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2"/>
  </p:notesMasterIdLst>
  <p:sldIdLst>
    <p:sldId id="256" r:id="rId2"/>
    <p:sldId id="262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78573-731C-47DB-8768-6DECD290E00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ACD62-DC12-4F37-96F4-979944E367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1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>
            <a:extLst>
              <a:ext uri="{FF2B5EF4-FFF2-40B4-BE49-F238E27FC236}">
                <a16:creationId xmlns:a16="http://schemas.microsoft.com/office/drawing/2014/main" id="{B26E4D70-92BF-4DC7-B889-0F451E676C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Espace réservé des commentaires 2">
            <a:extLst>
              <a:ext uri="{FF2B5EF4-FFF2-40B4-BE49-F238E27FC236}">
                <a16:creationId xmlns:a16="http://schemas.microsoft.com/office/drawing/2014/main" id="{B739FB01-4145-4E51-AB74-87C20C327A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7651" name="Espace réservé du numéro de diapositive 3">
            <a:extLst>
              <a:ext uri="{FF2B5EF4-FFF2-40B4-BE49-F238E27FC236}">
                <a16:creationId xmlns:a16="http://schemas.microsoft.com/office/drawing/2014/main" id="{EE210352-0A02-4F25-8BD5-9D630075C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475E0D-8C2D-4E73-9B9E-B68EC4F28D7F}" type="slidenum">
              <a:rPr lang="fr-FR" alt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6E754EC6-00E6-4276-8852-D2996778C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6116638"/>
            <a:ext cx="28924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67" b="1" dirty="0">
                <a:solidFill>
                  <a:schemeClr val="bg1"/>
                </a:solidFill>
                <a:latin typeface="+mn-lt"/>
              </a:rPr>
              <a:t>A service provided to medicine by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F34EE923-8927-4C87-B9F2-5E01C75E0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884363"/>
            <a:ext cx="36195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0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247C23B6-367C-4025-8F82-69CA09765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6310313"/>
            <a:ext cx="872490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fr-FR" altLang="fr-FR" sz="1000" b="1">
                <a:solidFill>
                  <a:schemeClr val="bg1"/>
                </a:solidFill>
                <a:cs typeface="Arial" panose="020B0604020202020204" pitchFamily="34" charset="0"/>
              </a:rPr>
              <a:t>Servier Medical Art de Servier est mis à disposition selon les termes de la licence Creative Commons Attribution 3.0 France</a:t>
            </a:r>
            <a:endParaRPr lang="en-US" altLang="fr-FR" sz="10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039883" y="1796819"/>
            <a:ext cx="6730901" cy="3167789"/>
          </a:xfrm>
        </p:spPr>
        <p:txBody>
          <a:bodyPr/>
          <a:lstStyle>
            <a:lvl1pPr>
              <a:defRPr sz="666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527382" y="665030"/>
            <a:ext cx="4127500" cy="5431367"/>
          </a:xfrm>
        </p:spPr>
        <p:txBody>
          <a:bodyPr/>
          <a:lstStyle/>
          <a:p>
            <a:pPr lv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45698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8F1EA7D0-7123-4476-BA38-4E004B4CC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213" y="6438900"/>
            <a:ext cx="8724901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fr-FR" altLang="fr-FR" sz="1000" b="1" dirty="0">
                <a:solidFill>
                  <a:srgbClr val="D4D4D4"/>
                </a:solidFill>
                <a:cs typeface="Arial" panose="020B0604020202020204" pitchFamily="34" charset="0"/>
              </a:rPr>
              <a:t>Servier </a:t>
            </a:r>
            <a:r>
              <a:rPr lang="fr-FR" altLang="fr-FR" sz="1000" b="1" dirty="0" err="1">
                <a:solidFill>
                  <a:srgbClr val="D4D4D4"/>
                </a:solidFill>
                <a:cs typeface="Arial" panose="020B0604020202020204" pitchFamily="34" charset="0"/>
              </a:rPr>
              <a:t>Medical</a:t>
            </a:r>
            <a:r>
              <a:rPr lang="fr-FR" altLang="fr-FR" sz="1000" b="1" dirty="0">
                <a:solidFill>
                  <a:srgbClr val="D4D4D4"/>
                </a:solidFill>
                <a:cs typeface="Arial" panose="020B0604020202020204" pitchFamily="34" charset="0"/>
              </a:rPr>
              <a:t> Art de Servier est mis à disposition selon les termes de la licence Creative Commons Attribution 3.0 France</a:t>
            </a:r>
            <a:endParaRPr lang="en-US" altLang="fr-FR" sz="1000" b="1" dirty="0">
              <a:solidFill>
                <a:srgbClr val="D4D4D4"/>
              </a:solidFill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362" y="74712"/>
            <a:ext cx="11406157" cy="133806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404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2B59B7-7774-49B4-9DE2-D64F63732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350" y="2755900"/>
            <a:ext cx="7034213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0"/>
            <a:endParaRPr lang="fr-FR" altLang="fr-FR" dirty="0"/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E6B54D-5BF8-4036-9D21-977352DFF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8350" y="1220788"/>
            <a:ext cx="71929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67CDD8-7327-49AC-8800-397D84F52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5968794"/>
            <a:ext cx="1839912" cy="6147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bg2"/>
          </a:solidFill>
          <a:latin typeface="Georgia" charset="0"/>
          <a:ea typeface="Georgia" charset="0"/>
          <a:cs typeface="Georgia" charset="0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694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9A80429-BFB6-44E8-9976-2C798D0A2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Burette</a:t>
            </a:r>
          </a:p>
        </p:txBody>
      </p:sp>
      <p:grpSp>
        <p:nvGrpSpPr>
          <p:cNvPr id="35842" name="Group 3">
            <a:extLst>
              <a:ext uri="{FF2B5EF4-FFF2-40B4-BE49-F238E27FC236}">
                <a16:creationId xmlns:a16="http://schemas.microsoft.com/office/drawing/2014/main" id="{20805CF2-632E-4EBF-A181-09E053F89CF1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828800"/>
            <a:ext cx="2255838" cy="4560888"/>
            <a:chOff x="2255" y="347"/>
            <a:chExt cx="1255" cy="3624"/>
          </a:xfrm>
        </p:grpSpPr>
        <p:sp>
          <p:nvSpPr>
            <p:cNvPr id="36797" name="Freeform 4">
              <a:extLst>
                <a:ext uri="{FF2B5EF4-FFF2-40B4-BE49-F238E27FC236}">
                  <a16:creationId xmlns:a16="http://schemas.microsoft.com/office/drawing/2014/main" id="{8063B615-D76F-4F05-8D32-D3988C393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3736"/>
              <a:ext cx="1232" cy="141"/>
            </a:xfrm>
            <a:custGeom>
              <a:avLst/>
              <a:gdLst>
                <a:gd name="T0" fmla="*/ 130 w 1232"/>
                <a:gd name="T1" fmla="*/ 0 h 141"/>
                <a:gd name="T2" fmla="*/ 1232 w 1232"/>
                <a:gd name="T3" fmla="*/ 0 h 141"/>
                <a:gd name="T4" fmla="*/ 1177 w 1232"/>
                <a:gd name="T5" fmla="*/ 141 h 141"/>
                <a:gd name="T6" fmla="*/ 0 w 1232"/>
                <a:gd name="T7" fmla="*/ 141 h 141"/>
                <a:gd name="T8" fmla="*/ 130 w 1232"/>
                <a:gd name="T9" fmla="*/ 0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2" h="141">
                  <a:moveTo>
                    <a:pt x="130" y="0"/>
                  </a:moveTo>
                  <a:lnTo>
                    <a:pt x="1232" y="0"/>
                  </a:lnTo>
                  <a:lnTo>
                    <a:pt x="1177" y="141"/>
                  </a:lnTo>
                  <a:lnTo>
                    <a:pt x="0" y="14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576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98" name="Rectangle 5">
              <a:extLst>
                <a:ext uri="{FF2B5EF4-FFF2-40B4-BE49-F238E27FC236}">
                  <a16:creationId xmlns:a16="http://schemas.microsoft.com/office/drawing/2014/main" id="{E78EAE8D-3D7D-4F74-A1E6-516810C69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5" y="3944"/>
              <a:ext cx="132" cy="27"/>
            </a:xfrm>
            <a:prstGeom prst="rect">
              <a:avLst/>
            </a:prstGeom>
            <a:solidFill>
              <a:srgbClr val="4C5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799" name="Rectangle 6">
              <a:extLst>
                <a:ext uri="{FF2B5EF4-FFF2-40B4-BE49-F238E27FC236}">
                  <a16:creationId xmlns:a16="http://schemas.microsoft.com/office/drawing/2014/main" id="{8F460E9C-F051-4656-B731-FFD0B411B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3944"/>
              <a:ext cx="132" cy="27"/>
            </a:xfrm>
            <a:prstGeom prst="rect">
              <a:avLst/>
            </a:prstGeom>
            <a:solidFill>
              <a:srgbClr val="4C5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800" name="Freeform 7">
              <a:extLst>
                <a:ext uri="{FF2B5EF4-FFF2-40B4-BE49-F238E27FC236}">
                  <a16:creationId xmlns:a16="http://schemas.microsoft.com/office/drawing/2014/main" id="{E1C3B4E7-C4C9-425F-866A-C2FB23D1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7" y="3944"/>
              <a:ext cx="28" cy="27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27 h 27"/>
                <a:gd name="T4" fmla="*/ 0 w 28"/>
                <a:gd name="T5" fmla="*/ 27 h 27"/>
                <a:gd name="T6" fmla="*/ 28 w 28"/>
                <a:gd name="T7" fmla="*/ 0 h 27"/>
                <a:gd name="T8" fmla="*/ 0 w 28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lnTo>
                    <a:pt x="0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01" name="Freeform 8">
              <a:extLst>
                <a:ext uri="{FF2B5EF4-FFF2-40B4-BE49-F238E27FC236}">
                  <a16:creationId xmlns:a16="http://schemas.microsoft.com/office/drawing/2014/main" id="{39F477BC-7D25-402C-85DC-40B7A554E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800"/>
              <a:ext cx="15" cy="61"/>
            </a:xfrm>
            <a:custGeom>
              <a:avLst/>
              <a:gdLst>
                <a:gd name="T0" fmla="*/ 12 w 15"/>
                <a:gd name="T1" fmla="*/ 0 h 61"/>
                <a:gd name="T2" fmla="*/ 2 w 15"/>
                <a:gd name="T3" fmla="*/ 29 h 61"/>
                <a:gd name="T4" fmla="*/ 2 w 15"/>
                <a:gd name="T5" fmla="*/ 29 h 61"/>
                <a:gd name="T6" fmla="*/ 0 w 15"/>
                <a:gd name="T7" fmla="*/ 35 h 61"/>
                <a:gd name="T8" fmla="*/ 0 w 15"/>
                <a:gd name="T9" fmla="*/ 61 h 61"/>
                <a:gd name="T10" fmla="*/ 0 w 15"/>
                <a:gd name="T11" fmla="*/ 61 h 61"/>
                <a:gd name="T12" fmla="*/ 12 w 15"/>
                <a:gd name="T13" fmla="*/ 29 h 61"/>
                <a:gd name="T14" fmla="*/ 15 w 15"/>
                <a:gd name="T15" fmla="*/ 29 h 61"/>
                <a:gd name="T16" fmla="*/ 15 w 15"/>
                <a:gd name="T17" fmla="*/ 0 h 61"/>
                <a:gd name="T18" fmla="*/ 12 w 15"/>
                <a:gd name="T19" fmla="*/ 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61">
                  <a:moveTo>
                    <a:pt x="12" y="0"/>
                  </a:moveTo>
                  <a:lnTo>
                    <a:pt x="2" y="29"/>
                  </a:lnTo>
                  <a:lnTo>
                    <a:pt x="0" y="35"/>
                  </a:lnTo>
                  <a:lnTo>
                    <a:pt x="0" y="61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05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02" name="Freeform 9">
              <a:extLst>
                <a:ext uri="{FF2B5EF4-FFF2-40B4-BE49-F238E27FC236}">
                  <a16:creationId xmlns:a16="http://schemas.microsoft.com/office/drawing/2014/main" id="{328957B5-01D3-428D-917C-018722D74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3893"/>
              <a:ext cx="20" cy="78"/>
            </a:xfrm>
            <a:custGeom>
              <a:avLst/>
              <a:gdLst>
                <a:gd name="T0" fmla="*/ 20 w 20"/>
                <a:gd name="T1" fmla="*/ 0 h 78"/>
                <a:gd name="T2" fmla="*/ 3 w 20"/>
                <a:gd name="T3" fmla="*/ 51 h 78"/>
                <a:gd name="T4" fmla="*/ 0 w 20"/>
                <a:gd name="T5" fmla="*/ 51 h 78"/>
                <a:gd name="T6" fmla="*/ 0 w 20"/>
                <a:gd name="T7" fmla="*/ 78 h 78"/>
                <a:gd name="T8" fmla="*/ 3 w 20"/>
                <a:gd name="T9" fmla="*/ 78 h 78"/>
                <a:gd name="T10" fmla="*/ 20 w 20"/>
                <a:gd name="T11" fmla="*/ 27 h 78"/>
                <a:gd name="T12" fmla="*/ 20 w 20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78">
                  <a:moveTo>
                    <a:pt x="20" y="0"/>
                  </a:moveTo>
                  <a:lnTo>
                    <a:pt x="3" y="51"/>
                  </a:lnTo>
                  <a:lnTo>
                    <a:pt x="0" y="51"/>
                  </a:lnTo>
                  <a:lnTo>
                    <a:pt x="0" y="78"/>
                  </a:lnTo>
                  <a:lnTo>
                    <a:pt x="3" y="78"/>
                  </a:lnTo>
                  <a:lnTo>
                    <a:pt x="20" y="2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6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03" name="Freeform 10">
              <a:extLst>
                <a:ext uri="{FF2B5EF4-FFF2-40B4-BE49-F238E27FC236}">
                  <a16:creationId xmlns:a16="http://schemas.microsoft.com/office/drawing/2014/main" id="{0242F624-2CE3-4C62-8C34-92C304337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5" y="3835"/>
              <a:ext cx="10" cy="26"/>
            </a:xfrm>
            <a:custGeom>
              <a:avLst/>
              <a:gdLst>
                <a:gd name="T0" fmla="*/ 10 w 10"/>
                <a:gd name="T1" fmla="*/ 0 h 26"/>
                <a:gd name="T2" fmla="*/ 0 w 10"/>
                <a:gd name="T3" fmla="*/ 26 h 26"/>
                <a:gd name="T4" fmla="*/ 10 w 10"/>
                <a:gd name="T5" fmla="*/ 26 h 26"/>
                <a:gd name="T6" fmla="*/ 10 w 10"/>
                <a:gd name="T7" fmla="*/ 0 h 26"/>
                <a:gd name="T8" fmla="*/ 10 w 1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6">
                  <a:moveTo>
                    <a:pt x="10" y="0"/>
                  </a:moveTo>
                  <a:lnTo>
                    <a:pt x="0" y="26"/>
                  </a:lnTo>
                  <a:lnTo>
                    <a:pt x="10" y="2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05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04" name="Freeform 11">
              <a:extLst>
                <a:ext uri="{FF2B5EF4-FFF2-40B4-BE49-F238E27FC236}">
                  <a16:creationId xmlns:a16="http://schemas.microsoft.com/office/drawing/2014/main" id="{E0912F6D-9353-4E11-BC19-BC4DAA35F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3736"/>
              <a:ext cx="1255" cy="208"/>
            </a:xfrm>
            <a:custGeom>
              <a:avLst/>
              <a:gdLst>
                <a:gd name="T0" fmla="*/ 0 w 1255"/>
                <a:gd name="T1" fmla="*/ 208 h 208"/>
                <a:gd name="T2" fmla="*/ 1200 w 1255"/>
                <a:gd name="T3" fmla="*/ 208 h 208"/>
                <a:gd name="T4" fmla="*/ 1255 w 1255"/>
                <a:gd name="T5" fmla="*/ 64 h 208"/>
                <a:gd name="T6" fmla="*/ 1242 w 1255"/>
                <a:gd name="T7" fmla="*/ 0 h 208"/>
                <a:gd name="T8" fmla="*/ 1187 w 1255"/>
                <a:gd name="T9" fmla="*/ 141 h 208"/>
                <a:gd name="T10" fmla="*/ 10 w 1255"/>
                <a:gd name="T11" fmla="*/ 141 h 208"/>
                <a:gd name="T12" fmla="*/ 0 w 1255"/>
                <a:gd name="T13" fmla="*/ 208 h 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5" h="208">
                  <a:moveTo>
                    <a:pt x="0" y="208"/>
                  </a:moveTo>
                  <a:lnTo>
                    <a:pt x="1200" y="208"/>
                  </a:lnTo>
                  <a:lnTo>
                    <a:pt x="1255" y="64"/>
                  </a:lnTo>
                  <a:lnTo>
                    <a:pt x="1242" y="0"/>
                  </a:lnTo>
                  <a:lnTo>
                    <a:pt x="1187" y="141"/>
                  </a:lnTo>
                  <a:lnTo>
                    <a:pt x="10" y="141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505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05" name="Freeform 12">
              <a:extLst>
                <a:ext uri="{FF2B5EF4-FFF2-40B4-BE49-F238E27FC236}">
                  <a16:creationId xmlns:a16="http://schemas.microsoft.com/office/drawing/2014/main" id="{943D9D6D-4C5A-4CFE-97B0-C1663271A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800"/>
              <a:ext cx="15" cy="61"/>
            </a:xfrm>
            <a:custGeom>
              <a:avLst/>
              <a:gdLst>
                <a:gd name="T0" fmla="*/ 12 w 15"/>
                <a:gd name="T1" fmla="*/ 0 h 61"/>
                <a:gd name="T2" fmla="*/ 2 w 15"/>
                <a:gd name="T3" fmla="*/ 29 h 61"/>
                <a:gd name="T4" fmla="*/ 2 w 15"/>
                <a:gd name="T5" fmla="*/ 29 h 61"/>
                <a:gd name="T6" fmla="*/ 0 w 15"/>
                <a:gd name="T7" fmla="*/ 35 h 61"/>
                <a:gd name="T8" fmla="*/ 0 w 15"/>
                <a:gd name="T9" fmla="*/ 61 h 61"/>
                <a:gd name="T10" fmla="*/ 0 w 15"/>
                <a:gd name="T11" fmla="*/ 61 h 61"/>
                <a:gd name="T12" fmla="*/ 12 w 15"/>
                <a:gd name="T13" fmla="*/ 29 h 61"/>
                <a:gd name="T14" fmla="*/ 15 w 15"/>
                <a:gd name="T15" fmla="*/ 29 h 61"/>
                <a:gd name="T16" fmla="*/ 15 w 15"/>
                <a:gd name="T17" fmla="*/ 0 h 61"/>
                <a:gd name="T18" fmla="*/ 12 w 15"/>
                <a:gd name="T19" fmla="*/ 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61">
                  <a:moveTo>
                    <a:pt x="12" y="0"/>
                  </a:moveTo>
                  <a:lnTo>
                    <a:pt x="2" y="29"/>
                  </a:lnTo>
                  <a:lnTo>
                    <a:pt x="0" y="35"/>
                  </a:lnTo>
                  <a:lnTo>
                    <a:pt x="0" y="61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05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06" name="Freeform 13">
              <a:extLst>
                <a:ext uri="{FF2B5EF4-FFF2-40B4-BE49-F238E27FC236}">
                  <a16:creationId xmlns:a16="http://schemas.microsoft.com/office/drawing/2014/main" id="{6E75D533-8763-4578-B716-E1D03E916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3736"/>
              <a:ext cx="1255" cy="208"/>
            </a:xfrm>
            <a:custGeom>
              <a:avLst/>
              <a:gdLst>
                <a:gd name="T0" fmla="*/ 0 w 1255"/>
                <a:gd name="T1" fmla="*/ 208 h 208"/>
                <a:gd name="T2" fmla="*/ 1200 w 1255"/>
                <a:gd name="T3" fmla="*/ 208 h 208"/>
                <a:gd name="T4" fmla="*/ 1255 w 1255"/>
                <a:gd name="T5" fmla="*/ 64 h 208"/>
                <a:gd name="T6" fmla="*/ 1242 w 1255"/>
                <a:gd name="T7" fmla="*/ 0 h 208"/>
                <a:gd name="T8" fmla="*/ 1187 w 1255"/>
                <a:gd name="T9" fmla="*/ 141 h 208"/>
                <a:gd name="T10" fmla="*/ 10 w 1255"/>
                <a:gd name="T11" fmla="*/ 141 h 208"/>
                <a:gd name="T12" fmla="*/ 0 w 1255"/>
                <a:gd name="T13" fmla="*/ 208 h 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5" h="208">
                  <a:moveTo>
                    <a:pt x="0" y="208"/>
                  </a:moveTo>
                  <a:lnTo>
                    <a:pt x="1200" y="208"/>
                  </a:lnTo>
                  <a:lnTo>
                    <a:pt x="1255" y="64"/>
                  </a:lnTo>
                  <a:lnTo>
                    <a:pt x="1242" y="0"/>
                  </a:lnTo>
                  <a:lnTo>
                    <a:pt x="1187" y="141"/>
                  </a:lnTo>
                  <a:lnTo>
                    <a:pt x="10" y="141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505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07" name="Freeform 14">
              <a:extLst>
                <a:ext uri="{FF2B5EF4-FFF2-40B4-BE49-F238E27FC236}">
                  <a16:creationId xmlns:a16="http://schemas.microsoft.com/office/drawing/2014/main" id="{63269CF8-E740-4554-B140-181592A15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800"/>
              <a:ext cx="15" cy="61"/>
            </a:xfrm>
            <a:custGeom>
              <a:avLst/>
              <a:gdLst>
                <a:gd name="T0" fmla="*/ 12 w 15"/>
                <a:gd name="T1" fmla="*/ 0 h 61"/>
                <a:gd name="T2" fmla="*/ 2 w 15"/>
                <a:gd name="T3" fmla="*/ 29 h 61"/>
                <a:gd name="T4" fmla="*/ 2 w 15"/>
                <a:gd name="T5" fmla="*/ 29 h 61"/>
                <a:gd name="T6" fmla="*/ 0 w 15"/>
                <a:gd name="T7" fmla="*/ 35 h 61"/>
                <a:gd name="T8" fmla="*/ 0 w 15"/>
                <a:gd name="T9" fmla="*/ 61 h 61"/>
                <a:gd name="T10" fmla="*/ 0 w 15"/>
                <a:gd name="T11" fmla="*/ 61 h 61"/>
                <a:gd name="T12" fmla="*/ 12 w 15"/>
                <a:gd name="T13" fmla="*/ 29 h 61"/>
                <a:gd name="T14" fmla="*/ 15 w 15"/>
                <a:gd name="T15" fmla="*/ 29 h 61"/>
                <a:gd name="T16" fmla="*/ 15 w 15"/>
                <a:gd name="T17" fmla="*/ 0 h 61"/>
                <a:gd name="T18" fmla="*/ 12 w 15"/>
                <a:gd name="T19" fmla="*/ 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61">
                  <a:moveTo>
                    <a:pt x="12" y="0"/>
                  </a:moveTo>
                  <a:lnTo>
                    <a:pt x="2" y="29"/>
                  </a:lnTo>
                  <a:lnTo>
                    <a:pt x="0" y="35"/>
                  </a:lnTo>
                  <a:lnTo>
                    <a:pt x="0" y="61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05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08" name="Freeform 15">
              <a:extLst>
                <a:ext uri="{FF2B5EF4-FFF2-40B4-BE49-F238E27FC236}">
                  <a16:creationId xmlns:a16="http://schemas.microsoft.com/office/drawing/2014/main" id="{1729A9D0-D0A7-44B2-AD05-14BDE14B4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3736"/>
              <a:ext cx="1255" cy="208"/>
            </a:xfrm>
            <a:custGeom>
              <a:avLst/>
              <a:gdLst>
                <a:gd name="T0" fmla="*/ 0 w 1255"/>
                <a:gd name="T1" fmla="*/ 208 h 208"/>
                <a:gd name="T2" fmla="*/ 1200 w 1255"/>
                <a:gd name="T3" fmla="*/ 208 h 208"/>
                <a:gd name="T4" fmla="*/ 1255 w 1255"/>
                <a:gd name="T5" fmla="*/ 64 h 208"/>
                <a:gd name="T6" fmla="*/ 1242 w 1255"/>
                <a:gd name="T7" fmla="*/ 0 h 208"/>
                <a:gd name="T8" fmla="*/ 1187 w 1255"/>
                <a:gd name="T9" fmla="*/ 141 h 208"/>
                <a:gd name="T10" fmla="*/ 10 w 1255"/>
                <a:gd name="T11" fmla="*/ 141 h 208"/>
                <a:gd name="T12" fmla="*/ 0 w 1255"/>
                <a:gd name="T13" fmla="*/ 208 h 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5" h="208">
                  <a:moveTo>
                    <a:pt x="0" y="208"/>
                  </a:moveTo>
                  <a:lnTo>
                    <a:pt x="1200" y="208"/>
                  </a:lnTo>
                  <a:lnTo>
                    <a:pt x="1255" y="64"/>
                  </a:lnTo>
                  <a:lnTo>
                    <a:pt x="1242" y="0"/>
                  </a:lnTo>
                  <a:lnTo>
                    <a:pt x="1187" y="141"/>
                  </a:lnTo>
                  <a:lnTo>
                    <a:pt x="10" y="141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394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09" name="Freeform 16">
              <a:extLst>
                <a:ext uri="{FF2B5EF4-FFF2-40B4-BE49-F238E27FC236}">
                  <a16:creationId xmlns:a16="http://schemas.microsoft.com/office/drawing/2014/main" id="{FBE20058-F347-4F42-A427-535EC0611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800"/>
              <a:ext cx="15" cy="61"/>
            </a:xfrm>
            <a:custGeom>
              <a:avLst/>
              <a:gdLst>
                <a:gd name="T0" fmla="*/ 12 w 15"/>
                <a:gd name="T1" fmla="*/ 0 h 61"/>
                <a:gd name="T2" fmla="*/ 2 w 15"/>
                <a:gd name="T3" fmla="*/ 29 h 61"/>
                <a:gd name="T4" fmla="*/ 2 w 15"/>
                <a:gd name="T5" fmla="*/ 29 h 61"/>
                <a:gd name="T6" fmla="*/ 0 w 15"/>
                <a:gd name="T7" fmla="*/ 35 h 61"/>
                <a:gd name="T8" fmla="*/ 0 w 15"/>
                <a:gd name="T9" fmla="*/ 61 h 61"/>
                <a:gd name="T10" fmla="*/ 0 w 15"/>
                <a:gd name="T11" fmla="*/ 61 h 61"/>
                <a:gd name="T12" fmla="*/ 12 w 15"/>
                <a:gd name="T13" fmla="*/ 29 h 61"/>
                <a:gd name="T14" fmla="*/ 15 w 15"/>
                <a:gd name="T15" fmla="*/ 29 h 61"/>
                <a:gd name="T16" fmla="*/ 15 w 15"/>
                <a:gd name="T17" fmla="*/ 0 h 61"/>
                <a:gd name="T18" fmla="*/ 12 w 15"/>
                <a:gd name="T19" fmla="*/ 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61">
                  <a:moveTo>
                    <a:pt x="12" y="0"/>
                  </a:moveTo>
                  <a:lnTo>
                    <a:pt x="2" y="29"/>
                  </a:lnTo>
                  <a:lnTo>
                    <a:pt x="0" y="35"/>
                  </a:lnTo>
                  <a:lnTo>
                    <a:pt x="0" y="61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6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10" name="Freeform 17">
              <a:extLst>
                <a:ext uri="{FF2B5EF4-FFF2-40B4-BE49-F238E27FC236}">
                  <a16:creationId xmlns:a16="http://schemas.microsoft.com/office/drawing/2014/main" id="{B0C92FDA-5A81-409B-A711-600FBD4C4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3736"/>
              <a:ext cx="68" cy="208"/>
            </a:xfrm>
            <a:custGeom>
              <a:avLst/>
              <a:gdLst>
                <a:gd name="T0" fmla="*/ 68 w 68"/>
                <a:gd name="T1" fmla="*/ 64 h 208"/>
                <a:gd name="T2" fmla="*/ 55 w 68"/>
                <a:gd name="T3" fmla="*/ 0 h 208"/>
                <a:gd name="T4" fmla="*/ 0 w 68"/>
                <a:gd name="T5" fmla="*/ 141 h 208"/>
                <a:gd name="T6" fmla="*/ 0 w 68"/>
                <a:gd name="T7" fmla="*/ 141 h 208"/>
                <a:gd name="T8" fmla="*/ 10 w 68"/>
                <a:gd name="T9" fmla="*/ 208 h 208"/>
                <a:gd name="T10" fmla="*/ 13 w 68"/>
                <a:gd name="T11" fmla="*/ 208 h 208"/>
                <a:gd name="T12" fmla="*/ 68 w 68"/>
                <a:gd name="T13" fmla="*/ 64 h 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208">
                  <a:moveTo>
                    <a:pt x="68" y="64"/>
                  </a:moveTo>
                  <a:lnTo>
                    <a:pt x="55" y="0"/>
                  </a:lnTo>
                  <a:lnTo>
                    <a:pt x="0" y="141"/>
                  </a:lnTo>
                  <a:lnTo>
                    <a:pt x="10" y="208"/>
                  </a:lnTo>
                  <a:lnTo>
                    <a:pt x="13" y="208"/>
                  </a:lnTo>
                  <a:lnTo>
                    <a:pt x="68" y="64"/>
                  </a:lnTo>
                  <a:close/>
                </a:path>
              </a:pathLst>
            </a:custGeom>
            <a:solidFill>
              <a:srgbClr val="26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11" name="Freeform 18">
              <a:extLst>
                <a:ext uri="{FF2B5EF4-FFF2-40B4-BE49-F238E27FC236}">
                  <a16:creationId xmlns:a16="http://schemas.microsoft.com/office/drawing/2014/main" id="{1E966CBE-1C03-49C7-99E8-3FE38AB7D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0" y="3741"/>
              <a:ext cx="1175" cy="126"/>
            </a:xfrm>
            <a:custGeom>
              <a:avLst/>
              <a:gdLst>
                <a:gd name="T0" fmla="*/ 0 w 470"/>
                <a:gd name="T1" fmla="*/ 906 h 47"/>
                <a:gd name="T2" fmla="*/ 7033 w 470"/>
                <a:gd name="T3" fmla="*/ 906 h 47"/>
                <a:gd name="T4" fmla="*/ 7345 w 470"/>
                <a:gd name="T5" fmla="*/ 0 h 47"/>
                <a:gd name="T6" fmla="*/ 6845 w 470"/>
                <a:gd name="T7" fmla="*/ 697 h 47"/>
                <a:gd name="T8" fmla="*/ 0 w 470"/>
                <a:gd name="T9" fmla="*/ 906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0" h="47">
                  <a:moveTo>
                    <a:pt x="0" y="47"/>
                  </a:moveTo>
                  <a:cubicBezTo>
                    <a:pt x="450" y="47"/>
                    <a:pt x="450" y="47"/>
                    <a:pt x="450" y="47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466" y="8"/>
                    <a:pt x="455" y="28"/>
                    <a:pt x="438" y="36"/>
                  </a:cubicBezTo>
                  <a:cubicBezTo>
                    <a:pt x="421" y="44"/>
                    <a:pt x="0" y="47"/>
                    <a:pt x="0" y="47"/>
                  </a:cubicBezTo>
                  <a:close/>
                </a:path>
              </a:pathLst>
            </a:custGeom>
            <a:solidFill>
              <a:srgbClr val="C6D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12" name="Freeform 19">
              <a:extLst>
                <a:ext uri="{FF2B5EF4-FFF2-40B4-BE49-F238E27FC236}">
                  <a16:creationId xmlns:a16="http://schemas.microsoft.com/office/drawing/2014/main" id="{DA4C6A44-791A-44CA-943E-317908AD8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3885"/>
              <a:ext cx="140" cy="51"/>
            </a:xfrm>
            <a:custGeom>
              <a:avLst/>
              <a:gdLst>
                <a:gd name="T0" fmla="*/ 0 w 56"/>
                <a:gd name="T1" fmla="*/ 0 h 19"/>
                <a:gd name="T2" fmla="*/ 813 w 56"/>
                <a:gd name="T3" fmla="*/ 0 h 19"/>
                <a:gd name="T4" fmla="*/ 875 w 56"/>
                <a:gd name="T5" fmla="*/ 368 h 19"/>
                <a:gd name="T6" fmla="*/ 645 w 56"/>
                <a:gd name="T7" fmla="*/ 81 h 19"/>
                <a:gd name="T8" fmla="*/ 0 w 56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19">
                  <a:moveTo>
                    <a:pt x="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4" y="10"/>
                    <a:pt x="50" y="6"/>
                    <a:pt x="41" y="4"/>
                  </a:cubicBezTo>
                  <a:cubicBezTo>
                    <a:pt x="33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8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13" name="Freeform 20">
              <a:extLst>
                <a:ext uri="{FF2B5EF4-FFF2-40B4-BE49-F238E27FC236}">
                  <a16:creationId xmlns:a16="http://schemas.microsoft.com/office/drawing/2014/main" id="{08545E48-A259-49E4-BE5B-088B9F450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3888"/>
              <a:ext cx="165" cy="43"/>
            </a:xfrm>
            <a:custGeom>
              <a:avLst/>
              <a:gdLst>
                <a:gd name="T0" fmla="*/ 0 w 66"/>
                <a:gd name="T1" fmla="*/ 312 h 16"/>
                <a:gd name="T2" fmla="*/ 50 w 66"/>
                <a:gd name="T3" fmla="*/ 0 h 16"/>
                <a:gd name="T4" fmla="*/ 1033 w 66"/>
                <a:gd name="T5" fmla="*/ 0 h 16"/>
                <a:gd name="T6" fmla="*/ 0 w 66"/>
                <a:gd name="T7" fmla="*/ 312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16">
                  <a:moveTo>
                    <a:pt x="0" y="16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2" y="0"/>
                    <a:pt x="4" y="7"/>
                    <a:pt x="0" y="16"/>
                  </a:cubicBezTo>
                  <a:close/>
                </a:path>
              </a:pathLst>
            </a:custGeom>
            <a:solidFill>
              <a:srgbClr val="798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14" name="Freeform 21">
              <a:extLst>
                <a:ext uri="{FF2B5EF4-FFF2-40B4-BE49-F238E27FC236}">
                  <a16:creationId xmlns:a16="http://schemas.microsoft.com/office/drawing/2014/main" id="{9A295E74-150E-4DCA-ADF3-8DF7CD16C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3744"/>
              <a:ext cx="38" cy="72"/>
            </a:xfrm>
            <a:custGeom>
              <a:avLst/>
              <a:gdLst>
                <a:gd name="T0" fmla="*/ 180 w 15"/>
                <a:gd name="T1" fmla="*/ 0 h 27"/>
                <a:gd name="T2" fmla="*/ 180 w 15"/>
                <a:gd name="T3" fmla="*/ 376 h 27"/>
                <a:gd name="T4" fmla="*/ 0 w 15"/>
                <a:gd name="T5" fmla="*/ 456 h 27"/>
                <a:gd name="T6" fmla="*/ 193 w 15"/>
                <a:gd name="T7" fmla="*/ 435 h 27"/>
                <a:gd name="T8" fmla="*/ 180 w 1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11" y="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2" y="24"/>
                    <a:pt x="0" y="24"/>
                  </a:cubicBezTo>
                  <a:cubicBezTo>
                    <a:pt x="5" y="26"/>
                    <a:pt x="10" y="27"/>
                    <a:pt x="12" y="23"/>
                  </a:cubicBezTo>
                  <a:cubicBezTo>
                    <a:pt x="15" y="2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323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15" name="Freeform 22">
              <a:extLst>
                <a:ext uri="{FF2B5EF4-FFF2-40B4-BE49-F238E27FC236}">
                  <a16:creationId xmlns:a16="http://schemas.microsoft.com/office/drawing/2014/main" id="{B77028CF-5A5B-400C-AA0F-924D42FF2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3736"/>
              <a:ext cx="1232" cy="141"/>
            </a:xfrm>
            <a:custGeom>
              <a:avLst/>
              <a:gdLst>
                <a:gd name="T0" fmla="*/ 130 w 1232"/>
                <a:gd name="T1" fmla="*/ 0 h 141"/>
                <a:gd name="T2" fmla="*/ 1232 w 1232"/>
                <a:gd name="T3" fmla="*/ 0 h 141"/>
                <a:gd name="T4" fmla="*/ 1177 w 1232"/>
                <a:gd name="T5" fmla="*/ 141 h 141"/>
                <a:gd name="T6" fmla="*/ 0 w 1232"/>
                <a:gd name="T7" fmla="*/ 141 h 141"/>
                <a:gd name="T8" fmla="*/ 130 w 1232"/>
                <a:gd name="T9" fmla="*/ 0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2" h="141">
                  <a:moveTo>
                    <a:pt x="130" y="0"/>
                  </a:moveTo>
                  <a:lnTo>
                    <a:pt x="1232" y="0"/>
                  </a:lnTo>
                  <a:lnTo>
                    <a:pt x="1177" y="141"/>
                  </a:lnTo>
                  <a:lnTo>
                    <a:pt x="0" y="141"/>
                  </a:lnTo>
                  <a:lnTo>
                    <a:pt x="130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16" name="Line 23">
              <a:extLst>
                <a:ext uri="{FF2B5EF4-FFF2-40B4-BE49-F238E27FC236}">
                  <a16:creationId xmlns:a16="http://schemas.microsoft.com/office/drawing/2014/main" id="{05F211C9-3FBE-4D64-8CC2-7A52922AE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2" y="3877"/>
              <a:ext cx="10" cy="67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17" name="Rectangle 24">
              <a:extLst>
                <a:ext uri="{FF2B5EF4-FFF2-40B4-BE49-F238E27FC236}">
                  <a16:creationId xmlns:a16="http://schemas.microsoft.com/office/drawing/2014/main" id="{A0E2FAE9-3F8A-4BCE-A7C1-5BD1F98EF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5" y="3944"/>
              <a:ext cx="132" cy="27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818" name="Rectangle 25">
              <a:extLst>
                <a:ext uri="{FF2B5EF4-FFF2-40B4-BE49-F238E27FC236}">
                  <a16:creationId xmlns:a16="http://schemas.microsoft.com/office/drawing/2014/main" id="{A9389CAE-0AB3-4A4B-A6E0-29A496078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3944"/>
              <a:ext cx="132" cy="27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819" name="Freeform 26">
              <a:extLst>
                <a:ext uri="{FF2B5EF4-FFF2-40B4-BE49-F238E27FC236}">
                  <a16:creationId xmlns:a16="http://schemas.microsoft.com/office/drawing/2014/main" id="{ABBAC08C-223E-4503-BA4F-060BFE1F8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7" y="3944"/>
              <a:ext cx="28" cy="27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27 h 27"/>
                <a:gd name="T4" fmla="*/ 0 w 28"/>
                <a:gd name="T5" fmla="*/ 27 h 27"/>
                <a:gd name="T6" fmla="*/ 28 w 28"/>
                <a:gd name="T7" fmla="*/ 0 h 27"/>
                <a:gd name="T8" fmla="*/ 0 w 28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lnTo>
                    <a:pt x="0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20" name="Freeform 27">
              <a:extLst>
                <a:ext uri="{FF2B5EF4-FFF2-40B4-BE49-F238E27FC236}">
                  <a16:creationId xmlns:a16="http://schemas.microsoft.com/office/drawing/2014/main" id="{9266314F-D66A-4B25-B49A-E28CDB3EB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800"/>
              <a:ext cx="15" cy="61"/>
            </a:xfrm>
            <a:custGeom>
              <a:avLst/>
              <a:gdLst>
                <a:gd name="T0" fmla="*/ 12 w 15"/>
                <a:gd name="T1" fmla="*/ 0 h 61"/>
                <a:gd name="T2" fmla="*/ 2 w 15"/>
                <a:gd name="T3" fmla="*/ 29 h 61"/>
                <a:gd name="T4" fmla="*/ 2 w 15"/>
                <a:gd name="T5" fmla="*/ 29 h 61"/>
                <a:gd name="T6" fmla="*/ 0 w 15"/>
                <a:gd name="T7" fmla="*/ 35 h 61"/>
                <a:gd name="T8" fmla="*/ 0 w 15"/>
                <a:gd name="T9" fmla="*/ 61 h 61"/>
                <a:gd name="T10" fmla="*/ 0 w 15"/>
                <a:gd name="T11" fmla="*/ 61 h 61"/>
                <a:gd name="T12" fmla="*/ 12 w 15"/>
                <a:gd name="T13" fmla="*/ 29 h 61"/>
                <a:gd name="T14" fmla="*/ 15 w 15"/>
                <a:gd name="T15" fmla="*/ 29 h 61"/>
                <a:gd name="T16" fmla="*/ 15 w 15"/>
                <a:gd name="T17" fmla="*/ 0 h 61"/>
                <a:gd name="T18" fmla="*/ 12 w 15"/>
                <a:gd name="T19" fmla="*/ 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61">
                  <a:moveTo>
                    <a:pt x="12" y="0"/>
                  </a:moveTo>
                  <a:lnTo>
                    <a:pt x="2" y="29"/>
                  </a:lnTo>
                  <a:lnTo>
                    <a:pt x="0" y="35"/>
                  </a:lnTo>
                  <a:lnTo>
                    <a:pt x="0" y="61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21" name="Freeform 28">
              <a:extLst>
                <a:ext uri="{FF2B5EF4-FFF2-40B4-BE49-F238E27FC236}">
                  <a16:creationId xmlns:a16="http://schemas.microsoft.com/office/drawing/2014/main" id="{7D8DEA4E-53D2-4451-8195-9C84794C5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3893"/>
              <a:ext cx="20" cy="78"/>
            </a:xfrm>
            <a:custGeom>
              <a:avLst/>
              <a:gdLst>
                <a:gd name="T0" fmla="*/ 20 w 20"/>
                <a:gd name="T1" fmla="*/ 0 h 78"/>
                <a:gd name="T2" fmla="*/ 3 w 20"/>
                <a:gd name="T3" fmla="*/ 51 h 78"/>
                <a:gd name="T4" fmla="*/ 0 w 20"/>
                <a:gd name="T5" fmla="*/ 51 h 78"/>
                <a:gd name="T6" fmla="*/ 0 w 20"/>
                <a:gd name="T7" fmla="*/ 78 h 78"/>
                <a:gd name="T8" fmla="*/ 3 w 20"/>
                <a:gd name="T9" fmla="*/ 78 h 78"/>
                <a:gd name="T10" fmla="*/ 20 w 20"/>
                <a:gd name="T11" fmla="*/ 27 h 78"/>
                <a:gd name="T12" fmla="*/ 20 w 20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78">
                  <a:moveTo>
                    <a:pt x="20" y="0"/>
                  </a:moveTo>
                  <a:lnTo>
                    <a:pt x="3" y="51"/>
                  </a:lnTo>
                  <a:lnTo>
                    <a:pt x="0" y="51"/>
                  </a:lnTo>
                  <a:lnTo>
                    <a:pt x="0" y="78"/>
                  </a:lnTo>
                  <a:lnTo>
                    <a:pt x="3" y="78"/>
                  </a:lnTo>
                  <a:lnTo>
                    <a:pt x="20" y="27"/>
                  </a:lnTo>
                  <a:lnTo>
                    <a:pt x="20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22" name="Freeform 29">
              <a:extLst>
                <a:ext uri="{FF2B5EF4-FFF2-40B4-BE49-F238E27FC236}">
                  <a16:creationId xmlns:a16="http://schemas.microsoft.com/office/drawing/2014/main" id="{49B568FC-0602-4530-A369-D817B24CA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5" y="3835"/>
              <a:ext cx="10" cy="26"/>
            </a:xfrm>
            <a:custGeom>
              <a:avLst/>
              <a:gdLst>
                <a:gd name="T0" fmla="*/ 10 w 10"/>
                <a:gd name="T1" fmla="*/ 0 h 26"/>
                <a:gd name="T2" fmla="*/ 0 w 10"/>
                <a:gd name="T3" fmla="*/ 26 h 26"/>
                <a:gd name="T4" fmla="*/ 10 w 10"/>
                <a:gd name="T5" fmla="*/ 26 h 26"/>
                <a:gd name="T6" fmla="*/ 10 w 10"/>
                <a:gd name="T7" fmla="*/ 0 h 26"/>
                <a:gd name="T8" fmla="*/ 10 w 1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6">
                  <a:moveTo>
                    <a:pt x="10" y="0"/>
                  </a:moveTo>
                  <a:lnTo>
                    <a:pt x="0" y="26"/>
                  </a:lnTo>
                  <a:lnTo>
                    <a:pt x="10" y="2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23" name="Freeform 30">
              <a:extLst>
                <a:ext uri="{FF2B5EF4-FFF2-40B4-BE49-F238E27FC236}">
                  <a16:creationId xmlns:a16="http://schemas.microsoft.com/office/drawing/2014/main" id="{3F1605DE-B5DD-4CCC-BB67-26B7019BE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3736"/>
              <a:ext cx="1255" cy="208"/>
            </a:xfrm>
            <a:custGeom>
              <a:avLst/>
              <a:gdLst>
                <a:gd name="T0" fmla="*/ 0 w 1255"/>
                <a:gd name="T1" fmla="*/ 208 h 208"/>
                <a:gd name="T2" fmla="*/ 1200 w 1255"/>
                <a:gd name="T3" fmla="*/ 208 h 208"/>
                <a:gd name="T4" fmla="*/ 1255 w 1255"/>
                <a:gd name="T5" fmla="*/ 64 h 208"/>
                <a:gd name="T6" fmla="*/ 1242 w 1255"/>
                <a:gd name="T7" fmla="*/ 0 h 208"/>
                <a:gd name="T8" fmla="*/ 1187 w 1255"/>
                <a:gd name="T9" fmla="*/ 141 h 208"/>
                <a:gd name="T10" fmla="*/ 10 w 1255"/>
                <a:gd name="T11" fmla="*/ 141 h 208"/>
                <a:gd name="T12" fmla="*/ 0 w 1255"/>
                <a:gd name="T13" fmla="*/ 208 h 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5" h="208">
                  <a:moveTo>
                    <a:pt x="0" y="208"/>
                  </a:moveTo>
                  <a:lnTo>
                    <a:pt x="1200" y="208"/>
                  </a:lnTo>
                  <a:lnTo>
                    <a:pt x="1255" y="64"/>
                  </a:lnTo>
                  <a:lnTo>
                    <a:pt x="1242" y="0"/>
                  </a:lnTo>
                  <a:lnTo>
                    <a:pt x="1187" y="141"/>
                  </a:lnTo>
                  <a:lnTo>
                    <a:pt x="10" y="141"/>
                  </a:lnTo>
                  <a:lnTo>
                    <a:pt x="0" y="208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24" name="Freeform 31">
              <a:extLst>
                <a:ext uri="{FF2B5EF4-FFF2-40B4-BE49-F238E27FC236}">
                  <a16:creationId xmlns:a16="http://schemas.microsoft.com/office/drawing/2014/main" id="{47E7C326-1ACF-42FC-9A76-A4B4C8CC5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800"/>
              <a:ext cx="15" cy="61"/>
            </a:xfrm>
            <a:custGeom>
              <a:avLst/>
              <a:gdLst>
                <a:gd name="T0" fmla="*/ 12 w 15"/>
                <a:gd name="T1" fmla="*/ 0 h 61"/>
                <a:gd name="T2" fmla="*/ 2 w 15"/>
                <a:gd name="T3" fmla="*/ 29 h 61"/>
                <a:gd name="T4" fmla="*/ 2 w 15"/>
                <a:gd name="T5" fmla="*/ 29 h 61"/>
                <a:gd name="T6" fmla="*/ 0 w 15"/>
                <a:gd name="T7" fmla="*/ 35 h 61"/>
                <a:gd name="T8" fmla="*/ 0 w 15"/>
                <a:gd name="T9" fmla="*/ 61 h 61"/>
                <a:gd name="T10" fmla="*/ 0 w 15"/>
                <a:gd name="T11" fmla="*/ 61 h 61"/>
                <a:gd name="T12" fmla="*/ 12 w 15"/>
                <a:gd name="T13" fmla="*/ 29 h 61"/>
                <a:gd name="T14" fmla="*/ 15 w 15"/>
                <a:gd name="T15" fmla="*/ 29 h 61"/>
                <a:gd name="T16" fmla="*/ 15 w 15"/>
                <a:gd name="T17" fmla="*/ 0 h 61"/>
                <a:gd name="T18" fmla="*/ 12 w 15"/>
                <a:gd name="T19" fmla="*/ 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61">
                  <a:moveTo>
                    <a:pt x="12" y="0"/>
                  </a:moveTo>
                  <a:lnTo>
                    <a:pt x="2" y="29"/>
                  </a:lnTo>
                  <a:lnTo>
                    <a:pt x="0" y="35"/>
                  </a:lnTo>
                  <a:lnTo>
                    <a:pt x="0" y="61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25" name="Freeform 32">
              <a:extLst>
                <a:ext uri="{FF2B5EF4-FFF2-40B4-BE49-F238E27FC236}">
                  <a16:creationId xmlns:a16="http://schemas.microsoft.com/office/drawing/2014/main" id="{DDC54116-BCDC-49C5-B92C-5E947A980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3736"/>
              <a:ext cx="1255" cy="208"/>
            </a:xfrm>
            <a:custGeom>
              <a:avLst/>
              <a:gdLst>
                <a:gd name="T0" fmla="*/ 0 w 1255"/>
                <a:gd name="T1" fmla="*/ 208 h 208"/>
                <a:gd name="T2" fmla="*/ 1200 w 1255"/>
                <a:gd name="T3" fmla="*/ 208 h 208"/>
                <a:gd name="T4" fmla="*/ 1255 w 1255"/>
                <a:gd name="T5" fmla="*/ 64 h 208"/>
                <a:gd name="T6" fmla="*/ 1242 w 1255"/>
                <a:gd name="T7" fmla="*/ 0 h 208"/>
                <a:gd name="T8" fmla="*/ 1187 w 1255"/>
                <a:gd name="T9" fmla="*/ 141 h 208"/>
                <a:gd name="T10" fmla="*/ 10 w 1255"/>
                <a:gd name="T11" fmla="*/ 141 h 208"/>
                <a:gd name="T12" fmla="*/ 0 w 1255"/>
                <a:gd name="T13" fmla="*/ 208 h 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5" h="208">
                  <a:moveTo>
                    <a:pt x="0" y="208"/>
                  </a:moveTo>
                  <a:lnTo>
                    <a:pt x="1200" y="208"/>
                  </a:lnTo>
                  <a:lnTo>
                    <a:pt x="1255" y="64"/>
                  </a:lnTo>
                  <a:lnTo>
                    <a:pt x="1242" y="0"/>
                  </a:lnTo>
                  <a:lnTo>
                    <a:pt x="1187" y="141"/>
                  </a:lnTo>
                  <a:lnTo>
                    <a:pt x="10" y="141"/>
                  </a:lnTo>
                  <a:lnTo>
                    <a:pt x="0" y="208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26" name="Freeform 33">
              <a:extLst>
                <a:ext uri="{FF2B5EF4-FFF2-40B4-BE49-F238E27FC236}">
                  <a16:creationId xmlns:a16="http://schemas.microsoft.com/office/drawing/2014/main" id="{3C42DF71-66C1-410B-835C-F8FF1918E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800"/>
              <a:ext cx="15" cy="61"/>
            </a:xfrm>
            <a:custGeom>
              <a:avLst/>
              <a:gdLst>
                <a:gd name="T0" fmla="*/ 12 w 15"/>
                <a:gd name="T1" fmla="*/ 0 h 61"/>
                <a:gd name="T2" fmla="*/ 2 w 15"/>
                <a:gd name="T3" fmla="*/ 29 h 61"/>
                <a:gd name="T4" fmla="*/ 2 w 15"/>
                <a:gd name="T5" fmla="*/ 29 h 61"/>
                <a:gd name="T6" fmla="*/ 0 w 15"/>
                <a:gd name="T7" fmla="*/ 35 h 61"/>
                <a:gd name="T8" fmla="*/ 0 w 15"/>
                <a:gd name="T9" fmla="*/ 61 h 61"/>
                <a:gd name="T10" fmla="*/ 0 w 15"/>
                <a:gd name="T11" fmla="*/ 61 h 61"/>
                <a:gd name="T12" fmla="*/ 12 w 15"/>
                <a:gd name="T13" fmla="*/ 29 h 61"/>
                <a:gd name="T14" fmla="*/ 15 w 15"/>
                <a:gd name="T15" fmla="*/ 29 h 61"/>
                <a:gd name="T16" fmla="*/ 15 w 15"/>
                <a:gd name="T17" fmla="*/ 0 h 61"/>
                <a:gd name="T18" fmla="*/ 12 w 15"/>
                <a:gd name="T19" fmla="*/ 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61">
                  <a:moveTo>
                    <a:pt x="12" y="0"/>
                  </a:moveTo>
                  <a:lnTo>
                    <a:pt x="2" y="29"/>
                  </a:lnTo>
                  <a:lnTo>
                    <a:pt x="0" y="35"/>
                  </a:lnTo>
                  <a:lnTo>
                    <a:pt x="0" y="61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27" name="Freeform 34">
              <a:extLst>
                <a:ext uri="{FF2B5EF4-FFF2-40B4-BE49-F238E27FC236}">
                  <a16:creationId xmlns:a16="http://schemas.microsoft.com/office/drawing/2014/main" id="{2DB4DA43-8964-4426-8A65-DA55EB8AB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3736"/>
              <a:ext cx="1255" cy="208"/>
            </a:xfrm>
            <a:custGeom>
              <a:avLst/>
              <a:gdLst>
                <a:gd name="T0" fmla="*/ 0 w 1255"/>
                <a:gd name="T1" fmla="*/ 208 h 208"/>
                <a:gd name="T2" fmla="*/ 1200 w 1255"/>
                <a:gd name="T3" fmla="*/ 208 h 208"/>
                <a:gd name="T4" fmla="*/ 1255 w 1255"/>
                <a:gd name="T5" fmla="*/ 64 h 208"/>
                <a:gd name="T6" fmla="*/ 1242 w 1255"/>
                <a:gd name="T7" fmla="*/ 0 h 208"/>
                <a:gd name="T8" fmla="*/ 1187 w 1255"/>
                <a:gd name="T9" fmla="*/ 141 h 208"/>
                <a:gd name="T10" fmla="*/ 10 w 1255"/>
                <a:gd name="T11" fmla="*/ 141 h 208"/>
                <a:gd name="T12" fmla="*/ 0 w 1255"/>
                <a:gd name="T13" fmla="*/ 208 h 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5" h="208">
                  <a:moveTo>
                    <a:pt x="0" y="208"/>
                  </a:moveTo>
                  <a:lnTo>
                    <a:pt x="1200" y="208"/>
                  </a:lnTo>
                  <a:lnTo>
                    <a:pt x="1255" y="64"/>
                  </a:lnTo>
                  <a:lnTo>
                    <a:pt x="1242" y="0"/>
                  </a:lnTo>
                  <a:lnTo>
                    <a:pt x="1187" y="141"/>
                  </a:lnTo>
                  <a:lnTo>
                    <a:pt x="10" y="141"/>
                  </a:lnTo>
                  <a:lnTo>
                    <a:pt x="0" y="208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28" name="Freeform 35">
              <a:extLst>
                <a:ext uri="{FF2B5EF4-FFF2-40B4-BE49-F238E27FC236}">
                  <a16:creationId xmlns:a16="http://schemas.microsoft.com/office/drawing/2014/main" id="{A26BCC50-5AA4-4D62-8021-70C843CF9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800"/>
              <a:ext cx="15" cy="61"/>
            </a:xfrm>
            <a:custGeom>
              <a:avLst/>
              <a:gdLst>
                <a:gd name="T0" fmla="*/ 12 w 15"/>
                <a:gd name="T1" fmla="*/ 0 h 61"/>
                <a:gd name="T2" fmla="*/ 2 w 15"/>
                <a:gd name="T3" fmla="*/ 29 h 61"/>
                <a:gd name="T4" fmla="*/ 2 w 15"/>
                <a:gd name="T5" fmla="*/ 29 h 61"/>
                <a:gd name="T6" fmla="*/ 0 w 15"/>
                <a:gd name="T7" fmla="*/ 35 h 61"/>
                <a:gd name="T8" fmla="*/ 0 w 15"/>
                <a:gd name="T9" fmla="*/ 61 h 61"/>
                <a:gd name="T10" fmla="*/ 0 w 15"/>
                <a:gd name="T11" fmla="*/ 61 h 61"/>
                <a:gd name="T12" fmla="*/ 12 w 15"/>
                <a:gd name="T13" fmla="*/ 29 h 61"/>
                <a:gd name="T14" fmla="*/ 15 w 15"/>
                <a:gd name="T15" fmla="*/ 29 h 61"/>
                <a:gd name="T16" fmla="*/ 15 w 15"/>
                <a:gd name="T17" fmla="*/ 0 h 61"/>
                <a:gd name="T18" fmla="*/ 12 w 15"/>
                <a:gd name="T19" fmla="*/ 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61">
                  <a:moveTo>
                    <a:pt x="12" y="0"/>
                  </a:moveTo>
                  <a:lnTo>
                    <a:pt x="2" y="29"/>
                  </a:lnTo>
                  <a:lnTo>
                    <a:pt x="0" y="35"/>
                  </a:lnTo>
                  <a:lnTo>
                    <a:pt x="0" y="61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29" name="Oval 36">
              <a:extLst>
                <a:ext uri="{FF2B5EF4-FFF2-40B4-BE49-F238E27FC236}">
                  <a16:creationId xmlns:a16="http://schemas.microsoft.com/office/drawing/2014/main" id="{21A11542-C637-455C-8D7B-0DAFC01FC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" y="347"/>
              <a:ext cx="40" cy="13"/>
            </a:xfrm>
            <a:prstGeom prst="ellipse">
              <a:avLst/>
            </a:prstGeom>
            <a:solidFill>
              <a:srgbClr val="D1D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830" name="Freeform 37">
              <a:extLst>
                <a:ext uri="{FF2B5EF4-FFF2-40B4-BE49-F238E27FC236}">
                  <a16:creationId xmlns:a16="http://schemas.microsoft.com/office/drawing/2014/main" id="{D44AE9FC-A5F0-4A87-B75E-7ADECEA55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" y="352"/>
              <a:ext cx="40" cy="3451"/>
            </a:xfrm>
            <a:custGeom>
              <a:avLst/>
              <a:gdLst>
                <a:gd name="T0" fmla="*/ 250 w 16"/>
                <a:gd name="T1" fmla="*/ 24509 h 1294"/>
                <a:gd name="T2" fmla="*/ 250 w 16"/>
                <a:gd name="T3" fmla="*/ 0 h 1294"/>
                <a:gd name="T4" fmla="*/ 125 w 16"/>
                <a:gd name="T5" fmla="*/ 56 h 1294"/>
                <a:gd name="T6" fmla="*/ 0 w 16"/>
                <a:gd name="T7" fmla="*/ 0 h 1294"/>
                <a:gd name="T8" fmla="*/ 0 w 16"/>
                <a:gd name="T9" fmla="*/ 24509 h 1294"/>
                <a:gd name="T10" fmla="*/ 0 w 16"/>
                <a:gd name="T11" fmla="*/ 24509 h 1294"/>
                <a:gd name="T12" fmla="*/ 125 w 16"/>
                <a:gd name="T13" fmla="*/ 24546 h 1294"/>
                <a:gd name="T14" fmla="*/ 250 w 16"/>
                <a:gd name="T15" fmla="*/ 24509 h 1294"/>
                <a:gd name="T16" fmla="*/ 250 w 16"/>
                <a:gd name="T17" fmla="*/ 24509 h 1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294">
                  <a:moveTo>
                    <a:pt x="16" y="1292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2"/>
                    <a:pt x="12" y="3"/>
                    <a:pt x="8" y="3"/>
                  </a:cubicBezTo>
                  <a:cubicBezTo>
                    <a:pt x="4" y="3"/>
                    <a:pt x="1" y="2"/>
                    <a:pt x="0" y="0"/>
                  </a:cubicBezTo>
                  <a:cubicBezTo>
                    <a:pt x="0" y="1292"/>
                    <a:pt x="0" y="1292"/>
                    <a:pt x="0" y="1292"/>
                  </a:cubicBezTo>
                  <a:cubicBezTo>
                    <a:pt x="0" y="1292"/>
                    <a:pt x="0" y="1292"/>
                    <a:pt x="0" y="1292"/>
                  </a:cubicBezTo>
                  <a:cubicBezTo>
                    <a:pt x="0" y="1293"/>
                    <a:pt x="3" y="1294"/>
                    <a:pt x="8" y="1294"/>
                  </a:cubicBezTo>
                  <a:cubicBezTo>
                    <a:pt x="12" y="1294"/>
                    <a:pt x="16" y="1293"/>
                    <a:pt x="16" y="1292"/>
                  </a:cubicBezTo>
                  <a:cubicBezTo>
                    <a:pt x="16" y="1292"/>
                    <a:pt x="16" y="1292"/>
                    <a:pt x="16" y="1292"/>
                  </a:cubicBezTo>
                  <a:close/>
                </a:path>
              </a:pathLst>
            </a:custGeom>
            <a:solidFill>
              <a:srgbClr val="A0A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31" name="Oval 38">
              <a:extLst>
                <a:ext uri="{FF2B5EF4-FFF2-40B4-BE49-F238E27FC236}">
                  <a16:creationId xmlns:a16="http://schemas.microsoft.com/office/drawing/2014/main" id="{5ACDB302-76C4-4300-9F86-1F2F86BAB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" y="347"/>
              <a:ext cx="40" cy="13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832" name="Freeform 39">
              <a:extLst>
                <a:ext uri="{FF2B5EF4-FFF2-40B4-BE49-F238E27FC236}">
                  <a16:creationId xmlns:a16="http://schemas.microsoft.com/office/drawing/2014/main" id="{F81E84E1-7F7D-496E-8298-E9F410440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" y="352"/>
              <a:ext cx="40" cy="3451"/>
            </a:xfrm>
            <a:custGeom>
              <a:avLst/>
              <a:gdLst>
                <a:gd name="T0" fmla="*/ 250 w 16"/>
                <a:gd name="T1" fmla="*/ 24509 h 1294"/>
                <a:gd name="T2" fmla="*/ 250 w 16"/>
                <a:gd name="T3" fmla="*/ 0 h 1294"/>
                <a:gd name="T4" fmla="*/ 125 w 16"/>
                <a:gd name="T5" fmla="*/ 56 h 1294"/>
                <a:gd name="T6" fmla="*/ 0 w 16"/>
                <a:gd name="T7" fmla="*/ 0 h 1294"/>
                <a:gd name="T8" fmla="*/ 0 w 16"/>
                <a:gd name="T9" fmla="*/ 24509 h 1294"/>
                <a:gd name="T10" fmla="*/ 0 w 16"/>
                <a:gd name="T11" fmla="*/ 24509 h 1294"/>
                <a:gd name="T12" fmla="*/ 125 w 16"/>
                <a:gd name="T13" fmla="*/ 24546 h 1294"/>
                <a:gd name="T14" fmla="*/ 250 w 16"/>
                <a:gd name="T15" fmla="*/ 24509 h 1294"/>
                <a:gd name="T16" fmla="*/ 250 w 16"/>
                <a:gd name="T17" fmla="*/ 24509 h 1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294">
                  <a:moveTo>
                    <a:pt x="16" y="1292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2"/>
                    <a:pt x="12" y="3"/>
                    <a:pt x="8" y="3"/>
                  </a:cubicBezTo>
                  <a:cubicBezTo>
                    <a:pt x="4" y="3"/>
                    <a:pt x="1" y="2"/>
                    <a:pt x="0" y="0"/>
                  </a:cubicBezTo>
                  <a:cubicBezTo>
                    <a:pt x="0" y="1292"/>
                    <a:pt x="0" y="1292"/>
                    <a:pt x="0" y="1292"/>
                  </a:cubicBezTo>
                  <a:cubicBezTo>
                    <a:pt x="0" y="1292"/>
                    <a:pt x="0" y="1292"/>
                    <a:pt x="0" y="1292"/>
                  </a:cubicBezTo>
                  <a:cubicBezTo>
                    <a:pt x="0" y="1293"/>
                    <a:pt x="3" y="1294"/>
                    <a:pt x="8" y="1294"/>
                  </a:cubicBezTo>
                  <a:cubicBezTo>
                    <a:pt x="12" y="1294"/>
                    <a:pt x="16" y="1293"/>
                    <a:pt x="16" y="1292"/>
                  </a:cubicBezTo>
                  <a:cubicBezTo>
                    <a:pt x="16" y="1292"/>
                    <a:pt x="16" y="1292"/>
                    <a:pt x="16" y="129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33" name="Freeform 40">
              <a:extLst>
                <a:ext uri="{FF2B5EF4-FFF2-40B4-BE49-F238E27FC236}">
                  <a16:creationId xmlns:a16="http://schemas.microsoft.com/office/drawing/2014/main" id="{44953FE8-ADDC-4366-A9FF-6C0674523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373"/>
              <a:ext cx="20" cy="3424"/>
            </a:xfrm>
            <a:custGeom>
              <a:avLst/>
              <a:gdLst>
                <a:gd name="T0" fmla="*/ 125 w 8"/>
                <a:gd name="T1" fmla="*/ 0 h 1284"/>
                <a:gd name="T2" fmla="*/ 125 w 8"/>
                <a:gd name="T3" fmla="*/ 24291 h 1284"/>
                <a:gd name="T4" fmla="*/ 0 w 8"/>
                <a:gd name="T5" fmla="*/ 24328 h 1284"/>
                <a:gd name="T6" fmla="*/ 95 w 8"/>
                <a:gd name="T7" fmla="*/ 24043 h 12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284">
                  <a:moveTo>
                    <a:pt x="8" y="0"/>
                  </a:moveTo>
                  <a:cubicBezTo>
                    <a:pt x="8" y="1281"/>
                    <a:pt x="8" y="1281"/>
                    <a:pt x="8" y="1281"/>
                  </a:cubicBezTo>
                  <a:cubicBezTo>
                    <a:pt x="8" y="1284"/>
                    <a:pt x="2" y="1284"/>
                    <a:pt x="0" y="1283"/>
                  </a:cubicBezTo>
                  <a:cubicBezTo>
                    <a:pt x="3" y="1282"/>
                    <a:pt x="6" y="1273"/>
                    <a:pt x="6" y="1268"/>
                  </a:cubicBezTo>
                </a:path>
              </a:pathLst>
            </a:custGeom>
            <a:solidFill>
              <a:srgbClr val="6B6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34" name="Freeform 41">
              <a:extLst>
                <a:ext uri="{FF2B5EF4-FFF2-40B4-BE49-F238E27FC236}">
                  <a16:creationId xmlns:a16="http://schemas.microsoft.com/office/drawing/2014/main" id="{BFDBF3DD-C2AA-4116-B766-437B8E73D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363"/>
              <a:ext cx="22" cy="3426"/>
            </a:xfrm>
            <a:custGeom>
              <a:avLst/>
              <a:gdLst>
                <a:gd name="T0" fmla="*/ 0 w 9"/>
                <a:gd name="T1" fmla="*/ 24353 h 1285"/>
                <a:gd name="T2" fmla="*/ 0 w 9"/>
                <a:gd name="T3" fmla="*/ 21 h 1285"/>
                <a:gd name="T4" fmla="*/ 132 w 9"/>
                <a:gd name="T5" fmla="*/ 0 h 1285"/>
                <a:gd name="T6" fmla="*/ 42 w 9"/>
                <a:gd name="T7" fmla="*/ 307 h 12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285">
                  <a:moveTo>
                    <a:pt x="0" y="12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5" y="2"/>
                    <a:pt x="9" y="0"/>
                  </a:cubicBezTo>
                  <a:cubicBezTo>
                    <a:pt x="6" y="1"/>
                    <a:pt x="3" y="11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43" name="Group 42">
            <a:extLst>
              <a:ext uri="{FF2B5EF4-FFF2-40B4-BE49-F238E27FC236}">
                <a16:creationId xmlns:a16="http://schemas.microsoft.com/office/drawing/2014/main" id="{B0F9D47C-2977-401C-AABD-E93AF26F095E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149350"/>
            <a:ext cx="2503488" cy="5232400"/>
            <a:chOff x="720" y="724"/>
            <a:chExt cx="1577" cy="3296"/>
          </a:xfrm>
        </p:grpSpPr>
        <p:grpSp>
          <p:nvGrpSpPr>
            <p:cNvPr id="36338" name="Group 43">
              <a:extLst>
                <a:ext uri="{FF2B5EF4-FFF2-40B4-BE49-F238E27FC236}">
                  <a16:creationId xmlns:a16="http://schemas.microsoft.com/office/drawing/2014/main" id="{61AD3470-AC32-4FDC-8D58-1D678C539A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724"/>
              <a:ext cx="1577" cy="3296"/>
              <a:chOff x="720" y="724"/>
              <a:chExt cx="1577" cy="3296"/>
            </a:xfrm>
          </p:grpSpPr>
          <p:sp>
            <p:nvSpPr>
              <p:cNvPr id="36597" name="Freeform 44">
                <a:extLst>
                  <a:ext uri="{FF2B5EF4-FFF2-40B4-BE49-F238E27FC236}">
                    <a16:creationId xmlns:a16="http://schemas.microsoft.com/office/drawing/2014/main" id="{58E57C1A-5A64-4DA6-BA1E-1D71D6921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2377"/>
                <a:ext cx="216" cy="47"/>
              </a:xfrm>
              <a:custGeom>
                <a:avLst/>
                <a:gdLst>
                  <a:gd name="T0" fmla="*/ 731 w 109"/>
                  <a:gd name="T1" fmla="*/ 0 h 22"/>
                  <a:gd name="T2" fmla="*/ 0 w 109"/>
                  <a:gd name="T3" fmla="*/ 0 h 22"/>
                  <a:gd name="T4" fmla="*/ 0 w 109"/>
                  <a:gd name="T5" fmla="*/ 214 h 22"/>
                  <a:gd name="T6" fmla="*/ 731 w 109"/>
                  <a:gd name="T7" fmla="*/ 214 h 22"/>
                  <a:gd name="T8" fmla="*/ 731 w 109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9" h="22">
                    <a:moveTo>
                      <a:pt x="9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109" y="22"/>
                      <a:pt x="109" y="0"/>
                      <a:pt x="94" y="0"/>
                    </a:cubicBezTo>
                    <a:close/>
                  </a:path>
                </a:pathLst>
              </a:custGeom>
              <a:solidFill>
                <a:srgbClr val="DEB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98" name="Freeform 45">
                <a:extLst>
                  <a:ext uri="{FF2B5EF4-FFF2-40B4-BE49-F238E27FC236}">
                    <a16:creationId xmlns:a16="http://schemas.microsoft.com/office/drawing/2014/main" id="{ED0CAE69-6062-4A89-ACA8-D6A211E09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2377"/>
                <a:ext cx="216" cy="47"/>
              </a:xfrm>
              <a:custGeom>
                <a:avLst/>
                <a:gdLst>
                  <a:gd name="T0" fmla="*/ 731 w 109"/>
                  <a:gd name="T1" fmla="*/ 0 h 22"/>
                  <a:gd name="T2" fmla="*/ 0 w 109"/>
                  <a:gd name="T3" fmla="*/ 0 h 22"/>
                  <a:gd name="T4" fmla="*/ 0 w 109"/>
                  <a:gd name="T5" fmla="*/ 214 h 22"/>
                  <a:gd name="T6" fmla="*/ 731 w 109"/>
                  <a:gd name="T7" fmla="*/ 214 h 22"/>
                  <a:gd name="T8" fmla="*/ 731 w 109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9" h="22">
                    <a:moveTo>
                      <a:pt x="9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109" y="22"/>
                      <a:pt x="109" y="0"/>
                      <a:pt x="94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99" name="Freeform 46">
                <a:extLst>
                  <a:ext uri="{FF2B5EF4-FFF2-40B4-BE49-F238E27FC236}">
                    <a16:creationId xmlns:a16="http://schemas.microsoft.com/office/drawing/2014/main" id="{1360B56E-D17E-4AA8-A93F-EB51F931E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8" y="2384"/>
                <a:ext cx="52" cy="36"/>
              </a:xfrm>
              <a:custGeom>
                <a:avLst/>
                <a:gdLst>
                  <a:gd name="T0" fmla="*/ 8 w 26"/>
                  <a:gd name="T1" fmla="*/ 0 h 17"/>
                  <a:gd name="T2" fmla="*/ 208 w 26"/>
                  <a:gd name="T3" fmla="*/ 0 h 17"/>
                  <a:gd name="T4" fmla="*/ 32 w 26"/>
                  <a:gd name="T5" fmla="*/ 85 h 17"/>
                  <a:gd name="T6" fmla="*/ 0 w 26"/>
                  <a:gd name="T7" fmla="*/ 161 h 17"/>
                  <a:gd name="T8" fmla="*/ 0 w 26"/>
                  <a:gd name="T9" fmla="*/ 8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7">
                    <a:moveTo>
                      <a:pt x="1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7" y="2"/>
                      <a:pt x="4" y="9"/>
                    </a:cubicBezTo>
                    <a:cubicBezTo>
                      <a:pt x="2" y="17"/>
                      <a:pt x="0" y="17"/>
                      <a:pt x="0" y="17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3E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00" name="Rectangle 47">
                <a:extLst>
                  <a:ext uri="{FF2B5EF4-FFF2-40B4-BE49-F238E27FC236}">
                    <a16:creationId xmlns:a16="http://schemas.microsoft.com/office/drawing/2014/main" id="{8DFFAF6A-99F5-4F6E-BE63-E6A266DA6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8" y="2356"/>
                <a:ext cx="163" cy="91"/>
              </a:xfrm>
              <a:prstGeom prst="rect">
                <a:avLst/>
              </a:prstGeom>
              <a:solidFill>
                <a:srgbClr val="DFB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6601" name="Rectangle 48">
                <a:extLst>
                  <a:ext uri="{FF2B5EF4-FFF2-40B4-BE49-F238E27FC236}">
                    <a16:creationId xmlns:a16="http://schemas.microsoft.com/office/drawing/2014/main" id="{372FC21C-EA12-4863-8A50-4FE68DF5B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" y="2373"/>
                <a:ext cx="751" cy="55"/>
              </a:xfrm>
              <a:prstGeom prst="rect">
                <a:avLst/>
              </a:prstGeom>
              <a:solidFill>
                <a:srgbClr val="E8CF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6602" name="Oval 49">
                <a:extLst>
                  <a:ext uri="{FF2B5EF4-FFF2-40B4-BE49-F238E27FC236}">
                    <a16:creationId xmlns:a16="http://schemas.microsoft.com/office/drawing/2014/main" id="{E448751D-6EA3-4F39-B6A4-4861D1FA8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382"/>
                <a:ext cx="69" cy="38"/>
              </a:xfrm>
              <a:prstGeom prst="ellipse">
                <a:avLst/>
              </a:prstGeom>
              <a:solidFill>
                <a:srgbClr val="E8CF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6603" name="Oval 50">
                <a:extLst>
                  <a:ext uri="{FF2B5EF4-FFF2-40B4-BE49-F238E27FC236}">
                    <a16:creationId xmlns:a16="http://schemas.microsoft.com/office/drawing/2014/main" id="{EF5DB350-CD28-4DD5-BA92-27753B2D4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6" y="2375"/>
                <a:ext cx="49" cy="51"/>
              </a:xfrm>
              <a:prstGeom prst="ellipse">
                <a:avLst/>
              </a:prstGeom>
              <a:solidFill>
                <a:srgbClr val="564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6604" name="Freeform 51">
                <a:extLst>
                  <a:ext uri="{FF2B5EF4-FFF2-40B4-BE49-F238E27FC236}">
                    <a16:creationId xmlns:a16="http://schemas.microsoft.com/office/drawing/2014/main" id="{BB395CF9-731B-4094-9813-577DBDA1B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" y="2396"/>
                <a:ext cx="34" cy="9"/>
              </a:xfrm>
              <a:custGeom>
                <a:avLst/>
                <a:gdLst>
                  <a:gd name="T0" fmla="*/ 128 w 17"/>
                  <a:gd name="T1" fmla="*/ 0 h 4"/>
                  <a:gd name="T2" fmla="*/ 0 w 17"/>
                  <a:gd name="T3" fmla="*/ 0 h 4"/>
                  <a:gd name="T4" fmla="*/ 8 w 17"/>
                  <a:gd name="T5" fmla="*/ 25 h 4"/>
                  <a:gd name="T6" fmla="*/ 0 w 17"/>
                  <a:gd name="T7" fmla="*/ 45 h 4"/>
                  <a:gd name="T8" fmla="*/ 128 w 17"/>
                  <a:gd name="T9" fmla="*/ 45 h 4"/>
                  <a:gd name="T10" fmla="*/ 136 w 17"/>
                  <a:gd name="T11" fmla="*/ 45 h 4"/>
                  <a:gd name="T12" fmla="*/ 136 w 17"/>
                  <a:gd name="T13" fmla="*/ 0 h 4"/>
                  <a:gd name="T14" fmla="*/ 128 w 17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4">
                    <a:moveTo>
                      <a:pt x="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7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E8CF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05" name="Freeform 52">
                <a:extLst>
                  <a:ext uri="{FF2B5EF4-FFF2-40B4-BE49-F238E27FC236}">
                    <a16:creationId xmlns:a16="http://schemas.microsoft.com/office/drawing/2014/main" id="{CEC58B23-2D28-49A8-A536-5237043AB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" y="3884"/>
                <a:ext cx="44" cy="134"/>
              </a:xfrm>
              <a:custGeom>
                <a:avLst/>
                <a:gdLst>
                  <a:gd name="T0" fmla="*/ 14 w 44"/>
                  <a:gd name="T1" fmla="*/ 72 h 134"/>
                  <a:gd name="T2" fmla="*/ 0 w 44"/>
                  <a:gd name="T3" fmla="*/ 113 h 134"/>
                  <a:gd name="T4" fmla="*/ 0 w 44"/>
                  <a:gd name="T5" fmla="*/ 113 h 134"/>
                  <a:gd name="T6" fmla="*/ 0 w 44"/>
                  <a:gd name="T7" fmla="*/ 134 h 134"/>
                  <a:gd name="T8" fmla="*/ 0 w 44"/>
                  <a:gd name="T9" fmla="*/ 134 h 134"/>
                  <a:gd name="T10" fmla="*/ 44 w 44"/>
                  <a:gd name="T11" fmla="*/ 22 h 134"/>
                  <a:gd name="T12" fmla="*/ 44 w 44"/>
                  <a:gd name="T13" fmla="*/ 22 h 134"/>
                  <a:gd name="T14" fmla="*/ 44 w 44"/>
                  <a:gd name="T15" fmla="*/ 0 h 134"/>
                  <a:gd name="T16" fmla="*/ 44 w 44"/>
                  <a:gd name="T17" fmla="*/ 0 h 134"/>
                  <a:gd name="T18" fmla="*/ 34 w 44"/>
                  <a:gd name="T19" fmla="*/ 22 h 134"/>
                  <a:gd name="T20" fmla="*/ 34 w 44"/>
                  <a:gd name="T21" fmla="*/ 22 h 134"/>
                  <a:gd name="T22" fmla="*/ 34 w 44"/>
                  <a:gd name="T23" fmla="*/ 26 h 134"/>
                  <a:gd name="T24" fmla="*/ 14 w 44"/>
                  <a:gd name="T25" fmla="*/ 72 h 1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4" h="134">
                    <a:moveTo>
                      <a:pt x="14" y="72"/>
                    </a:moveTo>
                    <a:lnTo>
                      <a:pt x="0" y="113"/>
                    </a:lnTo>
                    <a:lnTo>
                      <a:pt x="0" y="134"/>
                    </a:lnTo>
                    <a:lnTo>
                      <a:pt x="44" y="22"/>
                    </a:lnTo>
                    <a:lnTo>
                      <a:pt x="44" y="0"/>
                    </a:lnTo>
                    <a:lnTo>
                      <a:pt x="34" y="22"/>
                    </a:lnTo>
                    <a:lnTo>
                      <a:pt x="34" y="26"/>
                    </a:lnTo>
                    <a:lnTo>
                      <a:pt x="14" y="72"/>
                    </a:lnTo>
                    <a:close/>
                  </a:path>
                </a:pathLst>
              </a:custGeom>
              <a:solidFill>
                <a:srgbClr val="937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06" name="Freeform 53">
                <a:extLst>
                  <a:ext uri="{FF2B5EF4-FFF2-40B4-BE49-F238E27FC236}">
                    <a16:creationId xmlns:a16="http://schemas.microsoft.com/office/drawing/2014/main" id="{04C56944-F777-4ED9-B96D-671314F01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3794"/>
                <a:ext cx="1494" cy="114"/>
              </a:xfrm>
              <a:custGeom>
                <a:avLst/>
                <a:gdLst>
                  <a:gd name="T0" fmla="*/ 105 w 1494"/>
                  <a:gd name="T1" fmla="*/ 0 h 114"/>
                  <a:gd name="T2" fmla="*/ 1494 w 1494"/>
                  <a:gd name="T3" fmla="*/ 0 h 114"/>
                  <a:gd name="T4" fmla="*/ 1451 w 1494"/>
                  <a:gd name="T5" fmla="*/ 114 h 114"/>
                  <a:gd name="T6" fmla="*/ 0 w 1494"/>
                  <a:gd name="T7" fmla="*/ 114 h 114"/>
                  <a:gd name="T8" fmla="*/ 105 w 1494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94" h="114">
                    <a:moveTo>
                      <a:pt x="105" y="0"/>
                    </a:moveTo>
                    <a:lnTo>
                      <a:pt x="1494" y="0"/>
                    </a:lnTo>
                    <a:lnTo>
                      <a:pt x="1451" y="114"/>
                    </a:lnTo>
                    <a:lnTo>
                      <a:pt x="0" y="114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E8CF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07" name="Rectangle 54">
                <a:extLst>
                  <a:ext uri="{FF2B5EF4-FFF2-40B4-BE49-F238E27FC236}">
                    <a16:creationId xmlns:a16="http://schemas.microsoft.com/office/drawing/2014/main" id="{D66251C0-1159-4FB5-93AB-97345691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" y="3997"/>
                <a:ext cx="1379" cy="23"/>
              </a:xfrm>
              <a:prstGeom prst="rect">
                <a:avLst/>
              </a:prstGeom>
              <a:solidFill>
                <a:srgbClr val="B09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6608" name="Rectangle 55">
                <a:extLst>
                  <a:ext uri="{FF2B5EF4-FFF2-40B4-BE49-F238E27FC236}">
                    <a16:creationId xmlns:a16="http://schemas.microsoft.com/office/drawing/2014/main" id="{C2B9CE30-9562-452F-B2E4-7EBE21705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6" y="3997"/>
                <a:ext cx="107" cy="23"/>
              </a:xfrm>
              <a:prstGeom prst="rect">
                <a:avLst/>
              </a:prstGeom>
              <a:solidFill>
                <a:srgbClr val="B09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6609" name="Freeform 56">
                <a:extLst>
                  <a:ext uri="{FF2B5EF4-FFF2-40B4-BE49-F238E27FC236}">
                    <a16:creationId xmlns:a16="http://schemas.microsoft.com/office/drawing/2014/main" id="{E869EF16-1ECD-4725-AD6A-0AB7571BB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" y="3794"/>
                <a:ext cx="1510" cy="203"/>
              </a:xfrm>
              <a:custGeom>
                <a:avLst/>
                <a:gdLst>
                  <a:gd name="T0" fmla="*/ 0 w 1510"/>
                  <a:gd name="T1" fmla="*/ 203 h 203"/>
                  <a:gd name="T2" fmla="*/ 1466 w 1510"/>
                  <a:gd name="T3" fmla="*/ 203 h 203"/>
                  <a:gd name="T4" fmla="*/ 1510 w 1510"/>
                  <a:gd name="T5" fmla="*/ 90 h 203"/>
                  <a:gd name="T6" fmla="*/ 1502 w 1510"/>
                  <a:gd name="T7" fmla="*/ 0 h 203"/>
                  <a:gd name="T8" fmla="*/ 1459 w 1510"/>
                  <a:gd name="T9" fmla="*/ 114 h 203"/>
                  <a:gd name="T10" fmla="*/ 8 w 1510"/>
                  <a:gd name="T11" fmla="*/ 114 h 203"/>
                  <a:gd name="T12" fmla="*/ 0 w 1510"/>
                  <a:gd name="T13" fmla="*/ 203 h 2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10" h="203">
                    <a:moveTo>
                      <a:pt x="0" y="203"/>
                    </a:moveTo>
                    <a:lnTo>
                      <a:pt x="1466" y="203"/>
                    </a:lnTo>
                    <a:lnTo>
                      <a:pt x="1510" y="90"/>
                    </a:lnTo>
                    <a:lnTo>
                      <a:pt x="1502" y="0"/>
                    </a:lnTo>
                    <a:lnTo>
                      <a:pt x="1459" y="114"/>
                    </a:lnTo>
                    <a:lnTo>
                      <a:pt x="8" y="114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6D7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10" name="Freeform 57">
                <a:extLst>
                  <a:ext uri="{FF2B5EF4-FFF2-40B4-BE49-F238E27FC236}">
                    <a16:creationId xmlns:a16="http://schemas.microsoft.com/office/drawing/2014/main" id="{4C256D87-7FCB-4987-852E-733A62766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" y="3794"/>
                <a:ext cx="1510" cy="203"/>
              </a:xfrm>
              <a:custGeom>
                <a:avLst/>
                <a:gdLst>
                  <a:gd name="T0" fmla="*/ 0 w 1510"/>
                  <a:gd name="T1" fmla="*/ 203 h 203"/>
                  <a:gd name="T2" fmla="*/ 1466 w 1510"/>
                  <a:gd name="T3" fmla="*/ 203 h 203"/>
                  <a:gd name="T4" fmla="*/ 1510 w 1510"/>
                  <a:gd name="T5" fmla="*/ 90 h 203"/>
                  <a:gd name="T6" fmla="*/ 1502 w 1510"/>
                  <a:gd name="T7" fmla="*/ 0 h 203"/>
                  <a:gd name="T8" fmla="*/ 1459 w 1510"/>
                  <a:gd name="T9" fmla="*/ 114 h 203"/>
                  <a:gd name="T10" fmla="*/ 8 w 1510"/>
                  <a:gd name="T11" fmla="*/ 114 h 203"/>
                  <a:gd name="T12" fmla="*/ 0 w 1510"/>
                  <a:gd name="T13" fmla="*/ 203 h 2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10" h="203">
                    <a:moveTo>
                      <a:pt x="0" y="203"/>
                    </a:moveTo>
                    <a:lnTo>
                      <a:pt x="1466" y="203"/>
                    </a:lnTo>
                    <a:lnTo>
                      <a:pt x="1510" y="90"/>
                    </a:lnTo>
                    <a:lnTo>
                      <a:pt x="1502" y="0"/>
                    </a:lnTo>
                    <a:lnTo>
                      <a:pt x="1459" y="114"/>
                    </a:lnTo>
                    <a:lnTo>
                      <a:pt x="8" y="114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6D7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11" name="Freeform 58">
                <a:extLst>
                  <a:ext uri="{FF2B5EF4-FFF2-40B4-BE49-F238E27FC236}">
                    <a16:creationId xmlns:a16="http://schemas.microsoft.com/office/drawing/2014/main" id="{AC69941C-989A-4290-8092-92C1C1A7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" y="3794"/>
                <a:ext cx="1510" cy="203"/>
              </a:xfrm>
              <a:custGeom>
                <a:avLst/>
                <a:gdLst>
                  <a:gd name="T0" fmla="*/ 0 w 1510"/>
                  <a:gd name="T1" fmla="*/ 203 h 203"/>
                  <a:gd name="T2" fmla="*/ 1466 w 1510"/>
                  <a:gd name="T3" fmla="*/ 203 h 203"/>
                  <a:gd name="T4" fmla="*/ 1510 w 1510"/>
                  <a:gd name="T5" fmla="*/ 90 h 203"/>
                  <a:gd name="T6" fmla="*/ 1502 w 1510"/>
                  <a:gd name="T7" fmla="*/ 0 h 203"/>
                  <a:gd name="T8" fmla="*/ 1459 w 1510"/>
                  <a:gd name="T9" fmla="*/ 114 h 203"/>
                  <a:gd name="T10" fmla="*/ 8 w 1510"/>
                  <a:gd name="T11" fmla="*/ 114 h 203"/>
                  <a:gd name="T12" fmla="*/ 0 w 1510"/>
                  <a:gd name="T13" fmla="*/ 203 h 2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10" h="203">
                    <a:moveTo>
                      <a:pt x="0" y="203"/>
                    </a:moveTo>
                    <a:lnTo>
                      <a:pt x="1466" y="203"/>
                    </a:lnTo>
                    <a:lnTo>
                      <a:pt x="1510" y="90"/>
                    </a:lnTo>
                    <a:lnTo>
                      <a:pt x="1502" y="0"/>
                    </a:lnTo>
                    <a:lnTo>
                      <a:pt x="1459" y="114"/>
                    </a:lnTo>
                    <a:lnTo>
                      <a:pt x="8" y="114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0C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12" name="Freeform 59">
                <a:extLst>
                  <a:ext uri="{FF2B5EF4-FFF2-40B4-BE49-F238E27FC236}">
                    <a16:creationId xmlns:a16="http://schemas.microsoft.com/office/drawing/2014/main" id="{CC7BF414-DE58-4E45-89AB-5A59A5431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3794"/>
                <a:ext cx="53" cy="203"/>
              </a:xfrm>
              <a:custGeom>
                <a:avLst/>
                <a:gdLst>
                  <a:gd name="T0" fmla="*/ 53 w 53"/>
                  <a:gd name="T1" fmla="*/ 90 h 203"/>
                  <a:gd name="T2" fmla="*/ 45 w 53"/>
                  <a:gd name="T3" fmla="*/ 0 h 203"/>
                  <a:gd name="T4" fmla="*/ 2 w 53"/>
                  <a:gd name="T5" fmla="*/ 114 h 203"/>
                  <a:gd name="T6" fmla="*/ 0 w 53"/>
                  <a:gd name="T7" fmla="*/ 114 h 203"/>
                  <a:gd name="T8" fmla="*/ 9 w 53"/>
                  <a:gd name="T9" fmla="*/ 203 h 203"/>
                  <a:gd name="T10" fmla="*/ 9 w 53"/>
                  <a:gd name="T11" fmla="*/ 203 h 203"/>
                  <a:gd name="T12" fmla="*/ 53 w 53"/>
                  <a:gd name="T13" fmla="*/ 90 h 2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203">
                    <a:moveTo>
                      <a:pt x="53" y="90"/>
                    </a:moveTo>
                    <a:lnTo>
                      <a:pt x="45" y="0"/>
                    </a:lnTo>
                    <a:lnTo>
                      <a:pt x="2" y="114"/>
                    </a:lnTo>
                    <a:lnTo>
                      <a:pt x="0" y="114"/>
                    </a:lnTo>
                    <a:lnTo>
                      <a:pt x="9" y="203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B09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13" name="Freeform 60">
                <a:extLst>
                  <a:ext uri="{FF2B5EF4-FFF2-40B4-BE49-F238E27FC236}">
                    <a16:creationId xmlns:a16="http://schemas.microsoft.com/office/drawing/2014/main" id="{9B63112E-50B7-4F43-8481-375B4E172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" y="3798"/>
                <a:ext cx="1444" cy="99"/>
              </a:xfrm>
              <a:custGeom>
                <a:avLst/>
                <a:gdLst>
                  <a:gd name="T0" fmla="*/ 0 w 729"/>
                  <a:gd name="T1" fmla="*/ 440 h 47"/>
                  <a:gd name="T2" fmla="*/ 5509 w 729"/>
                  <a:gd name="T3" fmla="*/ 440 h 47"/>
                  <a:gd name="T4" fmla="*/ 5665 w 729"/>
                  <a:gd name="T5" fmla="*/ 0 h 47"/>
                  <a:gd name="T6" fmla="*/ 5417 w 729"/>
                  <a:gd name="T7" fmla="*/ 337 h 47"/>
                  <a:gd name="T8" fmla="*/ 0 w 729"/>
                  <a:gd name="T9" fmla="*/ 44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9" h="47">
                    <a:moveTo>
                      <a:pt x="0" y="47"/>
                    </a:moveTo>
                    <a:cubicBezTo>
                      <a:pt x="709" y="47"/>
                      <a:pt x="709" y="47"/>
                      <a:pt x="709" y="47"/>
                    </a:cubicBezTo>
                    <a:cubicBezTo>
                      <a:pt x="729" y="0"/>
                      <a:pt x="729" y="0"/>
                      <a:pt x="729" y="0"/>
                    </a:cubicBezTo>
                    <a:cubicBezTo>
                      <a:pt x="725" y="8"/>
                      <a:pt x="714" y="28"/>
                      <a:pt x="697" y="36"/>
                    </a:cubicBezTo>
                    <a:cubicBezTo>
                      <a:pt x="680" y="44"/>
                      <a:pt x="0" y="47"/>
                      <a:pt x="0" y="47"/>
                    </a:cubicBezTo>
                    <a:close/>
                  </a:path>
                </a:pathLst>
              </a:custGeom>
              <a:solidFill>
                <a:srgbClr val="F1E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14" name="Freeform 61">
                <a:extLst>
                  <a:ext uri="{FF2B5EF4-FFF2-40B4-BE49-F238E27FC236}">
                    <a16:creationId xmlns:a16="http://schemas.microsoft.com/office/drawing/2014/main" id="{BA47D8F1-07D1-46CF-AE57-2D4690112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5" y="3912"/>
                <a:ext cx="111" cy="78"/>
              </a:xfrm>
              <a:custGeom>
                <a:avLst/>
                <a:gdLst>
                  <a:gd name="T0" fmla="*/ 0 w 56"/>
                  <a:gd name="T1" fmla="*/ 0 h 37"/>
                  <a:gd name="T2" fmla="*/ 404 w 56"/>
                  <a:gd name="T3" fmla="*/ 0 h 37"/>
                  <a:gd name="T4" fmla="*/ 436 w 56"/>
                  <a:gd name="T5" fmla="*/ 346 h 37"/>
                  <a:gd name="T6" fmla="*/ 327 w 56"/>
                  <a:gd name="T7" fmla="*/ 36 h 37"/>
                  <a:gd name="T8" fmla="*/ 0 w 56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37">
                    <a:moveTo>
                      <a:pt x="0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4" y="28"/>
                      <a:pt x="50" y="6"/>
                      <a:pt x="42" y="4"/>
                    </a:cubicBezTo>
                    <a:cubicBezTo>
                      <a:pt x="33" y="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3A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15" name="Freeform 62">
                <a:extLst>
                  <a:ext uri="{FF2B5EF4-FFF2-40B4-BE49-F238E27FC236}">
                    <a16:creationId xmlns:a16="http://schemas.microsoft.com/office/drawing/2014/main" id="{227C0680-6446-4981-91D8-D22E3B80F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3914"/>
                <a:ext cx="131" cy="74"/>
              </a:xfrm>
              <a:custGeom>
                <a:avLst/>
                <a:gdLst>
                  <a:gd name="T0" fmla="*/ 0 w 66"/>
                  <a:gd name="T1" fmla="*/ 330 h 35"/>
                  <a:gd name="T2" fmla="*/ 24 w 66"/>
                  <a:gd name="T3" fmla="*/ 0 h 35"/>
                  <a:gd name="T4" fmla="*/ 516 w 66"/>
                  <a:gd name="T5" fmla="*/ 0 h 35"/>
                  <a:gd name="T6" fmla="*/ 0 w 66"/>
                  <a:gd name="T7" fmla="*/ 330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35">
                    <a:moveTo>
                      <a:pt x="0" y="3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32" y="0"/>
                      <a:pt x="4" y="25"/>
                      <a:pt x="0" y="35"/>
                    </a:cubicBezTo>
                    <a:close/>
                  </a:path>
                </a:pathLst>
              </a:custGeom>
              <a:solidFill>
                <a:srgbClr val="C3A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16" name="Freeform 63">
                <a:extLst>
                  <a:ext uri="{FF2B5EF4-FFF2-40B4-BE49-F238E27FC236}">
                    <a16:creationId xmlns:a16="http://schemas.microsoft.com/office/drawing/2014/main" id="{6927B59D-A231-4CAF-B9F8-244CB0419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3800"/>
                <a:ext cx="28" cy="57"/>
              </a:xfrm>
              <a:custGeom>
                <a:avLst/>
                <a:gdLst>
                  <a:gd name="T0" fmla="*/ 80 w 14"/>
                  <a:gd name="T1" fmla="*/ 0 h 27"/>
                  <a:gd name="T2" fmla="*/ 80 w 14"/>
                  <a:gd name="T3" fmla="*/ 188 h 27"/>
                  <a:gd name="T4" fmla="*/ 0 w 14"/>
                  <a:gd name="T5" fmla="*/ 236 h 27"/>
                  <a:gd name="T6" fmla="*/ 96 w 14"/>
                  <a:gd name="T7" fmla="*/ 217 h 27"/>
                  <a:gd name="T8" fmla="*/ 80 w 14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27">
                    <a:moveTo>
                      <a:pt x="10" y="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1" y="25"/>
                      <a:pt x="0" y="25"/>
                    </a:cubicBezTo>
                    <a:cubicBezTo>
                      <a:pt x="4" y="26"/>
                      <a:pt x="9" y="27"/>
                      <a:pt x="12" y="23"/>
                    </a:cubicBezTo>
                    <a:cubicBezTo>
                      <a:pt x="14" y="2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C3A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17" name="Freeform 64">
                <a:extLst>
                  <a:ext uri="{FF2B5EF4-FFF2-40B4-BE49-F238E27FC236}">
                    <a16:creationId xmlns:a16="http://schemas.microsoft.com/office/drawing/2014/main" id="{D73948B1-8342-499F-94DD-17B1D98B7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724"/>
                <a:ext cx="58" cy="1873"/>
              </a:xfrm>
              <a:custGeom>
                <a:avLst/>
                <a:gdLst>
                  <a:gd name="T0" fmla="*/ 232 w 29"/>
                  <a:gd name="T1" fmla="*/ 8371 h 886"/>
                  <a:gd name="T2" fmla="*/ 232 w 29"/>
                  <a:gd name="T3" fmla="*/ 0 h 886"/>
                  <a:gd name="T4" fmla="*/ 0 w 29"/>
                  <a:gd name="T5" fmla="*/ 0 h 886"/>
                  <a:gd name="T6" fmla="*/ 0 w 29"/>
                  <a:gd name="T7" fmla="*/ 8371 h 8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886">
                    <a:moveTo>
                      <a:pt x="29" y="886"/>
                    </a:moveTo>
                    <a:cubicBezTo>
                      <a:pt x="29" y="793"/>
                      <a:pt x="29" y="2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793"/>
                      <a:pt x="0" y="886"/>
                    </a:cubicBezTo>
                  </a:path>
                </a:pathLst>
              </a:custGeom>
              <a:solidFill>
                <a:srgbClr val="E0F2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18" name="Freeform 65">
                <a:extLst>
                  <a:ext uri="{FF2B5EF4-FFF2-40B4-BE49-F238E27FC236}">
                    <a16:creationId xmlns:a16="http://schemas.microsoft.com/office/drawing/2014/main" id="{8411BC7D-F9AB-4D46-8E9B-C9D6791A6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2551"/>
                <a:ext cx="87" cy="816"/>
              </a:xfrm>
              <a:custGeom>
                <a:avLst/>
                <a:gdLst>
                  <a:gd name="T0" fmla="*/ 47 w 44"/>
                  <a:gd name="T1" fmla="*/ 0 h 386"/>
                  <a:gd name="T2" fmla="*/ 40 w 44"/>
                  <a:gd name="T3" fmla="*/ 1239 h 386"/>
                  <a:gd name="T4" fmla="*/ 109 w 44"/>
                  <a:gd name="T5" fmla="*/ 1560 h 386"/>
                  <a:gd name="T6" fmla="*/ 109 w 44"/>
                  <a:gd name="T7" fmla="*/ 2163 h 386"/>
                  <a:gd name="T8" fmla="*/ 79 w 44"/>
                  <a:gd name="T9" fmla="*/ 2203 h 386"/>
                  <a:gd name="T10" fmla="*/ 8 w 44"/>
                  <a:gd name="T11" fmla="*/ 2203 h 386"/>
                  <a:gd name="T12" fmla="*/ 0 w 44"/>
                  <a:gd name="T13" fmla="*/ 2203 h 386"/>
                  <a:gd name="T14" fmla="*/ 0 w 44"/>
                  <a:gd name="T15" fmla="*/ 2211 h 386"/>
                  <a:gd name="T16" fmla="*/ 0 w 44"/>
                  <a:gd name="T17" fmla="*/ 2484 h 386"/>
                  <a:gd name="T18" fmla="*/ 0 w 44"/>
                  <a:gd name="T19" fmla="*/ 2495 h 386"/>
                  <a:gd name="T20" fmla="*/ 8 w 44"/>
                  <a:gd name="T21" fmla="*/ 2495 h 386"/>
                  <a:gd name="T22" fmla="*/ 71 w 44"/>
                  <a:gd name="T23" fmla="*/ 2495 h 386"/>
                  <a:gd name="T24" fmla="*/ 71 w 44"/>
                  <a:gd name="T25" fmla="*/ 2495 h 386"/>
                  <a:gd name="T26" fmla="*/ 109 w 44"/>
                  <a:gd name="T27" fmla="*/ 2535 h 386"/>
                  <a:gd name="T28" fmla="*/ 109 w 44"/>
                  <a:gd name="T29" fmla="*/ 3249 h 386"/>
                  <a:gd name="T30" fmla="*/ 132 w 44"/>
                  <a:gd name="T31" fmla="*/ 3647 h 386"/>
                  <a:gd name="T32" fmla="*/ 176 w 44"/>
                  <a:gd name="T33" fmla="*/ 3647 h 386"/>
                  <a:gd name="T34" fmla="*/ 208 w 44"/>
                  <a:gd name="T35" fmla="*/ 3249 h 386"/>
                  <a:gd name="T36" fmla="*/ 208 w 44"/>
                  <a:gd name="T37" fmla="*/ 2535 h 386"/>
                  <a:gd name="T38" fmla="*/ 239 w 44"/>
                  <a:gd name="T39" fmla="*/ 2495 h 386"/>
                  <a:gd name="T40" fmla="*/ 239 w 44"/>
                  <a:gd name="T41" fmla="*/ 2495 h 386"/>
                  <a:gd name="T42" fmla="*/ 340 w 44"/>
                  <a:gd name="T43" fmla="*/ 2495 h 386"/>
                  <a:gd name="T44" fmla="*/ 340 w 44"/>
                  <a:gd name="T45" fmla="*/ 2484 h 386"/>
                  <a:gd name="T46" fmla="*/ 340 w 44"/>
                  <a:gd name="T47" fmla="*/ 2211 h 386"/>
                  <a:gd name="T48" fmla="*/ 340 w 44"/>
                  <a:gd name="T49" fmla="*/ 2203 h 386"/>
                  <a:gd name="T50" fmla="*/ 239 w 44"/>
                  <a:gd name="T51" fmla="*/ 2203 h 386"/>
                  <a:gd name="T52" fmla="*/ 208 w 44"/>
                  <a:gd name="T53" fmla="*/ 2163 h 386"/>
                  <a:gd name="T54" fmla="*/ 208 w 44"/>
                  <a:gd name="T55" fmla="*/ 1560 h 386"/>
                  <a:gd name="T56" fmla="*/ 269 w 44"/>
                  <a:gd name="T57" fmla="*/ 1239 h 386"/>
                  <a:gd name="T58" fmla="*/ 269 w 44"/>
                  <a:gd name="T59" fmla="*/ 0 h 386"/>
                  <a:gd name="T60" fmla="*/ 47 w 44"/>
                  <a:gd name="T61" fmla="*/ 0 h 38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4" h="386">
                    <a:moveTo>
                      <a:pt x="6" y="0"/>
                    </a:moveTo>
                    <a:cubicBezTo>
                      <a:pt x="5" y="69"/>
                      <a:pt x="5" y="129"/>
                      <a:pt x="5" y="131"/>
                    </a:cubicBezTo>
                    <a:cubicBezTo>
                      <a:pt x="5" y="135"/>
                      <a:pt x="12" y="158"/>
                      <a:pt x="14" y="165"/>
                    </a:cubicBezTo>
                    <a:cubicBezTo>
                      <a:pt x="14" y="181"/>
                      <a:pt x="14" y="205"/>
                      <a:pt x="14" y="229"/>
                    </a:cubicBezTo>
                    <a:cubicBezTo>
                      <a:pt x="13" y="231"/>
                      <a:pt x="12" y="233"/>
                      <a:pt x="10" y="233"/>
                    </a:cubicBezTo>
                    <a:cubicBezTo>
                      <a:pt x="1" y="233"/>
                      <a:pt x="1" y="233"/>
                      <a:pt x="1" y="233"/>
                    </a:cubicBezTo>
                    <a:cubicBezTo>
                      <a:pt x="1" y="233"/>
                      <a:pt x="1" y="233"/>
                      <a:pt x="0" y="233"/>
                    </a:cubicBezTo>
                    <a:cubicBezTo>
                      <a:pt x="0" y="233"/>
                      <a:pt x="0" y="233"/>
                      <a:pt x="0" y="234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3"/>
                      <a:pt x="0" y="264"/>
                      <a:pt x="0" y="264"/>
                    </a:cubicBezTo>
                    <a:cubicBezTo>
                      <a:pt x="1" y="264"/>
                      <a:pt x="1" y="264"/>
                      <a:pt x="1" y="264"/>
                    </a:cubicBezTo>
                    <a:cubicBezTo>
                      <a:pt x="9" y="264"/>
                      <a:pt x="9" y="264"/>
                      <a:pt x="9" y="264"/>
                    </a:cubicBezTo>
                    <a:cubicBezTo>
                      <a:pt x="9" y="264"/>
                      <a:pt x="9" y="264"/>
                      <a:pt x="9" y="264"/>
                    </a:cubicBezTo>
                    <a:cubicBezTo>
                      <a:pt x="11" y="264"/>
                      <a:pt x="13" y="266"/>
                      <a:pt x="14" y="268"/>
                    </a:cubicBezTo>
                    <a:cubicBezTo>
                      <a:pt x="14" y="308"/>
                      <a:pt x="14" y="343"/>
                      <a:pt x="14" y="344"/>
                    </a:cubicBezTo>
                    <a:cubicBezTo>
                      <a:pt x="14" y="346"/>
                      <a:pt x="17" y="386"/>
                      <a:pt x="17" y="386"/>
                    </a:cubicBezTo>
                    <a:cubicBezTo>
                      <a:pt x="23" y="386"/>
                      <a:pt x="23" y="386"/>
                      <a:pt x="23" y="386"/>
                    </a:cubicBezTo>
                    <a:cubicBezTo>
                      <a:pt x="23" y="386"/>
                      <a:pt x="27" y="346"/>
                      <a:pt x="27" y="344"/>
                    </a:cubicBezTo>
                    <a:cubicBezTo>
                      <a:pt x="27" y="343"/>
                      <a:pt x="27" y="309"/>
                      <a:pt x="27" y="268"/>
                    </a:cubicBezTo>
                    <a:cubicBezTo>
                      <a:pt x="27" y="266"/>
                      <a:pt x="29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44" y="264"/>
                      <a:pt x="44" y="264"/>
                      <a:pt x="44" y="264"/>
                    </a:cubicBezTo>
                    <a:cubicBezTo>
                      <a:pt x="44" y="264"/>
                      <a:pt x="44" y="263"/>
                      <a:pt x="44" y="263"/>
                    </a:cubicBezTo>
                    <a:cubicBezTo>
                      <a:pt x="44" y="234"/>
                      <a:pt x="44" y="234"/>
                      <a:pt x="44" y="234"/>
                    </a:cubicBezTo>
                    <a:cubicBezTo>
                      <a:pt x="44" y="233"/>
                      <a:pt x="44" y="233"/>
                      <a:pt x="44" y="233"/>
                    </a:cubicBezTo>
                    <a:cubicBezTo>
                      <a:pt x="31" y="233"/>
                      <a:pt x="31" y="233"/>
                      <a:pt x="31" y="233"/>
                    </a:cubicBezTo>
                    <a:cubicBezTo>
                      <a:pt x="28" y="233"/>
                      <a:pt x="27" y="231"/>
                      <a:pt x="27" y="229"/>
                    </a:cubicBezTo>
                    <a:cubicBezTo>
                      <a:pt x="27" y="205"/>
                      <a:pt x="27" y="181"/>
                      <a:pt x="27" y="165"/>
                    </a:cubicBezTo>
                    <a:cubicBezTo>
                      <a:pt x="28" y="158"/>
                      <a:pt x="35" y="135"/>
                      <a:pt x="35" y="131"/>
                    </a:cubicBezTo>
                    <a:cubicBezTo>
                      <a:pt x="35" y="129"/>
                      <a:pt x="35" y="69"/>
                      <a:pt x="3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0F2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19" name="Freeform 66">
                <a:extLst>
                  <a:ext uri="{FF2B5EF4-FFF2-40B4-BE49-F238E27FC236}">
                    <a16:creationId xmlns:a16="http://schemas.microsoft.com/office/drawing/2014/main" id="{9519DF3B-59F7-4C6B-AAC8-BB172C984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5" y="3035"/>
                <a:ext cx="16" cy="80"/>
              </a:xfrm>
              <a:custGeom>
                <a:avLst/>
                <a:gdLst>
                  <a:gd name="T0" fmla="*/ 0 w 8"/>
                  <a:gd name="T1" fmla="*/ 48 h 38"/>
                  <a:gd name="T2" fmla="*/ 32 w 8"/>
                  <a:gd name="T3" fmla="*/ 0 h 38"/>
                  <a:gd name="T4" fmla="*/ 32 w 8"/>
                  <a:gd name="T5" fmla="*/ 0 h 38"/>
                  <a:gd name="T6" fmla="*/ 64 w 8"/>
                  <a:gd name="T7" fmla="*/ 48 h 38"/>
                  <a:gd name="T8" fmla="*/ 64 w 8"/>
                  <a:gd name="T9" fmla="*/ 320 h 38"/>
                  <a:gd name="T10" fmla="*/ 32 w 8"/>
                  <a:gd name="T11" fmla="*/ 354 h 38"/>
                  <a:gd name="T12" fmla="*/ 32 w 8"/>
                  <a:gd name="T13" fmla="*/ 354 h 38"/>
                  <a:gd name="T14" fmla="*/ 0 w 8"/>
                  <a:gd name="T15" fmla="*/ 320 h 38"/>
                  <a:gd name="T16" fmla="*/ 0 w 8"/>
                  <a:gd name="T17" fmla="*/ 48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38">
                    <a:moveTo>
                      <a:pt x="0" y="5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6"/>
                      <a:pt x="7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38"/>
                      <a:pt x="0" y="36"/>
                      <a:pt x="0" y="34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CC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20" name="Freeform 67">
                <a:extLst>
                  <a:ext uri="{FF2B5EF4-FFF2-40B4-BE49-F238E27FC236}">
                    <a16:creationId xmlns:a16="http://schemas.microsoft.com/office/drawing/2014/main" id="{A8C9141A-73CB-499D-AD4E-1FB4314B9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3039"/>
                <a:ext cx="16" cy="74"/>
              </a:xfrm>
              <a:custGeom>
                <a:avLst/>
                <a:gdLst>
                  <a:gd name="T0" fmla="*/ 0 w 8"/>
                  <a:gd name="T1" fmla="*/ 27 h 35"/>
                  <a:gd name="T2" fmla="*/ 32 w 8"/>
                  <a:gd name="T3" fmla="*/ 0 h 35"/>
                  <a:gd name="T4" fmla="*/ 32 w 8"/>
                  <a:gd name="T5" fmla="*/ 0 h 35"/>
                  <a:gd name="T6" fmla="*/ 64 w 8"/>
                  <a:gd name="T7" fmla="*/ 27 h 35"/>
                  <a:gd name="T8" fmla="*/ 64 w 8"/>
                  <a:gd name="T9" fmla="*/ 304 h 35"/>
                  <a:gd name="T10" fmla="*/ 32 w 8"/>
                  <a:gd name="T11" fmla="*/ 330 h 35"/>
                  <a:gd name="T12" fmla="*/ 32 w 8"/>
                  <a:gd name="T13" fmla="*/ 330 h 35"/>
                  <a:gd name="T14" fmla="*/ 0 w 8"/>
                  <a:gd name="T15" fmla="*/ 304 h 35"/>
                  <a:gd name="T16" fmla="*/ 0 w 8"/>
                  <a:gd name="T17" fmla="*/ 27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35">
                    <a:moveTo>
                      <a:pt x="0" y="3"/>
                    </a:moveTo>
                    <a:cubicBezTo>
                      <a:pt x="0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0"/>
                      <a:pt x="8" y="3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4"/>
                      <a:pt x="6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4"/>
                      <a:pt x="0" y="32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BCC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21" name="Freeform 68">
                <a:extLst>
                  <a:ext uri="{FF2B5EF4-FFF2-40B4-BE49-F238E27FC236}">
                    <a16:creationId xmlns:a16="http://schemas.microsoft.com/office/drawing/2014/main" id="{764B446E-A815-4566-AB7A-B034D450A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4" y="3045"/>
                <a:ext cx="28" cy="62"/>
              </a:xfrm>
              <a:custGeom>
                <a:avLst/>
                <a:gdLst>
                  <a:gd name="T0" fmla="*/ 0 w 14"/>
                  <a:gd name="T1" fmla="*/ 137 h 29"/>
                  <a:gd name="T2" fmla="*/ 0 w 14"/>
                  <a:gd name="T3" fmla="*/ 145 h 29"/>
                  <a:gd name="T4" fmla="*/ 64 w 14"/>
                  <a:gd name="T5" fmla="*/ 284 h 29"/>
                  <a:gd name="T6" fmla="*/ 112 w 14"/>
                  <a:gd name="T7" fmla="*/ 284 h 29"/>
                  <a:gd name="T8" fmla="*/ 112 w 14"/>
                  <a:gd name="T9" fmla="*/ 0 h 29"/>
                  <a:gd name="T10" fmla="*/ 64 w 14"/>
                  <a:gd name="T11" fmla="*/ 0 h 29"/>
                  <a:gd name="T12" fmla="*/ 0 w 14"/>
                  <a:gd name="T13" fmla="*/ 137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9">
                    <a:moveTo>
                      <a:pt x="0" y="1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23"/>
                      <a:pt x="1" y="29"/>
                      <a:pt x="8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" y="0"/>
                      <a:pt x="0" y="6"/>
                      <a:pt x="0" y="14"/>
                    </a:cubicBezTo>
                    <a:close/>
                  </a:path>
                </a:pathLst>
              </a:custGeom>
              <a:solidFill>
                <a:srgbClr val="E0F2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22" name="Oval 69">
                <a:extLst>
                  <a:ext uri="{FF2B5EF4-FFF2-40B4-BE49-F238E27FC236}">
                    <a16:creationId xmlns:a16="http://schemas.microsoft.com/office/drawing/2014/main" id="{A51EE276-0606-44E3-BE63-BDDC75022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9" y="3069"/>
                <a:ext cx="16" cy="14"/>
              </a:xfrm>
              <a:prstGeom prst="ellipse">
                <a:avLst/>
              </a:prstGeom>
              <a:solidFill>
                <a:srgbClr val="566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6623" name="Freeform 70">
                <a:extLst>
                  <a:ext uri="{FF2B5EF4-FFF2-40B4-BE49-F238E27FC236}">
                    <a16:creationId xmlns:a16="http://schemas.microsoft.com/office/drawing/2014/main" id="{9EFAA5C2-9D82-47EA-8124-9283ADEEB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3071"/>
                <a:ext cx="8" cy="8"/>
              </a:xfrm>
              <a:custGeom>
                <a:avLst/>
                <a:gdLst>
                  <a:gd name="T0" fmla="*/ 16 w 4"/>
                  <a:gd name="T1" fmla="*/ 24 h 4"/>
                  <a:gd name="T2" fmla="*/ 32 w 4"/>
                  <a:gd name="T3" fmla="*/ 8 h 4"/>
                  <a:gd name="T4" fmla="*/ 32 w 4"/>
                  <a:gd name="T5" fmla="*/ 8 h 4"/>
                  <a:gd name="T6" fmla="*/ 24 w 4"/>
                  <a:gd name="T7" fmla="*/ 0 h 4"/>
                  <a:gd name="T8" fmla="*/ 0 w 4"/>
                  <a:gd name="T9" fmla="*/ 16 h 4"/>
                  <a:gd name="T10" fmla="*/ 16 w 4"/>
                  <a:gd name="T11" fmla="*/ 32 h 4"/>
                  <a:gd name="T12" fmla="*/ 16 w 4"/>
                  <a:gd name="T13" fmla="*/ 2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2" y="2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24" name="Freeform 71">
                <a:extLst>
                  <a:ext uri="{FF2B5EF4-FFF2-40B4-BE49-F238E27FC236}">
                    <a16:creationId xmlns:a16="http://schemas.microsoft.com/office/drawing/2014/main" id="{221639AB-EE6C-463B-B747-2B6EEF9E9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3050"/>
                <a:ext cx="63" cy="52"/>
              </a:xfrm>
              <a:custGeom>
                <a:avLst/>
                <a:gdLst>
                  <a:gd name="T0" fmla="*/ 183 w 32"/>
                  <a:gd name="T1" fmla="*/ 0 h 25"/>
                  <a:gd name="T2" fmla="*/ 0 w 32"/>
                  <a:gd name="T3" fmla="*/ 0 h 25"/>
                  <a:gd name="T4" fmla="*/ 0 w 32"/>
                  <a:gd name="T5" fmla="*/ 225 h 25"/>
                  <a:gd name="T6" fmla="*/ 183 w 32"/>
                  <a:gd name="T7" fmla="*/ 225 h 25"/>
                  <a:gd name="T8" fmla="*/ 244 w 32"/>
                  <a:gd name="T9" fmla="*/ 116 h 25"/>
                  <a:gd name="T10" fmla="*/ 244 w 32"/>
                  <a:gd name="T11" fmla="*/ 108 h 25"/>
                  <a:gd name="T12" fmla="*/ 183 w 32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25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30" y="25"/>
                      <a:pt x="32" y="19"/>
                      <a:pt x="32" y="1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30" y="0"/>
                      <a:pt x="24" y="0"/>
                    </a:cubicBezTo>
                    <a:close/>
                  </a:path>
                </a:pathLst>
              </a:custGeom>
              <a:solidFill>
                <a:srgbClr val="E0F2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25" name="Freeform 72">
                <a:extLst>
                  <a:ext uri="{FF2B5EF4-FFF2-40B4-BE49-F238E27FC236}">
                    <a16:creationId xmlns:a16="http://schemas.microsoft.com/office/drawing/2014/main" id="{922BE1EA-DA20-44A0-AA21-962ACCAFB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3050"/>
                <a:ext cx="63" cy="52"/>
              </a:xfrm>
              <a:custGeom>
                <a:avLst/>
                <a:gdLst>
                  <a:gd name="T0" fmla="*/ 183 w 32"/>
                  <a:gd name="T1" fmla="*/ 0 h 25"/>
                  <a:gd name="T2" fmla="*/ 0 w 32"/>
                  <a:gd name="T3" fmla="*/ 0 h 25"/>
                  <a:gd name="T4" fmla="*/ 0 w 32"/>
                  <a:gd name="T5" fmla="*/ 225 h 25"/>
                  <a:gd name="T6" fmla="*/ 183 w 32"/>
                  <a:gd name="T7" fmla="*/ 225 h 25"/>
                  <a:gd name="T8" fmla="*/ 244 w 32"/>
                  <a:gd name="T9" fmla="*/ 116 h 25"/>
                  <a:gd name="T10" fmla="*/ 244 w 32"/>
                  <a:gd name="T11" fmla="*/ 108 h 25"/>
                  <a:gd name="T12" fmla="*/ 183 w 32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25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30" y="25"/>
                      <a:pt x="32" y="19"/>
                      <a:pt x="32" y="1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30" y="0"/>
                      <a:pt x="24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A4B6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26" name="Freeform 73">
                <a:extLst>
                  <a:ext uri="{FF2B5EF4-FFF2-40B4-BE49-F238E27FC236}">
                    <a16:creationId xmlns:a16="http://schemas.microsoft.com/office/drawing/2014/main" id="{C54D9858-23C5-4DFD-B6F6-F3A3B5AB49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8" y="2990"/>
                <a:ext cx="32" cy="169"/>
              </a:xfrm>
              <a:custGeom>
                <a:avLst/>
                <a:gdLst>
                  <a:gd name="T0" fmla="*/ 64 w 16"/>
                  <a:gd name="T1" fmla="*/ 0 h 80"/>
                  <a:gd name="T2" fmla="*/ 0 w 16"/>
                  <a:gd name="T3" fmla="*/ 57 h 80"/>
                  <a:gd name="T4" fmla="*/ 0 w 16"/>
                  <a:gd name="T5" fmla="*/ 264 h 80"/>
                  <a:gd name="T6" fmla="*/ 120 w 16"/>
                  <a:gd name="T7" fmla="*/ 264 h 80"/>
                  <a:gd name="T8" fmla="*/ 128 w 16"/>
                  <a:gd name="T9" fmla="*/ 264 h 80"/>
                  <a:gd name="T10" fmla="*/ 128 w 16"/>
                  <a:gd name="T11" fmla="*/ 57 h 80"/>
                  <a:gd name="T12" fmla="*/ 64 w 16"/>
                  <a:gd name="T13" fmla="*/ 0 h 80"/>
                  <a:gd name="T14" fmla="*/ 0 w 16"/>
                  <a:gd name="T15" fmla="*/ 501 h 80"/>
                  <a:gd name="T16" fmla="*/ 0 w 16"/>
                  <a:gd name="T17" fmla="*/ 706 h 80"/>
                  <a:gd name="T18" fmla="*/ 64 w 16"/>
                  <a:gd name="T19" fmla="*/ 754 h 80"/>
                  <a:gd name="T20" fmla="*/ 128 w 16"/>
                  <a:gd name="T21" fmla="*/ 706 h 80"/>
                  <a:gd name="T22" fmla="*/ 128 w 16"/>
                  <a:gd name="T23" fmla="*/ 501 h 80"/>
                  <a:gd name="T24" fmla="*/ 120 w 16"/>
                  <a:gd name="T25" fmla="*/ 501 h 80"/>
                  <a:gd name="T26" fmla="*/ 0 w 16"/>
                  <a:gd name="T27" fmla="*/ 501 h 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" h="80">
                    <a:moveTo>
                      <a:pt x="8" y="0"/>
                    </a:moveTo>
                    <a:cubicBezTo>
                      <a:pt x="3" y="0"/>
                      <a:pt x="0" y="0"/>
                      <a:pt x="0" y="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6" y="28"/>
                      <a:pt x="16" y="2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0"/>
                      <a:pt x="13" y="0"/>
                      <a:pt x="8" y="0"/>
                    </a:cubicBezTo>
                    <a:close/>
                    <a:moveTo>
                      <a:pt x="0" y="53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80"/>
                      <a:pt x="3" y="80"/>
                      <a:pt x="8" y="80"/>
                    </a:cubicBezTo>
                    <a:cubicBezTo>
                      <a:pt x="13" y="80"/>
                      <a:pt x="16" y="80"/>
                      <a:pt x="16" y="75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5" y="53"/>
                      <a:pt x="15" y="53"/>
                    </a:cubicBez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566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27" name="Freeform 74">
                <a:extLst>
                  <a:ext uri="{FF2B5EF4-FFF2-40B4-BE49-F238E27FC236}">
                    <a16:creationId xmlns:a16="http://schemas.microsoft.com/office/drawing/2014/main" id="{258A61B2-9352-46C3-8DD2-179DB9469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5" y="735"/>
                <a:ext cx="34" cy="402"/>
              </a:xfrm>
              <a:custGeom>
                <a:avLst/>
                <a:gdLst>
                  <a:gd name="T0" fmla="*/ 0 w 34"/>
                  <a:gd name="T1" fmla="*/ 0 h 402"/>
                  <a:gd name="T2" fmla="*/ 34 w 34"/>
                  <a:gd name="T3" fmla="*/ 0 h 402"/>
                  <a:gd name="T4" fmla="*/ 34 w 34"/>
                  <a:gd name="T5" fmla="*/ 402 h 402"/>
                  <a:gd name="T6" fmla="*/ 22 w 34"/>
                  <a:gd name="T7" fmla="*/ 23 h 402"/>
                  <a:gd name="T8" fmla="*/ 0 w 34"/>
                  <a:gd name="T9" fmla="*/ 0 h 4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402">
                    <a:moveTo>
                      <a:pt x="0" y="0"/>
                    </a:moveTo>
                    <a:lnTo>
                      <a:pt x="34" y="0"/>
                    </a:lnTo>
                    <a:lnTo>
                      <a:pt x="34" y="402"/>
                    </a:lnTo>
                    <a:lnTo>
                      <a:pt x="22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E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28" name="Freeform 75">
                <a:extLst>
                  <a:ext uri="{FF2B5EF4-FFF2-40B4-BE49-F238E27FC236}">
                    <a16:creationId xmlns:a16="http://schemas.microsoft.com/office/drawing/2014/main" id="{959FEA4E-4207-4DFF-831B-A805606E5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885"/>
                <a:ext cx="22" cy="2150"/>
              </a:xfrm>
              <a:custGeom>
                <a:avLst/>
                <a:gdLst>
                  <a:gd name="T0" fmla="*/ 22 w 22"/>
                  <a:gd name="T1" fmla="*/ 0 h 2150"/>
                  <a:gd name="T2" fmla="*/ 22 w 22"/>
                  <a:gd name="T3" fmla="*/ 1940 h 2150"/>
                  <a:gd name="T4" fmla="*/ 6 w 22"/>
                  <a:gd name="T5" fmla="*/ 2010 h 2150"/>
                  <a:gd name="T6" fmla="*/ 6 w 22"/>
                  <a:gd name="T7" fmla="*/ 2150 h 2150"/>
                  <a:gd name="T8" fmla="*/ 0 w 22"/>
                  <a:gd name="T9" fmla="*/ 2010 h 2150"/>
                  <a:gd name="T10" fmla="*/ 12 w 22"/>
                  <a:gd name="T11" fmla="*/ 1930 h 2150"/>
                  <a:gd name="T12" fmla="*/ 12 w 22"/>
                  <a:gd name="T13" fmla="*/ 0 h 2150"/>
                  <a:gd name="T14" fmla="*/ 22 w 22"/>
                  <a:gd name="T15" fmla="*/ 0 h 2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" h="2150">
                    <a:moveTo>
                      <a:pt x="22" y="0"/>
                    </a:moveTo>
                    <a:lnTo>
                      <a:pt x="22" y="1940"/>
                    </a:lnTo>
                    <a:lnTo>
                      <a:pt x="6" y="2010"/>
                    </a:lnTo>
                    <a:lnTo>
                      <a:pt x="6" y="2150"/>
                    </a:lnTo>
                    <a:lnTo>
                      <a:pt x="0" y="2010"/>
                    </a:lnTo>
                    <a:lnTo>
                      <a:pt x="12" y="193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BAE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29" name="Freeform 76">
                <a:extLst>
                  <a:ext uri="{FF2B5EF4-FFF2-40B4-BE49-F238E27FC236}">
                    <a16:creationId xmlns:a16="http://schemas.microsoft.com/office/drawing/2014/main" id="{A4A13241-2CFE-43A0-83A4-AD0E996F1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885"/>
                <a:ext cx="22" cy="2150"/>
              </a:xfrm>
              <a:custGeom>
                <a:avLst/>
                <a:gdLst>
                  <a:gd name="T0" fmla="*/ 22 w 22"/>
                  <a:gd name="T1" fmla="*/ 0 h 2150"/>
                  <a:gd name="T2" fmla="*/ 22 w 22"/>
                  <a:gd name="T3" fmla="*/ 1940 h 2150"/>
                  <a:gd name="T4" fmla="*/ 6 w 22"/>
                  <a:gd name="T5" fmla="*/ 2010 h 2150"/>
                  <a:gd name="T6" fmla="*/ 6 w 22"/>
                  <a:gd name="T7" fmla="*/ 2150 h 2150"/>
                  <a:gd name="T8" fmla="*/ 0 w 22"/>
                  <a:gd name="T9" fmla="*/ 2010 h 2150"/>
                  <a:gd name="T10" fmla="*/ 12 w 22"/>
                  <a:gd name="T11" fmla="*/ 1930 h 2150"/>
                  <a:gd name="T12" fmla="*/ 12 w 22"/>
                  <a:gd name="T13" fmla="*/ 0 h 21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2150">
                    <a:moveTo>
                      <a:pt x="22" y="0"/>
                    </a:moveTo>
                    <a:lnTo>
                      <a:pt x="22" y="1940"/>
                    </a:lnTo>
                    <a:lnTo>
                      <a:pt x="6" y="2010"/>
                    </a:lnTo>
                    <a:lnTo>
                      <a:pt x="6" y="2150"/>
                    </a:lnTo>
                    <a:lnTo>
                      <a:pt x="0" y="2010"/>
                    </a:lnTo>
                    <a:lnTo>
                      <a:pt x="12" y="1930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30" name="Freeform 77">
                <a:extLst>
                  <a:ext uri="{FF2B5EF4-FFF2-40B4-BE49-F238E27FC236}">
                    <a16:creationId xmlns:a16="http://schemas.microsoft.com/office/drawing/2014/main" id="{D0C25C89-1C3C-42F7-B6CA-A51C5B065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3047"/>
                <a:ext cx="44" cy="309"/>
              </a:xfrm>
              <a:custGeom>
                <a:avLst/>
                <a:gdLst>
                  <a:gd name="T0" fmla="*/ 0 w 22"/>
                  <a:gd name="T1" fmla="*/ 1384 h 146"/>
                  <a:gd name="T2" fmla="*/ 24 w 22"/>
                  <a:gd name="T3" fmla="*/ 1062 h 146"/>
                  <a:gd name="T4" fmla="*/ 24 w 22"/>
                  <a:gd name="T5" fmla="*/ 332 h 146"/>
                  <a:gd name="T6" fmla="*/ 88 w 22"/>
                  <a:gd name="T7" fmla="*/ 246 h 146"/>
                  <a:gd name="T8" fmla="*/ 176 w 22"/>
                  <a:gd name="T9" fmla="*/ 246 h 146"/>
                  <a:gd name="T10" fmla="*/ 176 w 22"/>
                  <a:gd name="T11" fmla="*/ 0 h 146"/>
                  <a:gd name="T12" fmla="*/ 104 w 22"/>
                  <a:gd name="T13" fmla="*/ 188 h 146"/>
                  <a:gd name="T14" fmla="*/ 0 w 22"/>
                  <a:gd name="T15" fmla="*/ 296 h 146"/>
                  <a:gd name="T16" fmla="*/ 8 w 22"/>
                  <a:gd name="T17" fmla="*/ 1062 h 146"/>
                  <a:gd name="T18" fmla="*/ 0 w 22"/>
                  <a:gd name="T19" fmla="*/ 1384 h 1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146">
                    <a:moveTo>
                      <a:pt x="0" y="146"/>
                    </a:moveTo>
                    <a:cubicBezTo>
                      <a:pt x="3" y="112"/>
                      <a:pt x="3" y="112"/>
                      <a:pt x="3" y="112"/>
                    </a:cubicBezTo>
                    <a:cubicBezTo>
                      <a:pt x="3" y="112"/>
                      <a:pt x="3" y="42"/>
                      <a:pt x="3" y="35"/>
                    </a:cubicBezTo>
                    <a:cubicBezTo>
                      <a:pt x="3" y="28"/>
                      <a:pt x="5" y="26"/>
                      <a:pt x="11" y="26"/>
                    </a:cubicBezTo>
                    <a:cubicBezTo>
                      <a:pt x="17" y="26"/>
                      <a:pt x="22" y="26"/>
                      <a:pt x="22" y="26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0" y="20"/>
                      <a:pt x="13" y="20"/>
                    </a:cubicBezTo>
                    <a:cubicBezTo>
                      <a:pt x="5" y="20"/>
                      <a:pt x="0" y="21"/>
                      <a:pt x="0" y="31"/>
                    </a:cubicBezTo>
                    <a:cubicBezTo>
                      <a:pt x="0" y="40"/>
                      <a:pt x="1" y="112"/>
                      <a:pt x="1" y="112"/>
                    </a:cubicBez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BAE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31" name="Freeform 78">
                <a:extLst>
                  <a:ext uri="{FF2B5EF4-FFF2-40B4-BE49-F238E27FC236}">
                    <a16:creationId xmlns:a16="http://schemas.microsoft.com/office/drawing/2014/main" id="{2CEF7094-E7E8-4368-82CE-D743C05F2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2" y="2995"/>
                <a:ext cx="10" cy="46"/>
              </a:xfrm>
              <a:custGeom>
                <a:avLst/>
                <a:gdLst>
                  <a:gd name="T0" fmla="*/ 40 w 5"/>
                  <a:gd name="T1" fmla="*/ 0 h 22"/>
                  <a:gd name="T2" fmla="*/ 0 w 5"/>
                  <a:gd name="T3" fmla="*/ 75 h 22"/>
                  <a:gd name="T4" fmla="*/ 0 w 5"/>
                  <a:gd name="T5" fmla="*/ 201 h 22"/>
                  <a:gd name="T6" fmla="*/ 40 w 5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22">
                    <a:moveTo>
                      <a:pt x="5" y="0"/>
                    </a:moveTo>
                    <a:cubicBezTo>
                      <a:pt x="1" y="0"/>
                      <a:pt x="0" y="0"/>
                      <a:pt x="0" y="8"/>
                    </a:cubicBezTo>
                    <a:cubicBezTo>
                      <a:pt x="0" y="16"/>
                      <a:pt x="0" y="22"/>
                      <a:pt x="0" y="22"/>
                    </a:cubicBezTo>
                    <a:cubicBezTo>
                      <a:pt x="1" y="16"/>
                      <a:pt x="2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32" name="Freeform 79">
                <a:extLst>
                  <a:ext uri="{FF2B5EF4-FFF2-40B4-BE49-F238E27FC236}">
                    <a16:creationId xmlns:a16="http://schemas.microsoft.com/office/drawing/2014/main" id="{FD0D8E1D-C5EE-48CF-8283-32D4ADBA8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4" y="3041"/>
                <a:ext cx="8" cy="66"/>
              </a:xfrm>
              <a:custGeom>
                <a:avLst/>
                <a:gdLst>
                  <a:gd name="T0" fmla="*/ 8 w 4"/>
                  <a:gd name="T1" fmla="*/ 128 h 31"/>
                  <a:gd name="T2" fmla="*/ 16 w 4"/>
                  <a:gd name="T3" fmla="*/ 19 h 31"/>
                  <a:gd name="T4" fmla="*/ 32 w 4"/>
                  <a:gd name="T5" fmla="*/ 0 h 31"/>
                  <a:gd name="T6" fmla="*/ 0 w 4"/>
                  <a:gd name="T7" fmla="*/ 28 h 31"/>
                  <a:gd name="T8" fmla="*/ 0 w 4"/>
                  <a:gd name="T9" fmla="*/ 300 h 31"/>
                  <a:gd name="T10" fmla="*/ 8 w 4"/>
                  <a:gd name="T11" fmla="*/ 128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1">
                    <a:moveTo>
                      <a:pt x="1" y="13"/>
                    </a:moveTo>
                    <a:cubicBezTo>
                      <a:pt x="1" y="9"/>
                      <a:pt x="1" y="5"/>
                      <a:pt x="2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6"/>
                      <a:pt x="0" y="31"/>
                      <a:pt x="0" y="31"/>
                    </a:cubicBezTo>
                    <a:cubicBezTo>
                      <a:pt x="0" y="31"/>
                      <a:pt x="1" y="22"/>
                      <a:pt x="1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33" name="Freeform 80">
                <a:extLst>
                  <a:ext uri="{FF2B5EF4-FFF2-40B4-BE49-F238E27FC236}">
                    <a16:creationId xmlns:a16="http://schemas.microsoft.com/office/drawing/2014/main" id="{0977A701-6288-4878-BD3D-96CF63C6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9" y="3039"/>
                <a:ext cx="6" cy="68"/>
              </a:xfrm>
              <a:custGeom>
                <a:avLst/>
                <a:gdLst>
                  <a:gd name="T0" fmla="*/ 0 w 3"/>
                  <a:gd name="T1" fmla="*/ 136 h 32"/>
                  <a:gd name="T2" fmla="*/ 8 w 3"/>
                  <a:gd name="T3" fmla="*/ 28 h 32"/>
                  <a:gd name="T4" fmla="*/ 24 w 3"/>
                  <a:gd name="T5" fmla="*/ 0 h 32"/>
                  <a:gd name="T6" fmla="*/ 0 w 3"/>
                  <a:gd name="T7" fmla="*/ 40 h 32"/>
                  <a:gd name="T8" fmla="*/ 0 w 3"/>
                  <a:gd name="T9" fmla="*/ 308 h 32"/>
                  <a:gd name="T10" fmla="*/ 0 w 3"/>
                  <a:gd name="T11" fmla="*/ 136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32">
                    <a:moveTo>
                      <a:pt x="0" y="14"/>
                    </a:moveTo>
                    <a:cubicBezTo>
                      <a:pt x="1" y="10"/>
                      <a:pt x="1" y="6"/>
                      <a:pt x="1" y="3"/>
                    </a:cubicBezTo>
                    <a:cubicBezTo>
                      <a:pt x="2" y="2"/>
                      <a:pt x="2" y="0"/>
                      <a:pt x="3" y="0"/>
                    </a:cubicBezTo>
                    <a:cubicBezTo>
                      <a:pt x="1" y="0"/>
                      <a:pt x="0" y="1"/>
                      <a:pt x="0" y="4"/>
                    </a:cubicBezTo>
                    <a:cubicBezTo>
                      <a:pt x="0" y="7"/>
                      <a:pt x="0" y="32"/>
                      <a:pt x="0" y="32"/>
                    </a:cubicBezTo>
                    <a:cubicBezTo>
                      <a:pt x="0" y="32"/>
                      <a:pt x="0" y="23"/>
                      <a:pt x="0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34" name="Freeform 81">
                <a:extLst>
                  <a:ext uri="{FF2B5EF4-FFF2-40B4-BE49-F238E27FC236}">
                    <a16:creationId xmlns:a16="http://schemas.microsoft.com/office/drawing/2014/main" id="{0D5F6582-DBCB-4110-BED1-16634704E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6" y="3109"/>
                <a:ext cx="10" cy="46"/>
              </a:xfrm>
              <a:custGeom>
                <a:avLst/>
                <a:gdLst>
                  <a:gd name="T0" fmla="*/ 0 w 5"/>
                  <a:gd name="T1" fmla="*/ 201 h 22"/>
                  <a:gd name="T2" fmla="*/ 40 w 5"/>
                  <a:gd name="T3" fmla="*/ 128 h 22"/>
                  <a:gd name="T4" fmla="*/ 40 w 5"/>
                  <a:gd name="T5" fmla="*/ 0 h 22"/>
                  <a:gd name="T6" fmla="*/ 0 w 5"/>
                  <a:gd name="T7" fmla="*/ 201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22">
                    <a:moveTo>
                      <a:pt x="0" y="22"/>
                    </a:moveTo>
                    <a:cubicBezTo>
                      <a:pt x="4" y="22"/>
                      <a:pt x="5" y="22"/>
                      <a:pt x="5" y="14"/>
                    </a:cubicBezTo>
                    <a:cubicBezTo>
                      <a:pt x="5" y="7"/>
                      <a:pt x="5" y="0"/>
                      <a:pt x="5" y="0"/>
                    </a:cubicBezTo>
                    <a:cubicBezTo>
                      <a:pt x="4" y="7"/>
                      <a:pt x="4" y="22"/>
                      <a:pt x="0" y="22"/>
                    </a:cubicBezTo>
                    <a:close/>
                  </a:path>
                </a:pathLst>
              </a:custGeom>
              <a:solidFill>
                <a:srgbClr val="2F4C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35" name="Freeform 82">
                <a:extLst>
                  <a:ext uri="{FF2B5EF4-FFF2-40B4-BE49-F238E27FC236}">
                    <a16:creationId xmlns:a16="http://schemas.microsoft.com/office/drawing/2014/main" id="{6C1905A4-C91B-4737-98E3-963351B2D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3043"/>
                <a:ext cx="8" cy="68"/>
              </a:xfrm>
              <a:custGeom>
                <a:avLst/>
                <a:gdLst>
                  <a:gd name="T0" fmla="*/ 24 w 4"/>
                  <a:gd name="T1" fmla="*/ 172 h 32"/>
                  <a:gd name="T2" fmla="*/ 16 w 4"/>
                  <a:gd name="T3" fmla="*/ 281 h 32"/>
                  <a:gd name="T4" fmla="*/ 0 w 4"/>
                  <a:gd name="T5" fmla="*/ 308 h 32"/>
                  <a:gd name="T6" fmla="*/ 32 w 4"/>
                  <a:gd name="T7" fmla="*/ 281 h 32"/>
                  <a:gd name="T8" fmla="*/ 32 w 4"/>
                  <a:gd name="T9" fmla="*/ 0 h 32"/>
                  <a:gd name="T10" fmla="*/ 24 w 4"/>
                  <a:gd name="T11" fmla="*/ 17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2">
                    <a:moveTo>
                      <a:pt x="3" y="18"/>
                    </a:moveTo>
                    <a:cubicBezTo>
                      <a:pt x="3" y="23"/>
                      <a:pt x="3" y="27"/>
                      <a:pt x="2" y="29"/>
                    </a:cubicBezTo>
                    <a:cubicBezTo>
                      <a:pt x="2" y="31"/>
                      <a:pt x="1" y="32"/>
                      <a:pt x="0" y="32"/>
                    </a:cubicBezTo>
                    <a:cubicBezTo>
                      <a:pt x="2" y="32"/>
                      <a:pt x="4" y="32"/>
                      <a:pt x="4" y="29"/>
                    </a:cubicBezTo>
                    <a:cubicBezTo>
                      <a:pt x="4" y="26"/>
                      <a:pt x="4" y="0"/>
                      <a:pt x="4" y="0"/>
                    </a:cubicBezTo>
                    <a:cubicBezTo>
                      <a:pt x="4" y="0"/>
                      <a:pt x="4" y="10"/>
                      <a:pt x="3" y="18"/>
                    </a:cubicBezTo>
                    <a:close/>
                  </a:path>
                </a:pathLst>
              </a:custGeom>
              <a:solidFill>
                <a:srgbClr val="778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36" name="Freeform 83">
                <a:extLst>
                  <a:ext uri="{FF2B5EF4-FFF2-40B4-BE49-F238E27FC236}">
                    <a16:creationId xmlns:a16="http://schemas.microsoft.com/office/drawing/2014/main" id="{2C8C44F6-BD2E-4E26-B315-426BB7FF2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" y="3045"/>
                <a:ext cx="6" cy="68"/>
              </a:xfrm>
              <a:custGeom>
                <a:avLst/>
                <a:gdLst>
                  <a:gd name="T0" fmla="*/ 24 w 3"/>
                  <a:gd name="T1" fmla="*/ 172 h 32"/>
                  <a:gd name="T2" fmla="*/ 16 w 3"/>
                  <a:gd name="T3" fmla="*/ 281 h 32"/>
                  <a:gd name="T4" fmla="*/ 0 w 3"/>
                  <a:gd name="T5" fmla="*/ 308 h 32"/>
                  <a:gd name="T6" fmla="*/ 24 w 3"/>
                  <a:gd name="T7" fmla="*/ 272 h 32"/>
                  <a:gd name="T8" fmla="*/ 24 w 3"/>
                  <a:gd name="T9" fmla="*/ 0 h 32"/>
                  <a:gd name="T10" fmla="*/ 24 w 3"/>
                  <a:gd name="T11" fmla="*/ 17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32">
                    <a:moveTo>
                      <a:pt x="3" y="18"/>
                    </a:moveTo>
                    <a:cubicBezTo>
                      <a:pt x="2" y="22"/>
                      <a:pt x="2" y="26"/>
                      <a:pt x="2" y="29"/>
                    </a:cubicBezTo>
                    <a:cubicBezTo>
                      <a:pt x="1" y="30"/>
                      <a:pt x="1" y="32"/>
                      <a:pt x="0" y="32"/>
                    </a:cubicBezTo>
                    <a:cubicBezTo>
                      <a:pt x="2" y="32"/>
                      <a:pt x="3" y="31"/>
                      <a:pt x="3" y="28"/>
                    </a:cubicBezTo>
                    <a:cubicBezTo>
                      <a:pt x="3" y="25"/>
                      <a:pt x="3" y="0"/>
                      <a:pt x="3" y="0"/>
                    </a:cubicBezTo>
                    <a:cubicBezTo>
                      <a:pt x="3" y="0"/>
                      <a:pt x="3" y="9"/>
                      <a:pt x="3" y="18"/>
                    </a:cubicBezTo>
                    <a:close/>
                  </a:path>
                </a:pathLst>
              </a:custGeom>
              <a:solidFill>
                <a:srgbClr val="778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37" name="Freeform 84">
                <a:extLst>
                  <a:ext uri="{FF2B5EF4-FFF2-40B4-BE49-F238E27FC236}">
                    <a16:creationId xmlns:a16="http://schemas.microsoft.com/office/drawing/2014/main" id="{2907B944-BBA3-4963-BB48-5A19875D4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5" y="3054"/>
                <a:ext cx="55" cy="44"/>
              </a:xfrm>
              <a:custGeom>
                <a:avLst/>
                <a:gdLst>
                  <a:gd name="T0" fmla="*/ 0 w 28"/>
                  <a:gd name="T1" fmla="*/ 193 h 21"/>
                  <a:gd name="T2" fmla="*/ 181 w 28"/>
                  <a:gd name="T3" fmla="*/ 193 h 21"/>
                  <a:gd name="T4" fmla="*/ 212 w 28"/>
                  <a:gd name="T5" fmla="*/ 84 h 21"/>
                  <a:gd name="T6" fmla="*/ 181 w 28"/>
                  <a:gd name="T7" fmla="*/ 0 h 21"/>
                  <a:gd name="T8" fmla="*/ 173 w 28"/>
                  <a:gd name="T9" fmla="*/ 119 h 21"/>
                  <a:gd name="T10" fmla="*/ 77 w 28"/>
                  <a:gd name="T11" fmla="*/ 136 h 21"/>
                  <a:gd name="T12" fmla="*/ 0 w 28"/>
                  <a:gd name="T13" fmla="*/ 8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21">
                    <a:moveTo>
                      <a:pt x="0" y="21"/>
                    </a:moveTo>
                    <a:cubicBezTo>
                      <a:pt x="0" y="21"/>
                      <a:pt x="21" y="21"/>
                      <a:pt x="24" y="21"/>
                    </a:cubicBezTo>
                    <a:cubicBezTo>
                      <a:pt x="26" y="21"/>
                      <a:pt x="28" y="17"/>
                      <a:pt x="28" y="9"/>
                    </a:cubicBezTo>
                    <a:cubicBezTo>
                      <a:pt x="28" y="5"/>
                      <a:pt x="26" y="0"/>
                      <a:pt x="24" y="0"/>
                    </a:cubicBezTo>
                    <a:cubicBezTo>
                      <a:pt x="27" y="3"/>
                      <a:pt x="26" y="9"/>
                      <a:pt x="23" y="13"/>
                    </a:cubicBezTo>
                    <a:cubicBezTo>
                      <a:pt x="22" y="15"/>
                      <a:pt x="16" y="15"/>
                      <a:pt x="10" y="15"/>
                    </a:cubicBezTo>
                    <a:cubicBezTo>
                      <a:pt x="3" y="15"/>
                      <a:pt x="0" y="4"/>
                      <a:pt x="0" y="1"/>
                    </a:cubicBezTo>
                  </a:path>
                </a:pathLst>
              </a:custGeom>
              <a:solidFill>
                <a:srgbClr val="BAE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38" name="Freeform 85">
                <a:extLst>
                  <a:ext uri="{FF2B5EF4-FFF2-40B4-BE49-F238E27FC236}">
                    <a16:creationId xmlns:a16="http://schemas.microsoft.com/office/drawing/2014/main" id="{F4BB3BB6-F3B8-4A71-957E-1149443F4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8" y="3047"/>
                <a:ext cx="22" cy="57"/>
              </a:xfrm>
              <a:custGeom>
                <a:avLst/>
                <a:gdLst>
                  <a:gd name="T0" fmla="*/ 88 w 11"/>
                  <a:gd name="T1" fmla="*/ 0 h 27"/>
                  <a:gd name="T2" fmla="*/ 88 w 11"/>
                  <a:gd name="T3" fmla="*/ 245 h 27"/>
                  <a:gd name="T4" fmla="*/ 24 w 11"/>
                  <a:gd name="T5" fmla="*/ 236 h 27"/>
                  <a:gd name="T6" fmla="*/ 0 w 11"/>
                  <a:gd name="T7" fmla="*/ 160 h 27"/>
                  <a:gd name="T8" fmla="*/ 40 w 11"/>
                  <a:gd name="T9" fmla="*/ 217 h 27"/>
                  <a:gd name="T10" fmla="*/ 88 w 11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27">
                    <a:moveTo>
                      <a:pt x="11" y="0"/>
                    </a:moveTo>
                    <a:cubicBezTo>
                      <a:pt x="11" y="7"/>
                      <a:pt x="11" y="25"/>
                      <a:pt x="11" y="26"/>
                    </a:cubicBezTo>
                    <a:cubicBezTo>
                      <a:pt x="11" y="27"/>
                      <a:pt x="5" y="27"/>
                      <a:pt x="3" y="25"/>
                    </a:cubicBezTo>
                    <a:cubicBezTo>
                      <a:pt x="1" y="24"/>
                      <a:pt x="0" y="22"/>
                      <a:pt x="0" y="17"/>
                    </a:cubicBezTo>
                    <a:cubicBezTo>
                      <a:pt x="0" y="20"/>
                      <a:pt x="2" y="23"/>
                      <a:pt x="5" y="23"/>
                    </a:cubicBezTo>
                    <a:cubicBezTo>
                      <a:pt x="10" y="23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BAE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39" name="Freeform 86">
                <a:extLst>
                  <a:ext uri="{FF2B5EF4-FFF2-40B4-BE49-F238E27FC236}">
                    <a16:creationId xmlns:a16="http://schemas.microsoft.com/office/drawing/2014/main" id="{28274287-B370-4787-9C32-832F630AD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" y="3062"/>
                <a:ext cx="25" cy="51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193 h 24"/>
                  <a:gd name="T4" fmla="*/ 48 w 13"/>
                  <a:gd name="T5" fmla="*/ 193 h 24"/>
                  <a:gd name="T6" fmla="*/ 92 w 13"/>
                  <a:gd name="T7" fmla="*/ 230 h 24"/>
                  <a:gd name="T8" fmla="*/ 44 w 13"/>
                  <a:gd name="T9" fmla="*/ 164 h 24"/>
                  <a:gd name="T10" fmla="*/ 0 w 13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24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0" y="20"/>
                      <a:pt x="13" y="22"/>
                      <a:pt x="13" y="24"/>
                    </a:cubicBezTo>
                    <a:cubicBezTo>
                      <a:pt x="13" y="20"/>
                      <a:pt x="10" y="17"/>
                      <a:pt x="6" y="17"/>
                    </a:cubicBezTo>
                    <a:cubicBezTo>
                      <a:pt x="2" y="17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BAE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40" name="Freeform 87">
                <a:extLst>
                  <a:ext uri="{FF2B5EF4-FFF2-40B4-BE49-F238E27FC236}">
                    <a16:creationId xmlns:a16="http://schemas.microsoft.com/office/drawing/2014/main" id="{0FED1029-3A79-48F7-8AFA-0AAB93D16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8" y="3047"/>
                <a:ext cx="20" cy="19"/>
              </a:xfrm>
              <a:custGeom>
                <a:avLst/>
                <a:gdLst>
                  <a:gd name="T0" fmla="*/ 80 w 10"/>
                  <a:gd name="T1" fmla="*/ 0 h 9"/>
                  <a:gd name="T2" fmla="*/ 40 w 10"/>
                  <a:gd name="T3" fmla="*/ 0 h 9"/>
                  <a:gd name="T4" fmla="*/ 0 w 10"/>
                  <a:gd name="T5" fmla="*/ 84 h 9"/>
                  <a:gd name="T6" fmla="*/ 80 w 10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10" y="0"/>
                    </a:moveTo>
                    <a:cubicBezTo>
                      <a:pt x="10" y="0"/>
                      <a:pt x="7" y="0"/>
                      <a:pt x="5" y="0"/>
                    </a:cubicBezTo>
                    <a:cubicBezTo>
                      <a:pt x="2" y="1"/>
                      <a:pt x="0" y="5"/>
                      <a:pt x="0" y="9"/>
                    </a:cubicBezTo>
                    <a:cubicBezTo>
                      <a:pt x="1" y="6"/>
                      <a:pt x="4" y="1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41" name="Freeform 88">
                <a:extLst>
                  <a:ext uri="{FF2B5EF4-FFF2-40B4-BE49-F238E27FC236}">
                    <a16:creationId xmlns:a16="http://schemas.microsoft.com/office/drawing/2014/main" id="{763BB03A-1581-4C49-8969-B76FBFF9A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3018"/>
                <a:ext cx="24" cy="34"/>
              </a:xfrm>
              <a:custGeom>
                <a:avLst/>
                <a:gdLst>
                  <a:gd name="T0" fmla="*/ 0 w 12"/>
                  <a:gd name="T1" fmla="*/ 128 h 16"/>
                  <a:gd name="T2" fmla="*/ 64 w 12"/>
                  <a:gd name="T3" fmla="*/ 104 h 16"/>
                  <a:gd name="T4" fmla="*/ 80 w 12"/>
                  <a:gd name="T5" fmla="*/ 0 h 16"/>
                  <a:gd name="T6" fmla="*/ 64 w 12"/>
                  <a:gd name="T7" fmla="*/ 136 h 16"/>
                  <a:gd name="T8" fmla="*/ 0 w 12"/>
                  <a:gd name="T9" fmla="*/ 12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0" y="13"/>
                    </a:moveTo>
                    <a:cubicBezTo>
                      <a:pt x="5" y="13"/>
                      <a:pt x="6" y="14"/>
                      <a:pt x="8" y="11"/>
                    </a:cubicBezTo>
                    <a:cubicBezTo>
                      <a:pt x="10" y="9"/>
                      <a:pt x="10" y="6"/>
                      <a:pt x="10" y="0"/>
                    </a:cubicBezTo>
                    <a:cubicBezTo>
                      <a:pt x="11" y="5"/>
                      <a:pt x="12" y="12"/>
                      <a:pt x="8" y="14"/>
                    </a:cubicBezTo>
                    <a:cubicBezTo>
                      <a:pt x="4" y="16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42" name="Freeform 89">
                <a:extLst>
                  <a:ext uri="{FF2B5EF4-FFF2-40B4-BE49-F238E27FC236}">
                    <a16:creationId xmlns:a16="http://schemas.microsoft.com/office/drawing/2014/main" id="{2C00EF60-4CE6-4AFB-9185-65CEB52CE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724"/>
                <a:ext cx="58" cy="419"/>
              </a:xfrm>
              <a:custGeom>
                <a:avLst/>
                <a:gdLst>
                  <a:gd name="T0" fmla="*/ 232 w 29"/>
                  <a:gd name="T1" fmla="*/ 1877 h 198"/>
                  <a:gd name="T2" fmla="*/ 232 w 29"/>
                  <a:gd name="T3" fmla="*/ 0 h 198"/>
                  <a:gd name="T4" fmla="*/ 0 w 29"/>
                  <a:gd name="T5" fmla="*/ 0 h 198"/>
                  <a:gd name="T6" fmla="*/ 0 w 29"/>
                  <a:gd name="T7" fmla="*/ 1877 h 1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198">
                    <a:moveTo>
                      <a:pt x="29" y="198"/>
                    </a:moveTo>
                    <a:cubicBezTo>
                      <a:pt x="29" y="105"/>
                      <a:pt x="29" y="2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105"/>
                      <a:pt x="0" y="198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43" name="Freeform 90">
                <a:extLst>
                  <a:ext uri="{FF2B5EF4-FFF2-40B4-BE49-F238E27FC236}">
                    <a16:creationId xmlns:a16="http://schemas.microsoft.com/office/drawing/2014/main" id="{EE01B904-67E9-4D72-B975-04E8E38A0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2551"/>
                <a:ext cx="87" cy="816"/>
              </a:xfrm>
              <a:custGeom>
                <a:avLst/>
                <a:gdLst>
                  <a:gd name="T0" fmla="*/ 47 w 44"/>
                  <a:gd name="T1" fmla="*/ 0 h 386"/>
                  <a:gd name="T2" fmla="*/ 40 w 44"/>
                  <a:gd name="T3" fmla="*/ 1239 h 386"/>
                  <a:gd name="T4" fmla="*/ 109 w 44"/>
                  <a:gd name="T5" fmla="*/ 1560 h 386"/>
                  <a:gd name="T6" fmla="*/ 109 w 44"/>
                  <a:gd name="T7" fmla="*/ 2163 h 386"/>
                  <a:gd name="T8" fmla="*/ 79 w 44"/>
                  <a:gd name="T9" fmla="*/ 2203 h 386"/>
                  <a:gd name="T10" fmla="*/ 8 w 44"/>
                  <a:gd name="T11" fmla="*/ 2203 h 386"/>
                  <a:gd name="T12" fmla="*/ 0 w 44"/>
                  <a:gd name="T13" fmla="*/ 2203 h 386"/>
                  <a:gd name="T14" fmla="*/ 0 w 44"/>
                  <a:gd name="T15" fmla="*/ 2211 h 386"/>
                  <a:gd name="T16" fmla="*/ 0 w 44"/>
                  <a:gd name="T17" fmla="*/ 2484 h 386"/>
                  <a:gd name="T18" fmla="*/ 0 w 44"/>
                  <a:gd name="T19" fmla="*/ 2495 h 386"/>
                  <a:gd name="T20" fmla="*/ 8 w 44"/>
                  <a:gd name="T21" fmla="*/ 2495 h 386"/>
                  <a:gd name="T22" fmla="*/ 71 w 44"/>
                  <a:gd name="T23" fmla="*/ 2495 h 386"/>
                  <a:gd name="T24" fmla="*/ 71 w 44"/>
                  <a:gd name="T25" fmla="*/ 2495 h 386"/>
                  <a:gd name="T26" fmla="*/ 109 w 44"/>
                  <a:gd name="T27" fmla="*/ 2535 h 386"/>
                  <a:gd name="T28" fmla="*/ 109 w 44"/>
                  <a:gd name="T29" fmla="*/ 3249 h 386"/>
                  <a:gd name="T30" fmla="*/ 132 w 44"/>
                  <a:gd name="T31" fmla="*/ 3647 h 386"/>
                  <a:gd name="T32" fmla="*/ 176 w 44"/>
                  <a:gd name="T33" fmla="*/ 3647 h 386"/>
                  <a:gd name="T34" fmla="*/ 208 w 44"/>
                  <a:gd name="T35" fmla="*/ 3249 h 386"/>
                  <a:gd name="T36" fmla="*/ 208 w 44"/>
                  <a:gd name="T37" fmla="*/ 2535 h 386"/>
                  <a:gd name="T38" fmla="*/ 239 w 44"/>
                  <a:gd name="T39" fmla="*/ 2495 h 386"/>
                  <a:gd name="T40" fmla="*/ 239 w 44"/>
                  <a:gd name="T41" fmla="*/ 2495 h 386"/>
                  <a:gd name="T42" fmla="*/ 340 w 44"/>
                  <a:gd name="T43" fmla="*/ 2495 h 386"/>
                  <a:gd name="T44" fmla="*/ 340 w 44"/>
                  <a:gd name="T45" fmla="*/ 2484 h 386"/>
                  <a:gd name="T46" fmla="*/ 340 w 44"/>
                  <a:gd name="T47" fmla="*/ 2211 h 386"/>
                  <a:gd name="T48" fmla="*/ 340 w 44"/>
                  <a:gd name="T49" fmla="*/ 2203 h 386"/>
                  <a:gd name="T50" fmla="*/ 239 w 44"/>
                  <a:gd name="T51" fmla="*/ 2203 h 386"/>
                  <a:gd name="T52" fmla="*/ 208 w 44"/>
                  <a:gd name="T53" fmla="*/ 2163 h 386"/>
                  <a:gd name="T54" fmla="*/ 208 w 44"/>
                  <a:gd name="T55" fmla="*/ 1560 h 386"/>
                  <a:gd name="T56" fmla="*/ 269 w 44"/>
                  <a:gd name="T57" fmla="*/ 1239 h 386"/>
                  <a:gd name="T58" fmla="*/ 269 w 44"/>
                  <a:gd name="T59" fmla="*/ 0 h 386"/>
                  <a:gd name="T60" fmla="*/ 47 w 44"/>
                  <a:gd name="T61" fmla="*/ 0 h 38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4" h="386">
                    <a:moveTo>
                      <a:pt x="6" y="0"/>
                    </a:moveTo>
                    <a:cubicBezTo>
                      <a:pt x="5" y="69"/>
                      <a:pt x="5" y="129"/>
                      <a:pt x="5" y="131"/>
                    </a:cubicBezTo>
                    <a:cubicBezTo>
                      <a:pt x="5" y="135"/>
                      <a:pt x="12" y="158"/>
                      <a:pt x="14" y="165"/>
                    </a:cubicBezTo>
                    <a:cubicBezTo>
                      <a:pt x="14" y="181"/>
                      <a:pt x="14" y="205"/>
                      <a:pt x="14" y="229"/>
                    </a:cubicBezTo>
                    <a:cubicBezTo>
                      <a:pt x="13" y="231"/>
                      <a:pt x="12" y="233"/>
                      <a:pt x="10" y="233"/>
                    </a:cubicBezTo>
                    <a:cubicBezTo>
                      <a:pt x="1" y="233"/>
                      <a:pt x="1" y="233"/>
                      <a:pt x="1" y="233"/>
                    </a:cubicBezTo>
                    <a:cubicBezTo>
                      <a:pt x="1" y="233"/>
                      <a:pt x="1" y="233"/>
                      <a:pt x="0" y="233"/>
                    </a:cubicBezTo>
                    <a:cubicBezTo>
                      <a:pt x="0" y="233"/>
                      <a:pt x="0" y="233"/>
                      <a:pt x="0" y="234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3"/>
                      <a:pt x="0" y="264"/>
                      <a:pt x="0" y="264"/>
                    </a:cubicBezTo>
                    <a:cubicBezTo>
                      <a:pt x="1" y="264"/>
                      <a:pt x="1" y="264"/>
                      <a:pt x="1" y="264"/>
                    </a:cubicBezTo>
                    <a:cubicBezTo>
                      <a:pt x="9" y="264"/>
                      <a:pt x="9" y="264"/>
                      <a:pt x="9" y="264"/>
                    </a:cubicBezTo>
                    <a:cubicBezTo>
                      <a:pt x="9" y="264"/>
                      <a:pt x="9" y="264"/>
                      <a:pt x="9" y="264"/>
                    </a:cubicBezTo>
                    <a:cubicBezTo>
                      <a:pt x="11" y="264"/>
                      <a:pt x="13" y="266"/>
                      <a:pt x="14" y="268"/>
                    </a:cubicBezTo>
                    <a:cubicBezTo>
                      <a:pt x="14" y="308"/>
                      <a:pt x="14" y="343"/>
                      <a:pt x="14" y="344"/>
                    </a:cubicBezTo>
                    <a:cubicBezTo>
                      <a:pt x="14" y="346"/>
                      <a:pt x="17" y="386"/>
                      <a:pt x="17" y="386"/>
                    </a:cubicBezTo>
                    <a:cubicBezTo>
                      <a:pt x="23" y="386"/>
                      <a:pt x="23" y="386"/>
                      <a:pt x="23" y="386"/>
                    </a:cubicBezTo>
                    <a:cubicBezTo>
                      <a:pt x="23" y="386"/>
                      <a:pt x="27" y="346"/>
                      <a:pt x="27" y="344"/>
                    </a:cubicBezTo>
                    <a:cubicBezTo>
                      <a:pt x="27" y="343"/>
                      <a:pt x="27" y="309"/>
                      <a:pt x="27" y="268"/>
                    </a:cubicBezTo>
                    <a:cubicBezTo>
                      <a:pt x="27" y="266"/>
                      <a:pt x="29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44" y="264"/>
                      <a:pt x="44" y="264"/>
                      <a:pt x="44" y="264"/>
                    </a:cubicBezTo>
                    <a:cubicBezTo>
                      <a:pt x="44" y="264"/>
                      <a:pt x="44" y="263"/>
                      <a:pt x="44" y="263"/>
                    </a:cubicBezTo>
                    <a:cubicBezTo>
                      <a:pt x="44" y="234"/>
                      <a:pt x="44" y="234"/>
                      <a:pt x="44" y="234"/>
                    </a:cubicBezTo>
                    <a:cubicBezTo>
                      <a:pt x="44" y="233"/>
                      <a:pt x="44" y="233"/>
                      <a:pt x="44" y="233"/>
                    </a:cubicBezTo>
                    <a:cubicBezTo>
                      <a:pt x="31" y="233"/>
                      <a:pt x="31" y="233"/>
                      <a:pt x="31" y="233"/>
                    </a:cubicBezTo>
                    <a:cubicBezTo>
                      <a:pt x="28" y="233"/>
                      <a:pt x="27" y="231"/>
                      <a:pt x="27" y="229"/>
                    </a:cubicBezTo>
                    <a:cubicBezTo>
                      <a:pt x="27" y="205"/>
                      <a:pt x="27" y="181"/>
                      <a:pt x="27" y="165"/>
                    </a:cubicBezTo>
                    <a:cubicBezTo>
                      <a:pt x="28" y="158"/>
                      <a:pt x="35" y="135"/>
                      <a:pt x="35" y="131"/>
                    </a:cubicBezTo>
                    <a:cubicBezTo>
                      <a:pt x="35" y="129"/>
                      <a:pt x="35" y="69"/>
                      <a:pt x="3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44" name="Line 91">
                <a:extLst>
                  <a:ext uri="{FF2B5EF4-FFF2-40B4-BE49-F238E27FC236}">
                    <a16:creationId xmlns:a16="http://schemas.microsoft.com/office/drawing/2014/main" id="{39C51EB1-5D82-4DD0-9B0A-C7B4FDFEE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0" y="3109"/>
                <a:ext cx="71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45" name="Line 92">
                <a:extLst>
                  <a:ext uri="{FF2B5EF4-FFF2-40B4-BE49-F238E27FC236}">
                    <a16:creationId xmlns:a16="http://schemas.microsoft.com/office/drawing/2014/main" id="{66D40A8B-398C-490B-88A4-3B733635E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30" y="3043"/>
                <a:ext cx="61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46" name="Oval 93">
                <a:extLst>
                  <a:ext uri="{FF2B5EF4-FFF2-40B4-BE49-F238E27FC236}">
                    <a16:creationId xmlns:a16="http://schemas.microsoft.com/office/drawing/2014/main" id="{4D2E6E50-BD51-4771-B224-4ACA40DA3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9" y="3069"/>
                <a:ext cx="16" cy="14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6647" name="Freeform 94">
                <a:extLst>
                  <a:ext uri="{FF2B5EF4-FFF2-40B4-BE49-F238E27FC236}">
                    <a16:creationId xmlns:a16="http://schemas.microsoft.com/office/drawing/2014/main" id="{A7C8AB04-9E55-459F-8AAD-E353504CA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3050"/>
                <a:ext cx="63" cy="52"/>
              </a:xfrm>
              <a:custGeom>
                <a:avLst/>
                <a:gdLst>
                  <a:gd name="T0" fmla="*/ 183 w 32"/>
                  <a:gd name="T1" fmla="*/ 0 h 25"/>
                  <a:gd name="T2" fmla="*/ 0 w 32"/>
                  <a:gd name="T3" fmla="*/ 0 h 25"/>
                  <a:gd name="T4" fmla="*/ 0 w 32"/>
                  <a:gd name="T5" fmla="*/ 225 h 25"/>
                  <a:gd name="T6" fmla="*/ 183 w 32"/>
                  <a:gd name="T7" fmla="*/ 225 h 25"/>
                  <a:gd name="T8" fmla="*/ 244 w 32"/>
                  <a:gd name="T9" fmla="*/ 116 h 25"/>
                  <a:gd name="T10" fmla="*/ 244 w 32"/>
                  <a:gd name="T11" fmla="*/ 108 h 25"/>
                  <a:gd name="T12" fmla="*/ 183 w 32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25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30" y="25"/>
                      <a:pt x="32" y="19"/>
                      <a:pt x="32" y="1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30" y="0"/>
                      <a:pt x="24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48" name="Rectangle 95">
                <a:extLst>
                  <a:ext uri="{FF2B5EF4-FFF2-40B4-BE49-F238E27FC236}">
                    <a16:creationId xmlns:a16="http://schemas.microsoft.com/office/drawing/2014/main" id="{D45918F7-79FA-4107-BD85-D3B1DE431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2792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30</a:t>
                </a:r>
                <a:endParaRPr lang="fr-FR" altLang="fr-FR"/>
              </a:p>
            </p:txBody>
          </p:sp>
          <p:sp>
            <p:nvSpPr>
              <p:cNvPr id="36649" name="Rectangle 96">
                <a:extLst>
                  <a:ext uri="{FF2B5EF4-FFF2-40B4-BE49-F238E27FC236}">
                    <a16:creationId xmlns:a16="http://schemas.microsoft.com/office/drawing/2014/main" id="{9F1FDCBA-70B7-4BCE-8BDB-88A9B2E3F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2725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29</a:t>
                </a:r>
                <a:endParaRPr lang="fr-FR" altLang="fr-FR"/>
              </a:p>
            </p:txBody>
          </p:sp>
          <p:sp>
            <p:nvSpPr>
              <p:cNvPr id="36650" name="Rectangle 97">
                <a:extLst>
                  <a:ext uri="{FF2B5EF4-FFF2-40B4-BE49-F238E27FC236}">
                    <a16:creationId xmlns:a16="http://schemas.microsoft.com/office/drawing/2014/main" id="{64EBD117-F34D-4BC7-AB8D-B37287280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2656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28</a:t>
                </a:r>
                <a:endParaRPr lang="fr-FR" altLang="fr-FR"/>
              </a:p>
            </p:txBody>
          </p:sp>
          <p:sp>
            <p:nvSpPr>
              <p:cNvPr id="36651" name="Rectangle 98">
                <a:extLst>
                  <a:ext uri="{FF2B5EF4-FFF2-40B4-BE49-F238E27FC236}">
                    <a16:creationId xmlns:a16="http://schemas.microsoft.com/office/drawing/2014/main" id="{3C5B4DAA-CCA5-4FC8-9381-C0481122E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2590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27</a:t>
                </a:r>
                <a:endParaRPr lang="fr-FR" altLang="fr-FR"/>
              </a:p>
            </p:txBody>
          </p:sp>
          <p:sp>
            <p:nvSpPr>
              <p:cNvPr id="36652" name="Rectangle 99">
                <a:extLst>
                  <a:ext uri="{FF2B5EF4-FFF2-40B4-BE49-F238E27FC236}">
                    <a16:creationId xmlns:a16="http://schemas.microsoft.com/office/drawing/2014/main" id="{78EDBD24-3E82-48D2-9FB6-813DEEAAB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114"/>
                <a:ext cx="1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5</a:t>
                </a:r>
                <a:endParaRPr lang="fr-FR" altLang="fr-FR"/>
              </a:p>
            </p:txBody>
          </p:sp>
          <p:sp>
            <p:nvSpPr>
              <p:cNvPr id="36653" name="Rectangle 100">
                <a:extLst>
                  <a:ext uri="{FF2B5EF4-FFF2-40B4-BE49-F238E27FC236}">
                    <a16:creationId xmlns:a16="http://schemas.microsoft.com/office/drawing/2014/main" id="{B3CC6D26-708F-4C91-BB83-652DB906C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048"/>
                <a:ext cx="1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4</a:t>
                </a:r>
                <a:endParaRPr lang="fr-FR" altLang="fr-FR"/>
              </a:p>
            </p:txBody>
          </p:sp>
          <p:sp>
            <p:nvSpPr>
              <p:cNvPr id="36654" name="Rectangle 101">
                <a:extLst>
                  <a:ext uri="{FF2B5EF4-FFF2-40B4-BE49-F238E27FC236}">
                    <a16:creationId xmlns:a16="http://schemas.microsoft.com/office/drawing/2014/main" id="{1E212EBF-7DBA-4594-AC22-FCA4D2890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981"/>
                <a:ext cx="1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3</a:t>
                </a:r>
                <a:endParaRPr lang="fr-FR" altLang="fr-FR"/>
              </a:p>
            </p:txBody>
          </p:sp>
          <p:sp>
            <p:nvSpPr>
              <p:cNvPr id="36655" name="Rectangle 102">
                <a:extLst>
                  <a:ext uri="{FF2B5EF4-FFF2-40B4-BE49-F238E27FC236}">
                    <a16:creationId xmlns:a16="http://schemas.microsoft.com/office/drawing/2014/main" id="{196B8049-5A88-46DF-A0B2-0AFD8AFB66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914"/>
                <a:ext cx="1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2</a:t>
                </a:r>
                <a:endParaRPr lang="fr-FR" altLang="fr-FR"/>
              </a:p>
            </p:txBody>
          </p:sp>
          <p:sp>
            <p:nvSpPr>
              <p:cNvPr id="36656" name="Rectangle 103">
                <a:extLst>
                  <a:ext uri="{FF2B5EF4-FFF2-40B4-BE49-F238E27FC236}">
                    <a16:creationId xmlns:a16="http://schemas.microsoft.com/office/drawing/2014/main" id="{CF3013C6-9176-4CFC-BA73-4E1362255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847"/>
                <a:ext cx="1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1</a:t>
                </a:r>
                <a:endParaRPr lang="fr-FR" altLang="fr-FR"/>
              </a:p>
            </p:txBody>
          </p:sp>
          <p:sp>
            <p:nvSpPr>
              <p:cNvPr id="36657" name="Rectangle 104">
                <a:extLst>
                  <a:ext uri="{FF2B5EF4-FFF2-40B4-BE49-F238E27FC236}">
                    <a16:creationId xmlns:a16="http://schemas.microsoft.com/office/drawing/2014/main" id="{8EF5F3D7-D43E-45F6-8E30-41EF2E4ED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780"/>
                <a:ext cx="1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0</a:t>
                </a:r>
                <a:endParaRPr lang="fr-FR" altLang="fr-FR"/>
              </a:p>
            </p:txBody>
          </p:sp>
          <p:sp>
            <p:nvSpPr>
              <p:cNvPr id="36658" name="Line 105">
                <a:extLst>
                  <a:ext uri="{FF2B5EF4-FFF2-40B4-BE49-F238E27FC236}">
                    <a16:creationId xmlns:a16="http://schemas.microsoft.com/office/drawing/2014/main" id="{5A282E3A-B526-450D-BE0A-B0FBFA980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819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59" name="Line 106">
                <a:extLst>
                  <a:ext uri="{FF2B5EF4-FFF2-40B4-BE49-F238E27FC236}">
                    <a16:creationId xmlns:a16="http://schemas.microsoft.com/office/drawing/2014/main" id="{55801437-16C5-42B3-94CA-390A6C7C6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51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60" name="Line 107">
                <a:extLst>
                  <a:ext uri="{FF2B5EF4-FFF2-40B4-BE49-F238E27FC236}">
                    <a16:creationId xmlns:a16="http://schemas.microsoft.com/office/drawing/2014/main" id="{016BB5A0-9D36-499D-B0DE-A8B2F62F46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84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61" name="Line 108">
                <a:extLst>
                  <a:ext uri="{FF2B5EF4-FFF2-40B4-BE49-F238E27FC236}">
                    <a16:creationId xmlns:a16="http://schemas.microsoft.com/office/drawing/2014/main" id="{50C9E47D-F7F1-49C7-92FA-B8E7C1A5C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16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62" name="Line 109">
                <a:extLst>
                  <a:ext uri="{FF2B5EF4-FFF2-40B4-BE49-F238E27FC236}">
                    <a16:creationId xmlns:a16="http://schemas.microsoft.com/office/drawing/2014/main" id="{C4887EDC-46D0-422F-86B4-0F0AAEBAB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75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63" name="Line 110">
                <a:extLst>
                  <a:ext uri="{FF2B5EF4-FFF2-40B4-BE49-F238E27FC236}">
                    <a16:creationId xmlns:a16="http://schemas.microsoft.com/office/drawing/2014/main" id="{B78033DD-2078-49C3-A1DA-02984BD38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08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64" name="Line 111">
                <a:extLst>
                  <a:ext uri="{FF2B5EF4-FFF2-40B4-BE49-F238E27FC236}">
                    <a16:creationId xmlns:a16="http://schemas.microsoft.com/office/drawing/2014/main" id="{7816F55A-B97A-4BCF-A2F4-4B16DA50F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40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65" name="Line 112">
                <a:extLst>
                  <a:ext uri="{FF2B5EF4-FFF2-40B4-BE49-F238E27FC236}">
                    <a16:creationId xmlns:a16="http://schemas.microsoft.com/office/drawing/2014/main" id="{1BD7E942-16CD-4211-BEB9-B2FEB6991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74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66" name="Line 113">
                <a:extLst>
                  <a:ext uri="{FF2B5EF4-FFF2-40B4-BE49-F238E27FC236}">
                    <a16:creationId xmlns:a16="http://schemas.microsoft.com/office/drawing/2014/main" id="{27EA248C-E97E-440D-AF22-903F4ED0C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07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67" name="Line 114">
                <a:extLst>
                  <a:ext uri="{FF2B5EF4-FFF2-40B4-BE49-F238E27FC236}">
                    <a16:creationId xmlns:a16="http://schemas.microsoft.com/office/drawing/2014/main" id="{65D39AD7-1F36-4716-8128-C14AB2BA3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819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68" name="Line 115">
                <a:extLst>
                  <a:ext uri="{FF2B5EF4-FFF2-40B4-BE49-F238E27FC236}">
                    <a16:creationId xmlns:a16="http://schemas.microsoft.com/office/drawing/2014/main" id="{94778EF5-21FA-40B9-ABB8-EF2E701470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811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69" name="Line 116">
                <a:extLst>
                  <a:ext uri="{FF2B5EF4-FFF2-40B4-BE49-F238E27FC236}">
                    <a16:creationId xmlns:a16="http://schemas.microsoft.com/office/drawing/2014/main" id="{57051146-2674-45AA-AB45-2C6F963D9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804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70" name="Line 117">
                <a:extLst>
                  <a:ext uri="{FF2B5EF4-FFF2-40B4-BE49-F238E27FC236}">
                    <a16:creationId xmlns:a16="http://schemas.microsoft.com/office/drawing/2014/main" id="{E95D7940-8C82-4708-B6DD-F1FF4401D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98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71" name="Line 118">
                <a:extLst>
                  <a:ext uri="{FF2B5EF4-FFF2-40B4-BE49-F238E27FC236}">
                    <a16:creationId xmlns:a16="http://schemas.microsoft.com/office/drawing/2014/main" id="{8E17FCDF-BDFA-4C92-9612-4275B5E5A2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92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72" name="Line 119">
                <a:extLst>
                  <a:ext uri="{FF2B5EF4-FFF2-40B4-BE49-F238E27FC236}">
                    <a16:creationId xmlns:a16="http://schemas.microsoft.com/office/drawing/2014/main" id="{D35F894D-DC25-4A0C-82E1-1FBCF81BD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85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73" name="Line 120">
                <a:extLst>
                  <a:ext uri="{FF2B5EF4-FFF2-40B4-BE49-F238E27FC236}">
                    <a16:creationId xmlns:a16="http://schemas.microsoft.com/office/drawing/2014/main" id="{D67756F9-4057-4910-B9AF-DE7ED1E030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79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74" name="Line 121">
                <a:extLst>
                  <a:ext uri="{FF2B5EF4-FFF2-40B4-BE49-F238E27FC236}">
                    <a16:creationId xmlns:a16="http://schemas.microsoft.com/office/drawing/2014/main" id="{2305522B-E4C0-4473-8698-DB30213033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71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75" name="Line 122">
                <a:extLst>
                  <a:ext uri="{FF2B5EF4-FFF2-40B4-BE49-F238E27FC236}">
                    <a16:creationId xmlns:a16="http://schemas.microsoft.com/office/drawing/2014/main" id="{98C34561-E658-447B-B5CC-8D593DE0F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64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76" name="Line 123">
                <a:extLst>
                  <a:ext uri="{FF2B5EF4-FFF2-40B4-BE49-F238E27FC236}">
                    <a16:creationId xmlns:a16="http://schemas.microsoft.com/office/drawing/2014/main" id="{16D170BD-39EC-48AE-A997-8C42ACAB3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58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77" name="Line 124">
                <a:extLst>
                  <a:ext uri="{FF2B5EF4-FFF2-40B4-BE49-F238E27FC236}">
                    <a16:creationId xmlns:a16="http://schemas.microsoft.com/office/drawing/2014/main" id="{B43A4350-F9BF-4C25-B8DD-BD1E191FC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51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78" name="Line 125">
                <a:extLst>
                  <a:ext uri="{FF2B5EF4-FFF2-40B4-BE49-F238E27FC236}">
                    <a16:creationId xmlns:a16="http://schemas.microsoft.com/office/drawing/2014/main" id="{0832B262-5CB9-444A-8193-F978FFD3FE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45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79" name="Line 126">
                <a:extLst>
                  <a:ext uri="{FF2B5EF4-FFF2-40B4-BE49-F238E27FC236}">
                    <a16:creationId xmlns:a16="http://schemas.microsoft.com/office/drawing/2014/main" id="{EBB420DE-69A4-4644-BA64-ED50E0E86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37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80" name="Line 127">
                <a:extLst>
                  <a:ext uri="{FF2B5EF4-FFF2-40B4-BE49-F238E27FC236}">
                    <a16:creationId xmlns:a16="http://schemas.microsoft.com/office/drawing/2014/main" id="{FFE547AE-EC3D-420F-B0F6-5C08E153E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30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81" name="Line 128">
                <a:extLst>
                  <a:ext uri="{FF2B5EF4-FFF2-40B4-BE49-F238E27FC236}">
                    <a16:creationId xmlns:a16="http://schemas.microsoft.com/office/drawing/2014/main" id="{B183B579-A355-475A-A999-BC22724F18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24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82" name="Line 129">
                <a:extLst>
                  <a:ext uri="{FF2B5EF4-FFF2-40B4-BE49-F238E27FC236}">
                    <a16:creationId xmlns:a16="http://schemas.microsoft.com/office/drawing/2014/main" id="{4600ADD4-976A-4E4D-936B-0A6DE423C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18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83" name="Line 130">
                <a:extLst>
                  <a:ext uri="{FF2B5EF4-FFF2-40B4-BE49-F238E27FC236}">
                    <a16:creationId xmlns:a16="http://schemas.microsoft.com/office/drawing/2014/main" id="{B5E2C7C2-AF82-445C-8A6D-6E420EF369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11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84" name="Line 131">
                <a:extLst>
                  <a:ext uri="{FF2B5EF4-FFF2-40B4-BE49-F238E27FC236}">
                    <a16:creationId xmlns:a16="http://schemas.microsoft.com/office/drawing/2014/main" id="{3877C885-5038-4806-A987-0D558C9EB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05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85" name="Line 132">
                <a:extLst>
                  <a:ext uri="{FF2B5EF4-FFF2-40B4-BE49-F238E27FC236}">
                    <a16:creationId xmlns:a16="http://schemas.microsoft.com/office/drawing/2014/main" id="{DB11803F-B83D-4D2D-867C-A17EC68FAB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97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86" name="Line 133">
                <a:extLst>
                  <a:ext uri="{FF2B5EF4-FFF2-40B4-BE49-F238E27FC236}">
                    <a16:creationId xmlns:a16="http://schemas.microsoft.com/office/drawing/2014/main" id="{A9150075-722E-4674-8F8E-0C02E9409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90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87" name="Line 134">
                <a:extLst>
                  <a:ext uri="{FF2B5EF4-FFF2-40B4-BE49-F238E27FC236}">
                    <a16:creationId xmlns:a16="http://schemas.microsoft.com/office/drawing/2014/main" id="{E73C19F5-978F-4FC4-8EA6-CB56FBF82D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84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88" name="Line 135">
                <a:extLst>
                  <a:ext uri="{FF2B5EF4-FFF2-40B4-BE49-F238E27FC236}">
                    <a16:creationId xmlns:a16="http://schemas.microsoft.com/office/drawing/2014/main" id="{8939F7AD-958F-4CBE-9BA1-5AE0E4D5C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78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89" name="Line 136">
                <a:extLst>
                  <a:ext uri="{FF2B5EF4-FFF2-40B4-BE49-F238E27FC236}">
                    <a16:creationId xmlns:a16="http://schemas.microsoft.com/office/drawing/2014/main" id="{FB43C534-6F10-4621-AFDC-033E19A1E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71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90" name="Line 137">
                <a:extLst>
                  <a:ext uri="{FF2B5EF4-FFF2-40B4-BE49-F238E27FC236}">
                    <a16:creationId xmlns:a16="http://schemas.microsoft.com/office/drawing/2014/main" id="{AF6DD9D2-74BF-4A37-99D9-53858A170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65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91" name="Line 138">
                <a:extLst>
                  <a:ext uri="{FF2B5EF4-FFF2-40B4-BE49-F238E27FC236}">
                    <a16:creationId xmlns:a16="http://schemas.microsoft.com/office/drawing/2014/main" id="{D1B5C155-3524-48F6-911F-B0CDC0AEB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56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92" name="Line 139">
                <a:extLst>
                  <a:ext uri="{FF2B5EF4-FFF2-40B4-BE49-F238E27FC236}">
                    <a16:creationId xmlns:a16="http://schemas.microsoft.com/office/drawing/2014/main" id="{3609BB23-E947-4266-9A3A-D07087984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50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93" name="Line 140">
                <a:extLst>
                  <a:ext uri="{FF2B5EF4-FFF2-40B4-BE49-F238E27FC236}">
                    <a16:creationId xmlns:a16="http://schemas.microsoft.com/office/drawing/2014/main" id="{2F1A300B-7F71-45AB-A93B-3D3748775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44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94" name="Line 141">
                <a:extLst>
                  <a:ext uri="{FF2B5EF4-FFF2-40B4-BE49-F238E27FC236}">
                    <a16:creationId xmlns:a16="http://schemas.microsoft.com/office/drawing/2014/main" id="{2B7C0558-D6AC-4550-8B93-BCA6983F6F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37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95" name="Line 142">
                <a:extLst>
                  <a:ext uri="{FF2B5EF4-FFF2-40B4-BE49-F238E27FC236}">
                    <a16:creationId xmlns:a16="http://schemas.microsoft.com/office/drawing/2014/main" id="{BAFCB608-1CF2-479D-811A-B947B38FC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31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96" name="Line 143">
                <a:extLst>
                  <a:ext uri="{FF2B5EF4-FFF2-40B4-BE49-F238E27FC236}">
                    <a16:creationId xmlns:a16="http://schemas.microsoft.com/office/drawing/2014/main" id="{C71EED29-4EE0-419A-B790-2C99AA6E7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23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97" name="Line 144">
                <a:extLst>
                  <a:ext uri="{FF2B5EF4-FFF2-40B4-BE49-F238E27FC236}">
                    <a16:creationId xmlns:a16="http://schemas.microsoft.com/office/drawing/2014/main" id="{120981F8-BD8E-4CB3-8B35-6948BCC9C3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16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98" name="Line 145">
                <a:extLst>
                  <a:ext uri="{FF2B5EF4-FFF2-40B4-BE49-F238E27FC236}">
                    <a16:creationId xmlns:a16="http://schemas.microsoft.com/office/drawing/2014/main" id="{30887C1E-93EF-4C31-BEB2-1CEA737C6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10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99" name="Line 146">
                <a:extLst>
                  <a:ext uri="{FF2B5EF4-FFF2-40B4-BE49-F238E27FC236}">
                    <a16:creationId xmlns:a16="http://schemas.microsoft.com/office/drawing/2014/main" id="{9334E708-49F0-4991-91A3-26845D3097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604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00" name="Line 147">
                <a:extLst>
                  <a:ext uri="{FF2B5EF4-FFF2-40B4-BE49-F238E27FC236}">
                    <a16:creationId xmlns:a16="http://schemas.microsoft.com/office/drawing/2014/main" id="{0CB54BBC-CEC5-4D00-AED1-C4F13E244E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97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01" name="Line 148">
                <a:extLst>
                  <a:ext uri="{FF2B5EF4-FFF2-40B4-BE49-F238E27FC236}">
                    <a16:creationId xmlns:a16="http://schemas.microsoft.com/office/drawing/2014/main" id="{094AA961-06B9-41A3-9D76-E67F281942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91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02" name="Line 149">
                <a:extLst>
                  <a:ext uri="{FF2B5EF4-FFF2-40B4-BE49-F238E27FC236}">
                    <a16:creationId xmlns:a16="http://schemas.microsoft.com/office/drawing/2014/main" id="{E20D176D-4D57-46A1-A662-C326D3AF7B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82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03" name="Line 150">
                <a:extLst>
                  <a:ext uri="{FF2B5EF4-FFF2-40B4-BE49-F238E27FC236}">
                    <a16:creationId xmlns:a16="http://schemas.microsoft.com/office/drawing/2014/main" id="{A38D5636-256F-423E-9568-2C96ECB94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76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04" name="Line 151">
                <a:extLst>
                  <a:ext uri="{FF2B5EF4-FFF2-40B4-BE49-F238E27FC236}">
                    <a16:creationId xmlns:a16="http://schemas.microsoft.com/office/drawing/2014/main" id="{428D0AE4-38D2-481A-A832-4F2E04DF79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70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05" name="Line 152">
                <a:extLst>
                  <a:ext uri="{FF2B5EF4-FFF2-40B4-BE49-F238E27FC236}">
                    <a16:creationId xmlns:a16="http://schemas.microsoft.com/office/drawing/2014/main" id="{8F9F7F2B-F0D5-4A2B-AF9D-756FD2C65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63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06" name="Line 153">
                <a:extLst>
                  <a:ext uri="{FF2B5EF4-FFF2-40B4-BE49-F238E27FC236}">
                    <a16:creationId xmlns:a16="http://schemas.microsoft.com/office/drawing/2014/main" id="{F8126059-D97C-4C43-8303-19122965A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57"/>
                <a:ext cx="24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07" name="Line 154">
                <a:extLst>
                  <a:ext uri="{FF2B5EF4-FFF2-40B4-BE49-F238E27FC236}">
                    <a16:creationId xmlns:a16="http://schemas.microsoft.com/office/drawing/2014/main" id="{CBDA71C0-E774-47E5-9B14-610F7ACEE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43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08" name="Line 155">
                <a:extLst>
                  <a:ext uri="{FF2B5EF4-FFF2-40B4-BE49-F238E27FC236}">
                    <a16:creationId xmlns:a16="http://schemas.microsoft.com/office/drawing/2014/main" id="{5D77CABA-354C-4C62-AB4F-402E8BF81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3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09" name="Line 156">
                <a:extLst>
                  <a:ext uri="{FF2B5EF4-FFF2-40B4-BE49-F238E27FC236}">
                    <a16:creationId xmlns:a16="http://schemas.microsoft.com/office/drawing/2014/main" id="{CC2E3DEF-7F77-4C46-A0E3-90FAC0974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2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10" name="Line 157">
                <a:extLst>
                  <a:ext uri="{FF2B5EF4-FFF2-40B4-BE49-F238E27FC236}">
                    <a16:creationId xmlns:a16="http://schemas.microsoft.com/office/drawing/2014/main" id="{5B444FFC-6CD3-4B2E-AF50-03665EAF2B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2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11" name="Line 158">
                <a:extLst>
                  <a:ext uri="{FF2B5EF4-FFF2-40B4-BE49-F238E27FC236}">
                    <a16:creationId xmlns:a16="http://schemas.microsoft.com/office/drawing/2014/main" id="{AA089609-4675-44F3-9964-657514AE2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1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12" name="Line 159">
                <a:extLst>
                  <a:ext uri="{FF2B5EF4-FFF2-40B4-BE49-F238E27FC236}">
                    <a16:creationId xmlns:a16="http://schemas.microsoft.com/office/drawing/2014/main" id="{DC1B3E0E-1FDC-4281-85D9-FA23852D9A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09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13" name="Line 160">
                <a:extLst>
                  <a:ext uri="{FF2B5EF4-FFF2-40B4-BE49-F238E27FC236}">
                    <a16:creationId xmlns:a16="http://schemas.microsoft.com/office/drawing/2014/main" id="{952A582B-E16C-4FBC-BB0B-8155D07FD5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0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14" name="Line 161">
                <a:extLst>
                  <a:ext uri="{FF2B5EF4-FFF2-40B4-BE49-F238E27FC236}">
                    <a16:creationId xmlns:a16="http://schemas.microsoft.com/office/drawing/2014/main" id="{99BCE04E-BFDF-4060-A594-8E5E30A77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9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15" name="Line 162">
                <a:extLst>
                  <a:ext uri="{FF2B5EF4-FFF2-40B4-BE49-F238E27FC236}">
                    <a16:creationId xmlns:a16="http://schemas.microsoft.com/office/drawing/2014/main" id="{4AB12D63-6926-45C2-A621-A9D2A3505A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8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16" name="Line 163">
                <a:extLst>
                  <a:ext uri="{FF2B5EF4-FFF2-40B4-BE49-F238E27FC236}">
                    <a16:creationId xmlns:a16="http://schemas.microsoft.com/office/drawing/2014/main" id="{223A14C5-8510-44FA-876B-83A0F83F1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8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17" name="Line 164">
                <a:extLst>
                  <a:ext uri="{FF2B5EF4-FFF2-40B4-BE49-F238E27FC236}">
                    <a16:creationId xmlns:a16="http://schemas.microsoft.com/office/drawing/2014/main" id="{7A892C66-F45D-4E08-8BEF-85F808026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75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18" name="Line 165">
                <a:extLst>
                  <a:ext uri="{FF2B5EF4-FFF2-40B4-BE49-F238E27FC236}">
                    <a16:creationId xmlns:a16="http://schemas.microsoft.com/office/drawing/2014/main" id="{DCFF9019-9BDF-4E7F-82E4-FE7BF631A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6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19" name="Line 166">
                <a:extLst>
                  <a:ext uri="{FF2B5EF4-FFF2-40B4-BE49-F238E27FC236}">
                    <a16:creationId xmlns:a16="http://schemas.microsoft.com/office/drawing/2014/main" id="{F93F4CBD-B917-4420-AC11-069F455C8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6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20" name="Line 167">
                <a:extLst>
                  <a:ext uri="{FF2B5EF4-FFF2-40B4-BE49-F238E27FC236}">
                    <a16:creationId xmlns:a16="http://schemas.microsoft.com/office/drawing/2014/main" id="{3CE79CAD-74E6-42D5-B27E-4FA531D8DE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5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21" name="Line 168">
                <a:extLst>
                  <a:ext uri="{FF2B5EF4-FFF2-40B4-BE49-F238E27FC236}">
                    <a16:creationId xmlns:a16="http://schemas.microsoft.com/office/drawing/2014/main" id="{FC841CAD-CD3B-4C92-80EA-2D2D4DA72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4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22" name="Line 169">
                <a:extLst>
                  <a:ext uri="{FF2B5EF4-FFF2-40B4-BE49-F238E27FC236}">
                    <a16:creationId xmlns:a16="http://schemas.microsoft.com/office/drawing/2014/main" id="{9727AD96-C796-4020-8C14-D448317764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41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23" name="Line 170">
                <a:extLst>
                  <a:ext uri="{FF2B5EF4-FFF2-40B4-BE49-F238E27FC236}">
                    <a16:creationId xmlns:a16="http://schemas.microsoft.com/office/drawing/2014/main" id="{A7B4415E-DF33-4A1F-AB14-5ACCEA726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3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24" name="Line 171">
                <a:extLst>
                  <a:ext uri="{FF2B5EF4-FFF2-40B4-BE49-F238E27FC236}">
                    <a16:creationId xmlns:a16="http://schemas.microsoft.com/office/drawing/2014/main" id="{CD02CC2B-BAEF-425E-B9B7-E230ED6837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2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25" name="Line 172">
                <a:extLst>
                  <a:ext uri="{FF2B5EF4-FFF2-40B4-BE49-F238E27FC236}">
                    <a16:creationId xmlns:a16="http://schemas.microsoft.com/office/drawing/2014/main" id="{DF9E629C-EEDB-4FE0-8AF1-5159C651E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2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26" name="Line 173">
                <a:extLst>
                  <a:ext uri="{FF2B5EF4-FFF2-40B4-BE49-F238E27FC236}">
                    <a16:creationId xmlns:a16="http://schemas.microsoft.com/office/drawing/2014/main" id="{2D6E7831-63C8-46BE-A88E-037A5AE32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1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27" name="Line 174">
                <a:extLst>
                  <a:ext uri="{FF2B5EF4-FFF2-40B4-BE49-F238E27FC236}">
                    <a16:creationId xmlns:a16="http://schemas.microsoft.com/office/drawing/2014/main" id="{96AA135F-3B41-4E54-A9AC-87717F9842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08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28" name="Line 175">
                <a:extLst>
                  <a:ext uri="{FF2B5EF4-FFF2-40B4-BE49-F238E27FC236}">
                    <a16:creationId xmlns:a16="http://schemas.microsoft.com/office/drawing/2014/main" id="{8CF91AFC-43B7-48D4-99CE-6D06CCC3F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00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29" name="Line 176">
                <a:extLst>
                  <a:ext uri="{FF2B5EF4-FFF2-40B4-BE49-F238E27FC236}">
                    <a16:creationId xmlns:a16="http://schemas.microsoft.com/office/drawing/2014/main" id="{0A469B63-75B0-4364-B815-C48EF165B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9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30" name="Line 177">
                <a:extLst>
                  <a:ext uri="{FF2B5EF4-FFF2-40B4-BE49-F238E27FC236}">
                    <a16:creationId xmlns:a16="http://schemas.microsoft.com/office/drawing/2014/main" id="{C9584A6C-513E-4F21-83D2-3BDF97E0F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8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31" name="Line 178">
                <a:extLst>
                  <a:ext uri="{FF2B5EF4-FFF2-40B4-BE49-F238E27FC236}">
                    <a16:creationId xmlns:a16="http://schemas.microsoft.com/office/drawing/2014/main" id="{00281DDC-39F9-4D5F-BCBE-4BAA3D48C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8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32" name="Line 179">
                <a:extLst>
                  <a:ext uri="{FF2B5EF4-FFF2-40B4-BE49-F238E27FC236}">
                    <a16:creationId xmlns:a16="http://schemas.microsoft.com/office/drawing/2014/main" id="{6FF29FD3-FAB2-403D-8CF5-E01B09EC95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74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33" name="Line 180">
                <a:extLst>
                  <a:ext uri="{FF2B5EF4-FFF2-40B4-BE49-F238E27FC236}">
                    <a16:creationId xmlns:a16="http://schemas.microsoft.com/office/drawing/2014/main" id="{52A92966-B764-4067-9626-BB57C1A60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6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34" name="Line 181">
                <a:extLst>
                  <a:ext uri="{FF2B5EF4-FFF2-40B4-BE49-F238E27FC236}">
                    <a16:creationId xmlns:a16="http://schemas.microsoft.com/office/drawing/2014/main" id="{C5402789-6D64-4A6A-B215-C450295B4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6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35" name="Line 182">
                <a:extLst>
                  <a:ext uri="{FF2B5EF4-FFF2-40B4-BE49-F238E27FC236}">
                    <a16:creationId xmlns:a16="http://schemas.microsoft.com/office/drawing/2014/main" id="{ED38DA44-106E-4394-AD99-FDE88C9B0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5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36" name="Line 183">
                <a:extLst>
                  <a:ext uri="{FF2B5EF4-FFF2-40B4-BE49-F238E27FC236}">
                    <a16:creationId xmlns:a16="http://schemas.microsoft.com/office/drawing/2014/main" id="{2ABCCE8B-49EC-4607-9780-930D5BF64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4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37" name="Line 184">
                <a:extLst>
                  <a:ext uri="{FF2B5EF4-FFF2-40B4-BE49-F238E27FC236}">
                    <a16:creationId xmlns:a16="http://schemas.microsoft.com/office/drawing/2014/main" id="{F0D09B98-B1FC-43D7-89F2-1E5C48578E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40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38" name="Line 185">
                <a:extLst>
                  <a:ext uri="{FF2B5EF4-FFF2-40B4-BE49-F238E27FC236}">
                    <a16:creationId xmlns:a16="http://schemas.microsoft.com/office/drawing/2014/main" id="{68C244EE-3AB6-41AD-86C6-4FDE06464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3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39" name="Line 186">
                <a:extLst>
                  <a:ext uri="{FF2B5EF4-FFF2-40B4-BE49-F238E27FC236}">
                    <a16:creationId xmlns:a16="http://schemas.microsoft.com/office/drawing/2014/main" id="{B6556531-F310-496C-A691-640A7E93F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2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40" name="Line 187">
                <a:extLst>
                  <a:ext uri="{FF2B5EF4-FFF2-40B4-BE49-F238E27FC236}">
                    <a16:creationId xmlns:a16="http://schemas.microsoft.com/office/drawing/2014/main" id="{36F903D8-153B-4650-B91E-ACF6EAFFA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2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41" name="Line 188">
                <a:extLst>
                  <a:ext uri="{FF2B5EF4-FFF2-40B4-BE49-F238E27FC236}">
                    <a16:creationId xmlns:a16="http://schemas.microsoft.com/office/drawing/2014/main" id="{F48155A1-1BCE-4EE2-BDF5-28E349A95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1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42" name="Line 189">
                <a:extLst>
                  <a:ext uri="{FF2B5EF4-FFF2-40B4-BE49-F238E27FC236}">
                    <a16:creationId xmlns:a16="http://schemas.microsoft.com/office/drawing/2014/main" id="{25DB07A4-9C7F-4F24-9351-B3B6C564F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08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43" name="Line 190">
                <a:extLst>
                  <a:ext uri="{FF2B5EF4-FFF2-40B4-BE49-F238E27FC236}">
                    <a16:creationId xmlns:a16="http://schemas.microsoft.com/office/drawing/2014/main" id="{A6D51314-A6A5-4437-9B94-F1FE5DA561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90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44" name="Line 191">
                <a:extLst>
                  <a:ext uri="{FF2B5EF4-FFF2-40B4-BE49-F238E27FC236}">
                    <a16:creationId xmlns:a16="http://schemas.microsoft.com/office/drawing/2014/main" id="{3CF24089-7514-4300-9ED1-2E1E04C25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9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45" name="Line 192">
                <a:extLst>
                  <a:ext uri="{FF2B5EF4-FFF2-40B4-BE49-F238E27FC236}">
                    <a16:creationId xmlns:a16="http://schemas.microsoft.com/office/drawing/2014/main" id="{22D53FE6-4646-4BB3-95DE-942D925B4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8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46" name="Line 193">
                <a:extLst>
                  <a:ext uri="{FF2B5EF4-FFF2-40B4-BE49-F238E27FC236}">
                    <a16:creationId xmlns:a16="http://schemas.microsoft.com/office/drawing/2014/main" id="{E24259C2-98B6-426C-A5A3-CD1F2467DF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8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47" name="Line 194">
                <a:extLst>
                  <a:ext uri="{FF2B5EF4-FFF2-40B4-BE49-F238E27FC236}">
                    <a16:creationId xmlns:a16="http://schemas.microsoft.com/office/drawing/2014/main" id="{9709DAFB-EF46-4BAF-9A04-72EDA2D69F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74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48" name="Line 195">
                <a:extLst>
                  <a:ext uri="{FF2B5EF4-FFF2-40B4-BE49-F238E27FC236}">
                    <a16:creationId xmlns:a16="http://schemas.microsoft.com/office/drawing/2014/main" id="{8733FBE1-DA6C-4E61-8770-F51C6C6C36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6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49" name="Line 196">
                <a:extLst>
                  <a:ext uri="{FF2B5EF4-FFF2-40B4-BE49-F238E27FC236}">
                    <a16:creationId xmlns:a16="http://schemas.microsoft.com/office/drawing/2014/main" id="{0934062D-BE4A-4E62-A507-D08489F28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6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50" name="Line 197">
                <a:extLst>
                  <a:ext uri="{FF2B5EF4-FFF2-40B4-BE49-F238E27FC236}">
                    <a16:creationId xmlns:a16="http://schemas.microsoft.com/office/drawing/2014/main" id="{F7132B4F-1B55-4A9D-8A77-409D4DD4D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5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51" name="Line 198">
                <a:extLst>
                  <a:ext uri="{FF2B5EF4-FFF2-40B4-BE49-F238E27FC236}">
                    <a16:creationId xmlns:a16="http://schemas.microsoft.com/office/drawing/2014/main" id="{75DC9C9C-04FC-4B5E-A176-2B412D54DF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4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52" name="Line 199">
                <a:extLst>
                  <a:ext uri="{FF2B5EF4-FFF2-40B4-BE49-F238E27FC236}">
                    <a16:creationId xmlns:a16="http://schemas.microsoft.com/office/drawing/2014/main" id="{98FB6F59-6BB9-4DC2-B85D-68C328D53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41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53" name="Line 200">
                <a:extLst>
                  <a:ext uri="{FF2B5EF4-FFF2-40B4-BE49-F238E27FC236}">
                    <a16:creationId xmlns:a16="http://schemas.microsoft.com/office/drawing/2014/main" id="{8B1CFA27-E79B-4E71-B7F3-A023FCAD2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3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54" name="Line 201">
                <a:extLst>
                  <a:ext uri="{FF2B5EF4-FFF2-40B4-BE49-F238E27FC236}">
                    <a16:creationId xmlns:a16="http://schemas.microsoft.com/office/drawing/2014/main" id="{F1D4C478-913C-4FBF-BC4F-200733B77E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2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55" name="Line 202">
                <a:extLst>
                  <a:ext uri="{FF2B5EF4-FFF2-40B4-BE49-F238E27FC236}">
                    <a16:creationId xmlns:a16="http://schemas.microsoft.com/office/drawing/2014/main" id="{95A21452-7869-48AB-895B-DB3B21E1D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1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56" name="Line 203">
                <a:extLst>
                  <a:ext uri="{FF2B5EF4-FFF2-40B4-BE49-F238E27FC236}">
                    <a16:creationId xmlns:a16="http://schemas.microsoft.com/office/drawing/2014/main" id="{61A64ED6-A0D2-449A-A478-266C0C2E43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1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57" name="Line 204">
                <a:extLst>
                  <a:ext uri="{FF2B5EF4-FFF2-40B4-BE49-F238E27FC236}">
                    <a16:creationId xmlns:a16="http://schemas.microsoft.com/office/drawing/2014/main" id="{5CE629EB-D6E8-45EF-8BBC-D3AAE2CA3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807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58" name="Freeform 205">
                <a:extLst>
                  <a:ext uri="{FF2B5EF4-FFF2-40B4-BE49-F238E27FC236}">
                    <a16:creationId xmlns:a16="http://schemas.microsoft.com/office/drawing/2014/main" id="{8431AAFE-B113-410F-89EA-375463042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" y="2553"/>
                <a:ext cx="20" cy="482"/>
              </a:xfrm>
              <a:custGeom>
                <a:avLst/>
                <a:gdLst>
                  <a:gd name="T0" fmla="*/ 18 w 20"/>
                  <a:gd name="T1" fmla="*/ 469 h 482"/>
                  <a:gd name="T2" fmla="*/ 18 w 20"/>
                  <a:gd name="T3" fmla="*/ 349 h 482"/>
                  <a:gd name="T4" fmla="*/ 0 w 20"/>
                  <a:gd name="T5" fmla="*/ 279 h 482"/>
                  <a:gd name="T6" fmla="*/ 0 w 20"/>
                  <a:gd name="T7" fmla="*/ 0 h 482"/>
                  <a:gd name="T8" fmla="*/ 8 w 20"/>
                  <a:gd name="T9" fmla="*/ 272 h 482"/>
                  <a:gd name="T10" fmla="*/ 20 w 20"/>
                  <a:gd name="T11" fmla="*/ 342 h 482"/>
                  <a:gd name="T12" fmla="*/ 20 w 20"/>
                  <a:gd name="T13" fmla="*/ 482 h 482"/>
                  <a:gd name="T14" fmla="*/ 18 w 20"/>
                  <a:gd name="T15" fmla="*/ 469 h 4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482">
                    <a:moveTo>
                      <a:pt x="18" y="469"/>
                    </a:moveTo>
                    <a:lnTo>
                      <a:pt x="18" y="349"/>
                    </a:lnTo>
                    <a:lnTo>
                      <a:pt x="0" y="279"/>
                    </a:lnTo>
                    <a:lnTo>
                      <a:pt x="0" y="0"/>
                    </a:lnTo>
                    <a:lnTo>
                      <a:pt x="8" y="272"/>
                    </a:lnTo>
                    <a:lnTo>
                      <a:pt x="20" y="342"/>
                    </a:lnTo>
                    <a:lnTo>
                      <a:pt x="20" y="482"/>
                    </a:lnTo>
                    <a:lnTo>
                      <a:pt x="18" y="4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59" name="Freeform 206">
                <a:extLst>
                  <a:ext uri="{FF2B5EF4-FFF2-40B4-BE49-F238E27FC236}">
                    <a16:creationId xmlns:a16="http://schemas.microsoft.com/office/drawing/2014/main" id="{54F2B0F1-17EF-46B1-A887-BBE8C7A6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" y="2553"/>
                <a:ext cx="20" cy="482"/>
              </a:xfrm>
              <a:custGeom>
                <a:avLst/>
                <a:gdLst>
                  <a:gd name="T0" fmla="*/ 18 w 20"/>
                  <a:gd name="T1" fmla="*/ 469 h 482"/>
                  <a:gd name="T2" fmla="*/ 18 w 20"/>
                  <a:gd name="T3" fmla="*/ 349 h 482"/>
                  <a:gd name="T4" fmla="*/ 0 w 20"/>
                  <a:gd name="T5" fmla="*/ 279 h 482"/>
                  <a:gd name="T6" fmla="*/ 0 w 20"/>
                  <a:gd name="T7" fmla="*/ 0 h 482"/>
                  <a:gd name="T8" fmla="*/ 8 w 20"/>
                  <a:gd name="T9" fmla="*/ 272 h 482"/>
                  <a:gd name="T10" fmla="*/ 20 w 20"/>
                  <a:gd name="T11" fmla="*/ 342 h 482"/>
                  <a:gd name="T12" fmla="*/ 20 w 20"/>
                  <a:gd name="T13" fmla="*/ 482 h 4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482">
                    <a:moveTo>
                      <a:pt x="18" y="469"/>
                    </a:moveTo>
                    <a:lnTo>
                      <a:pt x="18" y="349"/>
                    </a:lnTo>
                    <a:lnTo>
                      <a:pt x="0" y="279"/>
                    </a:lnTo>
                    <a:lnTo>
                      <a:pt x="0" y="0"/>
                    </a:lnTo>
                    <a:lnTo>
                      <a:pt x="8" y="272"/>
                    </a:lnTo>
                    <a:lnTo>
                      <a:pt x="20" y="342"/>
                    </a:lnTo>
                    <a:lnTo>
                      <a:pt x="20" y="4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60" name="Freeform 207">
                <a:extLst>
                  <a:ext uri="{FF2B5EF4-FFF2-40B4-BE49-F238E27FC236}">
                    <a16:creationId xmlns:a16="http://schemas.microsoft.com/office/drawing/2014/main" id="{13BF35D2-7A39-47EF-AF78-3011B8EED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1143"/>
                <a:ext cx="58" cy="334"/>
              </a:xfrm>
              <a:custGeom>
                <a:avLst/>
                <a:gdLst>
                  <a:gd name="T0" fmla="*/ 0 w 29"/>
                  <a:gd name="T1" fmla="*/ 0 h 158"/>
                  <a:gd name="T2" fmla="*/ 0 w 29"/>
                  <a:gd name="T3" fmla="*/ 1492 h 158"/>
                  <a:gd name="T4" fmla="*/ 232 w 29"/>
                  <a:gd name="T5" fmla="*/ 1492 h 158"/>
                  <a:gd name="T6" fmla="*/ 232 w 29"/>
                  <a:gd name="T7" fmla="*/ 0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158">
                    <a:moveTo>
                      <a:pt x="0" y="0"/>
                    </a:moveTo>
                    <a:cubicBezTo>
                      <a:pt x="0" y="1"/>
                      <a:pt x="0" y="66"/>
                      <a:pt x="0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29" y="66"/>
                      <a:pt x="29" y="1"/>
                      <a:pt x="29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61" name="Rectangle 208">
                <a:extLst>
                  <a:ext uri="{FF2B5EF4-FFF2-40B4-BE49-F238E27FC236}">
                    <a16:creationId xmlns:a16="http://schemas.microsoft.com/office/drawing/2014/main" id="{7A64E084-548B-44BD-AB9E-6499CB765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449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10</a:t>
                </a:r>
                <a:endParaRPr lang="fr-FR" altLang="fr-FR"/>
              </a:p>
            </p:txBody>
          </p:sp>
          <p:sp>
            <p:nvSpPr>
              <p:cNvPr id="36762" name="Rectangle 209">
                <a:extLst>
                  <a:ext uri="{FF2B5EF4-FFF2-40B4-BE49-F238E27FC236}">
                    <a16:creationId xmlns:a16="http://schemas.microsoft.com/office/drawing/2014/main" id="{8C3FBE19-67A8-49D3-B0A5-7DDEBD082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382"/>
                <a:ext cx="1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9</a:t>
                </a:r>
                <a:endParaRPr lang="fr-FR" altLang="fr-FR"/>
              </a:p>
            </p:txBody>
          </p:sp>
          <p:sp>
            <p:nvSpPr>
              <p:cNvPr id="36763" name="Rectangle 210">
                <a:extLst>
                  <a:ext uri="{FF2B5EF4-FFF2-40B4-BE49-F238E27FC236}">
                    <a16:creationId xmlns:a16="http://schemas.microsoft.com/office/drawing/2014/main" id="{9D807800-417D-4661-9EA1-67F3B69249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315"/>
                <a:ext cx="1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8</a:t>
                </a:r>
                <a:endParaRPr lang="fr-FR" altLang="fr-FR"/>
              </a:p>
            </p:txBody>
          </p:sp>
          <p:sp>
            <p:nvSpPr>
              <p:cNvPr id="36764" name="Rectangle 211">
                <a:extLst>
                  <a:ext uri="{FF2B5EF4-FFF2-40B4-BE49-F238E27FC236}">
                    <a16:creationId xmlns:a16="http://schemas.microsoft.com/office/drawing/2014/main" id="{1EF3C7D6-3D32-4054-A54E-B3CB42B31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248"/>
                <a:ext cx="1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7</a:t>
                </a:r>
                <a:endParaRPr lang="fr-FR" altLang="fr-FR"/>
              </a:p>
            </p:txBody>
          </p:sp>
          <p:sp>
            <p:nvSpPr>
              <p:cNvPr id="36765" name="Rectangle 212">
                <a:extLst>
                  <a:ext uri="{FF2B5EF4-FFF2-40B4-BE49-F238E27FC236}">
                    <a16:creationId xmlns:a16="http://schemas.microsoft.com/office/drawing/2014/main" id="{849928DD-B67D-480F-83B7-CA6DB824F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181"/>
                <a:ext cx="1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6</a:t>
                </a:r>
                <a:endParaRPr lang="fr-FR" altLang="fr-FR"/>
              </a:p>
            </p:txBody>
          </p:sp>
          <p:sp>
            <p:nvSpPr>
              <p:cNvPr id="36766" name="Line 213">
                <a:extLst>
                  <a:ext uri="{FF2B5EF4-FFF2-40B4-BE49-F238E27FC236}">
                    <a16:creationId xmlns:a16="http://schemas.microsoft.com/office/drawing/2014/main" id="{927388D7-BC5D-43FD-B683-434160EC7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11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67" name="Line 214">
                <a:extLst>
                  <a:ext uri="{FF2B5EF4-FFF2-40B4-BE49-F238E27FC236}">
                    <a16:creationId xmlns:a16="http://schemas.microsoft.com/office/drawing/2014/main" id="{C3133F8F-3362-4623-BD83-20C205DD0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44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68" name="Line 215">
                <a:extLst>
                  <a:ext uri="{FF2B5EF4-FFF2-40B4-BE49-F238E27FC236}">
                    <a16:creationId xmlns:a16="http://schemas.microsoft.com/office/drawing/2014/main" id="{946CC4D6-F964-46D3-8E50-2D0BA966D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76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69" name="Line 216">
                <a:extLst>
                  <a:ext uri="{FF2B5EF4-FFF2-40B4-BE49-F238E27FC236}">
                    <a16:creationId xmlns:a16="http://schemas.microsoft.com/office/drawing/2014/main" id="{D328A1A7-AEF4-4B3E-B1D8-A70BCDA182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08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70" name="Line 217">
                <a:extLst>
                  <a:ext uri="{FF2B5EF4-FFF2-40B4-BE49-F238E27FC236}">
                    <a16:creationId xmlns:a16="http://schemas.microsoft.com/office/drawing/2014/main" id="{B08A9B04-BEBA-47BF-B5F2-E449A768A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77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71" name="Line 218">
                <a:extLst>
                  <a:ext uri="{FF2B5EF4-FFF2-40B4-BE49-F238E27FC236}">
                    <a16:creationId xmlns:a16="http://schemas.microsoft.com/office/drawing/2014/main" id="{D7C7D1A4-1B83-4A8D-8329-3FCC0AB550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7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72" name="Line 219">
                <a:extLst>
                  <a:ext uri="{FF2B5EF4-FFF2-40B4-BE49-F238E27FC236}">
                    <a16:creationId xmlns:a16="http://schemas.microsoft.com/office/drawing/2014/main" id="{14994055-ED36-401D-9699-5062284F9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6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73" name="Line 220">
                <a:extLst>
                  <a:ext uri="{FF2B5EF4-FFF2-40B4-BE49-F238E27FC236}">
                    <a16:creationId xmlns:a16="http://schemas.microsoft.com/office/drawing/2014/main" id="{B500C3CD-ECB7-45CD-935A-947BFA894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5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74" name="Line 221">
                <a:extLst>
                  <a:ext uri="{FF2B5EF4-FFF2-40B4-BE49-F238E27FC236}">
                    <a16:creationId xmlns:a16="http://schemas.microsoft.com/office/drawing/2014/main" id="{3D5C72FB-08D6-4EA1-AE54-219203E235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5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75" name="Line 222">
                <a:extLst>
                  <a:ext uri="{FF2B5EF4-FFF2-40B4-BE49-F238E27FC236}">
                    <a16:creationId xmlns:a16="http://schemas.microsoft.com/office/drawing/2014/main" id="{AF024BE5-AB63-4111-8BDA-F4DD9E8368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43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76" name="Line 223">
                <a:extLst>
                  <a:ext uri="{FF2B5EF4-FFF2-40B4-BE49-F238E27FC236}">
                    <a16:creationId xmlns:a16="http://schemas.microsoft.com/office/drawing/2014/main" id="{0F884E65-7FBF-4D0B-B7EF-F9F08B3202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3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77" name="Line 224">
                <a:extLst>
                  <a:ext uri="{FF2B5EF4-FFF2-40B4-BE49-F238E27FC236}">
                    <a16:creationId xmlns:a16="http://schemas.microsoft.com/office/drawing/2014/main" id="{BD58A8E4-7BD3-430D-AA46-F2D072FB04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3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78" name="Line 225">
                <a:extLst>
                  <a:ext uri="{FF2B5EF4-FFF2-40B4-BE49-F238E27FC236}">
                    <a16:creationId xmlns:a16="http://schemas.microsoft.com/office/drawing/2014/main" id="{1CD464E4-9E9C-4760-AB1F-1780CEFDC5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2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79" name="Line 226">
                <a:extLst>
                  <a:ext uri="{FF2B5EF4-FFF2-40B4-BE49-F238E27FC236}">
                    <a16:creationId xmlns:a16="http://schemas.microsoft.com/office/drawing/2014/main" id="{DDB6FFAE-2D84-4175-817F-62C489476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1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80" name="Line 227">
                <a:extLst>
                  <a:ext uri="{FF2B5EF4-FFF2-40B4-BE49-F238E27FC236}">
                    <a16:creationId xmlns:a16="http://schemas.microsoft.com/office/drawing/2014/main" id="{9C1AF310-E236-4F7D-8088-7FC73C0052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11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81" name="Line 228">
                <a:extLst>
                  <a:ext uri="{FF2B5EF4-FFF2-40B4-BE49-F238E27FC236}">
                    <a16:creationId xmlns:a16="http://schemas.microsoft.com/office/drawing/2014/main" id="{66601D32-2B3F-46B0-B2EA-D0BCCBA46D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0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82" name="Line 229">
                <a:extLst>
                  <a:ext uri="{FF2B5EF4-FFF2-40B4-BE49-F238E27FC236}">
                    <a16:creationId xmlns:a16="http://schemas.microsoft.com/office/drawing/2014/main" id="{4FA437E3-A1E8-4B46-A7ED-CFCCF67FD6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9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83" name="Line 230">
                <a:extLst>
                  <a:ext uri="{FF2B5EF4-FFF2-40B4-BE49-F238E27FC236}">
                    <a16:creationId xmlns:a16="http://schemas.microsoft.com/office/drawing/2014/main" id="{E06F05A3-80AC-4663-A738-05A322BCF7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9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84" name="Line 231">
                <a:extLst>
                  <a:ext uri="{FF2B5EF4-FFF2-40B4-BE49-F238E27FC236}">
                    <a16:creationId xmlns:a16="http://schemas.microsoft.com/office/drawing/2014/main" id="{2351AD3D-8FD9-4606-AAF1-7BCA56085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8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85" name="Line 232">
                <a:extLst>
                  <a:ext uri="{FF2B5EF4-FFF2-40B4-BE49-F238E27FC236}">
                    <a16:creationId xmlns:a16="http://schemas.microsoft.com/office/drawing/2014/main" id="{C70DE7BA-06C4-477B-9EF3-B3721520C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78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86" name="Line 233">
                <a:extLst>
                  <a:ext uri="{FF2B5EF4-FFF2-40B4-BE49-F238E27FC236}">
                    <a16:creationId xmlns:a16="http://schemas.microsoft.com/office/drawing/2014/main" id="{1A788287-57B4-4B67-9220-2346AEF5CB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7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87" name="Line 234">
                <a:extLst>
                  <a:ext uri="{FF2B5EF4-FFF2-40B4-BE49-F238E27FC236}">
                    <a16:creationId xmlns:a16="http://schemas.microsoft.com/office/drawing/2014/main" id="{27AE7DB5-2716-4640-83CD-4C98083D71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6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88" name="Line 235">
                <a:extLst>
                  <a:ext uri="{FF2B5EF4-FFF2-40B4-BE49-F238E27FC236}">
                    <a16:creationId xmlns:a16="http://schemas.microsoft.com/office/drawing/2014/main" id="{B94E2186-B7A7-4F96-857E-0CCDD3727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5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89" name="Line 236">
                <a:extLst>
                  <a:ext uri="{FF2B5EF4-FFF2-40B4-BE49-F238E27FC236}">
                    <a16:creationId xmlns:a16="http://schemas.microsoft.com/office/drawing/2014/main" id="{88D42654-41B2-45E5-B098-1914C9770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5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90" name="Line 237">
                <a:extLst>
                  <a:ext uri="{FF2B5EF4-FFF2-40B4-BE49-F238E27FC236}">
                    <a16:creationId xmlns:a16="http://schemas.microsoft.com/office/drawing/2014/main" id="{1C7EE984-236F-45E3-9B8C-5595FCEFAD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44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91" name="Line 238">
                <a:extLst>
                  <a:ext uri="{FF2B5EF4-FFF2-40B4-BE49-F238E27FC236}">
                    <a16:creationId xmlns:a16="http://schemas.microsoft.com/office/drawing/2014/main" id="{66361CB1-54FF-42B2-A087-6F3706AFA8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3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92" name="Line 239">
                <a:extLst>
                  <a:ext uri="{FF2B5EF4-FFF2-40B4-BE49-F238E27FC236}">
                    <a16:creationId xmlns:a16="http://schemas.microsoft.com/office/drawing/2014/main" id="{F5F2DC0D-B927-4646-BB0C-DC18AB1D4F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2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93" name="Line 240">
                <a:extLst>
                  <a:ext uri="{FF2B5EF4-FFF2-40B4-BE49-F238E27FC236}">
                    <a16:creationId xmlns:a16="http://schemas.microsoft.com/office/drawing/2014/main" id="{EDE4E03B-AA62-4CAB-813B-8F213B9B25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2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94" name="Line 241">
                <a:extLst>
                  <a:ext uri="{FF2B5EF4-FFF2-40B4-BE49-F238E27FC236}">
                    <a16:creationId xmlns:a16="http://schemas.microsoft.com/office/drawing/2014/main" id="{0BD0D664-E1EA-46A7-A808-66E56DC4DC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1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95" name="Line 242">
                <a:extLst>
                  <a:ext uri="{FF2B5EF4-FFF2-40B4-BE49-F238E27FC236}">
                    <a16:creationId xmlns:a16="http://schemas.microsoft.com/office/drawing/2014/main" id="{DBF59A6E-E335-4C6D-892C-F1264A5BD3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10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96" name="Line 243">
                <a:extLst>
                  <a:ext uri="{FF2B5EF4-FFF2-40B4-BE49-F238E27FC236}">
                    <a16:creationId xmlns:a16="http://schemas.microsoft.com/office/drawing/2014/main" id="{7CB2DF02-CBC3-4D3B-A615-76926157EB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30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339" name="Group 244">
              <a:extLst>
                <a:ext uri="{FF2B5EF4-FFF2-40B4-BE49-F238E27FC236}">
                  <a16:creationId xmlns:a16="http://schemas.microsoft.com/office/drawing/2014/main" id="{AA8ADEBE-02BF-4473-AEB0-B92A519A1A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7" y="1149"/>
              <a:ext cx="60" cy="1403"/>
              <a:chOff x="2037" y="1149"/>
              <a:chExt cx="60" cy="1403"/>
            </a:xfrm>
          </p:grpSpPr>
          <p:sp>
            <p:nvSpPr>
              <p:cNvPr id="36397" name="Line 245">
                <a:extLst>
                  <a:ext uri="{FF2B5EF4-FFF2-40B4-BE49-F238E27FC236}">
                    <a16:creationId xmlns:a16="http://schemas.microsoft.com/office/drawing/2014/main" id="{C8B6CE33-198E-41E2-90F1-5E00F6566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9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98" name="Line 246">
                <a:extLst>
                  <a:ext uri="{FF2B5EF4-FFF2-40B4-BE49-F238E27FC236}">
                    <a16:creationId xmlns:a16="http://schemas.microsoft.com/office/drawing/2014/main" id="{4ED1AC95-E80A-4B47-8D8D-C04BD94161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8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99" name="Line 247">
                <a:extLst>
                  <a:ext uri="{FF2B5EF4-FFF2-40B4-BE49-F238E27FC236}">
                    <a16:creationId xmlns:a16="http://schemas.microsoft.com/office/drawing/2014/main" id="{787D7C71-F7EA-4731-ACBF-36069BCC54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8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0" name="Line 248">
                <a:extLst>
                  <a:ext uri="{FF2B5EF4-FFF2-40B4-BE49-F238E27FC236}">
                    <a16:creationId xmlns:a16="http://schemas.microsoft.com/office/drawing/2014/main" id="{E857670B-34D0-4C4A-A927-ACC42DCDB6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76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1" name="Line 249">
                <a:extLst>
                  <a:ext uri="{FF2B5EF4-FFF2-40B4-BE49-F238E27FC236}">
                    <a16:creationId xmlns:a16="http://schemas.microsoft.com/office/drawing/2014/main" id="{DB5E9B22-9837-4CA9-9D45-AAB27CDDB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7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2" name="Line 250">
                <a:extLst>
                  <a:ext uri="{FF2B5EF4-FFF2-40B4-BE49-F238E27FC236}">
                    <a16:creationId xmlns:a16="http://schemas.microsoft.com/office/drawing/2014/main" id="{D0DCD730-6B68-4B44-9E64-A498FC99D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6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3" name="Line 251">
                <a:extLst>
                  <a:ext uri="{FF2B5EF4-FFF2-40B4-BE49-F238E27FC236}">
                    <a16:creationId xmlns:a16="http://schemas.microsoft.com/office/drawing/2014/main" id="{CFD43778-0685-4CC9-873A-D55228A864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5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4" name="Line 252">
                <a:extLst>
                  <a:ext uri="{FF2B5EF4-FFF2-40B4-BE49-F238E27FC236}">
                    <a16:creationId xmlns:a16="http://schemas.microsoft.com/office/drawing/2014/main" id="{7AA3E040-05ED-4896-86AB-EAEDDB707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4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5" name="Line 253">
                <a:extLst>
                  <a:ext uri="{FF2B5EF4-FFF2-40B4-BE49-F238E27FC236}">
                    <a16:creationId xmlns:a16="http://schemas.microsoft.com/office/drawing/2014/main" id="{CF9AECCA-971C-4EC8-939C-4686690ED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42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6" name="Line 254">
                <a:extLst>
                  <a:ext uri="{FF2B5EF4-FFF2-40B4-BE49-F238E27FC236}">
                    <a16:creationId xmlns:a16="http://schemas.microsoft.com/office/drawing/2014/main" id="{31FFE0A8-0980-4221-881A-D53E23CCE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3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7" name="Line 255">
                <a:extLst>
                  <a:ext uri="{FF2B5EF4-FFF2-40B4-BE49-F238E27FC236}">
                    <a16:creationId xmlns:a16="http://schemas.microsoft.com/office/drawing/2014/main" id="{A2A5AE8D-082B-4F8A-A824-90B702D2B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3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8" name="Line 256">
                <a:extLst>
                  <a:ext uri="{FF2B5EF4-FFF2-40B4-BE49-F238E27FC236}">
                    <a16:creationId xmlns:a16="http://schemas.microsoft.com/office/drawing/2014/main" id="{2F708699-DDEF-4CF1-98AE-C3C8F061BD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2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9" name="Line 257">
                <a:extLst>
                  <a:ext uri="{FF2B5EF4-FFF2-40B4-BE49-F238E27FC236}">
                    <a16:creationId xmlns:a16="http://schemas.microsoft.com/office/drawing/2014/main" id="{978EABB0-4DB8-4729-A425-8E23F4EBD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1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0" name="Line 258">
                <a:extLst>
                  <a:ext uri="{FF2B5EF4-FFF2-40B4-BE49-F238E27FC236}">
                    <a16:creationId xmlns:a16="http://schemas.microsoft.com/office/drawing/2014/main" id="{38620D60-C1D2-4F75-99F9-688EF9E06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08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1" name="Line 259">
                <a:extLst>
                  <a:ext uri="{FF2B5EF4-FFF2-40B4-BE49-F238E27FC236}">
                    <a16:creationId xmlns:a16="http://schemas.microsoft.com/office/drawing/2014/main" id="{2EAEF2DF-3F63-43B1-AA5C-ACDD7B9D8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20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2" name="Line 260">
                <a:extLst>
                  <a:ext uri="{FF2B5EF4-FFF2-40B4-BE49-F238E27FC236}">
                    <a16:creationId xmlns:a16="http://schemas.microsoft.com/office/drawing/2014/main" id="{57A04DCF-72B7-45F1-B3DB-71ADAA60A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9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3" name="Line 261">
                <a:extLst>
                  <a:ext uri="{FF2B5EF4-FFF2-40B4-BE49-F238E27FC236}">
                    <a16:creationId xmlns:a16="http://schemas.microsoft.com/office/drawing/2014/main" id="{1767C8BA-4F55-4E8A-B05F-8F0B03172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8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4" name="Line 262">
                <a:extLst>
                  <a:ext uri="{FF2B5EF4-FFF2-40B4-BE49-F238E27FC236}">
                    <a16:creationId xmlns:a16="http://schemas.microsoft.com/office/drawing/2014/main" id="{61308A60-83A9-4D86-ABD8-33C8EEDE0F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8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5" name="Line 263">
                <a:extLst>
                  <a:ext uri="{FF2B5EF4-FFF2-40B4-BE49-F238E27FC236}">
                    <a16:creationId xmlns:a16="http://schemas.microsoft.com/office/drawing/2014/main" id="{86E5A4E8-4C91-4C2D-9FAF-B67C56B71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75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6" name="Line 264">
                <a:extLst>
                  <a:ext uri="{FF2B5EF4-FFF2-40B4-BE49-F238E27FC236}">
                    <a16:creationId xmlns:a16="http://schemas.microsoft.com/office/drawing/2014/main" id="{E5B4E6C0-3182-4EF6-8F8C-9877426FC1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6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7" name="Line 265">
                <a:extLst>
                  <a:ext uri="{FF2B5EF4-FFF2-40B4-BE49-F238E27FC236}">
                    <a16:creationId xmlns:a16="http://schemas.microsoft.com/office/drawing/2014/main" id="{8837663F-CFC4-4FB3-AA07-8C00677CB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6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8" name="Line 266">
                <a:extLst>
                  <a:ext uri="{FF2B5EF4-FFF2-40B4-BE49-F238E27FC236}">
                    <a16:creationId xmlns:a16="http://schemas.microsoft.com/office/drawing/2014/main" id="{A14F823F-1E35-42F8-9D51-62F3782AA4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5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9" name="Line 267">
                <a:extLst>
                  <a:ext uri="{FF2B5EF4-FFF2-40B4-BE49-F238E27FC236}">
                    <a16:creationId xmlns:a16="http://schemas.microsoft.com/office/drawing/2014/main" id="{004105E3-4EEF-4AFF-9C43-AEFB04822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14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0" name="Freeform 268">
                <a:extLst>
                  <a:ext uri="{FF2B5EF4-FFF2-40B4-BE49-F238E27FC236}">
                    <a16:creationId xmlns:a16="http://schemas.microsoft.com/office/drawing/2014/main" id="{01B5F71F-EDD2-4080-9EE1-B65D84B5B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1477"/>
                <a:ext cx="58" cy="336"/>
              </a:xfrm>
              <a:custGeom>
                <a:avLst/>
                <a:gdLst>
                  <a:gd name="T0" fmla="*/ 0 w 29"/>
                  <a:gd name="T1" fmla="*/ 0 h 159"/>
                  <a:gd name="T2" fmla="*/ 0 w 29"/>
                  <a:gd name="T3" fmla="*/ 1500 h 159"/>
                  <a:gd name="T4" fmla="*/ 232 w 29"/>
                  <a:gd name="T5" fmla="*/ 1500 h 159"/>
                  <a:gd name="T6" fmla="*/ 232 w 29"/>
                  <a:gd name="T7" fmla="*/ 0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159">
                    <a:moveTo>
                      <a:pt x="0" y="0"/>
                    </a:moveTo>
                    <a:cubicBezTo>
                      <a:pt x="0" y="2"/>
                      <a:pt x="0" y="66"/>
                      <a:pt x="0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66"/>
                      <a:pt x="29" y="2"/>
                      <a:pt x="29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1" name="Rectangle 269">
                <a:extLst>
                  <a:ext uri="{FF2B5EF4-FFF2-40B4-BE49-F238E27FC236}">
                    <a16:creationId xmlns:a16="http://schemas.microsoft.com/office/drawing/2014/main" id="{E41853BD-D5F4-43F7-8F38-7EBEC1561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784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15</a:t>
                </a:r>
                <a:endParaRPr lang="fr-FR" altLang="fr-FR"/>
              </a:p>
            </p:txBody>
          </p:sp>
          <p:sp>
            <p:nvSpPr>
              <p:cNvPr id="36422" name="Rectangle 270">
                <a:extLst>
                  <a:ext uri="{FF2B5EF4-FFF2-40B4-BE49-F238E27FC236}">
                    <a16:creationId xmlns:a16="http://schemas.microsoft.com/office/drawing/2014/main" id="{C98FF7EB-EE25-46D8-A957-7AF651981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717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14</a:t>
                </a:r>
                <a:endParaRPr lang="fr-FR" altLang="fr-FR"/>
              </a:p>
            </p:txBody>
          </p:sp>
          <p:sp>
            <p:nvSpPr>
              <p:cNvPr id="36423" name="Rectangle 271">
                <a:extLst>
                  <a:ext uri="{FF2B5EF4-FFF2-40B4-BE49-F238E27FC236}">
                    <a16:creationId xmlns:a16="http://schemas.microsoft.com/office/drawing/2014/main" id="{F53F3C6B-4E6F-4FCB-AB98-709210B8D8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648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13</a:t>
                </a:r>
                <a:endParaRPr lang="fr-FR" altLang="fr-FR"/>
              </a:p>
            </p:txBody>
          </p:sp>
          <p:sp>
            <p:nvSpPr>
              <p:cNvPr id="36424" name="Rectangle 272">
                <a:extLst>
                  <a:ext uri="{FF2B5EF4-FFF2-40B4-BE49-F238E27FC236}">
                    <a16:creationId xmlns:a16="http://schemas.microsoft.com/office/drawing/2014/main" id="{451AF881-2052-470B-A170-2E9B6C8BD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582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12</a:t>
                </a:r>
                <a:endParaRPr lang="fr-FR" altLang="fr-FR"/>
              </a:p>
            </p:txBody>
          </p:sp>
          <p:sp>
            <p:nvSpPr>
              <p:cNvPr id="36425" name="Rectangle 273">
                <a:extLst>
                  <a:ext uri="{FF2B5EF4-FFF2-40B4-BE49-F238E27FC236}">
                    <a16:creationId xmlns:a16="http://schemas.microsoft.com/office/drawing/2014/main" id="{66DDB2ED-2C67-4B00-B70A-C270EB303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515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11</a:t>
                </a:r>
                <a:endParaRPr lang="fr-FR" altLang="fr-FR"/>
              </a:p>
            </p:txBody>
          </p:sp>
          <p:sp>
            <p:nvSpPr>
              <p:cNvPr id="36426" name="Line 274">
                <a:extLst>
                  <a:ext uri="{FF2B5EF4-FFF2-40B4-BE49-F238E27FC236}">
                    <a16:creationId xmlns:a16="http://schemas.microsoft.com/office/drawing/2014/main" id="{54DDA966-EC8A-4858-AEAE-C4716306F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45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7" name="Line 275">
                <a:extLst>
                  <a:ext uri="{FF2B5EF4-FFF2-40B4-BE49-F238E27FC236}">
                    <a16:creationId xmlns:a16="http://schemas.microsoft.com/office/drawing/2014/main" id="{A6CEC710-90A4-414A-936D-0518ADA3AC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78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8" name="Line 276">
                <a:extLst>
                  <a:ext uri="{FF2B5EF4-FFF2-40B4-BE49-F238E27FC236}">
                    <a16:creationId xmlns:a16="http://schemas.microsoft.com/office/drawing/2014/main" id="{7F9F7153-3B42-4638-A8D9-FDF9BFFDB8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10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9" name="Line 277">
                <a:extLst>
                  <a:ext uri="{FF2B5EF4-FFF2-40B4-BE49-F238E27FC236}">
                    <a16:creationId xmlns:a16="http://schemas.microsoft.com/office/drawing/2014/main" id="{58CF4112-EBD7-4729-BED3-81AACF36ED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45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0" name="Line 278">
                <a:extLst>
                  <a:ext uri="{FF2B5EF4-FFF2-40B4-BE49-F238E27FC236}">
                    <a16:creationId xmlns:a16="http://schemas.microsoft.com/office/drawing/2014/main" id="{4A92C480-5E25-45EC-A920-8C98828A7C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13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1" name="Line 279">
                <a:extLst>
                  <a:ext uri="{FF2B5EF4-FFF2-40B4-BE49-F238E27FC236}">
                    <a16:creationId xmlns:a16="http://schemas.microsoft.com/office/drawing/2014/main" id="{B3466227-B667-4ED5-85B1-F7322E4A98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0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2" name="Line 280">
                <a:extLst>
                  <a:ext uri="{FF2B5EF4-FFF2-40B4-BE49-F238E27FC236}">
                    <a16:creationId xmlns:a16="http://schemas.microsoft.com/office/drawing/2014/main" id="{008C8428-B899-4D49-9660-BD184AE0C0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9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3" name="Line 281">
                <a:extLst>
                  <a:ext uri="{FF2B5EF4-FFF2-40B4-BE49-F238E27FC236}">
                    <a16:creationId xmlns:a16="http://schemas.microsoft.com/office/drawing/2014/main" id="{B439AD64-6663-476E-BAEB-EEF3678BA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9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4" name="Line 282">
                <a:extLst>
                  <a:ext uri="{FF2B5EF4-FFF2-40B4-BE49-F238E27FC236}">
                    <a16:creationId xmlns:a16="http://schemas.microsoft.com/office/drawing/2014/main" id="{C54AFBD4-08A0-4FD8-B1B2-816D558A3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8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5" name="Line 283">
                <a:extLst>
                  <a:ext uri="{FF2B5EF4-FFF2-40B4-BE49-F238E27FC236}">
                    <a16:creationId xmlns:a16="http://schemas.microsoft.com/office/drawing/2014/main" id="{0618B12E-AAF2-4AE6-8EBC-C858707AB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79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6" name="Line 284">
                <a:extLst>
                  <a:ext uri="{FF2B5EF4-FFF2-40B4-BE49-F238E27FC236}">
                    <a16:creationId xmlns:a16="http://schemas.microsoft.com/office/drawing/2014/main" id="{8F47E78C-1B2D-407D-80D3-56EC47B6DC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7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7" name="Line 285">
                <a:extLst>
                  <a:ext uri="{FF2B5EF4-FFF2-40B4-BE49-F238E27FC236}">
                    <a16:creationId xmlns:a16="http://schemas.microsoft.com/office/drawing/2014/main" id="{4819423A-EAFF-41A5-8310-17758BF803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6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8" name="Line 286">
                <a:extLst>
                  <a:ext uri="{FF2B5EF4-FFF2-40B4-BE49-F238E27FC236}">
                    <a16:creationId xmlns:a16="http://schemas.microsoft.com/office/drawing/2014/main" id="{2FD97F78-5F1E-4472-B188-E73A582AC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5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9" name="Line 287">
                <a:extLst>
                  <a:ext uri="{FF2B5EF4-FFF2-40B4-BE49-F238E27FC236}">
                    <a16:creationId xmlns:a16="http://schemas.microsoft.com/office/drawing/2014/main" id="{5EF2594A-CEA4-4B3E-9B4D-B4A8BF8FD5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5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0" name="Line 288">
                <a:extLst>
                  <a:ext uri="{FF2B5EF4-FFF2-40B4-BE49-F238E27FC236}">
                    <a16:creationId xmlns:a16="http://schemas.microsoft.com/office/drawing/2014/main" id="{D679DC21-716F-4813-9AFA-177EBF714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45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1" name="Line 289">
                <a:extLst>
                  <a:ext uri="{FF2B5EF4-FFF2-40B4-BE49-F238E27FC236}">
                    <a16:creationId xmlns:a16="http://schemas.microsoft.com/office/drawing/2014/main" id="{3B448CB0-3F61-46CC-89AC-CB8F23642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3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2" name="Line 290">
                <a:extLst>
                  <a:ext uri="{FF2B5EF4-FFF2-40B4-BE49-F238E27FC236}">
                    <a16:creationId xmlns:a16="http://schemas.microsoft.com/office/drawing/2014/main" id="{70ACF03E-5E4D-4678-9D70-D4B7F27F4E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3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3" name="Line 291">
                <a:extLst>
                  <a:ext uri="{FF2B5EF4-FFF2-40B4-BE49-F238E27FC236}">
                    <a16:creationId xmlns:a16="http://schemas.microsoft.com/office/drawing/2014/main" id="{57BF6016-7901-475B-9375-6C5C9C882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2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4" name="Line 292">
                <a:extLst>
                  <a:ext uri="{FF2B5EF4-FFF2-40B4-BE49-F238E27FC236}">
                    <a16:creationId xmlns:a16="http://schemas.microsoft.com/office/drawing/2014/main" id="{191DEC0D-248F-418E-8E80-8E7D27BF5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1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5" name="Line 293">
                <a:extLst>
                  <a:ext uri="{FF2B5EF4-FFF2-40B4-BE49-F238E27FC236}">
                    <a16:creationId xmlns:a16="http://schemas.microsoft.com/office/drawing/2014/main" id="{A72AF3BA-2D18-4031-A434-AAA9AA7847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12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6" name="Line 294">
                <a:extLst>
                  <a:ext uri="{FF2B5EF4-FFF2-40B4-BE49-F238E27FC236}">
                    <a16:creationId xmlns:a16="http://schemas.microsoft.com/office/drawing/2014/main" id="{77EFA33A-89B8-4032-94E3-A2EB33960E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70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7" name="Line 295">
                <a:extLst>
                  <a:ext uri="{FF2B5EF4-FFF2-40B4-BE49-F238E27FC236}">
                    <a16:creationId xmlns:a16="http://schemas.microsoft.com/office/drawing/2014/main" id="{E217EEFD-8D88-4F12-BC3C-CFC810636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9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8" name="Line 296">
                <a:extLst>
                  <a:ext uri="{FF2B5EF4-FFF2-40B4-BE49-F238E27FC236}">
                    <a16:creationId xmlns:a16="http://schemas.microsoft.com/office/drawing/2014/main" id="{E58D5646-E8FB-4D68-8F33-59DE20B2E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9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9" name="Line 297">
                <a:extLst>
                  <a:ext uri="{FF2B5EF4-FFF2-40B4-BE49-F238E27FC236}">
                    <a16:creationId xmlns:a16="http://schemas.microsoft.com/office/drawing/2014/main" id="{96DB8222-A8A4-4B4F-993E-D13156A243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8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0" name="Line 298">
                <a:extLst>
                  <a:ext uri="{FF2B5EF4-FFF2-40B4-BE49-F238E27FC236}">
                    <a16:creationId xmlns:a16="http://schemas.microsoft.com/office/drawing/2014/main" id="{D088C3E6-C52A-4DA7-9AFE-7A5C20CBE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78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1" name="Line 299">
                <a:extLst>
                  <a:ext uri="{FF2B5EF4-FFF2-40B4-BE49-F238E27FC236}">
                    <a16:creationId xmlns:a16="http://schemas.microsoft.com/office/drawing/2014/main" id="{25E0C231-C799-4A58-9A68-55DDAF75E4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7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2" name="Line 300">
                <a:extLst>
                  <a:ext uri="{FF2B5EF4-FFF2-40B4-BE49-F238E27FC236}">
                    <a16:creationId xmlns:a16="http://schemas.microsoft.com/office/drawing/2014/main" id="{A73D672A-2F40-4E5A-8796-CBE444E5E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6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3" name="Line 301">
                <a:extLst>
                  <a:ext uri="{FF2B5EF4-FFF2-40B4-BE49-F238E27FC236}">
                    <a16:creationId xmlns:a16="http://schemas.microsoft.com/office/drawing/2014/main" id="{43A410C4-7E65-40C1-AB53-A46A5BD85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5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4" name="Line 302">
                <a:extLst>
                  <a:ext uri="{FF2B5EF4-FFF2-40B4-BE49-F238E27FC236}">
                    <a16:creationId xmlns:a16="http://schemas.microsoft.com/office/drawing/2014/main" id="{85A81137-B88A-4724-92C1-672C1123B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5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5" name="Line 303">
                <a:extLst>
                  <a:ext uri="{FF2B5EF4-FFF2-40B4-BE49-F238E27FC236}">
                    <a16:creationId xmlns:a16="http://schemas.microsoft.com/office/drawing/2014/main" id="{5BB6BD40-C2CE-466A-B9EF-E13B05B4E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44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6" name="Line 304">
                <a:extLst>
                  <a:ext uri="{FF2B5EF4-FFF2-40B4-BE49-F238E27FC236}">
                    <a16:creationId xmlns:a16="http://schemas.microsoft.com/office/drawing/2014/main" id="{68CF3AB9-284C-48D2-8B0B-7C1A8052E8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3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7" name="Line 305">
                <a:extLst>
                  <a:ext uri="{FF2B5EF4-FFF2-40B4-BE49-F238E27FC236}">
                    <a16:creationId xmlns:a16="http://schemas.microsoft.com/office/drawing/2014/main" id="{8153E99D-9D45-4FFF-823D-494ACF5B12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3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8" name="Line 306">
                <a:extLst>
                  <a:ext uri="{FF2B5EF4-FFF2-40B4-BE49-F238E27FC236}">
                    <a16:creationId xmlns:a16="http://schemas.microsoft.com/office/drawing/2014/main" id="{DDBC5D0E-90B6-46C0-AFC4-A4E46E882C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2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9" name="Line 307">
                <a:extLst>
                  <a:ext uri="{FF2B5EF4-FFF2-40B4-BE49-F238E27FC236}">
                    <a16:creationId xmlns:a16="http://schemas.microsoft.com/office/drawing/2014/main" id="{83032C57-3CFD-4374-9A42-6A6AE3390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1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0" name="Line 308">
                <a:extLst>
                  <a:ext uri="{FF2B5EF4-FFF2-40B4-BE49-F238E27FC236}">
                    <a16:creationId xmlns:a16="http://schemas.microsoft.com/office/drawing/2014/main" id="{F8CD1200-F3DE-44F4-AA18-15186FA11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10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1" name="Line 309">
                <a:extLst>
                  <a:ext uri="{FF2B5EF4-FFF2-40B4-BE49-F238E27FC236}">
                    <a16:creationId xmlns:a16="http://schemas.microsoft.com/office/drawing/2014/main" id="{EF9BA6B3-168E-4A33-9F63-BC6C2A260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60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2" name="Line 310">
                <a:extLst>
                  <a:ext uri="{FF2B5EF4-FFF2-40B4-BE49-F238E27FC236}">
                    <a16:creationId xmlns:a16="http://schemas.microsoft.com/office/drawing/2014/main" id="{8C709AD7-1117-47F4-BF01-8823C17CB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9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3" name="Line 311">
                <a:extLst>
                  <a:ext uri="{FF2B5EF4-FFF2-40B4-BE49-F238E27FC236}">
                    <a16:creationId xmlns:a16="http://schemas.microsoft.com/office/drawing/2014/main" id="{0E96145B-F397-4B42-AD7B-ABF605CB21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9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4" name="Line 312">
                <a:extLst>
                  <a:ext uri="{FF2B5EF4-FFF2-40B4-BE49-F238E27FC236}">
                    <a16:creationId xmlns:a16="http://schemas.microsoft.com/office/drawing/2014/main" id="{5AAECD01-1739-4C1C-9D26-6E11E696B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8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5" name="Line 313">
                <a:extLst>
                  <a:ext uri="{FF2B5EF4-FFF2-40B4-BE49-F238E27FC236}">
                    <a16:creationId xmlns:a16="http://schemas.microsoft.com/office/drawing/2014/main" id="{1FCB7757-25A0-4E6A-9F6B-3259D21338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76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6" name="Line 314">
                <a:extLst>
                  <a:ext uri="{FF2B5EF4-FFF2-40B4-BE49-F238E27FC236}">
                    <a16:creationId xmlns:a16="http://schemas.microsoft.com/office/drawing/2014/main" id="{38ABD212-3601-4193-82C2-A855DD06F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7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7" name="Line 315">
                <a:extLst>
                  <a:ext uri="{FF2B5EF4-FFF2-40B4-BE49-F238E27FC236}">
                    <a16:creationId xmlns:a16="http://schemas.microsoft.com/office/drawing/2014/main" id="{32BD4143-BDA0-4E97-B409-C155568722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6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8" name="Line 316">
                <a:extLst>
                  <a:ext uri="{FF2B5EF4-FFF2-40B4-BE49-F238E27FC236}">
                    <a16:creationId xmlns:a16="http://schemas.microsoft.com/office/drawing/2014/main" id="{85949F2D-96DF-4CD1-A875-19497B4AD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5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9" name="Line 317">
                <a:extLst>
                  <a:ext uri="{FF2B5EF4-FFF2-40B4-BE49-F238E27FC236}">
                    <a16:creationId xmlns:a16="http://schemas.microsoft.com/office/drawing/2014/main" id="{75CD028B-1E86-4145-8691-8416BF78D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5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70" name="Line 318">
                <a:extLst>
                  <a:ext uri="{FF2B5EF4-FFF2-40B4-BE49-F238E27FC236}">
                    <a16:creationId xmlns:a16="http://schemas.microsoft.com/office/drawing/2014/main" id="{06D2FFFE-FC86-4D80-A236-02A588448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45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71" name="Line 319">
                <a:extLst>
                  <a:ext uri="{FF2B5EF4-FFF2-40B4-BE49-F238E27FC236}">
                    <a16:creationId xmlns:a16="http://schemas.microsoft.com/office/drawing/2014/main" id="{728F4352-1005-4E16-B963-A3E11A817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3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72" name="Line 320">
                <a:extLst>
                  <a:ext uri="{FF2B5EF4-FFF2-40B4-BE49-F238E27FC236}">
                    <a16:creationId xmlns:a16="http://schemas.microsoft.com/office/drawing/2014/main" id="{2BD49770-43BA-4087-977F-2557309093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3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73" name="Line 321">
                <a:extLst>
                  <a:ext uri="{FF2B5EF4-FFF2-40B4-BE49-F238E27FC236}">
                    <a16:creationId xmlns:a16="http://schemas.microsoft.com/office/drawing/2014/main" id="{1B8852B1-CB51-42B7-BB9C-C2BCDB3892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2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74" name="Line 322">
                <a:extLst>
                  <a:ext uri="{FF2B5EF4-FFF2-40B4-BE49-F238E27FC236}">
                    <a16:creationId xmlns:a16="http://schemas.microsoft.com/office/drawing/2014/main" id="{9591531F-11D5-4723-8A91-72B74E6319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1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75" name="Line 323">
                <a:extLst>
                  <a:ext uri="{FF2B5EF4-FFF2-40B4-BE49-F238E27FC236}">
                    <a16:creationId xmlns:a16="http://schemas.microsoft.com/office/drawing/2014/main" id="{E2A86CD7-4525-4FD3-B699-564AC2730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11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76" name="Line 324">
                <a:extLst>
                  <a:ext uri="{FF2B5EF4-FFF2-40B4-BE49-F238E27FC236}">
                    <a16:creationId xmlns:a16="http://schemas.microsoft.com/office/drawing/2014/main" id="{FF527D84-1E87-4532-B7E2-3792DC0BD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50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77" name="Line 325">
                <a:extLst>
                  <a:ext uri="{FF2B5EF4-FFF2-40B4-BE49-F238E27FC236}">
                    <a16:creationId xmlns:a16="http://schemas.microsoft.com/office/drawing/2014/main" id="{F20D5D5E-8D48-47DF-AA33-443D35A69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9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78" name="Line 326">
                <a:extLst>
                  <a:ext uri="{FF2B5EF4-FFF2-40B4-BE49-F238E27FC236}">
                    <a16:creationId xmlns:a16="http://schemas.microsoft.com/office/drawing/2014/main" id="{C314FD31-0E7F-4DF9-9B61-A659475EA8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9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79" name="Line 327">
                <a:extLst>
                  <a:ext uri="{FF2B5EF4-FFF2-40B4-BE49-F238E27FC236}">
                    <a16:creationId xmlns:a16="http://schemas.microsoft.com/office/drawing/2014/main" id="{FC18D852-243B-4F74-A889-119F7E66E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48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80" name="Line 328">
                <a:extLst>
                  <a:ext uri="{FF2B5EF4-FFF2-40B4-BE49-F238E27FC236}">
                    <a16:creationId xmlns:a16="http://schemas.microsoft.com/office/drawing/2014/main" id="{9D6F440B-3B28-451B-BB14-701301140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13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81" name="Freeform 329">
                <a:extLst>
                  <a:ext uri="{FF2B5EF4-FFF2-40B4-BE49-F238E27FC236}">
                    <a16:creationId xmlns:a16="http://schemas.microsoft.com/office/drawing/2014/main" id="{14E4E15F-1889-486C-B6CD-112F1DA59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1813"/>
                <a:ext cx="58" cy="334"/>
              </a:xfrm>
              <a:custGeom>
                <a:avLst/>
                <a:gdLst>
                  <a:gd name="T0" fmla="*/ 0 w 29"/>
                  <a:gd name="T1" fmla="*/ 0 h 158"/>
                  <a:gd name="T2" fmla="*/ 0 w 29"/>
                  <a:gd name="T3" fmla="*/ 1492 h 158"/>
                  <a:gd name="T4" fmla="*/ 232 w 29"/>
                  <a:gd name="T5" fmla="*/ 1492 h 158"/>
                  <a:gd name="T6" fmla="*/ 232 w 29"/>
                  <a:gd name="T7" fmla="*/ 0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158">
                    <a:moveTo>
                      <a:pt x="0" y="0"/>
                    </a:moveTo>
                    <a:cubicBezTo>
                      <a:pt x="0" y="1"/>
                      <a:pt x="0" y="66"/>
                      <a:pt x="0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29" y="66"/>
                      <a:pt x="29" y="1"/>
                      <a:pt x="29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82" name="Rectangle 330">
                <a:extLst>
                  <a:ext uri="{FF2B5EF4-FFF2-40B4-BE49-F238E27FC236}">
                    <a16:creationId xmlns:a16="http://schemas.microsoft.com/office/drawing/2014/main" id="{FC9D45E8-53FE-4892-88F3-FDA9B62CB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2119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20</a:t>
                </a:r>
                <a:endParaRPr lang="fr-FR" altLang="fr-FR"/>
              </a:p>
            </p:txBody>
          </p:sp>
          <p:sp>
            <p:nvSpPr>
              <p:cNvPr id="36483" name="Rectangle 331">
                <a:extLst>
                  <a:ext uri="{FF2B5EF4-FFF2-40B4-BE49-F238E27FC236}">
                    <a16:creationId xmlns:a16="http://schemas.microsoft.com/office/drawing/2014/main" id="{17182EAE-7157-4030-BED8-827F35A51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2052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19</a:t>
                </a:r>
                <a:endParaRPr lang="fr-FR" altLang="fr-FR"/>
              </a:p>
            </p:txBody>
          </p:sp>
          <p:sp>
            <p:nvSpPr>
              <p:cNvPr id="36484" name="Rectangle 332">
                <a:extLst>
                  <a:ext uri="{FF2B5EF4-FFF2-40B4-BE49-F238E27FC236}">
                    <a16:creationId xmlns:a16="http://schemas.microsoft.com/office/drawing/2014/main" id="{587E2CE1-EF31-41F8-952F-7B76922A9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985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18</a:t>
                </a:r>
                <a:endParaRPr lang="fr-FR" altLang="fr-FR"/>
              </a:p>
            </p:txBody>
          </p:sp>
          <p:sp>
            <p:nvSpPr>
              <p:cNvPr id="36485" name="Rectangle 333">
                <a:extLst>
                  <a:ext uri="{FF2B5EF4-FFF2-40B4-BE49-F238E27FC236}">
                    <a16:creationId xmlns:a16="http://schemas.microsoft.com/office/drawing/2014/main" id="{B372CEEB-3BC8-47D4-8DC0-F54CDC1F7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918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17</a:t>
                </a:r>
                <a:endParaRPr lang="fr-FR" altLang="fr-FR"/>
              </a:p>
            </p:txBody>
          </p:sp>
          <p:sp>
            <p:nvSpPr>
              <p:cNvPr id="36486" name="Rectangle 334">
                <a:extLst>
                  <a:ext uri="{FF2B5EF4-FFF2-40B4-BE49-F238E27FC236}">
                    <a16:creationId xmlns:a16="http://schemas.microsoft.com/office/drawing/2014/main" id="{213306E2-CD4F-4002-ADB6-7264316A4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1851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16</a:t>
                </a:r>
                <a:endParaRPr lang="fr-FR" altLang="fr-FR"/>
              </a:p>
            </p:txBody>
          </p:sp>
          <p:sp>
            <p:nvSpPr>
              <p:cNvPr id="36487" name="Line 335">
                <a:extLst>
                  <a:ext uri="{FF2B5EF4-FFF2-40B4-BE49-F238E27FC236}">
                    <a16:creationId xmlns:a16="http://schemas.microsoft.com/office/drawing/2014/main" id="{78F55E46-377E-4D09-B973-7917D8EBED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81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88" name="Line 336">
                <a:extLst>
                  <a:ext uri="{FF2B5EF4-FFF2-40B4-BE49-F238E27FC236}">
                    <a16:creationId xmlns:a16="http://schemas.microsoft.com/office/drawing/2014/main" id="{EE508B44-2D33-4434-AB7A-B0BAA9FC2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14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89" name="Line 337">
                <a:extLst>
                  <a:ext uri="{FF2B5EF4-FFF2-40B4-BE49-F238E27FC236}">
                    <a16:creationId xmlns:a16="http://schemas.microsoft.com/office/drawing/2014/main" id="{8B5F772B-2100-4F6E-8C4D-3724F75D6F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46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90" name="Line 338">
                <a:extLst>
                  <a:ext uri="{FF2B5EF4-FFF2-40B4-BE49-F238E27FC236}">
                    <a16:creationId xmlns:a16="http://schemas.microsoft.com/office/drawing/2014/main" id="{A470BC73-6B71-431A-8DA5-103AFF9DA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78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91" name="Line 339">
                <a:extLst>
                  <a:ext uri="{FF2B5EF4-FFF2-40B4-BE49-F238E27FC236}">
                    <a16:creationId xmlns:a16="http://schemas.microsoft.com/office/drawing/2014/main" id="{624F00D3-FFA1-40DA-8BCA-F8B97AACF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147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92" name="Line 340">
                <a:extLst>
                  <a:ext uri="{FF2B5EF4-FFF2-40B4-BE49-F238E27FC236}">
                    <a16:creationId xmlns:a16="http://schemas.microsoft.com/office/drawing/2014/main" id="{80A6AAE1-E702-4ED3-B295-B25606716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14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93" name="Line 341">
                <a:extLst>
                  <a:ext uri="{FF2B5EF4-FFF2-40B4-BE49-F238E27FC236}">
                    <a16:creationId xmlns:a16="http://schemas.microsoft.com/office/drawing/2014/main" id="{71D64624-DD63-42CC-9339-82BFA9D01E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13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94" name="Line 342">
                <a:extLst>
                  <a:ext uri="{FF2B5EF4-FFF2-40B4-BE49-F238E27FC236}">
                    <a16:creationId xmlns:a16="http://schemas.microsoft.com/office/drawing/2014/main" id="{70F4EA74-5425-4772-9E4C-04449F135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12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95" name="Line 343">
                <a:extLst>
                  <a:ext uri="{FF2B5EF4-FFF2-40B4-BE49-F238E27FC236}">
                    <a16:creationId xmlns:a16="http://schemas.microsoft.com/office/drawing/2014/main" id="{4FFB7758-E757-4D18-82D1-0D64706D6B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12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96" name="Line 344">
                <a:extLst>
                  <a:ext uri="{FF2B5EF4-FFF2-40B4-BE49-F238E27FC236}">
                    <a16:creationId xmlns:a16="http://schemas.microsoft.com/office/drawing/2014/main" id="{69673A11-DFF7-4DD0-A712-82A3FE5E4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113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97" name="Line 345">
                <a:extLst>
                  <a:ext uri="{FF2B5EF4-FFF2-40B4-BE49-F238E27FC236}">
                    <a16:creationId xmlns:a16="http://schemas.microsoft.com/office/drawing/2014/main" id="{5949F0ED-2918-4CFA-9C45-A7EFBA2B4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10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98" name="Line 346">
                <a:extLst>
                  <a:ext uri="{FF2B5EF4-FFF2-40B4-BE49-F238E27FC236}">
                    <a16:creationId xmlns:a16="http://schemas.microsoft.com/office/drawing/2014/main" id="{914B524E-B16A-420B-9DA5-23E246885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10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99" name="Line 347">
                <a:extLst>
                  <a:ext uri="{FF2B5EF4-FFF2-40B4-BE49-F238E27FC236}">
                    <a16:creationId xmlns:a16="http://schemas.microsoft.com/office/drawing/2014/main" id="{9E938712-1C96-47C0-BF32-518ED9B9E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9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00" name="Line 348">
                <a:extLst>
                  <a:ext uri="{FF2B5EF4-FFF2-40B4-BE49-F238E27FC236}">
                    <a16:creationId xmlns:a16="http://schemas.microsoft.com/office/drawing/2014/main" id="{2215AEAA-2C0B-4D3D-B119-ABC380BA2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8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01" name="Line 349">
                <a:extLst>
                  <a:ext uri="{FF2B5EF4-FFF2-40B4-BE49-F238E27FC236}">
                    <a16:creationId xmlns:a16="http://schemas.microsoft.com/office/drawing/2014/main" id="{DF34B4F7-BC5C-436E-8A2B-018BB42DE5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81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02" name="Line 350">
                <a:extLst>
                  <a:ext uri="{FF2B5EF4-FFF2-40B4-BE49-F238E27FC236}">
                    <a16:creationId xmlns:a16="http://schemas.microsoft.com/office/drawing/2014/main" id="{DAF56875-6AFA-4551-BAEC-8F5A08AE1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7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03" name="Line 351">
                <a:extLst>
                  <a:ext uri="{FF2B5EF4-FFF2-40B4-BE49-F238E27FC236}">
                    <a16:creationId xmlns:a16="http://schemas.microsoft.com/office/drawing/2014/main" id="{ECD8844E-2036-4D23-9F15-3871BAB692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6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04" name="Line 352">
                <a:extLst>
                  <a:ext uri="{FF2B5EF4-FFF2-40B4-BE49-F238E27FC236}">
                    <a16:creationId xmlns:a16="http://schemas.microsoft.com/office/drawing/2014/main" id="{EC80E9F7-C52A-4D59-A24B-5276D278F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6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05" name="Line 353">
                <a:extLst>
                  <a:ext uri="{FF2B5EF4-FFF2-40B4-BE49-F238E27FC236}">
                    <a16:creationId xmlns:a16="http://schemas.microsoft.com/office/drawing/2014/main" id="{5082CE8C-D5DC-48A7-96ED-CAB5744CE4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5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06" name="Line 354">
                <a:extLst>
                  <a:ext uri="{FF2B5EF4-FFF2-40B4-BE49-F238E27FC236}">
                    <a16:creationId xmlns:a16="http://schemas.microsoft.com/office/drawing/2014/main" id="{3CDE7DB1-F898-43C5-8780-7A352C9F5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48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07" name="Line 355">
                <a:extLst>
                  <a:ext uri="{FF2B5EF4-FFF2-40B4-BE49-F238E27FC236}">
                    <a16:creationId xmlns:a16="http://schemas.microsoft.com/office/drawing/2014/main" id="{8120F917-7E1A-4506-A679-400D66F15E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4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08" name="Line 356">
                <a:extLst>
                  <a:ext uri="{FF2B5EF4-FFF2-40B4-BE49-F238E27FC236}">
                    <a16:creationId xmlns:a16="http://schemas.microsoft.com/office/drawing/2014/main" id="{BFBC7156-F5A3-4851-B1A5-7B0C0F5E8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3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09" name="Line 357">
                <a:extLst>
                  <a:ext uri="{FF2B5EF4-FFF2-40B4-BE49-F238E27FC236}">
                    <a16:creationId xmlns:a16="http://schemas.microsoft.com/office/drawing/2014/main" id="{37D9C334-51FB-429E-8F51-C9C37BCC2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2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10" name="Line 358">
                <a:extLst>
                  <a:ext uri="{FF2B5EF4-FFF2-40B4-BE49-F238E27FC236}">
                    <a16:creationId xmlns:a16="http://schemas.microsoft.com/office/drawing/2014/main" id="{6C51A2C1-FC6C-4561-915A-1E342316DC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2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11" name="Line 359">
                <a:extLst>
                  <a:ext uri="{FF2B5EF4-FFF2-40B4-BE49-F238E27FC236}">
                    <a16:creationId xmlns:a16="http://schemas.microsoft.com/office/drawing/2014/main" id="{EF5D616D-C617-4CE6-8DE9-CB57B0C56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14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12" name="Line 360">
                <a:extLst>
                  <a:ext uri="{FF2B5EF4-FFF2-40B4-BE49-F238E27FC236}">
                    <a16:creationId xmlns:a16="http://schemas.microsoft.com/office/drawing/2014/main" id="{D47BA1A2-E9FD-4724-BB2C-9D99A41353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00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13" name="Line 361">
                <a:extLst>
                  <a:ext uri="{FF2B5EF4-FFF2-40B4-BE49-F238E27FC236}">
                    <a16:creationId xmlns:a16="http://schemas.microsoft.com/office/drawing/2014/main" id="{7293A781-3107-462B-A3E5-F89155B3A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9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14" name="Line 362">
                <a:extLst>
                  <a:ext uri="{FF2B5EF4-FFF2-40B4-BE49-F238E27FC236}">
                    <a16:creationId xmlns:a16="http://schemas.microsoft.com/office/drawing/2014/main" id="{124CA3A2-93F1-44B8-9D82-95FEC3378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9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15" name="Line 363">
                <a:extLst>
                  <a:ext uri="{FF2B5EF4-FFF2-40B4-BE49-F238E27FC236}">
                    <a16:creationId xmlns:a16="http://schemas.microsoft.com/office/drawing/2014/main" id="{B47A61F8-3257-4DF2-AF73-CFBD883A2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8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16" name="Line 364">
                <a:extLst>
                  <a:ext uri="{FF2B5EF4-FFF2-40B4-BE49-F238E27FC236}">
                    <a16:creationId xmlns:a16="http://schemas.microsoft.com/office/drawing/2014/main" id="{C69A6B47-E6A9-42FA-9207-C86A18B530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80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17" name="Line 365">
                <a:extLst>
                  <a:ext uri="{FF2B5EF4-FFF2-40B4-BE49-F238E27FC236}">
                    <a16:creationId xmlns:a16="http://schemas.microsoft.com/office/drawing/2014/main" id="{C19A1E87-79C0-45B6-8D68-2D434C276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7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18" name="Line 366">
                <a:extLst>
                  <a:ext uri="{FF2B5EF4-FFF2-40B4-BE49-F238E27FC236}">
                    <a16:creationId xmlns:a16="http://schemas.microsoft.com/office/drawing/2014/main" id="{5E2B9D08-ACD4-497B-B60C-99386272C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6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19" name="Line 367">
                <a:extLst>
                  <a:ext uri="{FF2B5EF4-FFF2-40B4-BE49-F238E27FC236}">
                    <a16:creationId xmlns:a16="http://schemas.microsoft.com/office/drawing/2014/main" id="{24076E21-A483-4B39-BD92-6088E5B54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5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20" name="Line 368">
                <a:extLst>
                  <a:ext uri="{FF2B5EF4-FFF2-40B4-BE49-F238E27FC236}">
                    <a16:creationId xmlns:a16="http://schemas.microsoft.com/office/drawing/2014/main" id="{781C2570-BFBA-46DE-81ED-5D94FABBA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5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21" name="Line 369">
                <a:extLst>
                  <a:ext uri="{FF2B5EF4-FFF2-40B4-BE49-F238E27FC236}">
                    <a16:creationId xmlns:a16="http://schemas.microsoft.com/office/drawing/2014/main" id="{738C013D-F1A9-4063-B3E5-AB2C5FE3D5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46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22" name="Line 370">
                <a:extLst>
                  <a:ext uri="{FF2B5EF4-FFF2-40B4-BE49-F238E27FC236}">
                    <a16:creationId xmlns:a16="http://schemas.microsoft.com/office/drawing/2014/main" id="{3E152DB8-F399-4A67-A327-3FEB03B03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4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23" name="Line 371">
                <a:extLst>
                  <a:ext uri="{FF2B5EF4-FFF2-40B4-BE49-F238E27FC236}">
                    <a16:creationId xmlns:a16="http://schemas.microsoft.com/office/drawing/2014/main" id="{2839931D-5084-48A4-9389-98832F4BE0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3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24" name="Line 372">
                <a:extLst>
                  <a:ext uri="{FF2B5EF4-FFF2-40B4-BE49-F238E27FC236}">
                    <a16:creationId xmlns:a16="http://schemas.microsoft.com/office/drawing/2014/main" id="{29980088-BC83-4580-A7B8-8C64BE12C6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2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25" name="Line 373">
                <a:extLst>
                  <a:ext uri="{FF2B5EF4-FFF2-40B4-BE49-F238E27FC236}">
                    <a16:creationId xmlns:a16="http://schemas.microsoft.com/office/drawing/2014/main" id="{E19024CA-8346-4779-92B6-76F43478E1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1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26" name="Line 374">
                <a:extLst>
                  <a:ext uri="{FF2B5EF4-FFF2-40B4-BE49-F238E27FC236}">
                    <a16:creationId xmlns:a16="http://schemas.microsoft.com/office/drawing/2014/main" id="{2DBA5F6B-6E1B-4E66-8ACD-05224A5807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12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27" name="Line 375">
                <a:extLst>
                  <a:ext uri="{FF2B5EF4-FFF2-40B4-BE49-F238E27FC236}">
                    <a16:creationId xmlns:a16="http://schemas.microsoft.com/office/drawing/2014/main" id="{6ABDE7E5-7F1C-4211-BDAF-6524299F1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0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28" name="Line 376">
                <a:extLst>
                  <a:ext uri="{FF2B5EF4-FFF2-40B4-BE49-F238E27FC236}">
                    <a16:creationId xmlns:a16="http://schemas.microsoft.com/office/drawing/2014/main" id="{B3E3A47C-7C4F-4095-8CAF-93F9BF3FD0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90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29" name="Line 377">
                <a:extLst>
                  <a:ext uri="{FF2B5EF4-FFF2-40B4-BE49-F238E27FC236}">
                    <a16:creationId xmlns:a16="http://schemas.microsoft.com/office/drawing/2014/main" id="{0B4D359B-6BB2-4377-A722-DC60C39E20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9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30" name="Line 378">
                <a:extLst>
                  <a:ext uri="{FF2B5EF4-FFF2-40B4-BE49-F238E27FC236}">
                    <a16:creationId xmlns:a16="http://schemas.microsoft.com/office/drawing/2014/main" id="{21879E04-977A-4A0D-830F-DC6CE6037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8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31" name="Line 379">
                <a:extLst>
                  <a:ext uri="{FF2B5EF4-FFF2-40B4-BE49-F238E27FC236}">
                    <a16:creationId xmlns:a16="http://schemas.microsoft.com/office/drawing/2014/main" id="{1A17E184-1474-40E5-9DB8-A14C46E8E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78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32" name="Line 380">
                <a:extLst>
                  <a:ext uri="{FF2B5EF4-FFF2-40B4-BE49-F238E27FC236}">
                    <a16:creationId xmlns:a16="http://schemas.microsoft.com/office/drawing/2014/main" id="{623FEFE2-0891-4E59-B837-4ADD89AE4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7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33" name="Line 381">
                <a:extLst>
                  <a:ext uri="{FF2B5EF4-FFF2-40B4-BE49-F238E27FC236}">
                    <a16:creationId xmlns:a16="http://schemas.microsoft.com/office/drawing/2014/main" id="{996F4179-E20F-40E1-BB4B-16C4736A8B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6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34" name="Line 382">
                <a:extLst>
                  <a:ext uri="{FF2B5EF4-FFF2-40B4-BE49-F238E27FC236}">
                    <a16:creationId xmlns:a16="http://schemas.microsoft.com/office/drawing/2014/main" id="{332056DB-C53D-4BA4-9707-339FC330D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5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35" name="Line 383">
                <a:extLst>
                  <a:ext uri="{FF2B5EF4-FFF2-40B4-BE49-F238E27FC236}">
                    <a16:creationId xmlns:a16="http://schemas.microsoft.com/office/drawing/2014/main" id="{1A090576-4331-4E8A-812B-333A3D97C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5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36" name="Line 384">
                <a:extLst>
                  <a:ext uri="{FF2B5EF4-FFF2-40B4-BE49-F238E27FC236}">
                    <a16:creationId xmlns:a16="http://schemas.microsoft.com/office/drawing/2014/main" id="{7BDBA4FD-BF6A-4900-AF80-BAB8156FD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45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37" name="Line 385">
                <a:extLst>
                  <a:ext uri="{FF2B5EF4-FFF2-40B4-BE49-F238E27FC236}">
                    <a16:creationId xmlns:a16="http://schemas.microsoft.com/office/drawing/2014/main" id="{F333F74C-8483-4F5E-A90C-1429B3D0C7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3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38" name="Line 386">
                <a:extLst>
                  <a:ext uri="{FF2B5EF4-FFF2-40B4-BE49-F238E27FC236}">
                    <a16:creationId xmlns:a16="http://schemas.microsoft.com/office/drawing/2014/main" id="{05FD7296-804D-4B1B-893D-184A366E3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3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39" name="Line 387">
                <a:extLst>
                  <a:ext uri="{FF2B5EF4-FFF2-40B4-BE49-F238E27FC236}">
                    <a16:creationId xmlns:a16="http://schemas.microsoft.com/office/drawing/2014/main" id="{8C3DDA5D-990C-4BA4-B810-CC7B733CE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2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40" name="Line 388">
                <a:extLst>
                  <a:ext uri="{FF2B5EF4-FFF2-40B4-BE49-F238E27FC236}">
                    <a16:creationId xmlns:a16="http://schemas.microsoft.com/office/drawing/2014/main" id="{D058091D-6A58-4954-8CDD-628852A901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181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41" name="Freeform 389">
                <a:extLst>
                  <a:ext uri="{FF2B5EF4-FFF2-40B4-BE49-F238E27FC236}">
                    <a16:creationId xmlns:a16="http://schemas.microsoft.com/office/drawing/2014/main" id="{CEAAAAED-AA7B-45C9-BF9B-B8C02FE28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2147"/>
                <a:ext cx="58" cy="336"/>
              </a:xfrm>
              <a:custGeom>
                <a:avLst/>
                <a:gdLst>
                  <a:gd name="T0" fmla="*/ 0 w 29"/>
                  <a:gd name="T1" fmla="*/ 0 h 159"/>
                  <a:gd name="T2" fmla="*/ 0 w 29"/>
                  <a:gd name="T3" fmla="*/ 1500 h 159"/>
                  <a:gd name="T4" fmla="*/ 232 w 29"/>
                  <a:gd name="T5" fmla="*/ 1500 h 159"/>
                  <a:gd name="T6" fmla="*/ 232 w 29"/>
                  <a:gd name="T7" fmla="*/ 0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159">
                    <a:moveTo>
                      <a:pt x="0" y="0"/>
                    </a:moveTo>
                    <a:cubicBezTo>
                      <a:pt x="0" y="2"/>
                      <a:pt x="0" y="66"/>
                      <a:pt x="0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66"/>
                      <a:pt x="29" y="2"/>
                      <a:pt x="29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42" name="Rectangle 390">
                <a:extLst>
                  <a:ext uri="{FF2B5EF4-FFF2-40B4-BE49-F238E27FC236}">
                    <a16:creationId xmlns:a16="http://schemas.microsoft.com/office/drawing/2014/main" id="{58D2128B-A792-4D72-ACD4-03A491903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2454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25</a:t>
                </a:r>
                <a:endParaRPr lang="fr-FR" altLang="fr-FR"/>
              </a:p>
            </p:txBody>
          </p:sp>
          <p:sp>
            <p:nvSpPr>
              <p:cNvPr id="36543" name="Rectangle 391">
                <a:extLst>
                  <a:ext uri="{FF2B5EF4-FFF2-40B4-BE49-F238E27FC236}">
                    <a16:creationId xmlns:a16="http://schemas.microsoft.com/office/drawing/2014/main" id="{F6EFDF1F-078E-4542-B52A-E5B564694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2387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24</a:t>
                </a:r>
                <a:endParaRPr lang="fr-FR" altLang="fr-FR"/>
              </a:p>
            </p:txBody>
          </p:sp>
          <p:sp>
            <p:nvSpPr>
              <p:cNvPr id="36544" name="Rectangle 392">
                <a:extLst>
                  <a:ext uri="{FF2B5EF4-FFF2-40B4-BE49-F238E27FC236}">
                    <a16:creationId xmlns:a16="http://schemas.microsoft.com/office/drawing/2014/main" id="{88A379DA-7F69-4681-9C1B-70E072B24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2318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23</a:t>
                </a:r>
                <a:endParaRPr lang="fr-FR" altLang="fr-FR"/>
              </a:p>
            </p:txBody>
          </p:sp>
          <p:sp>
            <p:nvSpPr>
              <p:cNvPr id="36545" name="Rectangle 393">
                <a:extLst>
                  <a:ext uri="{FF2B5EF4-FFF2-40B4-BE49-F238E27FC236}">
                    <a16:creationId xmlns:a16="http://schemas.microsoft.com/office/drawing/2014/main" id="{1C524631-261A-492F-96D1-FD895B749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2252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22</a:t>
                </a:r>
                <a:endParaRPr lang="fr-FR" altLang="fr-FR"/>
              </a:p>
            </p:txBody>
          </p:sp>
          <p:sp>
            <p:nvSpPr>
              <p:cNvPr id="36546" name="Rectangle 394">
                <a:extLst>
                  <a:ext uri="{FF2B5EF4-FFF2-40B4-BE49-F238E27FC236}">
                    <a16:creationId xmlns:a16="http://schemas.microsoft.com/office/drawing/2014/main" id="{296D2AF1-F41B-4E7F-BFA4-4903C6D84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2185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21</a:t>
                </a:r>
                <a:endParaRPr lang="fr-FR" altLang="fr-FR"/>
              </a:p>
            </p:txBody>
          </p:sp>
          <p:sp>
            <p:nvSpPr>
              <p:cNvPr id="36547" name="Line 395">
                <a:extLst>
                  <a:ext uri="{FF2B5EF4-FFF2-40B4-BE49-F238E27FC236}">
                    <a16:creationId xmlns:a16="http://schemas.microsoft.com/office/drawing/2014/main" id="{C6380959-3C37-4752-9472-9458DCAF5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15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48" name="Line 396">
                <a:extLst>
                  <a:ext uri="{FF2B5EF4-FFF2-40B4-BE49-F238E27FC236}">
                    <a16:creationId xmlns:a16="http://schemas.microsoft.com/office/drawing/2014/main" id="{D40583F2-8F84-4820-9683-E1B353A97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48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49" name="Line 397">
                <a:extLst>
                  <a:ext uri="{FF2B5EF4-FFF2-40B4-BE49-F238E27FC236}">
                    <a16:creationId xmlns:a16="http://schemas.microsoft.com/office/drawing/2014/main" id="{FA0D6B47-2FA4-40AD-ACFC-7084159E5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280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0" name="Line 398">
                <a:extLst>
                  <a:ext uri="{FF2B5EF4-FFF2-40B4-BE49-F238E27FC236}">
                    <a16:creationId xmlns:a16="http://schemas.microsoft.com/office/drawing/2014/main" id="{8CC8C5DA-A4FB-4868-8BA1-75E05E257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215"/>
                <a:ext cx="6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1" name="Line 399">
                <a:extLst>
                  <a:ext uri="{FF2B5EF4-FFF2-40B4-BE49-F238E27FC236}">
                    <a16:creationId xmlns:a16="http://schemas.microsoft.com/office/drawing/2014/main" id="{6C069BF6-8F02-4132-B496-85AF7142CB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83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2" name="Line 400">
                <a:extLst>
                  <a:ext uri="{FF2B5EF4-FFF2-40B4-BE49-F238E27FC236}">
                    <a16:creationId xmlns:a16="http://schemas.microsoft.com/office/drawing/2014/main" id="{91C19FCE-3048-45F2-8CD7-536873DCF9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7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3" name="Line 401">
                <a:extLst>
                  <a:ext uri="{FF2B5EF4-FFF2-40B4-BE49-F238E27FC236}">
                    <a16:creationId xmlns:a16="http://schemas.microsoft.com/office/drawing/2014/main" id="{414F4B13-E048-4A0E-A383-C9DFA0B43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6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4" name="Line 402">
                <a:extLst>
                  <a:ext uri="{FF2B5EF4-FFF2-40B4-BE49-F238E27FC236}">
                    <a16:creationId xmlns:a16="http://schemas.microsoft.com/office/drawing/2014/main" id="{2426C998-B0C5-4E14-91AF-DBCF5978CF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6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5" name="Line 403">
                <a:extLst>
                  <a:ext uri="{FF2B5EF4-FFF2-40B4-BE49-F238E27FC236}">
                    <a16:creationId xmlns:a16="http://schemas.microsoft.com/office/drawing/2014/main" id="{59520703-735E-43C6-AA02-D6A6DD88A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5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6" name="Line 404">
                <a:extLst>
                  <a:ext uri="{FF2B5EF4-FFF2-40B4-BE49-F238E27FC236}">
                    <a16:creationId xmlns:a16="http://schemas.microsoft.com/office/drawing/2014/main" id="{43D737F1-54F5-4E74-B686-D185645B54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49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7" name="Line 405">
                <a:extLst>
                  <a:ext uri="{FF2B5EF4-FFF2-40B4-BE49-F238E27FC236}">
                    <a16:creationId xmlns:a16="http://schemas.microsoft.com/office/drawing/2014/main" id="{147FF5BB-AFB3-49A0-B731-6FD441DD2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4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8" name="Line 406">
                <a:extLst>
                  <a:ext uri="{FF2B5EF4-FFF2-40B4-BE49-F238E27FC236}">
                    <a16:creationId xmlns:a16="http://schemas.microsoft.com/office/drawing/2014/main" id="{7808C055-6FB7-45AD-BDA2-9FF6222477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3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9" name="Line 407">
                <a:extLst>
                  <a:ext uri="{FF2B5EF4-FFF2-40B4-BE49-F238E27FC236}">
                    <a16:creationId xmlns:a16="http://schemas.microsoft.com/office/drawing/2014/main" id="{9E15301C-7D77-4A29-9AF9-58FD75172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2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60" name="Line 408">
                <a:extLst>
                  <a:ext uri="{FF2B5EF4-FFF2-40B4-BE49-F238E27FC236}">
                    <a16:creationId xmlns:a16="http://schemas.microsoft.com/office/drawing/2014/main" id="{C8501E80-4379-4335-8653-A211920628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2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61" name="Freeform 409">
                <a:extLst>
                  <a:ext uri="{FF2B5EF4-FFF2-40B4-BE49-F238E27FC236}">
                    <a16:creationId xmlns:a16="http://schemas.microsoft.com/office/drawing/2014/main" id="{E656E824-9743-44CD-AE25-302F2C20C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2215"/>
                <a:ext cx="58" cy="336"/>
              </a:xfrm>
              <a:custGeom>
                <a:avLst/>
                <a:gdLst>
                  <a:gd name="T0" fmla="*/ 0 w 29"/>
                  <a:gd name="T1" fmla="*/ 0 h 159"/>
                  <a:gd name="T2" fmla="*/ 0 w 29"/>
                  <a:gd name="T3" fmla="*/ 1500 h 159"/>
                  <a:gd name="T4" fmla="*/ 232 w 29"/>
                  <a:gd name="T5" fmla="*/ 1500 h 159"/>
                  <a:gd name="T6" fmla="*/ 232 w 29"/>
                  <a:gd name="T7" fmla="*/ 0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159">
                    <a:moveTo>
                      <a:pt x="0" y="0"/>
                    </a:moveTo>
                    <a:cubicBezTo>
                      <a:pt x="0" y="2"/>
                      <a:pt x="0" y="66"/>
                      <a:pt x="0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66"/>
                      <a:pt x="29" y="2"/>
                      <a:pt x="29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62" name="Rectangle 410">
                <a:extLst>
                  <a:ext uri="{FF2B5EF4-FFF2-40B4-BE49-F238E27FC236}">
                    <a16:creationId xmlns:a16="http://schemas.microsoft.com/office/drawing/2014/main" id="{4141FED1-DBD1-4B0F-BE46-10CF1D467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2520"/>
                <a:ext cx="2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300">
                    <a:solidFill>
                      <a:srgbClr val="000000"/>
                    </a:solidFill>
                    <a:latin typeface="Myriad Roman"/>
                  </a:rPr>
                  <a:t>26</a:t>
                </a:r>
                <a:endParaRPr lang="fr-FR" altLang="fr-FR"/>
              </a:p>
            </p:txBody>
          </p:sp>
          <p:sp>
            <p:nvSpPr>
              <p:cNvPr id="36563" name="Line 411">
                <a:extLst>
                  <a:ext uri="{FF2B5EF4-FFF2-40B4-BE49-F238E27FC236}">
                    <a16:creationId xmlns:a16="http://schemas.microsoft.com/office/drawing/2014/main" id="{B22F4AAB-4AD1-40AC-9196-F4FE1F731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51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64" name="Line 412">
                <a:extLst>
                  <a:ext uri="{FF2B5EF4-FFF2-40B4-BE49-F238E27FC236}">
                    <a16:creationId xmlns:a16="http://schemas.microsoft.com/office/drawing/2014/main" id="{FFC05A28-2B81-4552-9FEC-938A811EC7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4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65" name="Line 413">
                <a:extLst>
                  <a:ext uri="{FF2B5EF4-FFF2-40B4-BE49-F238E27FC236}">
                    <a16:creationId xmlns:a16="http://schemas.microsoft.com/office/drawing/2014/main" id="{1700B1BB-232D-465B-A07B-3B862D1B5E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3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66" name="Line 414">
                <a:extLst>
                  <a:ext uri="{FF2B5EF4-FFF2-40B4-BE49-F238E27FC236}">
                    <a16:creationId xmlns:a16="http://schemas.microsoft.com/office/drawing/2014/main" id="{F793297B-274B-463A-B6D6-0A8C5A67E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3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67" name="Line 415">
                <a:extLst>
                  <a:ext uri="{FF2B5EF4-FFF2-40B4-BE49-F238E27FC236}">
                    <a16:creationId xmlns:a16="http://schemas.microsoft.com/office/drawing/2014/main" id="{DAF3F54E-7FCC-4830-8516-D2673CBA1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23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68" name="Line 416">
                <a:extLst>
                  <a:ext uri="{FF2B5EF4-FFF2-40B4-BE49-F238E27FC236}">
                    <a16:creationId xmlns:a16="http://schemas.microsoft.com/office/drawing/2014/main" id="{633472B2-5CDD-465E-A601-CFEAF8DDA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17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69" name="Line 417">
                <a:extLst>
                  <a:ext uri="{FF2B5EF4-FFF2-40B4-BE49-F238E27FC236}">
                    <a16:creationId xmlns:a16="http://schemas.microsoft.com/office/drawing/2014/main" id="{4E5A5A49-3D41-4243-99FD-D718D03AF4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1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0" name="Line 418">
                <a:extLst>
                  <a:ext uri="{FF2B5EF4-FFF2-40B4-BE49-F238E27FC236}">
                    <a16:creationId xmlns:a16="http://schemas.microsoft.com/office/drawing/2014/main" id="{5431E4F9-A488-467D-9751-673F289A1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502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1" name="Line 419">
                <a:extLst>
                  <a:ext uri="{FF2B5EF4-FFF2-40B4-BE49-F238E27FC236}">
                    <a16:creationId xmlns:a16="http://schemas.microsoft.com/office/drawing/2014/main" id="{15B5EAC2-03E3-4B07-A00A-F49D93156C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96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2" name="Line 420">
                <a:extLst>
                  <a:ext uri="{FF2B5EF4-FFF2-40B4-BE49-F238E27FC236}">
                    <a16:creationId xmlns:a16="http://schemas.microsoft.com/office/drawing/2014/main" id="{7154A0DC-AFE3-4BDF-A942-C1F069554A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8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3" name="Line 421">
                <a:extLst>
                  <a:ext uri="{FF2B5EF4-FFF2-40B4-BE49-F238E27FC236}">
                    <a16:creationId xmlns:a16="http://schemas.microsoft.com/office/drawing/2014/main" id="{D0856A66-B7F5-4C25-8196-D5ABF18EEF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15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4" name="Line 422">
                <a:extLst>
                  <a:ext uri="{FF2B5EF4-FFF2-40B4-BE49-F238E27FC236}">
                    <a16:creationId xmlns:a16="http://schemas.microsoft.com/office/drawing/2014/main" id="{4B562FF9-D163-407F-8CC5-B814B79237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0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5" name="Line 423">
                <a:extLst>
                  <a:ext uri="{FF2B5EF4-FFF2-40B4-BE49-F238E27FC236}">
                    <a16:creationId xmlns:a16="http://schemas.microsoft.com/office/drawing/2014/main" id="{C6237333-0A02-4D8E-A7FD-DEDA3D86B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40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6" name="Line 424">
                <a:extLst>
                  <a:ext uri="{FF2B5EF4-FFF2-40B4-BE49-F238E27FC236}">
                    <a16:creationId xmlns:a16="http://schemas.microsoft.com/office/drawing/2014/main" id="{9FBA24E1-886E-4A44-8679-6D0F21E98E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9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7" name="Line 425">
                <a:extLst>
                  <a:ext uri="{FF2B5EF4-FFF2-40B4-BE49-F238E27FC236}">
                    <a16:creationId xmlns:a16="http://schemas.microsoft.com/office/drawing/2014/main" id="{BBBA1BDA-60FC-45F2-AEE5-CEEAD424EB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8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8" name="Line 426">
                <a:extLst>
                  <a:ext uri="{FF2B5EF4-FFF2-40B4-BE49-F238E27FC236}">
                    <a16:creationId xmlns:a16="http://schemas.microsoft.com/office/drawing/2014/main" id="{BE8A85B8-9519-4582-868E-DB76B8F11B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82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9" name="Line 427">
                <a:extLst>
                  <a:ext uri="{FF2B5EF4-FFF2-40B4-BE49-F238E27FC236}">
                    <a16:creationId xmlns:a16="http://schemas.microsoft.com/office/drawing/2014/main" id="{80D50E62-5A28-420A-AE32-D080D86F3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7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80" name="Line 428">
                <a:extLst>
                  <a:ext uri="{FF2B5EF4-FFF2-40B4-BE49-F238E27FC236}">
                    <a16:creationId xmlns:a16="http://schemas.microsoft.com/office/drawing/2014/main" id="{E87C3590-977D-4298-A70D-AD9FBB81A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6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81" name="Line 429">
                <a:extLst>
                  <a:ext uri="{FF2B5EF4-FFF2-40B4-BE49-F238E27FC236}">
                    <a16:creationId xmlns:a16="http://schemas.microsoft.com/office/drawing/2014/main" id="{879CFBB3-3463-4691-819E-5C3F2EB30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6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82" name="Line 430">
                <a:extLst>
                  <a:ext uri="{FF2B5EF4-FFF2-40B4-BE49-F238E27FC236}">
                    <a16:creationId xmlns:a16="http://schemas.microsoft.com/office/drawing/2014/main" id="{E5E8FF8D-EAF8-4C06-B536-F0F3ED6219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5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83" name="Line 431">
                <a:extLst>
                  <a:ext uri="{FF2B5EF4-FFF2-40B4-BE49-F238E27FC236}">
                    <a16:creationId xmlns:a16="http://schemas.microsoft.com/office/drawing/2014/main" id="{5BFA86D7-1714-4625-8052-AF44A99F3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48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84" name="Line 432">
                <a:extLst>
                  <a:ext uri="{FF2B5EF4-FFF2-40B4-BE49-F238E27FC236}">
                    <a16:creationId xmlns:a16="http://schemas.microsoft.com/office/drawing/2014/main" id="{EBE8E8BE-917F-4940-9D38-8A150C09A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4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85" name="Line 433">
                <a:extLst>
                  <a:ext uri="{FF2B5EF4-FFF2-40B4-BE49-F238E27FC236}">
                    <a16:creationId xmlns:a16="http://schemas.microsoft.com/office/drawing/2014/main" id="{646D1752-E82C-4FDD-8EED-1D4660793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3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86" name="Line 434">
                <a:extLst>
                  <a:ext uri="{FF2B5EF4-FFF2-40B4-BE49-F238E27FC236}">
                    <a16:creationId xmlns:a16="http://schemas.microsoft.com/office/drawing/2014/main" id="{FF073CDA-6271-4183-B184-94CFBB14A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2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87" name="Line 435">
                <a:extLst>
                  <a:ext uri="{FF2B5EF4-FFF2-40B4-BE49-F238E27FC236}">
                    <a16:creationId xmlns:a16="http://schemas.microsoft.com/office/drawing/2014/main" id="{C1D754BA-7F77-46B9-9B56-B7047F981A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20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88" name="Line 436">
                <a:extLst>
                  <a:ext uri="{FF2B5EF4-FFF2-40B4-BE49-F238E27FC236}">
                    <a16:creationId xmlns:a16="http://schemas.microsoft.com/office/drawing/2014/main" id="{5AF2CF25-A90E-4108-A7F7-8D355C8C32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14"/>
                <a:ext cx="30" cy="1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89" name="Line 437">
                <a:extLst>
                  <a:ext uri="{FF2B5EF4-FFF2-40B4-BE49-F238E27FC236}">
                    <a16:creationId xmlns:a16="http://schemas.microsoft.com/office/drawing/2014/main" id="{B672A603-DA7A-4E98-9763-9550B6A370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08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90" name="Line 438">
                <a:extLst>
                  <a:ext uri="{FF2B5EF4-FFF2-40B4-BE49-F238E27FC236}">
                    <a16:creationId xmlns:a16="http://schemas.microsoft.com/office/drawing/2014/main" id="{9AF46AA9-3B57-480D-92A0-BCFB3685F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30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91" name="Line 439">
                <a:extLst>
                  <a:ext uri="{FF2B5EF4-FFF2-40B4-BE49-F238E27FC236}">
                    <a16:creationId xmlns:a16="http://schemas.microsoft.com/office/drawing/2014/main" id="{3500EA51-280E-4073-AF23-30D0E88D81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295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92" name="Line 440">
                <a:extLst>
                  <a:ext uri="{FF2B5EF4-FFF2-40B4-BE49-F238E27FC236}">
                    <a16:creationId xmlns:a16="http://schemas.microsoft.com/office/drawing/2014/main" id="{03E5D2BE-845F-4EE0-94F1-D8200221A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289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93" name="Line 441">
                <a:extLst>
                  <a:ext uri="{FF2B5EF4-FFF2-40B4-BE49-F238E27FC236}">
                    <a16:creationId xmlns:a16="http://schemas.microsoft.com/office/drawing/2014/main" id="{7D5670FA-DF02-4E62-8CAF-B7ABAD2A21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280"/>
                <a:ext cx="30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94" name="Line 442">
                <a:extLst>
                  <a:ext uri="{FF2B5EF4-FFF2-40B4-BE49-F238E27FC236}">
                    <a16:creationId xmlns:a16="http://schemas.microsoft.com/office/drawing/2014/main" id="{C30C867F-9308-49B3-88CC-A3073C14D2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274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95" name="Line 443">
                <a:extLst>
                  <a:ext uri="{FF2B5EF4-FFF2-40B4-BE49-F238E27FC236}">
                    <a16:creationId xmlns:a16="http://schemas.microsoft.com/office/drawing/2014/main" id="{32A8155C-F30C-4850-8483-61BD6757EC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267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96" name="Line 444">
                <a:extLst>
                  <a:ext uri="{FF2B5EF4-FFF2-40B4-BE49-F238E27FC236}">
                    <a16:creationId xmlns:a16="http://schemas.microsoft.com/office/drawing/2014/main" id="{923A8A77-4600-41DC-93CE-2CB89F8F8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261"/>
                <a:ext cx="22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340" name="Line 445">
              <a:extLst>
                <a:ext uri="{FF2B5EF4-FFF2-40B4-BE49-F238E27FC236}">
                  <a16:creationId xmlns:a16="http://schemas.microsoft.com/office/drawing/2014/main" id="{96D917D1-DC0A-4C61-B915-894C61D032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255"/>
              <a:ext cx="22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41" name="Line 446">
              <a:extLst>
                <a:ext uri="{FF2B5EF4-FFF2-40B4-BE49-F238E27FC236}">
                  <a16:creationId xmlns:a16="http://schemas.microsoft.com/office/drawing/2014/main" id="{C00CC3BD-58DC-4B9F-8C23-09977673C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246"/>
              <a:ext cx="30" cy="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42" name="Line 447">
              <a:extLst>
                <a:ext uri="{FF2B5EF4-FFF2-40B4-BE49-F238E27FC236}">
                  <a16:creationId xmlns:a16="http://schemas.microsoft.com/office/drawing/2014/main" id="{86F2070F-B08B-402C-8ACE-3BECCDEB2D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240"/>
              <a:ext cx="22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43" name="Line 448">
              <a:extLst>
                <a:ext uri="{FF2B5EF4-FFF2-40B4-BE49-F238E27FC236}">
                  <a16:creationId xmlns:a16="http://schemas.microsoft.com/office/drawing/2014/main" id="{C09CCB17-F63B-48AB-B54B-7D36DC85E2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234"/>
              <a:ext cx="22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44" name="Line 449">
              <a:extLst>
                <a:ext uri="{FF2B5EF4-FFF2-40B4-BE49-F238E27FC236}">
                  <a16:creationId xmlns:a16="http://schemas.microsoft.com/office/drawing/2014/main" id="{D9437B6F-7913-420D-A7DE-E02603C4D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227"/>
              <a:ext cx="22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45" name="Line 450">
              <a:extLst>
                <a:ext uri="{FF2B5EF4-FFF2-40B4-BE49-F238E27FC236}">
                  <a16:creationId xmlns:a16="http://schemas.microsoft.com/office/drawing/2014/main" id="{092F74EF-9169-4270-9DCB-2296AA4932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221"/>
              <a:ext cx="22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46" name="Line 451">
              <a:extLst>
                <a:ext uri="{FF2B5EF4-FFF2-40B4-BE49-F238E27FC236}">
                  <a16:creationId xmlns:a16="http://schemas.microsoft.com/office/drawing/2014/main" id="{FA0C5A0F-A059-4C51-85C2-EB8AA1A3B1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215"/>
              <a:ext cx="30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47" name="Line 452">
              <a:extLst>
                <a:ext uri="{FF2B5EF4-FFF2-40B4-BE49-F238E27FC236}">
                  <a16:creationId xmlns:a16="http://schemas.microsoft.com/office/drawing/2014/main" id="{C7E27C90-BD50-4F72-8D8A-135AC79091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206"/>
              <a:ext cx="22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48" name="Line 453">
              <a:extLst>
                <a:ext uri="{FF2B5EF4-FFF2-40B4-BE49-F238E27FC236}">
                  <a16:creationId xmlns:a16="http://schemas.microsoft.com/office/drawing/2014/main" id="{F8A79180-9238-4B0F-A661-2A16203626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200"/>
              <a:ext cx="22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49" name="Line 454">
              <a:extLst>
                <a:ext uri="{FF2B5EF4-FFF2-40B4-BE49-F238E27FC236}">
                  <a16:creationId xmlns:a16="http://schemas.microsoft.com/office/drawing/2014/main" id="{4908E568-5066-4508-B506-3448DAB33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193"/>
              <a:ext cx="22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50" name="Line 455">
              <a:extLst>
                <a:ext uri="{FF2B5EF4-FFF2-40B4-BE49-F238E27FC236}">
                  <a16:creationId xmlns:a16="http://schemas.microsoft.com/office/drawing/2014/main" id="{6E0D3D27-150D-4920-91CF-286A7C91B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187"/>
              <a:ext cx="22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51" name="Line 456">
              <a:extLst>
                <a:ext uri="{FF2B5EF4-FFF2-40B4-BE49-F238E27FC236}">
                  <a16:creationId xmlns:a16="http://schemas.microsoft.com/office/drawing/2014/main" id="{B32D25E3-21D4-4E16-AD13-80C0316D6B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181"/>
              <a:ext cx="30" cy="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52" name="Line 457">
              <a:extLst>
                <a:ext uri="{FF2B5EF4-FFF2-40B4-BE49-F238E27FC236}">
                  <a16:creationId xmlns:a16="http://schemas.microsoft.com/office/drawing/2014/main" id="{11D2341B-7FE9-4378-8469-06879A9470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174"/>
              <a:ext cx="22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53" name="Line 458">
              <a:extLst>
                <a:ext uri="{FF2B5EF4-FFF2-40B4-BE49-F238E27FC236}">
                  <a16:creationId xmlns:a16="http://schemas.microsoft.com/office/drawing/2014/main" id="{DA63C353-FDEB-47BF-A072-5DA89C278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166"/>
              <a:ext cx="22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54" name="Line 459">
              <a:extLst>
                <a:ext uri="{FF2B5EF4-FFF2-40B4-BE49-F238E27FC236}">
                  <a16:creationId xmlns:a16="http://schemas.microsoft.com/office/drawing/2014/main" id="{95B8FF9C-DD63-40A3-8C9A-C34E6888D6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160"/>
              <a:ext cx="22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55" name="Line 460">
              <a:extLst>
                <a:ext uri="{FF2B5EF4-FFF2-40B4-BE49-F238E27FC236}">
                  <a16:creationId xmlns:a16="http://schemas.microsoft.com/office/drawing/2014/main" id="{457E597D-A551-40EF-BA49-C350C1FAE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2153"/>
              <a:ext cx="22" cy="1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56" name="Line 461">
              <a:extLst>
                <a:ext uri="{FF2B5EF4-FFF2-40B4-BE49-F238E27FC236}">
                  <a16:creationId xmlns:a16="http://schemas.microsoft.com/office/drawing/2014/main" id="{880EAE66-DE1D-433A-B750-0619C3A4BC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1143"/>
              <a:ext cx="60" cy="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57" name="Freeform 462">
              <a:extLst>
                <a:ext uri="{FF2B5EF4-FFF2-40B4-BE49-F238E27FC236}">
                  <a16:creationId xmlns:a16="http://schemas.microsoft.com/office/drawing/2014/main" id="{AEE72D3B-E16A-422D-9B4B-3F177ED9E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" y="735"/>
              <a:ext cx="6" cy="1981"/>
            </a:xfrm>
            <a:custGeom>
              <a:avLst/>
              <a:gdLst>
                <a:gd name="T0" fmla="*/ 0 w 6"/>
                <a:gd name="T1" fmla="*/ 0 h 1981"/>
                <a:gd name="T2" fmla="*/ 0 w 6"/>
                <a:gd name="T3" fmla="*/ 1981 h 1981"/>
                <a:gd name="T4" fmla="*/ 6 w 6"/>
                <a:gd name="T5" fmla="*/ 0 h 1981"/>
                <a:gd name="T6" fmla="*/ 0 w 6"/>
                <a:gd name="T7" fmla="*/ 0 h 19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981">
                  <a:moveTo>
                    <a:pt x="0" y="0"/>
                  </a:moveTo>
                  <a:lnTo>
                    <a:pt x="0" y="1981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58" name="Freeform 463">
              <a:extLst>
                <a:ext uri="{FF2B5EF4-FFF2-40B4-BE49-F238E27FC236}">
                  <a16:creationId xmlns:a16="http://schemas.microsoft.com/office/drawing/2014/main" id="{0E30A3D8-8451-40AF-81FC-FC537AF4D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" y="735"/>
              <a:ext cx="6" cy="1981"/>
            </a:xfrm>
            <a:custGeom>
              <a:avLst/>
              <a:gdLst>
                <a:gd name="T0" fmla="*/ 0 w 6"/>
                <a:gd name="T1" fmla="*/ 0 h 1981"/>
                <a:gd name="T2" fmla="*/ 0 w 6"/>
                <a:gd name="T3" fmla="*/ 1981 h 1981"/>
                <a:gd name="T4" fmla="*/ 6 w 6"/>
                <a:gd name="T5" fmla="*/ 0 h 19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81">
                  <a:moveTo>
                    <a:pt x="0" y="0"/>
                  </a:moveTo>
                  <a:lnTo>
                    <a:pt x="0" y="1981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59" name="Freeform 464">
              <a:extLst>
                <a:ext uri="{FF2B5EF4-FFF2-40B4-BE49-F238E27FC236}">
                  <a16:creationId xmlns:a16="http://schemas.microsoft.com/office/drawing/2014/main" id="{FA7490F6-9A07-4C18-A02D-7D52453CC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" y="2379"/>
              <a:ext cx="612" cy="39"/>
            </a:xfrm>
            <a:custGeom>
              <a:avLst/>
              <a:gdLst>
                <a:gd name="T0" fmla="*/ 8 w 309"/>
                <a:gd name="T1" fmla="*/ 0 h 18"/>
                <a:gd name="T2" fmla="*/ 2400 w 309"/>
                <a:gd name="T3" fmla="*/ 0 h 18"/>
                <a:gd name="T4" fmla="*/ 32 w 309"/>
                <a:gd name="T5" fmla="*/ 104 h 18"/>
                <a:gd name="T6" fmla="*/ 0 w 309"/>
                <a:gd name="T7" fmla="*/ 184 h 18"/>
                <a:gd name="T8" fmla="*/ 0 w 309"/>
                <a:gd name="T9" fmla="*/ 2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9" h="18">
                  <a:moveTo>
                    <a:pt x="1" y="0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309" y="0"/>
                    <a:pt x="7" y="2"/>
                    <a:pt x="4" y="10"/>
                  </a:cubicBezTo>
                  <a:cubicBezTo>
                    <a:pt x="2" y="18"/>
                    <a:pt x="0" y="18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60" name="Freeform 465">
              <a:extLst>
                <a:ext uri="{FF2B5EF4-FFF2-40B4-BE49-F238E27FC236}">
                  <a16:creationId xmlns:a16="http://schemas.microsoft.com/office/drawing/2014/main" id="{CFA5FCC3-05F2-45B2-8593-0E72F3DD0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384"/>
              <a:ext cx="612" cy="38"/>
            </a:xfrm>
            <a:custGeom>
              <a:avLst/>
              <a:gdLst>
                <a:gd name="T0" fmla="*/ 2393 w 309"/>
                <a:gd name="T1" fmla="*/ 169 h 18"/>
                <a:gd name="T2" fmla="*/ 0 w 309"/>
                <a:gd name="T3" fmla="*/ 169 h 18"/>
                <a:gd name="T4" fmla="*/ 2369 w 309"/>
                <a:gd name="T5" fmla="*/ 76 h 18"/>
                <a:gd name="T6" fmla="*/ 2400 w 309"/>
                <a:gd name="T7" fmla="*/ 0 h 18"/>
                <a:gd name="T8" fmla="*/ 2400 w 309"/>
                <a:gd name="T9" fmla="*/ 15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9" h="18">
                  <a:moveTo>
                    <a:pt x="308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302" y="16"/>
                    <a:pt x="305" y="8"/>
                  </a:cubicBezTo>
                  <a:cubicBezTo>
                    <a:pt x="307" y="0"/>
                    <a:pt x="309" y="0"/>
                    <a:pt x="309" y="0"/>
                  </a:cubicBezTo>
                  <a:cubicBezTo>
                    <a:pt x="309" y="16"/>
                    <a:pt x="309" y="16"/>
                    <a:pt x="309" y="16"/>
                  </a:cubicBezTo>
                </a:path>
              </a:pathLst>
            </a:custGeom>
            <a:solidFill>
              <a:srgbClr val="D9B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61" name="Freeform 466">
              <a:extLst>
                <a:ext uri="{FF2B5EF4-FFF2-40B4-BE49-F238E27FC236}">
                  <a16:creationId xmlns:a16="http://schemas.microsoft.com/office/drawing/2014/main" id="{AA892058-D06B-42EB-B0C6-D6763591A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2363"/>
              <a:ext cx="131" cy="69"/>
            </a:xfrm>
            <a:custGeom>
              <a:avLst/>
              <a:gdLst>
                <a:gd name="T0" fmla="*/ 8 w 66"/>
                <a:gd name="T1" fmla="*/ 0 h 33"/>
                <a:gd name="T2" fmla="*/ 516 w 66"/>
                <a:gd name="T3" fmla="*/ 0 h 33"/>
                <a:gd name="T4" fmla="*/ 64 w 66"/>
                <a:gd name="T5" fmla="*/ 84 h 33"/>
                <a:gd name="T6" fmla="*/ 0 w 66"/>
                <a:gd name="T7" fmla="*/ 301 h 33"/>
                <a:gd name="T8" fmla="*/ 0 w 66"/>
                <a:gd name="T9" fmla="*/ 8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33">
                  <a:moveTo>
                    <a:pt x="1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11" y="2"/>
                    <a:pt x="8" y="9"/>
                  </a:cubicBezTo>
                  <a:cubicBezTo>
                    <a:pt x="6" y="17"/>
                    <a:pt x="0" y="33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62" name="Freeform 467">
              <a:extLst>
                <a:ext uri="{FF2B5EF4-FFF2-40B4-BE49-F238E27FC236}">
                  <a16:creationId xmlns:a16="http://schemas.microsoft.com/office/drawing/2014/main" id="{ED72D7FF-6F53-4393-A740-195A92829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" y="3794"/>
              <a:ext cx="1494" cy="114"/>
            </a:xfrm>
            <a:custGeom>
              <a:avLst/>
              <a:gdLst>
                <a:gd name="T0" fmla="*/ 105 w 1494"/>
                <a:gd name="T1" fmla="*/ 0 h 114"/>
                <a:gd name="T2" fmla="*/ 1494 w 1494"/>
                <a:gd name="T3" fmla="*/ 0 h 114"/>
                <a:gd name="T4" fmla="*/ 1451 w 1494"/>
                <a:gd name="T5" fmla="*/ 114 h 114"/>
                <a:gd name="T6" fmla="*/ 0 w 1494"/>
                <a:gd name="T7" fmla="*/ 114 h 114"/>
                <a:gd name="T8" fmla="*/ 105 w 1494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94" h="114">
                  <a:moveTo>
                    <a:pt x="105" y="0"/>
                  </a:moveTo>
                  <a:lnTo>
                    <a:pt x="1494" y="0"/>
                  </a:lnTo>
                  <a:lnTo>
                    <a:pt x="1451" y="114"/>
                  </a:lnTo>
                  <a:lnTo>
                    <a:pt x="0" y="114"/>
                  </a:lnTo>
                  <a:lnTo>
                    <a:pt x="105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63" name="Line 468">
              <a:extLst>
                <a:ext uri="{FF2B5EF4-FFF2-40B4-BE49-F238E27FC236}">
                  <a16:creationId xmlns:a16="http://schemas.microsoft.com/office/drawing/2014/main" id="{1D664F86-FF18-4B2B-A7A4-C66524BB4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4" y="3908"/>
              <a:ext cx="9" cy="89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64" name="Freeform 469">
              <a:extLst>
                <a:ext uri="{FF2B5EF4-FFF2-40B4-BE49-F238E27FC236}">
                  <a16:creationId xmlns:a16="http://schemas.microsoft.com/office/drawing/2014/main" id="{01FBC805-DF46-4BD2-AA26-9DE7B10AC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3997"/>
              <a:ext cx="1466" cy="23"/>
            </a:xfrm>
            <a:custGeom>
              <a:avLst/>
              <a:gdLst>
                <a:gd name="T0" fmla="*/ 105 w 1466"/>
                <a:gd name="T1" fmla="*/ 0 h 23"/>
                <a:gd name="T2" fmla="*/ 0 w 1466"/>
                <a:gd name="T3" fmla="*/ 0 h 23"/>
                <a:gd name="T4" fmla="*/ 0 w 1466"/>
                <a:gd name="T5" fmla="*/ 23 h 23"/>
                <a:gd name="T6" fmla="*/ 105 w 1466"/>
                <a:gd name="T7" fmla="*/ 23 h 23"/>
                <a:gd name="T8" fmla="*/ 1359 w 1466"/>
                <a:gd name="T9" fmla="*/ 23 h 23"/>
                <a:gd name="T10" fmla="*/ 1466 w 1466"/>
                <a:gd name="T11" fmla="*/ 23 h 23"/>
                <a:gd name="T12" fmla="*/ 1466 w 1466"/>
                <a:gd name="T13" fmla="*/ 0 h 23"/>
                <a:gd name="T14" fmla="*/ 1359 w 1466"/>
                <a:gd name="T15" fmla="*/ 0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66" h="23">
                  <a:moveTo>
                    <a:pt x="105" y="0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105" y="23"/>
                  </a:lnTo>
                  <a:lnTo>
                    <a:pt x="1359" y="23"/>
                  </a:lnTo>
                  <a:lnTo>
                    <a:pt x="1466" y="23"/>
                  </a:lnTo>
                  <a:lnTo>
                    <a:pt x="1466" y="0"/>
                  </a:lnTo>
                  <a:lnTo>
                    <a:pt x="1359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65" name="Freeform 470">
              <a:extLst>
                <a:ext uri="{FF2B5EF4-FFF2-40B4-BE49-F238E27FC236}">
                  <a16:creationId xmlns:a16="http://schemas.microsoft.com/office/drawing/2014/main" id="{C9C85DC2-DE01-4F40-B47E-2410AA82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3794"/>
              <a:ext cx="1510" cy="203"/>
            </a:xfrm>
            <a:custGeom>
              <a:avLst/>
              <a:gdLst>
                <a:gd name="T0" fmla="*/ 0 w 1510"/>
                <a:gd name="T1" fmla="*/ 203 h 203"/>
                <a:gd name="T2" fmla="*/ 1466 w 1510"/>
                <a:gd name="T3" fmla="*/ 203 h 203"/>
                <a:gd name="T4" fmla="*/ 1510 w 1510"/>
                <a:gd name="T5" fmla="*/ 90 h 203"/>
                <a:gd name="T6" fmla="*/ 1502 w 1510"/>
                <a:gd name="T7" fmla="*/ 0 h 203"/>
                <a:gd name="T8" fmla="*/ 1459 w 1510"/>
                <a:gd name="T9" fmla="*/ 114 h 203"/>
                <a:gd name="T10" fmla="*/ 8 w 1510"/>
                <a:gd name="T11" fmla="*/ 114 h 203"/>
                <a:gd name="T12" fmla="*/ 0 w 1510"/>
                <a:gd name="T13" fmla="*/ 203 h 2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0" h="203">
                  <a:moveTo>
                    <a:pt x="0" y="203"/>
                  </a:moveTo>
                  <a:lnTo>
                    <a:pt x="1466" y="203"/>
                  </a:lnTo>
                  <a:lnTo>
                    <a:pt x="1510" y="90"/>
                  </a:lnTo>
                  <a:lnTo>
                    <a:pt x="1502" y="0"/>
                  </a:lnTo>
                  <a:lnTo>
                    <a:pt x="1459" y="114"/>
                  </a:lnTo>
                  <a:lnTo>
                    <a:pt x="8" y="114"/>
                  </a:lnTo>
                  <a:lnTo>
                    <a:pt x="0" y="203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66" name="Freeform 471">
              <a:extLst>
                <a:ext uri="{FF2B5EF4-FFF2-40B4-BE49-F238E27FC236}">
                  <a16:creationId xmlns:a16="http://schemas.microsoft.com/office/drawing/2014/main" id="{D725BCDE-816B-4233-946E-D195C0C6B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3884"/>
              <a:ext cx="44" cy="134"/>
            </a:xfrm>
            <a:custGeom>
              <a:avLst/>
              <a:gdLst>
                <a:gd name="T0" fmla="*/ 14 w 44"/>
                <a:gd name="T1" fmla="*/ 72 h 134"/>
                <a:gd name="T2" fmla="*/ 0 w 44"/>
                <a:gd name="T3" fmla="*/ 113 h 134"/>
                <a:gd name="T4" fmla="*/ 0 w 44"/>
                <a:gd name="T5" fmla="*/ 113 h 134"/>
                <a:gd name="T6" fmla="*/ 0 w 44"/>
                <a:gd name="T7" fmla="*/ 134 h 134"/>
                <a:gd name="T8" fmla="*/ 0 w 44"/>
                <a:gd name="T9" fmla="*/ 134 h 134"/>
                <a:gd name="T10" fmla="*/ 44 w 44"/>
                <a:gd name="T11" fmla="*/ 22 h 134"/>
                <a:gd name="T12" fmla="*/ 44 w 44"/>
                <a:gd name="T13" fmla="*/ 22 h 134"/>
                <a:gd name="T14" fmla="*/ 44 w 44"/>
                <a:gd name="T15" fmla="*/ 0 h 134"/>
                <a:gd name="T16" fmla="*/ 44 w 44"/>
                <a:gd name="T17" fmla="*/ 0 h 134"/>
                <a:gd name="T18" fmla="*/ 34 w 44"/>
                <a:gd name="T19" fmla="*/ 22 h 134"/>
                <a:gd name="T20" fmla="*/ 34 w 44"/>
                <a:gd name="T21" fmla="*/ 22 h 134"/>
                <a:gd name="T22" fmla="*/ 34 w 44"/>
                <a:gd name="T23" fmla="*/ 26 h 134"/>
                <a:gd name="T24" fmla="*/ 14 w 44"/>
                <a:gd name="T25" fmla="*/ 72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" h="134">
                  <a:moveTo>
                    <a:pt x="14" y="72"/>
                  </a:moveTo>
                  <a:lnTo>
                    <a:pt x="0" y="113"/>
                  </a:lnTo>
                  <a:lnTo>
                    <a:pt x="0" y="134"/>
                  </a:lnTo>
                  <a:lnTo>
                    <a:pt x="44" y="22"/>
                  </a:lnTo>
                  <a:lnTo>
                    <a:pt x="44" y="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14" y="72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67" name="Oval 472">
              <a:extLst>
                <a:ext uri="{FF2B5EF4-FFF2-40B4-BE49-F238E27FC236}">
                  <a16:creationId xmlns:a16="http://schemas.microsoft.com/office/drawing/2014/main" id="{F5D374AC-76F2-4752-BCDB-142871E73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" y="1107"/>
              <a:ext cx="30" cy="11"/>
            </a:xfrm>
            <a:prstGeom prst="ellipse">
              <a:avLst/>
            </a:prstGeom>
            <a:solidFill>
              <a:srgbClr val="F7E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68" name="Oval 473">
              <a:extLst>
                <a:ext uri="{FF2B5EF4-FFF2-40B4-BE49-F238E27FC236}">
                  <a16:creationId xmlns:a16="http://schemas.microsoft.com/office/drawing/2014/main" id="{78D160BE-855C-4930-A48D-5CDD3132F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" y="1107"/>
              <a:ext cx="30" cy="11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69" name="Freeform 474">
              <a:extLst>
                <a:ext uri="{FF2B5EF4-FFF2-40B4-BE49-F238E27FC236}">
                  <a16:creationId xmlns:a16="http://schemas.microsoft.com/office/drawing/2014/main" id="{E0CE76F9-C633-4343-9E53-4E567E085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" y="1113"/>
              <a:ext cx="30" cy="2736"/>
            </a:xfrm>
            <a:custGeom>
              <a:avLst/>
              <a:gdLst>
                <a:gd name="T0" fmla="*/ 120 w 15"/>
                <a:gd name="T1" fmla="*/ 12204 h 1294"/>
                <a:gd name="T2" fmla="*/ 120 w 15"/>
                <a:gd name="T3" fmla="*/ 0 h 1294"/>
                <a:gd name="T4" fmla="*/ 64 w 15"/>
                <a:gd name="T5" fmla="*/ 17 h 1294"/>
                <a:gd name="T6" fmla="*/ 0 w 15"/>
                <a:gd name="T7" fmla="*/ 0 h 1294"/>
                <a:gd name="T8" fmla="*/ 0 w 15"/>
                <a:gd name="T9" fmla="*/ 12204 h 1294"/>
                <a:gd name="T10" fmla="*/ 0 w 15"/>
                <a:gd name="T11" fmla="*/ 12204 h 1294"/>
                <a:gd name="T12" fmla="*/ 64 w 15"/>
                <a:gd name="T13" fmla="*/ 12232 h 1294"/>
                <a:gd name="T14" fmla="*/ 120 w 15"/>
                <a:gd name="T15" fmla="*/ 12204 h 1294"/>
                <a:gd name="T16" fmla="*/ 120 w 15"/>
                <a:gd name="T17" fmla="*/ 12204 h 1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294">
                  <a:moveTo>
                    <a:pt x="15" y="1291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2" y="2"/>
                    <a:pt x="8" y="2"/>
                  </a:cubicBezTo>
                  <a:cubicBezTo>
                    <a:pt x="3" y="2"/>
                    <a:pt x="0" y="1"/>
                    <a:pt x="0" y="0"/>
                  </a:cubicBezTo>
                  <a:cubicBezTo>
                    <a:pt x="0" y="1291"/>
                    <a:pt x="0" y="1291"/>
                    <a:pt x="0" y="1291"/>
                  </a:cubicBezTo>
                  <a:cubicBezTo>
                    <a:pt x="0" y="1291"/>
                    <a:pt x="0" y="1291"/>
                    <a:pt x="0" y="1291"/>
                  </a:cubicBezTo>
                  <a:cubicBezTo>
                    <a:pt x="0" y="1293"/>
                    <a:pt x="3" y="1294"/>
                    <a:pt x="8" y="1294"/>
                  </a:cubicBezTo>
                  <a:cubicBezTo>
                    <a:pt x="12" y="1294"/>
                    <a:pt x="15" y="1293"/>
                    <a:pt x="15" y="1291"/>
                  </a:cubicBezTo>
                  <a:cubicBezTo>
                    <a:pt x="15" y="1291"/>
                    <a:pt x="15" y="1291"/>
                    <a:pt x="15" y="1291"/>
                  </a:cubicBezTo>
                  <a:close/>
                </a:path>
              </a:pathLst>
            </a:custGeom>
            <a:solidFill>
              <a:srgbClr val="EBD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70" name="Freeform 475">
              <a:extLst>
                <a:ext uri="{FF2B5EF4-FFF2-40B4-BE49-F238E27FC236}">
                  <a16:creationId xmlns:a16="http://schemas.microsoft.com/office/drawing/2014/main" id="{332FBE48-9B43-4911-BE7F-2F56E1103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1128"/>
              <a:ext cx="18" cy="2714"/>
            </a:xfrm>
            <a:custGeom>
              <a:avLst/>
              <a:gdLst>
                <a:gd name="T0" fmla="*/ 72 w 9"/>
                <a:gd name="T1" fmla="*/ 0 h 1284"/>
                <a:gd name="T2" fmla="*/ 72 w 9"/>
                <a:gd name="T3" fmla="*/ 12099 h 1284"/>
                <a:gd name="T4" fmla="*/ 0 w 9"/>
                <a:gd name="T5" fmla="*/ 12116 h 1284"/>
                <a:gd name="T6" fmla="*/ 48 w 9"/>
                <a:gd name="T7" fmla="*/ 11974 h 12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284">
                  <a:moveTo>
                    <a:pt x="9" y="0"/>
                  </a:moveTo>
                  <a:cubicBezTo>
                    <a:pt x="9" y="1281"/>
                    <a:pt x="9" y="1281"/>
                    <a:pt x="9" y="1281"/>
                  </a:cubicBezTo>
                  <a:cubicBezTo>
                    <a:pt x="9" y="1284"/>
                    <a:pt x="2" y="1284"/>
                    <a:pt x="0" y="1283"/>
                  </a:cubicBezTo>
                  <a:cubicBezTo>
                    <a:pt x="3" y="1282"/>
                    <a:pt x="6" y="1274"/>
                    <a:pt x="6" y="1268"/>
                  </a:cubicBezTo>
                </a:path>
              </a:pathLst>
            </a:custGeom>
            <a:solidFill>
              <a:srgbClr val="C3A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71" name="Freeform 476">
              <a:extLst>
                <a:ext uri="{FF2B5EF4-FFF2-40B4-BE49-F238E27FC236}">
                  <a16:creationId xmlns:a16="http://schemas.microsoft.com/office/drawing/2014/main" id="{75B0BD06-C132-4B92-8791-D582DF86A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122"/>
              <a:ext cx="16" cy="2714"/>
            </a:xfrm>
            <a:custGeom>
              <a:avLst/>
              <a:gdLst>
                <a:gd name="T0" fmla="*/ 0 w 8"/>
                <a:gd name="T1" fmla="*/ 12126 h 1284"/>
                <a:gd name="T2" fmla="*/ 0 w 8"/>
                <a:gd name="T3" fmla="*/ 0 h 1284"/>
                <a:gd name="T4" fmla="*/ 64 w 8"/>
                <a:gd name="T5" fmla="*/ 0 h 1284"/>
                <a:gd name="T6" fmla="*/ 16 w 8"/>
                <a:gd name="T7" fmla="*/ 152 h 12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284">
                  <a:moveTo>
                    <a:pt x="0" y="128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4" y="1"/>
                    <a:pt x="8" y="0"/>
                  </a:cubicBezTo>
                  <a:cubicBezTo>
                    <a:pt x="5" y="0"/>
                    <a:pt x="2" y="10"/>
                    <a:pt x="2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72" name="Freeform 477">
              <a:extLst>
                <a:ext uri="{FF2B5EF4-FFF2-40B4-BE49-F238E27FC236}">
                  <a16:creationId xmlns:a16="http://schemas.microsoft.com/office/drawing/2014/main" id="{8E3D83D8-3D14-45EF-81F9-3F613AB4A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2299"/>
              <a:ext cx="281" cy="205"/>
            </a:xfrm>
            <a:custGeom>
              <a:avLst/>
              <a:gdLst>
                <a:gd name="T0" fmla="*/ 968 w 142"/>
                <a:gd name="T1" fmla="*/ 915 h 97"/>
                <a:gd name="T2" fmla="*/ 0 w 142"/>
                <a:gd name="T3" fmla="*/ 915 h 97"/>
                <a:gd name="T4" fmla="*/ 0 w 142"/>
                <a:gd name="T5" fmla="*/ 0 h 97"/>
                <a:gd name="T6" fmla="*/ 968 w 142"/>
                <a:gd name="T7" fmla="*/ 0 h 97"/>
                <a:gd name="T8" fmla="*/ 968 w 142"/>
                <a:gd name="T9" fmla="*/ 273 h 97"/>
                <a:gd name="T10" fmla="*/ 239 w 142"/>
                <a:gd name="T11" fmla="*/ 273 h 97"/>
                <a:gd name="T12" fmla="*/ 239 w 142"/>
                <a:gd name="T13" fmla="*/ 642 h 97"/>
                <a:gd name="T14" fmla="*/ 968 w 142"/>
                <a:gd name="T15" fmla="*/ 642 h 97"/>
                <a:gd name="T16" fmla="*/ 968 w 142"/>
                <a:gd name="T17" fmla="*/ 915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" h="97">
                  <a:moveTo>
                    <a:pt x="125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40" y="0"/>
                    <a:pt x="140" y="29"/>
                    <a:pt x="125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42" y="68"/>
                    <a:pt x="140" y="97"/>
                    <a:pt x="125" y="97"/>
                  </a:cubicBezTo>
                  <a:close/>
                </a:path>
              </a:pathLst>
            </a:custGeom>
            <a:solidFill>
              <a:srgbClr val="E8C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73" name="Freeform 478">
              <a:extLst>
                <a:ext uri="{FF2B5EF4-FFF2-40B4-BE49-F238E27FC236}">
                  <a16:creationId xmlns:a16="http://schemas.microsoft.com/office/drawing/2014/main" id="{33707481-EB96-4AE7-A990-3AA17592E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" y="2305"/>
              <a:ext cx="235" cy="186"/>
            </a:xfrm>
            <a:custGeom>
              <a:avLst/>
              <a:gdLst>
                <a:gd name="T0" fmla="*/ 8 w 119"/>
                <a:gd name="T1" fmla="*/ 0 h 88"/>
                <a:gd name="T2" fmla="*/ 916 w 119"/>
                <a:gd name="T3" fmla="*/ 0 h 88"/>
                <a:gd name="T4" fmla="*/ 55 w 119"/>
                <a:gd name="T5" fmla="*/ 93 h 88"/>
                <a:gd name="T6" fmla="*/ 0 w 119"/>
                <a:gd name="T7" fmla="*/ 831 h 88"/>
                <a:gd name="T8" fmla="*/ 0 w 119"/>
                <a:gd name="T9" fmla="*/ 8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88">
                  <a:moveTo>
                    <a:pt x="1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0" y="3"/>
                    <a:pt x="7" y="10"/>
                  </a:cubicBezTo>
                  <a:cubicBezTo>
                    <a:pt x="5" y="18"/>
                    <a:pt x="0" y="88"/>
                    <a:pt x="0" y="88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74" name="Freeform 479">
              <a:extLst>
                <a:ext uri="{FF2B5EF4-FFF2-40B4-BE49-F238E27FC236}">
                  <a16:creationId xmlns:a16="http://schemas.microsoft.com/office/drawing/2014/main" id="{1139B9CA-1B61-433D-8B12-79F3EA4C5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" y="2382"/>
              <a:ext cx="51" cy="40"/>
            </a:xfrm>
            <a:custGeom>
              <a:avLst/>
              <a:gdLst>
                <a:gd name="T0" fmla="*/ 0 w 26"/>
                <a:gd name="T1" fmla="*/ 177 h 19"/>
                <a:gd name="T2" fmla="*/ 0 w 26"/>
                <a:gd name="T3" fmla="*/ 0 h 19"/>
                <a:gd name="T4" fmla="*/ 196 w 26"/>
                <a:gd name="T5" fmla="*/ 0 h 19"/>
                <a:gd name="T6" fmla="*/ 31 w 26"/>
                <a:gd name="T7" fmla="*/ 57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19">
                  <a:moveTo>
                    <a:pt x="0" y="1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1"/>
                    <a:pt x="5" y="3"/>
                    <a:pt x="4" y="6"/>
                  </a:cubicBezTo>
                </a:path>
              </a:pathLst>
            </a:custGeom>
            <a:solidFill>
              <a:srgbClr val="F3E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75" name="Freeform 480">
              <a:extLst>
                <a:ext uri="{FF2B5EF4-FFF2-40B4-BE49-F238E27FC236}">
                  <a16:creationId xmlns:a16="http://schemas.microsoft.com/office/drawing/2014/main" id="{84D175C9-425D-4605-A138-058B57131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2299"/>
              <a:ext cx="281" cy="205"/>
            </a:xfrm>
            <a:custGeom>
              <a:avLst/>
              <a:gdLst>
                <a:gd name="T0" fmla="*/ 968 w 142"/>
                <a:gd name="T1" fmla="*/ 915 h 97"/>
                <a:gd name="T2" fmla="*/ 0 w 142"/>
                <a:gd name="T3" fmla="*/ 915 h 97"/>
                <a:gd name="T4" fmla="*/ 0 w 142"/>
                <a:gd name="T5" fmla="*/ 0 h 97"/>
                <a:gd name="T6" fmla="*/ 968 w 142"/>
                <a:gd name="T7" fmla="*/ 0 h 97"/>
                <a:gd name="T8" fmla="*/ 968 w 142"/>
                <a:gd name="T9" fmla="*/ 273 h 97"/>
                <a:gd name="T10" fmla="*/ 239 w 142"/>
                <a:gd name="T11" fmla="*/ 273 h 97"/>
                <a:gd name="T12" fmla="*/ 239 w 142"/>
                <a:gd name="T13" fmla="*/ 642 h 97"/>
                <a:gd name="T14" fmla="*/ 968 w 142"/>
                <a:gd name="T15" fmla="*/ 642 h 97"/>
                <a:gd name="T16" fmla="*/ 968 w 142"/>
                <a:gd name="T17" fmla="*/ 915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" h="97">
                  <a:moveTo>
                    <a:pt x="125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40" y="0"/>
                    <a:pt x="140" y="29"/>
                    <a:pt x="125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42" y="68"/>
                    <a:pt x="140" y="97"/>
                    <a:pt x="125" y="97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76" name="Rectangle 481">
              <a:extLst>
                <a:ext uri="{FF2B5EF4-FFF2-40B4-BE49-F238E27FC236}">
                  <a16:creationId xmlns:a16="http://schemas.microsoft.com/office/drawing/2014/main" id="{63693131-1139-48B1-9F99-C1FCA09AD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" y="2356"/>
              <a:ext cx="163" cy="9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77" name="Rectangle 482">
              <a:extLst>
                <a:ext uri="{FF2B5EF4-FFF2-40B4-BE49-F238E27FC236}">
                  <a16:creationId xmlns:a16="http://schemas.microsoft.com/office/drawing/2014/main" id="{FAB5314A-84DB-423A-9E4C-F1DB46063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" y="2373"/>
              <a:ext cx="751" cy="5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78" name="Oval 483">
              <a:extLst>
                <a:ext uri="{FF2B5EF4-FFF2-40B4-BE49-F238E27FC236}">
                  <a16:creationId xmlns:a16="http://schemas.microsoft.com/office/drawing/2014/main" id="{C72ACE5A-9FDC-4EF3-BB11-FFEE26625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82"/>
              <a:ext cx="69" cy="38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79" name="Freeform 484">
              <a:extLst>
                <a:ext uri="{FF2B5EF4-FFF2-40B4-BE49-F238E27FC236}">
                  <a16:creationId xmlns:a16="http://schemas.microsoft.com/office/drawing/2014/main" id="{58CF776C-324F-4621-BC70-34DBECBDF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396"/>
              <a:ext cx="34" cy="9"/>
            </a:xfrm>
            <a:custGeom>
              <a:avLst/>
              <a:gdLst>
                <a:gd name="T0" fmla="*/ 128 w 17"/>
                <a:gd name="T1" fmla="*/ 0 h 4"/>
                <a:gd name="T2" fmla="*/ 0 w 17"/>
                <a:gd name="T3" fmla="*/ 0 h 4"/>
                <a:gd name="T4" fmla="*/ 8 w 17"/>
                <a:gd name="T5" fmla="*/ 25 h 4"/>
                <a:gd name="T6" fmla="*/ 0 w 17"/>
                <a:gd name="T7" fmla="*/ 45 h 4"/>
                <a:gd name="T8" fmla="*/ 128 w 17"/>
                <a:gd name="T9" fmla="*/ 45 h 4"/>
                <a:gd name="T10" fmla="*/ 136 w 17"/>
                <a:gd name="T11" fmla="*/ 45 h 4"/>
                <a:gd name="T12" fmla="*/ 136 w 17"/>
                <a:gd name="T13" fmla="*/ 0 h 4"/>
                <a:gd name="T14" fmla="*/ 128 w 17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4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80" name="Freeform 485">
              <a:extLst>
                <a:ext uri="{FF2B5EF4-FFF2-40B4-BE49-F238E27FC236}">
                  <a16:creationId xmlns:a16="http://schemas.microsoft.com/office/drawing/2014/main" id="{5918195E-8467-4E3A-9151-89F26C5B8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" y="2447"/>
              <a:ext cx="204" cy="25"/>
            </a:xfrm>
            <a:custGeom>
              <a:avLst/>
              <a:gdLst>
                <a:gd name="T0" fmla="*/ 800 w 103"/>
                <a:gd name="T1" fmla="*/ 108 h 12"/>
                <a:gd name="T2" fmla="*/ 721 w 103"/>
                <a:gd name="T3" fmla="*/ 0 h 12"/>
                <a:gd name="T4" fmla="*/ 0 w 103"/>
                <a:gd name="T5" fmla="*/ 0 h 12"/>
                <a:gd name="T6" fmla="*/ 699 w 103"/>
                <a:gd name="T7" fmla="*/ 35 h 12"/>
                <a:gd name="T8" fmla="*/ 800 w 103"/>
                <a:gd name="T9" fmla="*/ 108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12">
                  <a:moveTo>
                    <a:pt x="103" y="12"/>
                  </a:moveTo>
                  <a:cubicBezTo>
                    <a:pt x="103" y="1"/>
                    <a:pt x="97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7" y="4"/>
                    <a:pt x="90" y="4"/>
                  </a:cubicBezTo>
                  <a:cubicBezTo>
                    <a:pt x="93" y="4"/>
                    <a:pt x="103" y="9"/>
                    <a:pt x="103" y="12"/>
                  </a:cubicBezTo>
                  <a:close/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81" name="Freeform 486">
              <a:extLst>
                <a:ext uri="{FF2B5EF4-FFF2-40B4-BE49-F238E27FC236}">
                  <a16:creationId xmlns:a16="http://schemas.microsoft.com/office/drawing/2014/main" id="{68A5B2DB-2DAB-42FC-8AB2-6171F5221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2312"/>
              <a:ext cx="228" cy="78"/>
            </a:xfrm>
            <a:custGeom>
              <a:avLst/>
              <a:gdLst>
                <a:gd name="T0" fmla="*/ 40 w 115"/>
                <a:gd name="T1" fmla="*/ 346 h 37"/>
                <a:gd name="T2" fmla="*/ 40 w 115"/>
                <a:gd name="T3" fmla="*/ 177 h 37"/>
                <a:gd name="T4" fmla="*/ 793 w 115"/>
                <a:gd name="T5" fmla="*/ 177 h 37"/>
                <a:gd name="T6" fmla="*/ 849 w 115"/>
                <a:gd name="T7" fmla="*/ 0 h 37"/>
                <a:gd name="T8" fmla="*/ 569 w 115"/>
                <a:gd name="T9" fmla="*/ 141 h 37"/>
                <a:gd name="T10" fmla="*/ 0 w 115"/>
                <a:gd name="T11" fmla="*/ 141 h 37"/>
                <a:gd name="T12" fmla="*/ 40 w 115"/>
                <a:gd name="T13" fmla="*/ 34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" h="37">
                  <a:moveTo>
                    <a:pt x="5" y="37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95" y="19"/>
                    <a:pt x="102" y="19"/>
                  </a:cubicBezTo>
                  <a:cubicBezTo>
                    <a:pt x="108" y="19"/>
                    <a:pt x="115" y="8"/>
                    <a:pt x="109" y="0"/>
                  </a:cubicBezTo>
                  <a:cubicBezTo>
                    <a:pt x="108" y="5"/>
                    <a:pt x="103" y="14"/>
                    <a:pt x="73" y="15"/>
                  </a:cubicBezTo>
                  <a:cubicBezTo>
                    <a:pt x="43" y="15"/>
                    <a:pt x="0" y="15"/>
                    <a:pt x="0" y="15"/>
                  </a:cubicBezTo>
                  <a:lnTo>
                    <a:pt x="5" y="37"/>
                  </a:lnTo>
                  <a:close/>
                </a:path>
              </a:pathLst>
            </a:custGeom>
            <a:solidFill>
              <a:srgbClr val="D9B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82" name="Freeform 487">
              <a:extLst>
                <a:ext uri="{FF2B5EF4-FFF2-40B4-BE49-F238E27FC236}">
                  <a16:creationId xmlns:a16="http://schemas.microsoft.com/office/drawing/2014/main" id="{96C14804-237F-4D0F-B2F8-CE7E7B2C4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" y="2479"/>
              <a:ext cx="247" cy="17"/>
            </a:xfrm>
            <a:custGeom>
              <a:avLst/>
              <a:gdLst>
                <a:gd name="T0" fmla="*/ 0 w 125"/>
                <a:gd name="T1" fmla="*/ 77 h 8"/>
                <a:gd name="T2" fmla="*/ 901 w 125"/>
                <a:gd name="T3" fmla="*/ 77 h 8"/>
                <a:gd name="T4" fmla="*/ 964 w 125"/>
                <a:gd name="T5" fmla="*/ 0 h 8"/>
                <a:gd name="T6" fmla="*/ 680 w 125"/>
                <a:gd name="T7" fmla="*/ 28 h 8"/>
                <a:gd name="T8" fmla="*/ 79 w 125"/>
                <a:gd name="T9" fmla="*/ 6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8">
                  <a:moveTo>
                    <a:pt x="0" y="8"/>
                  </a:moveTo>
                  <a:cubicBezTo>
                    <a:pt x="0" y="8"/>
                    <a:pt x="110" y="8"/>
                    <a:pt x="117" y="8"/>
                  </a:cubicBezTo>
                  <a:cubicBezTo>
                    <a:pt x="120" y="8"/>
                    <a:pt x="124" y="5"/>
                    <a:pt x="125" y="0"/>
                  </a:cubicBezTo>
                  <a:cubicBezTo>
                    <a:pt x="115" y="5"/>
                    <a:pt x="118" y="3"/>
                    <a:pt x="88" y="3"/>
                  </a:cubicBezTo>
                  <a:cubicBezTo>
                    <a:pt x="58" y="4"/>
                    <a:pt x="10" y="6"/>
                    <a:pt x="10" y="6"/>
                  </a:cubicBezTo>
                </a:path>
              </a:pathLst>
            </a:custGeom>
            <a:solidFill>
              <a:srgbClr val="D9B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83" name="Freeform 488">
              <a:extLst>
                <a:ext uri="{FF2B5EF4-FFF2-40B4-BE49-F238E27FC236}">
                  <a16:creationId xmlns:a16="http://schemas.microsoft.com/office/drawing/2014/main" id="{86958000-EC33-47B0-97CB-83D0193B7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" y="2386"/>
              <a:ext cx="67" cy="34"/>
            </a:xfrm>
            <a:custGeom>
              <a:avLst/>
              <a:gdLst>
                <a:gd name="T0" fmla="*/ 0 w 34"/>
                <a:gd name="T1" fmla="*/ 153 h 16"/>
                <a:gd name="T2" fmla="*/ 0 w 34"/>
                <a:gd name="T3" fmla="*/ 153 h 16"/>
                <a:gd name="T4" fmla="*/ 168 w 34"/>
                <a:gd name="T5" fmla="*/ 153 h 16"/>
                <a:gd name="T6" fmla="*/ 221 w 34"/>
                <a:gd name="T7" fmla="*/ 0 h 16"/>
                <a:gd name="T8" fmla="*/ 213 w 34"/>
                <a:gd name="T9" fmla="*/ 0 h 16"/>
                <a:gd name="T10" fmla="*/ 0 w 34"/>
                <a:gd name="T11" fmla="*/ 15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8" y="16"/>
                    <a:pt x="34" y="8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5"/>
                    <a:pt x="23" y="14"/>
                    <a:pt x="0" y="16"/>
                  </a:cubicBezTo>
                  <a:close/>
                </a:path>
              </a:pathLst>
            </a:custGeom>
            <a:solidFill>
              <a:srgbClr val="CE9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84" name="Oval 489">
              <a:extLst>
                <a:ext uri="{FF2B5EF4-FFF2-40B4-BE49-F238E27FC236}">
                  <a16:creationId xmlns:a16="http://schemas.microsoft.com/office/drawing/2014/main" id="{71AFD389-C2FF-4202-8CE2-EE282EF37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" y="2388"/>
              <a:ext cx="28" cy="19"/>
            </a:xfrm>
            <a:prstGeom prst="ellipse">
              <a:avLst/>
            </a:pr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85" name="Freeform 490">
              <a:extLst>
                <a:ext uri="{FF2B5EF4-FFF2-40B4-BE49-F238E27FC236}">
                  <a16:creationId xmlns:a16="http://schemas.microsoft.com/office/drawing/2014/main" id="{98A17D61-F273-4085-AEB6-DA7827EF9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2320"/>
              <a:ext cx="63" cy="159"/>
            </a:xfrm>
            <a:custGeom>
              <a:avLst/>
              <a:gdLst>
                <a:gd name="T0" fmla="*/ 221 w 32"/>
                <a:gd name="T1" fmla="*/ 8 h 75"/>
                <a:gd name="T2" fmla="*/ 183 w 32"/>
                <a:gd name="T3" fmla="*/ 28 h 75"/>
                <a:gd name="T4" fmla="*/ 116 w 32"/>
                <a:gd name="T5" fmla="*/ 273 h 75"/>
                <a:gd name="T6" fmla="*/ 47 w 32"/>
                <a:gd name="T7" fmla="*/ 365 h 75"/>
                <a:gd name="T8" fmla="*/ 69 w 32"/>
                <a:gd name="T9" fmla="*/ 426 h 75"/>
                <a:gd name="T10" fmla="*/ 0 w 32"/>
                <a:gd name="T11" fmla="*/ 657 h 75"/>
                <a:gd name="T12" fmla="*/ 24 w 32"/>
                <a:gd name="T13" fmla="*/ 706 h 75"/>
                <a:gd name="T14" fmla="*/ 63 w 32"/>
                <a:gd name="T15" fmla="*/ 687 h 75"/>
                <a:gd name="T16" fmla="*/ 128 w 32"/>
                <a:gd name="T17" fmla="*/ 449 h 75"/>
                <a:gd name="T18" fmla="*/ 197 w 32"/>
                <a:gd name="T19" fmla="*/ 365 h 75"/>
                <a:gd name="T20" fmla="*/ 175 w 32"/>
                <a:gd name="T21" fmla="*/ 297 h 75"/>
                <a:gd name="T22" fmla="*/ 244 w 32"/>
                <a:gd name="T23" fmla="*/ 59 h 75"/>
                <a:gd name="T24" fmla="*/ 221 w 32"/>
                <a:gd name="T25" fmla="*/ 8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75">
                  <a:moveTo>
                    <a:pt x="29" y="1"/>
                  </a:moveTo>
                  <a:cubicBezTo>
                    <a:pt x="27" y="0"/>
                    <a:pt x="25" y="1"/>
                    <a:pt x="24" y="3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0" y="29"/>
                    <a:pt x="6" y="33"/>
                    <a:pt x="6" y="38"/>
                  </a:cubicBezTo>
                  <a:cubicBezTo>
                    <a:pt x="6" y="41"/>
                    <a:pt x="7" y="43"/>
                    <a:pt x="9" y="4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1" y="73"/>
                    <a:pt x="3" y="74"/>
                  </a:cubicBezTo>
                  <a:cubicBezTo>
                    <a:pt x="5" y="75"/>
                    <a:pt x="7" y="74"/>
                    <a:pt x="8" y="72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22" y="47"/>
                    <a:pt x="26" y="43"/>
                    <a:pt x="26" y="38"/>
                  </a:cubicBezTo>
                  <a:cubicBezTo>
                    <a:pt x="26" y="35"/>
                    <a:pt x="25" y="33"/>
                    <a:pt x="23" y="3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4"/>
                    <a:pt x="31" y="2"/>
                    <a:pt x="29" y="1"/>
                  </a:cubicBezTo>
                  <a:close/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86" name="Freeform 491">
              <a:extLst>
                <a:ext uri="{FF2B5EF4-FFF2-40B4-BE49-F238E27FC236}">
                  <a16:creationId xmlns:a16="http://schemas.microsoft.com/office/drawing/2014/main" id="{1C39D49B-8B66-406C-952F-12BCB51BC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2320"/>
              <a:ext cx="63" cy="159"/>
            </a:xfrm>
            <a:custGeom>
              <a:avLst/>
              <a:gdLst>
                <a:gd name="T0" fmla="*/ 221 w 32"/>
                <a:gd name="T1" fmla="*/ 8 h 75"/>
                <a:gd name="T2" fmla="*/ 183 w 32"/>
                <a:gd name="T3" fmla="*/ 28 h 75"/>
                <a:gd name="T4" fmla="*/ 116 w 32"/>
                <a:gd name="T5" fmla="*/ 273 h 75"/>
                <a:gd name="T6" fmla="*/ 47 w 32"/>
                <a:gd name="T7" fmla="*/ 365 h 75"/>
                <a:gd name="T8" fmla="*/ 69 w 32"/>
                <a:gd name="T9" fmla="*/ 426 h 75"/>
                <a:gd name="T10" fmla="*/ 0 w 32"/>
                <a:gd name="T11" fmla="*/ 657 h 75"/>
                <a:gd name="T12" fmla="*/ 24 w 32"/>
                <a:gd name="T13" fmla="*/ 706 h 75"/>
                <a:gd name="T14" fmla="*/ 63 w 32"/>
                <a:gd name="T15" fmla="*/ 687 h 75"/>
                <a:gd name="T16" fmla="*/ 128 w 32"/>
                <a:gd name="T17" fmla="*/ 449 h 75"/>
                <a:gd name="T18" fmla="*/ 197 w 32"/>
                <a:gd name="T19" fmla="*/ 365 h 75"/>
                <a:gd name="T20" fmla="*/ 175 w 32"/>
                <a:gd name="T21" fmla="*/ 297 h 75"/>
                <a:gd name="T22" fmla="*/ 244 w 32"/>
                <a:gd name="T23" fmla="*/ 59 h 75"/>
                <a:gd name="T24" fmla="*/ 221 w 32"/>
                <a:gd name="T25" fmla="*/ 8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75">
                  <a:moveTo>
                    <a:pt x="29" y="1"/>
                  </a:moveTo>
                  <a:cubicBezTo>
                    <a:pt x="27" y="0"/>
                    <a:pt x="25" y="1"/>
                    <a:pt x="24" y="3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0" y="29"/>
                    <a:pt x="6" y="33"/>
                    <a:pt x="6" y="38"/>
                  </a:cubicBezTo>
                  <a:cubicBezTo>
                    <a:pt x="6" y="41"/>
                    <a:pt x="7" y="43"/>
                    <a:pt x="9" y="4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1" y="73"/>
                    <a:pt x="3" y="74"/>
                  </a:cubicBezTo>
                  <a:cubicBezTo>
                    <a:pt x="5" y="75"/>
                    <a:pt x="7" y="74"/>
                    <a:pt x="8" y="72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22" y="47"/>
                    <a:pt x="26" y="43"/>
                    <a:pt x="26" y="38"/>
                  </a:cubicBezTo>
                  <a:cubicBezTo>
                    <a:pt x="26" y="35"/>
                    <a:pt x="25" y="33"/>
                    <a:pt x="23" y="3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4"/>
                    <a:pt x="31" y="2"/>
                    <a:pt x="29" y="1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87" name="Oval 492">
              <a:extLst>
                <a:ext uri="{FF2B5EF4-FFF2-40B4-BE49-F238E27FC236}">
                  <a16:creationId xmlns:a16="http://schemas.microsoft.com/office/drawing/2014/main" id="{C802B583-6FAA-4CDB-A40E-F1D556FB0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2388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88" name="Freeform 493">
              <a:extLst>
                <a:ext uri="{FF2B5EF4-FFF2-40B4-BE49-F238E27FC236}">
                  <a16:creationId xmlns:a16="http://schemas.microsoft.com/office/drawing/2014/main" id="{EE1187A5-C713-4773-AF83-773660AB5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3035"/>
              <a:ext cx="16" cy="80"/>
            </a:xfrm>
            <a:custGeom>
              <a:avLst/>
              <a:gdLst>
                <a:gd name="T0" fmla="*/ 0 w 8"/>
                <a:gd name="T1" fmla="*/ 48 h 38"/>
                <a:gd name="T2" fmla="*/ 32 w 8"/>
                <a:gd name="T3" fmla="*/ 0 h 38"/>
                <a:gd name="T4" fmla="*/ 32 w 8"/>
                <a:gd name="T5" fmla="*/ 0 h 38"/>
                <a:gd name="T6" fmla="*/ 64 w 8"/>
                <a:gd name="T7" fmla="*/ 48 h 38"/>
                <a:gd name="T8" fmla="*/ 64 w 8"/>
                <a:gd name="T9" fmla="*/ 320 h 38"/>
                <a:gd name="T10" fmla="*/ 32 w 8"/>
                <a:gd name="T11" fmla="*/ 354 h 38"/>
                <a:gd name="T12" fmla="*/ 32 w 8"/>
                <a:gd name="T13" fmla="*/ 354 h 38"/>
                <a:gd name="T14" fmla="*/ 0 w 8"/>
                <a:gd name="T15" fmla="*/ 320 h 38"/>
                <a:gd name="T16" fmla="*/ 0 w 8"/>
                <a:gd name="T17" fmla="*/ 48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38">
                  <a:moveTo>
                    <a:pt x="0" y="5"/>
                  </a:move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6"/>
                    <a:pt x="7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38"/>
                    <a:pt x="0" y="36"/>
                    <a:pt x="0" y="34"/>
                  </a:cubicBezTo>
                  <a:lnTo>
                    <a:pt x="0" y="5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89" name="Freeform 494">
              <a:extLst>
                <a:ext uri="{FF2B5EF4-FFF2-40B4-BE49-F238E27FC236}">
                  <a16:creationId xmlns:a16="http://schemas.microsoft.com/office/drawing/2014/main" id="{CFF24F70-7B7B-4658-996F-848BA5E8B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" y="3039"/>
              <a:ext cx="16" cy="74"/>
            </a:xfrm>
            <a:custGeom>
              <a:avLst/>
              <a:gdLst>
                <a:gd name="T0" fmla="*/ 0 w 8"/>
                <a:gd name="T1" fmla="*/ 27 h 35"/>
                <a:gd name="T2" fmla="*/ 32 w 8"/>
                <a:gd name="T3" fmla="*/ 0 h 35"/>
                <a:gd name="T4" fmla="*/ 32 w 8"/>
                <a:gd name="T5" fmla="*/ 0 h 35"/>
                <a:gd name="T6" fmla="*/ 64 w 8"/>
                <a:gd name="T7" fmla="*/ 27 h 35"/>
                <a:gd name="T8" fmla="*/ 64 w 8"/>
                <a:gd name="T9" fmla="*/ 304 h 35"/>
                <a:gd name="T10" fmla="*/ 32 w 8"/>
                <a:gd name="T11" fmla="*/ 330 h 35"/>
                <a:gd name="T12" fmla="*/ 32 w 8"/>
                <a:gd name="T13" fmla="*/ 330 h 35"/>
                <a:gd name="T14" fmla="*/ 0 w 8"/>
                <a:gd name="T15" fmla="*/ 304 h 35"/>
                <a:gd name="T16" fmla="*/ 0 w 8"/>
                <a:gd name="T17" fmla="*/ 27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35">
                  <a:moveTo>
                    <a:pt x="0" y="3"/>
                  </a:moveTo>
                  <a:cubicBezTo>
                    <a:pt x="0" y="0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0"/>
                    <a:pt x="8" y="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4"/>
                    <a:pt x="6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4"/>
                    <a:pt x="0" y="32"/>
                  </a:cubicBezTo>
                  <a:lnTo>
                    <a:pt x="0" y="3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90" name="Freeform 495">
              <a:extLst>
                <a:ext uri="{FF2B5EF4-FFF2-40B4-BE49-F238E27FC236}">
                  <a16:creationId xmlns:a16="http://schemas.microsoft.com/office/drawing/2014/main" id="{681392D4-0454-4024-8FB5-8DB046EB0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3045"/>
              <a:ext cx="28" cy="62"/>
            </a:xfrm>
            <a:custGeom>
              <a:avLst/>
              <a:gdLst>
                <a:gd name="T0" fmla="*/ 0 w 14"/>
                <a:gd name="T1" fmla="*/ 137 h 29"/>
                <a:gd name="T2" fmla="*/ 0 w 14"/>
                <a:gd name="T3" fmla="*/ 145 h 29"/>
                <a:gd name="T4" fmla="*/ 64 w 14"/>
                <a:gd name="T5" fmla="*/ 284 h 29"/>
                <a:gd name="T6" fmla="*/ 112 w 14"/>
                <a:gd name="T7" fmla="*/ 284 h 29"/>
                <a:gd name="T8" fmla="*/ 112 w 14"/>
                <a:gd name="T9" fmla="*/ 0 h 29"/>
                <a:gd name="T10" fmla="*/ 64 w 14"/>
                <a:gd name="T11" fmla="*/ 0 h 29"/>
                <a:gd name="T12" fmla="*/ 0 w 14"/>
                <a:gd name="T13" fmla="*/ 137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9"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1" y="29"/>
                    <a:pt x="8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6"/>
                    <a:pt x="0" y="14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91" name="Freeform 496">
              <a:extLst>
                <a:ext uri="{FF2B5EF4-FFF2-40B4-BE49-F238E27FC236}">
                  <a16:creationId xmlns:a16="http://schemas.microsoft.com/office/drawing/2014/main" id="{C52040C8-5C52-43F4-A00E-84CB4FC8D4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8" y="2990"/>
              <a:ext cx="32" cy="169"/>
            </a:xfrm>
            <a:custGeom>
              <a:avLst/>
              <a:gdLst>
                <a:gd name="T0" fmla="*/ 64 w 16"/>
                <a:gd name="T1" fmla="*/ 0 h 80"/>
                <a:gd name="T2" fmla="*/ 0 w 16"/>
                <a:gd name="T3" fmla="*/ 57 h 80"/>
                <a:gd name="T4" fmla="*/ 0 w 16"/>
                <a:gd name="T5" fmla="*/ 264 h 80"/>
                <a:gd name="T6" fmla="*/ 120 w 16"/>
                <a:gd name="T7" fmla="*/ 264 h 80"/>
                <a:gd name="T8" fmla="*/ 128 w 16"/>
                <a:gd name="T9" fmla="*/ 264 h 80"/>
                <a:gd name="T10" fmla="*/ 128 w 16"/>
                <a:gd name="T11" fmla="*/ 57 h 80"/>
                <a:gd name="T12" fmla="*/ 64 w 16"/>
                <a:gd name="T13" fmla="*/ 0 h 80"/>
                <a:gd name="T14" fmla="*/ 0 w 16"/>
                <a:gd name="T15" fmla="*/ 501 h 80"/>
                <a:gd name="T16" fmla="*/ 0 w 16"/>
                <a:gd name="T17" fmla="*/ 706 h 80"/>
                <a:gd name="T18" fmla="*/ 64 w 16"/>
                <a:gd name="T19" fmla="*/ 754 h 80"/>
                <a:gd name="T20" fmla="*/ 128 w 16"/>
                <a:gd name="T21" fmla="*/ 706 h 80"/>
                <a:gd name="T22" fmla="*/ 128 w 16"/>
                <a:gd name="T23" fmla="*/ 501 h 80"/>
                <a:gd name="T24" fmla="*/ 120 w 16"/>
                <a:gd name="T25" fmla="*/ 501 h 80"/>
                <a:gd name="T26" fmla="*/ 0 w 16"/>
                <a:gd name="T27" fmla="*/ 501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80">
                  <a:moveTo>
                    <a:pt x="8" y="0"/>
                  </a:moveTo>
                  <a:cubicBezTo>
                    <a:pt x="3" y="0"/>
                    <a:pt x="0" y="0"/>
                    <a:pt x="0" y="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6" y="28"/>
                    <a:pt x="16" y="2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0"/>
                    <a:pt x="13" y="0"/>
                    <a:pt x="8" y="0"/>
                  </a:cubicBezTo>
                  <a:close/>
                  <a:moveTo>
                    <a:pt x="0" y="53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80"/>
                    <a:pt x="3" y="80"/>
                    <a:pt x="8" y="80"/>
                  </a:cubicBezTo>
                  <a:cubicBezTo>
                    <a:pt x="13" y="80"/>
                    <a:pt x="16" y="80"/>
                    <a:pt x="16" y="75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5" y="53"/>
                    <a:pt x="15" y="53"/>
                  </a:cubicBezTo>
                  <a:lnTo>
                    <a:pt x="0" y="53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92" name="Freeform 497">
              <a:extLst>
                <a:ext uri="{FF2B5EF4-FFF2-40B4-BE49-F238E27FC236}">
                  <a16:creationId xmlns:a16="http://schemas.microsoft.com/office/drawing/2014/main" id="{94D8DFCB-F51A-4CF9-8F19-21306304F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" y="1113"/>
              <a:ext cx="30" cy="2736"/>
            </a:xfrm>
            <a:custGeom>
              <a:avLst/>
              <a:gdLst>
                <a:gd name="T0" fmla="*/ 120 w 15"/>
                <a:gd name="T1" fmla="*/ 12204 h 1294"/>
                <a:gd name="T2" fmla="*/ 120 w 15"/>
                <a:gd name="T3" fmla="*/ 0 h 1294"/>
                <a:gd name="T4" fmla="*/ 64 w 15"/>
                <a:gd name="T5" fmla="*/ 17 h 1294"/>
                <a:gd name="T6" fmla="*/ 0 w 15"/>
                <a:gd name="T7" fmla="*/ 0 h 1294"/>
                <a:gd name="T8" fmla="*/ 0 w 15"/>
                <a:gd name="T9" fmla="*/ 12204 h 1294"/>
                <a:gd name="T10" fmla="*/ 0 w 15"/>
                <a:gd name="T11" fmla="*/ 12204 h 1294"/>
                <a:gd name="T12" fmla="*/ 64 w 15"/>
                <a:gd name="T13" fmla="*/ 12232 h 1294"/>
                <a:gd name="T14" fmla="*/ 120 w 15"/>
                <a:gd name="T15" fmla="*/ 12204 h 1294"/>
                <a:gd name="T16" fmla="*/ 120 w 15"/>
                <a:gd name="T17" fmla="*/ 12204 h 1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294">
                  <a:moveTo>
                    <a:pt x="15" y="1291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2" y="2"/>
                    <a:pt x="8" y="2"/>
                  </a:cubicBezTo>
                  <a:cubicBezTo>
                    <a:pt x="3" y="2"/>
                    <a:pt x="0" y="1"/>
                    <a:pt x="0" y="0"/>
                  </a:cubicBezTo>
                  <a:cubicBezTo>
                    <a:pt x="0" y="1291"/>
                    <a:pt x="0" y="1291"/>
                    <a:pt x="0" y="1291"/>
                  </a:cubicBezTo>
                  <a:cubicBezTo>
                    <a:pt x="0" y="1291"/>
                    <a:pt x="0" y="1291"/>
                    <a:pt x="0" y="1291"/>
                  </a:cubicBezTo>
                  <a:cubicBezTo>
                    <a:pt x="0" y="1293"/>
                    <a:pt x="3" y="1294"/>
                    <a:pt x="8" y="1294"/>
                  </a:cubicBezTo>
                  <a:cubicBezTo>
                    <a:pt x="12" y="1294"/>
                    <a:pt x="15" y="1293"/>
                    <a:pt x="15" y="1291"/>
                  </a:cubicBezTo>
                  <a:cubicBezTo>
                    <a:pt x="15" y="1291"/>
                    <a:pt x="15" y="1291"/>
                    <a:pt x="15" y="1291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93" name="Rectangle 498">
              <a:extLst>
                <a:ext uri="{FF2B5EF4-FFF2-40B4-BE49-F238E27FC236}">
                  <a16:creationId xmlns:a16="http://schemas.microsoft.com/office/drawing/2014/main" id="{16E1BE36-9224-4319-B98C-DC6DF6F81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" y="2354"/>
              <a:ext cx="176" cy="91"/>
            </a:xfrm>
            <a:prstGeom prst="rect">
              <a:avLst/>
            </a:prstGeom>
            <a:solidFill>
              <a:srgbClr val="DFB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94" name="Rectangle 499">
              <a:extLst>
                <a:ext uri="{FF2B5EF4-FFF2-40B4-BE49-F238E27FC236}">
                  <a16:creationId xmlns:a16="http://schemas.microsoft.com/office/drawing/2014/main" id="{F4B9C30F-1176-49EA-A8F0-D17170568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" y="2354"/>
              <a:ext cx="176" cy="91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95" name="Freeform 500">
              <a:extLst>
                <a:ext uri="{FF2B5EF4-FFF2-40B4-BE49-F238E27FC236}">
                  <a16:creationId xmlns:a16="http://schemas.microsoft.com/office/drawing/2014/main" id="{17B0DD0E-E62A-4D20-8D4E-D494A22B0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2363"/>
              <a:ext cx="152" cy="67"/>
            </a:xfrm>
            <a:custGeom>
              <a:avLst/>
              <a:gdLst>
                <a:gd name="T0" fmla="*/ 8 w 77"/>
                <a:gd name="T1" fmla="*/ 0 h 32"/>
                <a:gd name="T2" fmla="*/ 592 w 77"/>
                <a:gd name="T3" fmla="*/ 0 h 32"/>
                <a:gd name="T4" fmla="*/ 63 w 77"/>
                <a:gd name="T5" fmla="*/ 92 h 32"/>
                <a:gd name="T6" fmla="*/ 0 w 77"/>
                <a:gd name="T7" fmla="*/ 293 h 32"/>
                <a:gd name="T8" fmla="*/ 0 w 77"/>
                <a:gd name="T9" fmla="*/ 1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32">
                  <a:moveTo>
                    <a:pt x="1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10" y="2"/>
                    <a:pt x="8" y="10"/>
                  </a:cubicBezTo>
                  <a:cubicBezTo>
                    <a:pt x="6" y="18"/>
                    <a:pt x="0" y="32"/>
                    <a:pt x="0" y="3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0E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96" name="Freeform 501">
              <a:extLst>
                <a:ext uri="{FF2B5EF4-FFF2-40B4-BE49-F238E27FC236}">
                  <a16:creationId xmlns:a16="http://schemas.microsoft.com/office/drawing/2014/main" id="{E99A788D-7BD0-48A9-A381-D52C76046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" y="2371"/>
              <a:ext cx="152" cy="66"/>
            </a:xfrm>
            <a:custGeom>
              <a:avLst/>
              <a:gdLst>
                <a:gd name="T0" fmla="*/ 584 w 77"/>
                <a:gd name="T1" fmla="*/ 300 h 31"/>
                <a:gd name="T2" fmla="*/ 0 w 77"/>
                <a:gd name="T3" fmla="*/ 300 h 31"/>
                <a:gd name="T4" fmla="*/ 529 w 77"/>
                <a:gd name="T5" fmla="*/ 213 h 31"/>
                <a:gd name="T6" fmla="*/ 592 w 77"/>
                <a:gd name="T7" fmla="*/ 0 h 31"/>
                <a:gd name="T8" fmla="*/ 592 w 77"/>
                <a:gd name="T9" fmla="*/ 29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31">
                  <a:moveTo>
                    <a:pt x="76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66" y="29"/>
                    <a:pt x="69" y="22"/>
                  </a:cubicBezTo>
                  <a:cubicBezTo>
                    <a:pt x="71" y="14"/>
                    <a:pt x="77" y="0"/>
                    <a:pt x="77" y="0"/>
                  </a:cubicBezTo>
                  <a:cubicBezTo>
                    <a:pt x="77" y="30"/>
                    <a:pt x="77" y="30"/>
                    <a:pt x="77" y="30"/>
                  </a:cubicBezTo>
                </a:path>
              </a:pathLst>
            </a:custGeom>
            <a:solidFill>
              <a:srgbClr val="CE9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44" name="Group 502">
            <a:extLst>
              <a:ext uri="{FF2B5EF4-FFF2-40B4-BE49-F238E27FC236}">
                <a16:creationId xmlns:a16="http://schemas.microsoft.com/office/drawing/2014/main" id="{DA077F48-0DF6-4DB7-8430-313F595D6759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1374775"/>
            <a:ext cx="2390775" cy="4413250"/>
            <a:chOff x="3168" y="866"/>
            <a:chExt cx="1506" cy="2780"/>
          </a:xfrm>
        </p:grpSpPr>
        <p:sp>
          <p:nvSpPr>
            <p:cNvPr id="36283" name="Freeform 503">
              <a:extLst>
                <a:ext uri="{FF2B5EF4-FFF2-40B4-BE49-F238E27FC236}">
                  <a16:creationId xmlns:a16="http://schemas.microsoft.com/office/drawing/2014/main" id="{0F91B5D8-1CC8-43E6-AC83-C4D9C4C21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" y="2079"/>
              <a:ext cx="206" cy="44"/>
            </a:xfrm>
            <a:custGeom>
              <a:avLst/>
              <a:gdLst>
                <a:gd name="T0" fmla="*/ 635 w 109"/>
                <a:gd name="T1" fmla="*/ 0 h 22"/>
                <a:gd name="T2" fmla="*/ 0 w 109"/>
                <a:gd name="T3" fmla="*/ 0 h 22"/>
                <a:gd name="T4" fmla="*/ 0 w 109"/>
                <a:gd name="T5" fmla="*/ 176 h 22"/>
                <a:gd name="T6" fmla="*/ 635 w 109"/>
                <a:gd name="T7" fmla="*/ 176 h 22"/>
                <a:gd name="T8" fmla="*/ 635 w 10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22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109" y="22"/>
                    <a:pt x="109" y="0"/>
                    <a:pt x="94" y="0"/>
                  </a:cubicBezTo>
                  <a:close/>
                </a:path>
              </a:pathLst>
            </a:custGeom>
            <a:solidFill>
              <a:srgbClr val="DEB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84" name="Freeform 504">
              <a:extLst>
                <a:ext uri="{FF2B5EF4-FFF2-40B4-BE49-F238E27FC236}">
                  <a16:creationId xmlns:a16="http://schemas.microsoft.com/office/drawing/2014/main" id="{8F3E56D0-D4ED-4661-81F9-1DA47B869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" y="2079"/>
              <a:ext cx="206" cy="44"/>
            </a:xfrm>
            <a:custGeom>
              <a:avLst/>
              <a:gdLst>
                <a:gd name="T0" fmla="*/ 635 w 109"/>
                <a:gd name="T1" fmla="*/ 0 h 22"/>
                <a:gd name="T2" fmla="*/ 0 w 109"/>
                <a:gd name="T3" fmla="*/ 0 h 22"/>
                <a:gd name="T4" fmla="*/ 0 w 109"/>
                <a:gd name="T5" fmla="*/ 176 h 22"/>
                <a:gd name="T6" fmla="*/ 635 w 109"/>
                <a:gd name="T7" fmla="*/ 176 h 22"/>
                <a:gd name="T8" fmla="*/ 635 w 10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22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109" y="22"/>
                    <a:pt x="109" y="0"/>
                    <a:pt x="94" y="0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85" name="Freeform 505">
              <a:extLst>
                <a:ext uri="{FF2B5EF4-FFF2-40B4-BE49-F238E27FC236}">
                  <a16:creationId xmlns:a16="http://schemas.microsoft.com/office/drawing/2014/main" id="{099B7048-A3A6-4846-8CFB-CEBF5566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2085"/>
              <a:ext cx="160" cy="34"/>
            </a:xfrm>
            <a:custGeom>
              <a:avLst/>
              <a:gdLst>
                <a:gd name="T0" fmla="*/ 8 w 85"/>
                <a:gd name="T1" fmla="*/ 0 h 17"/>
                <a:gd name="T2" fmla="*/ 567 w 85"/>
                <a:gd name="T3" fmla="*/ 0 h 17"/>
                <a:gd name="T4" fmla="*/ 28 w 85"/>
                <a:gd name="T5" fmla="*/ 72 h 17"/>
                <a:gd name="T6" fmla="*/ 0 w 85"/>
                <a:gd name="T7" fmla="*/ 136 h 17"/>
                <a:gd name="T8" fmla="*/ 0 w 85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17">
                  <a:moveTo>
                    <a:pt x="1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7" y="2"/>
                    <a:pt x="4" y="9"/>
                  </a:cubicBezTo>
                  <a:cubicBezTo>
                    <a:pt x="2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3E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86" name="Rectangle 506">
              <a:extLst>
                <a:ext uri="{FF2B5EF4-FFF2-40B4-BE49-F238E27FC236}">
                  <a16:creationId xmlns:a16="http://schemas.microsoft.com/office/drawing/2014/main" id="{6812C633-4E84-4818-82D9-EC0C6635C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058"/>
              <a:ext cx="155" cy="87"/>
            </a:xfrm>
            <a:prstGeom prst="rect">
              <a:avLst/>
            </a:prstGeom>
            <a:solidFill>
              <a:srgbClr val="DFB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287" name="Rectangle 507">
              <a:extLst>
                <a:ext uri="{FF2B5EF4-FFF2-40B4-BE49-F238E27FC236}">
                  <a16:creationId xmlns:a16="http://schemas.microsoft.com/office/drawing/2014/main" id="{78FAE152-72D4-478F-81AA-53A939288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3" y="2074"/>
              <a:ext cx="717" cy="53"/>
            </a:xfrm>
            <a:prstGeom prst="rect">
              <a:avLst/>
            </a:prstGeom>
            <a:solidFill>
              <a:srgbClr val="E8C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288" name="Oval 508">
              <a:extLst>
                <a:ext uri="{FF2B5EF4-FFF2-40B4-BE49-F238E27FC236}">
                  <a16:creationId xmlns:a16="http://schemas.microsoft.com/office/drawing/2014/main" id="{74887EE7-805A-47B9-AC5C-A71C74705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083"/>
              <a:ext cx="66" cy="36"/>
            </a:xfrm>
            <a:prstGeom prst="ellipse">
              <a:avLst/>
            </a:prstGeom>
            <a:solidFill>
              <a:srgbClr val="E8C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289" name="Oval 509">
              <a:extLst>
                <a:ext uri="{FF2B5EF4-FFF2-40B4-BE49-F238E27FC236}">
                  <a16:creationId xmlns:a16="http://schemas.microsoft.com/office/drawing/2014/main" id="{52C8CC8F-6167-4823-84A2-7BCCCB6C3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077"/>
              <a:ext cx="47" cy="48"/>
            </a:xfrm>
            <a:prstGeom prst="ellipse">
              <a:avLst/>
            </a:prstGeom>
            <a:solidFill>
              <a:srgbClr val="564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290" name="Freeform 510">
              <a:extLst>
                <a:ext uri="{FF2B5EF4-FFF2-40B4-BE49-F238E27FC236}">
                  <a16:creationId xmlns:a16="http://schemas.microsoft.com/office/drawing/2014/main" id="{B23FCAF6-F99A-4931-8F04-5786A4BD8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097"/>
              <a:ext cx="32" cy="8"/>
            </a:xfrm>
            <a:custGeom>
              <a:avLst/>
              <a:gdLst>
                <a:gd name="T0" fmla="*/ 105 w 17"/>
                <a:gd name="T1" fmla="*/ 0 h 4"/>
                <a:gd name="T2" fmla="*/ 0 w 17"/>
                <a:gd name="T3" fmla="*/ 0 h 4"/>
                <a:gd name="T4" fmla="*/ 8 w 17"/>
                <a:gd name="T5" fmla="*/ 16 h 4"/>
                <a:gd name="T6" fmla="*/ 0 w 17"/>
                <a:gd name="T7" fmla="*/ 32 h 4"/>
                <a:gd name="T8" fmla="*/ 105 w 17"/>
                <a:gd name="T9" fmla="*/ 32 h 4"/>
                <a:gd name="T10" fmla="*/ 113 w 17"/>
                <a:gd name="T11" fmla="*/ 32 h 4"/>
                <a:gd name="T12" fmla="*/ 113 w 17"/>
                <a:gd name="T13" fmla="*/ 0 h 4"/>
                <a:gd name="T14" fmla="*/ 105 w 17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4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8C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91" name="Freeform 511">
              <a:extLst>
                <a:ext uri="{FF2B5EF4-FFF2-40B4-BE49-F238E27FC236}">
                  <a16:creationId xmlns:a16="http://schemas.microsoft.com/office/drawing/2014/main" id="{7C0E39A6-3280-4EE3-A55E-6BCFDC9AA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3517"/>
              <a:ext cx="41" cy="127"/>
            </a:xfrm>
            <a:custGeom>
              <a:avLst/>
              <a:gdLst>
                <a:gd name="T0" fmla="*/ 13 w 41"/>
                <a:gd name="T1" fmla="*/ 69 h 127"/>
                <a:gd name="T2" fmla="*/ 0 w 41"/>
                <a:gd name="T3" fmla="*/ 107 h 127"/>
                <a:gd name="T4" fmla="*/ 0 w 41"/>
                <a:gd name="T5" fmla="*/ 107 h 127"/>
                <a:gd name="T6" fmla="*/ 0 w 41"/>
                <a:gd name="T7" fmla="*/ 127 h 127"/>
                <a:gd name="T8" fmla="*/ 0 w 41"/>
                <a:gd name="T9" fmla="*/ 127 h 127"/>
                <a:gd name="T10" fmla="*/ 41 w 41"/>
                <a:gd name="T11" fmla="*/ 20 h 127"/>
                <a:gd name="T12" fmla="*/ 41 w 41"/>
                <a:gd name="T13" fmla="*/ 20 h 127"/>
                <a:gd name="T14" fmla="*/ 41 w 41"/>
                <a:gd name="T15" fmla="*/ 0 h 127"/>
                <a:gd name="T16" fmla="*/ 41 w 41"/>
                <a:gd name="T17" fmla="*/ 0 h 127"/>
                <a:gd name="T18" fmla="*/ 32 w 41"/>
                <a:gd name="T19" fmla="*/ 20 h 127"/>
                <a:gd name="T20" fmla="*/ 32 w 41"/>
                <a:gd name="T21" fmla="*/ 20 h 127"/>
                <a:gd name="T22" fmla="*/ 32 w 41"/>
                <a:gd name="T23" fmla="*/ 24 h 127"/>
                <a:gd name="T24" fmla="*/ 13 w 41"/>
                <a:gd name="T25" fmla="*/ 69 h 1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127">
                  <a:moveTo>
                    <a:pt x="13" y="69"/>
                  </a:moveTo>
                  <a:lnTo>
                    <a:pt x="0" y="107"/>
                  </a:lnTo>
                  <a:lnTo>
                    <a:pt x="0" y="127"/>
                  </a:lnTo>
                  <a:lnTo>
                    <a:pt x="41" y="20"/>
                  </a:lnTo>
                  <a:lnTo>
                    <a:pt x="41" y="0"/>
                  </a:lnTo>
                  <a:lnTo>
                    <a:pt x="32" y="20"/>
                  </a:lnTo>
                  <a:lnTo>
                    <a:pt x="32" y="24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rgbClr val="937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92" name="Freeform 512">
              <a:extLst>
                <a:ext uri="{FF2B5EF4-FFF2-40B4-BE49-F238E27FC236}">
                  <a16:creationId xmlns:a16="http://schemas.microsoft.com/office/drawing/2014/main" id="{AA1A7E34-1ECF-4225-BA37-FAF9A6FD2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3430"/>
              <a:ext cx="1427" cy="109"/>
            </a:xfrm>
            <a:custGeom>
              <a:avLst/>
              <a:gdLst>
                <a:gd name="T0" fmla="*/ 100 w 1427"/>
                <a:gd name="T1" fmla="*/ 0 h 109"/>
                <a:gd name="T2" fmla="*/ 1427 w 1427"/>
                <a:gd name="T3" fmla="*/ 0 h 109"/>
                <a:gd name="T4" fmla="*/ 1385 w 1427"/>
                <a:gd name="T5" fmla="*/ 109 h 109"/>
                <a:gd name="T6" fmla="*/ 0 w 1427"/>
                <a:gd name="T7" fmla="*/ 109 h 109"/>
                <a:gd name="T8" fmla="*/ 100 w 1427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7" h="109">
                  <a:moveTo>
                    <a:pt x="100" y="0"/>
                  </a:moveTo>
                  <a:lnTo>
                    <a:pt x="1427" y="0"/>
                  </a:lnTo>
                  <a:lnTo>
                    <a:pt x="1385" y="109"/>
                  </a:lnTo>
                  <a:lnTo>
                    <a:pt x="0" y="1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8C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93" name="Rectangle 513">
              <a:extLst>
                <a:ext uri="{FF2B5EF4-FFF2-40B4-BE49-F238E27FC236}">
                  <a16:creationId xmlns:a16="http://schemas.microsoft.com/office/drawing/2014/main" id="{E835B240-D12C-4831-BC2E-567D7E990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" y="3624"/>
              <a:ext cx="1317" cy="22"/>
            </a:xfrm>
            <a:prstGeom prst="rect">
              <a:avLst/>
            </a:prstGeom>
            <a:solidFill>
              <a:srgbClr val="B09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294" name="Rectangle 514">
              <a:extLst>
                <a:ext uri="{FF2B5EF4-FFF2-40B4-BE49-F238E27FC236}">
                  <a16:creationId xmlns:a16="http://schemas.microsoft.com/office/drawing/2014/main" id="{044A4691-C6DD-47B8-B8C2-B437793BC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" y="3624"/>
              <a:ext cx="103" cy="22"/>
            </a:xfrm>
            <a:prstGeom prst="rect">
              <a:avLst/>
            </a:prstGeom>
            <a:solidFill>
              <a:srgbClr val="B09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295" name="Freeform 515">
              <a:extLst>
                <a:ext uri="{FF2B5EF4-FFF2-40B4-BE49-F238E27FC236}">
                  <a16:creationId xmlns:a16="http://schemas.microsoft.com/office/drawing/2014/main" id="{F80CB4D5-4C9A-47ED-B517-96D6B4043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3430"/>
              <a:ext cx="1442" cy="194"/>
            </a:xfrm>
            <a:custGeom>
              <a:avLst/>
              <a:gdLst>
                <a:gd name="T0" fmla="*/ 0 w 1442"/>
                <a:gd name="T1" fmla="*/ 194 h 194"/>
                <a:gd name="T2" fmla="*/ 1401 w 1442"/>
                <a:gd name="T3" fmla="*/ 194 h 194"/>
                <a:gd name="T4" fmla="*/ 1442 w 1442"/>
                <a:gd name="T5" fmla="*/ 87 h 194"/>
                <a:gd name="T6" fmla="*/ 1435 w 1442"/>
                <a:gd name="T7" fmla="*/ 0 h 194"/>
                <a:gd name="T8" fmla="*/ 1393 w 1442"/>
                <a:gd name="T9" fmla="*/ 109 h 194"/>
                <a:gd name="T10" fmla="*/ 8 w 1442"/>
                <a:gd name="T11" fmla="*/ 109 h 194"/>
                <a:gd name="T12" fmla="*/ 0 w 1442"/>
                <a:gd name="T13" fmla="*/ 194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2" h="194">
                  <a:moveTo>
                    <a:pt x="0" y="194"/>
                  </a:moveTo>
                  <a:lnTo>
                    <a:pt x="1401" y="194"/>
                  </a:lnTo>
                  <a:lnTo>
                    <a:pt x="1442" y="87"/>
                  </a:lnTo>
                  <a:lnTo>
                    <a:pt x="1435" y="0"/>
                  </a:lnTo>
                  <a:lnTo>
                    <a:pt x="1393" y="109"/>
                  </a:lnTo>
                  <a:lnTo>
                    <a:pt x="8" y="109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6D7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96" name="Freeform 516">
              <a:extLst>
                <a:ext uri="{FF2B5EF4-FFF2-40B4-BE49-F238E27FC236}">
                  <a16:creationId xmlns:a16="http://schemas.microsoft.com/office/drawing/2014/main" id="{827BBAC3-6EC8-4097-AE55-8FFAEA771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3430"/>
              <a:ext cx="1442" cy="194"/>
            </a:xfrm>
            <a:custGeom>
              <a:avLst/>
              <a:gdLst>
                <a:gd name="T0" fmla="*/ 0 w 1442"/>
                <a:gd name="T1" fmla="*/ 194 h 194"/>
                <a:gd name="T2" fmla="*/ 1401 w 1442"/>
                <a:gd name="T3" fmla="*/ 194 h 194"/>
                <a:gd name="T4" fmla="*/ 1442 w 1442"/>
                <a:gd name="T5" fmla="*/ 87 h 194"/>
                <a:gd name="T6" fmla="*/ 1435 w 1442"/>
                <a:gd name="T7" fmla="*/ 0 h 194"/>
                <a:gd name="T8" fmla="*/ 1393 w 1442"/>
                <a:gd name="T9" fmla="*/ 109 h 194"/>
                <a:gd name="T10" fmla="*/ 8 w 1442"/>
                <a:gd name="T11" fmla="*/ 109 h 194"/>
                <a:gd name="T12" fmla="*/ 0 w 1442"/>
                <a:gd name="T13" fmla="*/ 194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2" h="194">
                  <a:moveTo>
                    <a:pt x="0" y="194"/>
                  </a:moveTo>
                  <a:lnTo>
                    <a:pt x="1401" y="194"/>
                  </a:lnTo>
                  <a:lnTo>
                    <a:pt x="1442" y="87"/>
                  </a:lnTo>
                  <a:lnTo>
                    <a:pt x="1435" y="0"/>
                  </a:lnTo>
                  <a:lnTo>
                    <a:pt x="1393" y="109"/>
                  </a:lnTo>
                  <a:lnTo>
                    <a:pt x="8" y="109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6D7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97" name="Freeform 517">
              <a:extLst>
                <a:ext uri="{FF2B5EF4-FFF2-40B4-BE49-F238E27FC236}">
                  <a16:creationId xmlns:a16="http://schemas.microsoft.com/office/drawing/2014/main" id="{6E434652-8FE0-4ED9-9E45-81A2574A4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3430"/>
              <a:ext cx="1442" cy="194"/>
            </a:xfrm>
            <a:custGeom>
              <a:avLst/>
              <a:gdLst>
                <a:gd name="T0" fmla="*/ 0 w 1442"/>
                <a:gd name="T1" fmla="*/ 194 h 194"/>
                <a:gd name="T2" fmla="*/ 1401 w 1442"/>
                <a:gd name="T3" fmla="*/ 194 h 194"/>
                <a:gd name="T4" fmla="*/ 1442 w 1442"/>
                <a:gd name="T5" fmla="*/ 87 h 194"/>
                <a:gd name="T6" fmla="*/ 1435 w 1442"/>
                <a:gd name="T7" fmla="*/ 0 h 194"/>
                <a:gd name="T8" fmla="*/ 1393 w 1442"/>
                <a:gd name="T9" fmla="*/ 109 h 194"/>
                <a:gd name="T10" fmla="*/ 8 w 1442"/>
                <a:gd name="T11" fmla="*/ 109 h 194"/>
                <a:gd name="T12" fmla="*/ 0 w 1442"/>
                <a:gd name="T13" fmla="*/ 194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2" h="194">
                  <a:moveTo>
                    <a:pt x="0" y="194"/>
                  </a:moveTo>
                  <a:lnTo>
                    <a:pt x="1401" y="194"/>
                  </a:lnTo>
                  <a:lnTo>
                    <a:pt x="1442" y="87"/>
                  </a:lnTo>
                  <a:lnTo>
                    <a:pt x="1435" y="0"/>
                  </a:lnTo>
                  <a:lnTo>
                    <a:pt x="1393" y="109"/>
                  </a:lnTo>
                  <a:lnTo>
                    <a:pt x="8" y="109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E0C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98" name="Freeform 518">
              <a:extLst>
                <a:ext uri="{FF2B5EF4-FFF2-40B4-BE49-F238E27FC236}">
                  <a16:creationId xmlns:a16="http://schemas.microsoft.com/office/drawing/2014/main" id="{B90774E9-EDEC-4B4A-8419-2D153CD39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430"/>
              <a:ext cx="51" cy="194"/>
            </a:xfrm>
            <a:custGeom>
              <a:avLst/>
              <a:gdLst>
                <a:gd name="T0" fmla="*/ 51 w 51"/>
                <a:gd name="T1" fmla="*/ 87 h 194"/>
                <a:gd name="T2" fmla="*/ 44 w 51"/>
                <a:gd name="T3" fmla="*/ 0 h 194"/>
                <a:gd name="T4" fmla="*/ 2 w 51"/>
                <a:gd name="T5" fmla="*/ 109 h 194"/>
                <a:gd name="T6" fmla="*/ 0 w 51"/>
                <a:gd name="T7" fmla="*/ 109 h 194"/>
                <a:gd name="T8" fmla="*/ 10 w 51"/>
                <a:gd name="T9" fmla="*/ 194 h 194"/>
                <a:gd name="T10" fmla="*/ 10 w 51"/>
                <a:gd name="T11" fmla="*/ 194 h 194"/>
                <a:gd name="T12" fmla="*/ 51 w 51"/>
                <a:gd name="T13" fmla="*/ 87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194">
                  <a:moveTo>
                    <a:pt x="51" y="87"/>
                  </a:moveTo>
                  <a:lnTo>
                    <a:pt x="44" y="0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10" y="194"/>
                  </a:lnTo>
                  <a:lnTo>
                    <a:pt x="51" y="87"/>
                  </a:lnTo>
                  <a:close/>
                </a:path>
              </a:pathLst>
            </a:custGeom>
            <a:solidFill>
              <a:srgbClr val="B09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99" name="Freeform 519">
              <a:extLst>
                <a:ext uri="{FF2B5EF4-FFF2-40B4-BE49-F238E27FC236}">
                  <a16:creationId xmlns:a16="http://schemas.microsoft.com/office/drawing/2014/main" id="{B96AC83E-16E0-496A-807B-E651D7D58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" y="3434"/>
              <a:ext cx="1379" cy="95"/>
            </a:xfrm>
            <a:custGeom>
              <a:avLst/>
              <a:gdLst>
                <a:gd name="T0" fmla="*/ 0 w 729"/>
                <a:gd name="T1" fmla="*/ 388 h 47"/>
                <a:gd name="T2" fmla="*/ 4799 w 729"/>
                <a:gd name="T3" fmla="*/ 388 h 47"/>
                <a:gd name="T4" fmla="*/ 4935 w 729"/>
                <a:gd name="T5" fmla="*/ 0 h 47"/>
                <a:gd name="T6" fmla="*/ 4716 w 729"/>
                <a:gd name="T7" fmla="*/ 299 h 47"/>
                <a:gd name="T8" fmla="*/ 0 w 729"/>
                <a:gd name="T9" fmla="*/ 388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47">
                  <a:moveTo>
                    <a:pt x="0" y="47"/>
                  </a:moveTo>
                  <a:cubicBezTo>
                    <a:pt x="709" y="47"/>
                    <a:pt x="709" y="47"/>
                    <a:pt x="709" y="47"/>
                  </a:cubicBezTo>
                  <a:cubicBezTo>
                    <a:pt x="729" y="0"/>
                    <a:pt x="729" y="0"/>
                    <a:pt x="729" y="0"/>
                  </a:cubicBezTo>
                  <a:cubicBezTo>
                    <a:pt x="725" y="8"/>
                    <a:pt x="714" y="28"/>
                    <a:pt x="697" y="36"/>
                  </a:cubicBezTo>
                  <a:cubicBezTo>
                    <a:pt x="680" y="44"/>
                    <a:pt x="0" y="47"/>
                    <a:pt x="0" y="47"/>
                  </a:cubicBezTo>
                  <a:close/>
                </a:path>
              </a:pathLst>
            </a:custGeom>
            <a:solidFill>
              <a:srgbClr val="F1E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00" name="Freeform 520">
              <a:extLst>
                <a:ext uri="{FF2B5EF4-FFF2-40B4-BE49-F238E27FC236}">
                  <a16:creationId xmlns:a16="http://schemas.microsoft.com/office/drawing/2014/main" id="{2FF46442-0C02-4D76-8679-AC8B3A9D6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543"/>
              <a:ext cx="106" cy="75"/>
            </a:xfrm>
            <a:custGeom>
              <a:avLst/>
              <a:gdLst>
                <a:gd name="T0" fmla="*/ 0 w 56"/>
                <a:gd name="T1" fmla="*/ 0 h 37"/>
                <a:gd name="T2" fmla="*/ 352 w 56"/>
                <a:gd name="T3" fmla="*/ 0 h 37"/>
                <a:gd name="T4" fmla="*/ 380 w 56"/>
                <a:gd name="T5" fmla="*/ 308 h 37"/>
                <a:gd name="T6" fmla="*/ 286 w 56"/>
                <a:gd name="T7" fmla="*/ 32 h 37"/>
                <a:gd name="T8" fmla="*/ 0 w 56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37">
                  <a:moveTo>
                    <a:pt x="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4" y="28"/>
                    <a:pt x="50" y="6"/>
                    <a:pt x="42" y="4"/>
                  </a:cubicBezTo>
                  <a:cubicBezTo>
                    <a:pt x="33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A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01" name="Freeform 521">
              <a:extLst>
                <a:ext uri="{FF2B5EF4-FFF2-40B4-BE49-F238E27FC236}">
                  <a16:creationId xmlns:a16="http://schemas.microsoft.com/office/drawing/2014/main" id="{1A4C34A2-4024-47B4-B3A9-2DE6DB1EF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3545"/>
              <a:ext cx="125" cy="71"/>
            </a:xfrm>
            <a:custGeom>
              <a:avLst/>
              <a:gdLst>
                <a:gd name="T0" fmla="*/ 0 w 66"/>
                <a:gd name="T1" fmla="*/ 292 h 35"/>
                <a:gd name="T2" fmla="*/ 21 w 66"/>
                <a:gd name="T3" fmla="*/ 0 h 35"/>
                <a:gd name="T4" fmla="*/ 449 w 66"/>
                <a:gd name="T5" fmla="*/ 0 h 35"/>
                <a:gd name="T6" fmla="*/ 0 w 66"/>
                <a:gd name="T7" fmla="*/ 292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35">
                  <a:moveTo>
                    <a:pt x="0" y="3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2" y="0"/>
                    <a:pt x="4" y="25"/>
                    <a:pt x="0" y="35"/>
                  </a:cubicBezTo>
                  <a:close/>
                </a:path>
              </a:pathLst>
            </a:custGeom>
            <a:solidFill>
              <a:srgbClr val="C3A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02" name="Freeform 522">
              <a:extLst>
                <a:ext uri="{FF2B5EF4-FFF2-40B4-BE49-F238E27FC236}">
                  <a16:creationId xmlns:a16="http://schemas.microsoft.com/office/drawing/2014/main" id="{C70770CE-9399-4C7E-B501-4E89D7174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3436"/>
              <a:ext cx="26" cy="55"/>
            </a:xfrm>
            <a:custGeom>
              <a:avLst/>
              <a:gdLst>
                <a:gd name="T0" fmla="*/ 65 w 14"/>
                <a:gd name="T1" fmla="*/ 0 h 27"/>
                <a:gd name="T2" fmla="*/ 65 w 14"/>
                <a:gd name="T3" fmla="*/ 171 h 27"/>
                <a:gd name="T4" fmla="*/ 0 w 14"/>
                <a:gd name="T5" fmla="*/ 212 h 27"/>
                <a:gd name="T6" fmla="*/ 76 w 14"/>
                <a:gd name="T7" fmla="*/ 196 h 27"/>
                <a:gd name="T8" fmla="*/ 65 w 14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7">
                  <a:moveTo>
                    <a:pt x="10" y="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1" y="25"/>
                    <a:pt x="0" y="25"/>
                  </a:cubicBezTo>
                  <a:cubicBezTo>
                    <a:pt x="4" y="26"/>
                    <a:pt x="9" y="27"/>
                    <a:pt x="12" y="23"/>
                  </a:cubicBezTo>
                  <a:cubicBezTo>
                    <a:pt x="14" y="2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C3A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03" name="Freeform 523">
              <a:extLst>
                <a:ext uri="{FF2B5EF4-FFF2-40B4-BE49-F238E27FC236}">
                  <a16:creationId xmlns:a16="http://schemas.microsoft.com/office/drawing/2014/main" id="{41C908DF-48FD-4954-AE9E-52E12F49B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2081"/>
              <a:ext cx="584" cy="36"/>
            </a:xfrm>
            <a:custGeom>
              <a:avLst/>
              <a:gdLst>
                <a:gd name="T0" fmla="*/ 8 w 309"/>
                <a:gd name="T1" fmla="*/ 0 h 18"/>
                <a:gd name="T2" fmla="*/ 2087 w 309"/>
                <a:gd name="T3" fmla="*/ 0 h 18"/>
                <a:gd name="T4" fmla="*/ 28 w 309"/>
                <a:gd name="T5" fmla="*/ 80 h 18"/>
                <a:gd name="T6" fmla="*/ 0 w 309"/>
                <a:gd name="T7" fmla="*/ 144 h 18"/>
                <a:gd name="T8" fmla="*/ 0 w 309"/>
                <a:gd name="T9" fmla="*/ 1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9" h="18">
                  <a:moveTo>
                    <a:pt x="1" y="0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309" y="0"/>
                    <a:pt x="7" y="2"/>
                    <a:pt x="4" y="10"/>
                  </a:cubicBezTo>
                  <a:cubicBezTo>
                    <a:pt x="2" y="18"/>
                    <a:pt x="0" y="18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04" name="Freeform 524">
              <a:extLst>
                <a:ext uri="{FF2B5EF4-FFF2-40B4-BE49-F238E27FC236}">
                  <a16:creationId xmlns:a16="http://schemas.microsoft.com/office/drawing/2014/main" id="{E7082473-0D22-4557-8A02-C7753A0DB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085"/>
              <a:ext cx="584" cy="36"/>
            </a:xfrm>
            <a:custGeom>
              <a:avLst/>
              <a:gdLst>
                <a:gd name="T0" fmla="*/ 2079 w 309"/>
                <a:gd name="T1" fmla="*/ 144 h 18"/>
                <a:gd name="T2" fmla="*/ 0 w 309"/>
                <a:gd name="T3" fmla="*/ 144 h 18"/>
                <a:gd name="T4" fmla="*/ 2058 w 309"/>
                <a:gd name="T5" fmla="*/ 64 h 18"/>
                <a:gd name="T6" fmla="*/ 2087 w 309"/>
                <a:gd name="T7" fmla="*/ 0 h 18"/>
                <a:gd name="T8" fmla="*/ 2087 w 309"/>
                <a:gd name="T9" fmla="*/ 12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9" h="18">
                  <a:moveTo>
                    <a:pt x="308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302" y="16"/>
                    <a:pt x="305" y="8"/>
                  </a:cubicBezTo>
                  <a:cubicBezTo>
                    <a:pt x="307" y="0"/>
                    <a:pt x="309" y="0"/>
                    <a:pt x="309" y="0"/>
                  </a:cubicBezTo>
                  <a:cubicBezTo>
                    <a:pt x="309" y="16"/>
                    <a:pt x="309" y="16"/>
                    <a:pt x="309" y="16"/>
                  </a:cubicBezTo>
                </a:path>
              </a:pathLst>
            </a:custGeom>
            <a:solidFill>
              <a:srgbClr val="D9B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05" name="Freeform 525">
              <a:extLst>
                <a:ext uri="{FF2B5EF4-FFF2-40B4-BE49-F238E27FC236}">
                  <a16:creationId xmlns:a16="http://schemas.microsoft.com/office/drawing/2014/main" id="{B4D1E10A-BA83-4C67-9C9C-D84248558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2064"/>
              <a:ext cx="125" cy="67"/>
            </a:xfrm>
            <a:custGeom>
              <a:avLst/>
              <a:gdLst>
                <a:gd name="T0" fmla="*/ 8 w 66"/>
                <a:gd name="T1" fmla="*/ 0 h 33"/>
                <a:gd name="T2" fmla="*/ 449 w 66"/>
                <a:gd name="T3" fmla="*/ 0 h 33"/>
                <a:gd name="T4" fmla="*/ 53 w 66"/>
                <a:gd name="T5" fmla="*/ 75 h 33"/>
                <a:gd name="T6" fmla="*/ 0 w 66"/>
                <a:gd name="T7" fmla="*/ 276 h 33"/>
                <a:gd name="T8" fmla="*/ 0 w 66"/>
                <a:gd name="T9" fmla="*/ 8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33">
                  <a:moveTo>
                    <a:pt x="1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11" y="2"/>
                    <a:pt x="8" y="9"/>
                  </a:cubicBezTo>
                  <a:cubicBezTo>
                    <a:pt x="6" y="17"/>
                    <a:pt x="0" y="33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06" name="Freeform 526">
              <a:extLst>
                <a:ext uri="{FF2B5EF4-FFF2-40B4-BE49-F238E27FC236}">
                  <a16:creationId xmlns:a16="http://schemas.microsoft.com/office/drawing/2014/main" id="{B7C994EF-B61D-4442-B1EE-86AB09431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3430"/>
              <a:ext cx="1427" cy="109"/>
            </a:xfrm>
            <a:custGeom>
              <a:avLst/>
              <a:gdLst>
                <a:gd name="T0" fmla="*/ 100 w 1427"/>
                <a:gd name="T1" fmla="*/ 0 h 109"/>
                <a:gd name="T2" fmla="*/ 1427 w 1427"/>
                <a:gd name="T3" fmla="*/ 0 h 109"/>
                <a:gd name="T4" fmla="*/ 1385 w 1427"/>
                <a:gd name="T5" fmla="*/ 109 h 109"/>
                <a:gd name="T6" fmla="*/ 0 w 1427"/>
                <a:gd name="T7" fmla="*/ 109 h 109"/>
                <a:gd name="T8" fmla="*/ 100 w 1427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7" h="109">
                  <a:moveTo>
                    <a:pt x="100" y="0"/>
                  </a:moveTo>
                  <a:lnTo>
                    <a:pt x="1427" y="0"/>
                  </a:lnTo>
                  <a:lnTo>
                    <a:pt x="1385" y="109"/>
                  </a:lnTo>
                  <a:lnTo>
                    <a:pt x="0" y="109"/>
                  </a:lnTo>
                  <a:lnTo>
                    <a:pt x="100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07" name="Line 527">
              <a:extLst>
                <a:ext uri="{FF2B5EF4-FFF2-40B4-BE49-F238E27FC236}">
                  <a16:creationId xmlns:a16="http://schemas.microsoft.com/office/drawing/2014/main" id="{4303023E-C4BE-4B84-9DAE-90D4DCDCE4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3" y="3539"/>
              <a:ext cx="10" cy="8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08" name="Freeform 528">
              <a:extLst>
                <a:ext uri="{FF2B5EF4-FFF2-40B4-BE49-F238E27FC236}">
                  <a16:creationId xmlns:a16="http://schemas.microsoft.com/office/drawing/2014/main" id="{13BA2E20-B005-4B29-A0F5-4AAF6A56E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3624"/>
              <a:ext cx="1401" cy="22"/>
            </a:xfrm>
            <a:custGeom>
              <a:avLst/>
              <a:gdLst>
                <a:gd name="T0" fmla="*/ 101 w 1401"/>
                <a:gd name="T1" fmla="*/ 0 h 22"/>
                <a:gd name="T2" fmla="*/ 0 w 1401"/>
                <a:gd name="T3" fmla="*/ 0 h 22"/>
                <a:gd name="T4" fmla="*/ 0 w 1401"/>
                <a:gd name="T5" fmla="*/ 22 h 22"/>
                <a:gd name="T6" fmla="*/ 101 w 1401"/>
                <a:gd name="T7" fmla="*/ 22 h 22"/>
                <a:gd name="T8" fmla="*/ 1298 w 1401"/>
                <a:gd name="T9" fmla="*/ 22 h 22"/>
                <a:gd name="T10" fmla="*/ 1401 w 1401"/>
                <a:gd name="T11" fmla="*/ 22 h 22"/>
                <a:gd name="T12" fmla="*/ 1401 w 1401"/>
                <a:gd name="T13" fmla="*/ 0 h 22"/>
                <a:gd name="T14" fmla="*/ 1298 w 1401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01" h="22">
                  <a:moveTo>
                    <a:pt x="101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101" y="22"/>
                  </a:lnTo>
                  <a:lnTo>
                    <a:pt x="1298" y="22"/>
                  </a:lnTo>
                  <a:lnTo>
                    <a:pt x="1401" y="22"/>
                  </a:lnTo>
                  <a:lnTo>
                    <a:pt x="1401" y="0"/>
                  </a:lnTo>
                  <a:lnTo>
                    <a:pt x="1298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09" name="Freeform 529">
              <a:extLst>
                <a:ext uri="{FF2B5EF4-FFF2-40B4-BE49-F238E27FC236}">
                  <a16:creationId xmlns:a16="http://schemas.microsoft.com/office/drawing/2014/main" id="{639DA75C-1361-4A1C-9667-4F1A24BB1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3430"/>
              <a:ext cx="1442" cy="194"/>
            </a:xfrm>
            <a:custGeom>
              <a:avLst/>
              <a:gdLst>
                <a:gd name="T0" fmla="*/ 0 w 1442"/>
                <a:gd name="T1" fmla="*/ 194 h 194"/>
                <a:gd name="T2" fmla="*/ 1401 w 1442"/>
                <a:gd name="T3" fmla="*/ 194 h 194"/>
                <a:gd name="T4" fmla="*/ 1442 w 1442"/>
                <a:gd name="T5" fmla="*/ 87 h 194"/>
                <a:gd name="T6" fmla="*/ 1435 w 1442"/>
                <a:gd name="T7" fmla="*/ 0 h 194"/>
                <a:gd name="T8" fmla="*/ 1393 w 1442"/>
                <a:gd name="T9" fmla="*/ 109 h 194"/>
                <a:gd name="T10" fmla="*/ 8 w 1442"/>
                <a:gd name="T11" fmla="*/ 109 h 194"/>
                <a:gd name="T12" fmla="*/ 0 w 1442"/>
                <a:gd name="T13" fmla="*/ 194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2" h="194">
                  <a:moveTo>
                    <a:pt x="0" y="194"/>
                  </a:moveTo>
                  <a:lnTo>
                    <a:pt x="1401" y="194"/>
                  </a:lnTo>
                  <a:lnTo>
                    <a:pt x="1442" y="87"/>
                  </a:lnTo>
                  <a:lnTo>
                    <a:pt x="1435" y="0"/>
                  </a:lnTo>
                  <a:lnTo>
                    <a:pt x="1393" y="109"/>
                  </a:lnTo>
                  <a:lnTo>
                    <a:pt x="8" y="109"/>
                  </a:lnTo>
                  <a:lnTo>
                    <a:pt x="0" y="194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10" name="Freeform 530">
              <a:extLst>
                <a:ext uri="{FF2B5EF4-FFF2-40B4-BE49-F238E27FC236}">
                  <a16:creationId xmlns:a16="http://schemas.microsoft.com/office/drawing/2014/main" id="{8771E7BB-7367-4F93-9678-7CB0EAD0D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3517"/>
              <a:ext cx="41" cy="127"/>
            </a:xfrm>
            <a:custGeom>
              <a:avLst/>
              <a:gdLst>
                <a:gd name="T0" fmla="*/ 13 w 41"/>
                <a:gd name="T1" fmla="*/ 69 h 127"/>
                <a:gd name="T2" fmla="*/ 0 w 41"/>
                <a:gd name="T3" fmla="*/ 107 h 127"/>
                <a:gd name="T4" fmla="*/ 0 w 41"/>
                <a:gd name="T5" fmla="*/ 107 h 127"/>
                <a:gd name="T6" fmla="*/ 0 w 41"/>
                <a:gd name="T7" fmla="*/ 127 h 127"/>
                <a:gd name="T8" fmla="*/ 0 w 41"/>
                <a:gd name="T9" fmla="*/ 127 h 127"/>
                <a:gd name="T10" fmla="*/ 41 w 41"/>
                <a:gd name="T11" fmla="*/ 20 h 127"/>
                <a:gd name="T12" fmla="*/ 41 w 41"/>
                <a:gd name="T13" fmla="*/ 20 h 127"/>
                <a:gd name="T14" fmla="*/ 41 w 41"/>
                <a:gd name="T15" fmla="*/ 0 h 127"/>
                <a:gd name="T16" fmla="*/ 41 w 41"/>
                <a:gd name="T17" fmla="*/ 0 h 127"/>
                <a:gd name="T18" fmla="*/ 32 w 41"/>
                <a:gd name="T19" fmla="*/ 20 h 127"/>
                <a:gd name="T20" fmla="*/ 32 w 41"/>
                <a:gd name="T21" fmla="*/ 20 h 127"/>
                <a:gd name="T22" fmla="*/ 32 w 41"/>
                <a:gd name="T23" fmla="*/ 24 h 127"/>
                <a:gd name="T24" fmla="*/ 13 w 41"/>
                <a:gd name="T25" fmla="*/ 69 h 1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127">
                  <a:moveTo>
                    <a:pt x="13" y="69"/>
                  </a:moveTo>
                  <a:lnTo>
                    <a:pt x="0" y="107"/>
                  </a:lnTo>
                  <a:lnTo>
                    <a:pt x="0" y="127"/>
                  </a:lnTo>
                  <a:lnTo>
                    <a:pt x="41" y="20"/>
                  </a:lnTo>
                  <a:lnTo>
                    <a:pt x="41" y="0"/>
                  </a:lnTo>
                  <a:lnTo>
                    <a:pt x="32" y="20"/>
                  </a:lnTo>
                  <a:lnTo>
                    <a:pt x="32" y="24"/>
                  </a:lnTo>
                  <a:lnTo>
                    <a:pt x="13" y="69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11" name="Oval 531">
              <a:extLst>
                <a:ext uri="{FF2B5EF4-FFF2-40B4-BE49-F238E27FC236}">
                  <a16:creationId xmlns:a16="http://schemas.microsoft.com/office/drawing/2014/main" id="{1C1B9630-49E0-4EDC-B269-CCCFD6B9A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866"/>
              <a:ext cx="30" cy="10"/>
            </a:xfrm>
            <a:prstGeom prst="ellipse">
              <a:avLst/>
            </a:prstGeom>
            <a:solidFill>
              <a:srgbClr val="F7E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12" name="Freeform 532">
              <a:extLst>
                <a:ext uri="{FF2B5EF4-FFF2-40B4-BE49-F238E27FC236}">
                  <a16:creationId xmlns:a16="http://schemas.microsoft.com/office/drawing/2014/main" id="{AA0B6C32-19C7-4163-97F0-6358DDDAA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872"/>
              <a:ext cx="29" cy="2611"/>
            </a:xfrm>
            <a:custGeom>
              <a:avLst/>
              <a:gdLst>
                <a:gd name="T0" fmla="*/ 108 w 15"/>
                <a:gd name="T1" fmla="*/ 10605 h 1294"/>
                <a:gd name="T2" fmla="*/ 108 w 15"/>
                <a:gd name="T3" fmla="*/ 0 h 1294"/>
                <a:gd name="T4" fmla="*/ 56 w 15"/>
                <a:gd name="T5" fmla="*/ 16 h 1294"/>
                <a:gd name="T6" fmla="*/ 0 w 15"/>
                <a:gd name="T7" fmla="*/ 0 h 1294"/>
                <a:gd name="T8" fmla="*/ 0 w 15"/>
                <a:gd name="T9" fmla="*/ 10605 h 1294"/>
                <a:gd name="T10" fmla="*/ 0 w 15"/>
                <a:gd name="T11" fmla="*/ 10605 h 1294"/>
                <a:gd name="T12" fmla="*/ 56 w 15"/>
                <a:gd name="T13" fmla="*/ 10630 h 1294"/>
                <a:gd name="T14" fmla="*/ 108 w 15"/>
                <a:gd name="T15" fmla="*/ 10605 h 1294"/>
                <a:gd name="T16" fmla="*/ 108 w 15"/>
                <a:gd name="T17" fmla="*/ 10605 h 12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294">
                  <a:moveTo>
                    <a:pt x="15" y="1291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2" y="2"/>
                    <a:pt x="8" y="2"/>
                  </a:cubicBezTo>
                  <a:cubicBezTo>
                    <a:pt x="3" y="2"/>
                    <a:pt x="0" y="1"/>
                    <a:pt x="0" y="0"/>
                  </a:cubicBezTo>
                  <a:cubicBezTo>
                    <a:pt x="0" y="1291"/>
                    <a:pt x="0" y="1291"/>
                    <a:pt x="0" y="1291"/>
                  </a:cubicBezTo>
                  <a:cubicBezTo>
                    <a:pt x="0" y="1291"/>
                    <a:pt x="0" y="1291"/>
                    <a:pt x="0" y="1291"/>
                  </a:cubicBezTo>
                  <a:cubicBezTo>
                    <a:pt x="0" y="1293"/>
                    <a:pt x="3" y="1294"/>
                    <a:pt x="8" y="1294"/>
                  </a:cubicBezTo>
                  <a:cubicBezTo>
                    <a:pt x="12" y="1294"/>
                    <a:pt x="15" y="1293"/>
                    <a:pt x="15" y="1291"/>
                  </a:cubicBezTo>
                  <a:cubicBezTo>
                    <a:pt x="15" y="1291"/>
                    <a:pt x="15" y="1291"/>
                    <a:pt x="15" y="1291"/>
                  </a:cubicBezTo>
                  <a:close/>
                </a:path>
              </a:pathLst>
            </a:custGeom>
            <a:solidFill>
              <a:srgbClr val="EBD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13" name="Freeform 533">
              <a:extLst>
                <a:ext uri="{FF2B5EF4-FFF2-40B4-BE49-F238E27FC236}">
                  <a16:creationId xmlns:a16="http://schemas.microsoft.com/office/drawing/2014/main" id="{E6B5F635-4173-49D5-BE12-3BBB5F0CA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872"/>
              <a:ext cx="1" cy="2605"/>
            </a:xfrm>
            <a:custGeom>
              <a:avLst/>
              <a:gdLst>
                <a:gd name="T0" fmla="*/ 0 w 1"/>
                <a:gd name="T1" fmla="*/ 10606 h 1291"/>
                <a:gd name="T2" fmla="*/ 0 w 1"/>
                <a:gd name="T3" fmla="*/ 10606 h 1291"/>
                <a:gd name="T4" fmla="*/ 0 w 1"/>
                <a:gd name="T5" fmla="*/ 0 h 12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91">
                  <a:moveTo>
                    <a:pt x="0" y="1291"/>
                  </a:moveTo>
                  <a:cubicBezTo>
                    <a:pt x="0" y="1291"/>
                    <a:pt x="0" y="1291"/>
                    <a:pt x="0" y="129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14" name="Freeform 534">
              <a:extLst>
                <a:ext uri="{FF2B5EF4-FFF2-40B4-BE49-F238E27FC236}">
                  <a16:creationId xmlns:a16="http://schemas.microsoft.com/office/drawing/2014/main" id="{B97A9877-E149-4677-8D0D-D524D8453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3477"/>
              <a:ext cx="29" cy="6"/>
            </a:xfrm>
            <a:custGeom>
              <a:avLst/>
              <a:gdLst>
                <a:gd name="T0" fmla="*/ 0 w 15"/>
                <a:gd name="T1" fmla="*/ 0 h 3"/>
                <a:gd name="T2" fmla="*/ 56 w 15"/>
                <a:gd name="T3" fmla="*/ 24 h 3"/>
                <a:gd name="T4" fmla="*/ 108 w 15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0" y="2"/>
                    <a:pt x="3" y="3"/>
                    <a:pt x="8" y="3"/>
                  </a:cubicBezTo>
                  <a:cubicBezTo>
                    <a:pt x="12" y="3"/>
                    <a:pt x="15" y="2"/>
                    <a:pt x="15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15" name="Freeform 535">
              <a:extLst>
                <a:ext uri="{FF2B5EF4-FFF2-40B4-BE49-F238E27FC236}">
                  <a16:creationId xmlns:a16="http://schemas.microsoft.com/office/drawing/2014/main" id="{6332D5F2-C58B-4A9D-8846-B2514F296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872"/>
              <a:ext cx="1" cy="2605"/>
            </a:xfrm>
            <a:custGeom>
              <a:avLst/>
              <a:gdLst>
                <a:gd name="T0" fmla="*/ 0 w 1"/>
                <a:gd name="T1" fmla="*/ 0 h 1291"/>
                <a:gd name="T2" fmla="*/ 0 w 1"/>
                <a:gd name="T3" fmla="*/ 10606 h 1291"/>
                <a:gd name="T4" fmla="*/ 0 w 1"/>
                <a:gd name="T5" fmla="*/ 10606 h 12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291">
                  <a:moveTo>
                    <a:pt x="0" y="0"/>
                  </a:moveTo>
                  <a:cubicBezTo>
                    <a:pt x="0" y="1291"/>
                    <a:pt x="0" y="1291"/>
                    <a:pt x="0" y="1291"/>
                  </a:cubicBezTo>
                  <a:cubicBezTo>
                    <a:pt x="0" y="1291"/>
                    <a:pt x="0" y="1291"/>
                    <a:pt x="0" y="1291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16" name="Freeform 536">
              <a:extLst>
                <a:ext uri="{FF2B5EF4-FFF2-40B4-BE49-F238E27FC236}">
                  <a16:creationId xmlns:a16="http://schemas.microsoft.com/office/drawing/2014/main" id="{5690FAC3-80D5-4E35-81A5-3C5909210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886"/>
              <a:ext cx="17" cy="2591"/>
            </a:xfrm>
            <a:custGeom>
              <a:avLst/>
              <a:gdLst>
                <a:gd name="T0" fmla="*/ 60 w 9"/>
                <a:gd name="T1" fmla="*/ 0 h 1284"/>
                <a:gd name="T2" fmla="*/ 60 w 9"/>
                <a:gd name="T3" fmla="*/ 10525 h 1284"/>
                <a:gd name="T4" fmla="*/ 0 w 9"/>
                <a:gd name="T5" fmla="*/ 10542 h 1284"/>
                <a:gd name="T6" fmla="*/ 40 w 9"/>
                <a:gd name="T7" fmla="*/ 10421 h 12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284">
                  <a:moveTo>
                    <a:pt x="9" y="0"/>
                  </a:moveTo>
                  <a:cubicBezTo>
                    <a:pt x="9" y="1281"/>
                    <a:pt x="9" y="1281"/>
                    <a:pt x="9" y="1281"/>
                  </a:cubicBezTo>
                  <a:cubicBezTo>
                    <a:pt x="9" y="1284"/>
                    <a:pt x="2" y="1284"/>
                    <a:pt x="0" y="1283"/>
                  </a:cubicBezTo>
                  <a:cubicBezTo>
                    <a:pt x="3" y="1282"/>
                    <a:pt x="6" y="1274"/>
                    <a:pt x="6" y="1268"/>
                  </a:cubicBezTo>
                </a:path>
              </a:pathLst>
            </a:custGeom>
            <a:solidFill>
              <a:srgbClr val="C3A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17" name="Freeform 537">
              <a:extLst>
                <a:ext uri="{FF2B5EF4-FFF2-40B4-BE49-F238E27FC236}">
                  <a16:creationId xmlns:a16="http://schemas.microsoft.com/office/drawing/2014/main" id="{64C76F18-A1A5-4C92-ABD3-E194B813C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880"/>
              <a:ext cx="15" cy="2591"/>
            </a:xfrm>
            <a:custGeom>
              <a:avLst/>
              <a:gdLst>
                <a:gd name="T0" fmla="*/ 0 w 8"/>
                <a:gd name="T1" fmla="*/ 10550 h 1284"/>
                <a:gd name="T2" fmla="*/ 0 w 8"/>
                <a:gd name="T3" fmla="*/ 0 h 1284"/>
                <a:gd name="T4" fmla="*/ 53 w 8"/>
                <a:gd name="T5" fmla="*/ 0 h 1284"/>
                <a:gd name="T6" fmla="*/ 15 w 8"/>
                <a:gd name="T7" fmla="*/ 131 h 12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284">
                  <a:moveTo>
                    <a:pt x="0" y="128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4" y="1"/>
                    <a:pt x="8" y="0"/>
                  </a:cubicBezTo>
                  <a:cubicBezTo>
                    <a:pt x="5" y="0"/>
                    <a:pt x="2" y="10"/>
                    <a:pt x="2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18" name="Freeform 538">
              <a:extLst>
                <a:ext uri="{FF2B5EF4-FFF2-40B4-BE49-F238E27FC236}">
                  <a16:creationId xmlns:a16="http://schemas.microsoft.com/office/drawing/2014/main" id="{735AA462-55DF-4A83-876A-F0D9D9032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2004"/>
              <a:ext cx="269" cy="196"/>
            </a:xfrm>
            <a:custGeom>
              <a:avLst/>
              <a:gdLst>
                <a:gd name="T0" fmla="*/ 851 w 142"/>
                <a:gd name="T1" fmla="*/ 800 h 97"/>
                <a:gd name="T2" fmla="*/ 0 w 142"/>
                <a:gd name="T3" fmla="*/ 800 h 97"/>
                <a:gd name="T4" fmla="*/ 0 w 142"/>
                <a:gd name="T5" fmla="*/ 0 h 97"/>
                <a:gd name="T6" fmla="*/ 851 w 142"/>
                <a:gd name="T7" fmla="*/ 0 h 97"/>
                <a:gd name="T8" fmla="*/ 851 w 142"/>
                <a:gd name="T9" fmla="*/ 240 h 97"/>
                <a:gd name="T10" fmla="*/ 212 w 142"/>
                <a:gd name="T11" fmla="*/ 240 h 97"/>
                <a:gd name="T12" fmla="*/ 212 w 142"/>
                <a:gd name="T13" fmla="*/ 560 h 97"/>
                <a:gd name="T14" fmla="*/ 851 w 142"/>
                <a:gd name="T15" fmla="*/ 560 h 97"/>
                <a:gd name="T16" fmla="*/ 851 w 142"/>
                <a:gd name="T17" fmla="*/ 800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" h="97">
                  <a:moveTo>
                    <a:pt x="125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40" y="0"/>
                    <a:pt x="140" y="29"/>
                    <a:pt x="125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42" y="68"/>
                    <a:pt x="140" y="97"/>
                    <a:pt x="125" y="97"/>
                  </a:cubicBezTo>
                  <a:close/>
                </a:path>
              </a:pathLst>
            </a:custGeom>
            <a:solidFill>
              <a:srgbClr val="E8C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19" name="Freeform 539">
              <a:extLst>
                <a:ext uri="{FF2B5EF4-FFF2-40B4-BE49-F238E27FC236}">
                  <a16:creationId xmlns:a16="http://schemas.microsoft.com/office/drawing/2014/main" id="{A6D6A9FC-5A65-41C9-9DE0-084DE9D46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2010"/>
              <a:ext cx="225" cy="177"/>
            </a:xfrm>
            <a:custGeom>
              <a:avLst/>
              <a:gdLst>
                <a:gd name="T0" fmla="*/ 8 w 119"/>
                <a:gd name="T1" fmla="*/ 0 h 88"/>
                <a:gd name="T2" fmla="*/ 804 w 119"/>
                <a:gd name="T3" fmla="*/ 0 h 88"/>
                <a:gd name="T4" fmla="*/ 47 w 119"/>
                <a:gd name="T5" fmla="*/ 80 h 88"/>
                <a:gd name="T6" fmla="*/ 0 w 119"/>
                <a:gd name="T7" fmla="*/ 716 h 88"/>
                <a:gd name="T8" fmla="*/ 0 w 119"/>
                <a:gd name="T9" fmla="*/ 8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88">
                  <a:moveTo>
                    <a:pt x="1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0" y="3"/>
                    <a:pt x="7" y="10"/>
                  </a:cubicBezTo>
                  <a:cubicBezTo>
                    <a:pt x="5" y="18"/>
                    <a:pt x="0" y="88"/>
                    <a:pt x="0" y="88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20" name="Freeform 540">
              <a:extLst>
                <a:ext uri="{FF2B5EF4-FFF2-40B4-BE49-F238E27FC236}">
                  <a16:creationId xmlns:a16="http://schemas.microsoft.com/office/drawing/2014/main" id="{35931F86-E25E-4DCF-8DAD-B7E8ECA69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2004"/>
              <a:ext cx="269" cy="196"/>
            </a:xfrm>
            <a:custGeom>
              <a:avLst/>
              <a:gdLst>
                <a:gd name="T0" fmla="*/ 851 w 142"/>
                <a:gd name="T1" fmla="*/ 800 h 97"/>
                <a:gd name="T2" fmla="*/ 0 w 142"/>
                <a:gd name="T3" fmla="*/ 800 h 97"/>
                <a:gd name="T4" fmla="*/ 0 w 142"/>
                <a:gd name="T5" fmla="*/ 0 h 97"/>
                <a:gd name="T6" fmla="*/ 851 w 142"/>
                <a:gd name="T7" fmla="*/ 0 h 97"/>
                <a:gd name="T8" fmla="*/ 851 w 142"/>
                <a:gd name="T9" fmla="*/ 240 h 97"/>
                <a:gd name="T10" fmla="*/ 212 w 142"/>
                <a:gd name="T11" fmla="*/ 240 h 97"/>
                <a:gd name="T12" fmla="*/ 212 w 142"/>
                <a:gd name="T13" fmla="*/ 560 h 97"/>
                <a:gd name="T14" fmla="*/ 851 w 142"/>
                <a:gd name="T15" fmla="*/ 560 h 97"/>
                <a:gd name="T16" fmla="*/ 851 w 142"/>
                <a:gd name="T17" fmla="*/ 800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" h="97">
                  <a:moveTo>
                    <a:pt x="125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40" y="0"/>
                    <a:pt x="140" y="29"/>
                    <a:pt x="125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42" y="68"/>
                    <a:pt x="140" y="97"/>
                    <a:pt x="125" y="97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21" name="Rectangle 541">
              <a:extLst>
                <a:ext uri="{FF2B5EF4-FFF2-40B4-BE49-F238E27FC236}">
                  <a16:creationId xmlns:a16="http://schemas.microsoft.com/office/drawing/2014/main" id="{EE1FA4F8-DD90-493E-B859-4DE115975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056"/>
              <a:ext cx="169" cy="87"/>
            </a:xfrm>
            <a:prstGeom prst="rect">
              <a:avLst/>
            </a:prstGeom>
            <a:solidFill>
              <a:srgbClr val="DFB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22" name="Freeform 542">
              <a:extLst>
                <a:ext uri="{FF2B5EF4-FFF2-40B4-BE49-F238E27FC236}">
                  <a16:creationId xmlns:a16="http://schemas.microsoft.com/office/drawing/2014/main" id="{D09ACCD6-DB7A-4824-B864-5FA383FB5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" y="2064"/>
              <a:ext cx="146" cy="65"/>
            </a:xfrm>
            <a:custGeom>
              <a:avLst/>
              <a:gdLst>
                <a:gd name="T0" fmla="*/ 8 w 77"/>
                <a:gd name="T1" fmla="*/ 0 h 32"/>
                <a:gd name="T2" fmla="*/ 525 w 77"/>
                <a:gd name="T3" fmla="*/ 0 h 32"/>
                <a:gd name="T4" fmla="*/ 53 w 77"/>
                <a:gd name="T5" fmla="*/ 83 h 32"/>
                <a:gd name="T6" fmla="*/ 0 w 77"/>
                <a:gd name="T7" fmla="*/ 268 h 32"/>
                <a:gd name="T8" fmla="*/ 0 w 77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32">
                  <a:moveTo>
                    <a:pt x="1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10" y="2"/>
                    <a:pt x="8" y="10"/>
                  </a:cubicBezTo>
                  <a:cubicBezTo>
                    <a:pt x="6" y="18"/>
                    <a:pt x="0" y="32"/>
                    <a:pt x="0" y="3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0E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23" name="Freeform 543">
              <a:extLst>
                <a:ext uri="{FF2B5EF4-FFF2-40B4-BE49-F238E27FC236}">
                  <a16:creationId xmlns:a16="http://schemas.microsoft.com/office/drawing/2014/main" id="{9A940192-4AFA-426C-A4D0-8DD784516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2072"/>
              <a:ext cx="146" cy="63"/>
            </a:xfrm>
            <a:custGeom>
              <a:avLst/>
              <a:gdLst>
                <a:gd name="T0" fmla="*/ 518 w 77"/>
                <a:gd name="T1" fmla="*/ 260 h 31"/>
                <a:gd name="T2" fmla="*/ 0 w 77"/>
                <a:gd name="T3" fmla="*/ 260 h 31"/>
                <a:gd name="T4" fmla="*/ 470 w 77"/>
                <a:gd name="T5" fmla="*/ 185 h 31"/>
                <a:gd name="T6" fmla="*/ 525 w 77"/>
                <a:gd name="T7" fmla="*/ 0 h 31"/>
                <a:gd name="T8" fmla="*/ 525 w 77"/>
                <a:gd name="T9" fmla="*/ 252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31">
                  <a:moveTo>
                    <a:pt x="76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66" y="29"/>
                    <a:pt x="69" y="22"/>
                  </a:cubicBezTo>
                  <a:cubicBezTo>
                    <a:pt x="71" y="14"/>
                    <a:pt x="77" y="0"/>
                    <a:pt x="77" y="0"/>
                  </a:cubicBezTo>
                  <a:cubicBezTo>
                    <a:pt x="77" y="30"/>
                    <a:pt x="77" y="30"/>
                    <a:pt x="77" y="30"/>
                  </a:cubicBezTo>
                </a:path>
              </a:pathLst>
            </a:custGeom>
            <a:solidFill>
              <a:srgbClr val="CE9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24" name="Freeform 544">
              <a:extLst>
                <a:ext uri="{FF2B5EF4-FFF2-40B4-BE49-F238E27FC236}">
                  <a16:creationId xmlns:a16="http://schemas.microsoft.com/office/drawing/2014/main" id="{2F0FD099-4E7C-44FB-9C0C-8B2A2E3DB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" y="2145"/>
              <a:ext cx="195" cy="24"/>
            </a:xfrm>
            <a:custGeom>
              <a:avLst/>
              <a:gdLst>
                <a:gd name="T0" fmla="*/ 699 w 103"/>
                <a:gd name="T1" fmla="*/ 96 h 12"/>
                <a:gd name="T2" fmla="*/ 630 w 103"/>
                <a:gd name="T3" fmla="*/ 0 h 12"/>
                <a:gd name="T4" fmla="*/ 0 w 103"/>
                <a:gd name="T5" fmla="*/ 0 h 12"/>
                <a:gd name="T6" fmla="*/ 610 w 103"/>
                <a:gd name="T7" fmla="*/ 32 h 12"/>
                <a:gd name="T8" fmla="*/ 699 w 103"/>
                <a:gd name="T9" fmla="*/ 9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12">
                  <a:moveTo>
                    <a:pt x="103" y="12"/>
                  </a:moveTo>
                  <a:cubicBezTo>
                    <a:pt x="103" y="1"/>
                    <a:pt x="97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7" y="4"/>
                    <a:pt x="90" y="4"/>
                  </a:cubicBezTo>
                  <a:cubicBezTo>
                    <a:pt x="93" y="4"/>
                    <a:pt x="103" y="9"/>
                    <a:pt x="103" y="12"/>
                  </a:cubicBezTo>
                  <a:close/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25" name="Freeform 545">
              <a:extLst>
                <a:ext uri="{FF2B5EF4-FFF2-40B4-BE49-F238E27FC236}">
                  <a16:creationId xmlns:a16="http://schemas.microsoft.com/office/drawing/2014/main" id="{FEF7001E-0E40-4D3A-A16C-D924CDEAE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2016"/>
              <a:ext cx="217" cy="75"/>
            </a:xfrm>
            <a:custGeom>
              <a:avLst/>
              <a:gdLst>
                <a:gd name="T0" fmla="*/ 32 w 115"/>
                <a:gd name="T1" fmla="*/ 308 h 37"/>
                <a:gd name="T2" fmla="*/ 32 w 115"/>
                <a:gd name="T3" fmla="*/ 160 h 37"/>
                <a:gd name="T4" fmla="*/ 683 w 115"/>
                <a:gd name="T5" fmla="*/ 160 h 37"/>
                <a:gd name="T6" fmla="*/ 734 w 115"/>
                <a:gd name="T7" fmla="*/ 0 h 37"/>
                <a:gd name="T8" fmla="*/ 491 w 115"/>
                <a:gd name="T9" fmla="*/ 124 h 37"/>
                <a:gd name="T10" fmla="*/ 0 w 115"/>
                <a:gd name="T11" fmla="*/ 124 h 37"/>
                <a:gd name="T12" fmla="*/ 32 w 115"/>
                <a:gd name="T13" fmla="*/ 30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" h="37">
                  <a:moveTo>
                    <a:pt x="5" y="37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95" y="19"/>
                    <a:pt x="102" y="19"/>
                  </a:cubicBezTo>
                  <a:cubicBezTo>
                    <a:pt x="108" y="19"/>
                    <a:pt x="115" y="8"/>
                    <a:pt x="109" y="0"/>
                  </a:cubicBezTo>
                  <a:cubicBezTo>
                    <a:pt x="108" y="5"/>
                    <a:pt x="103" y="14"/>
                    <a:pt x="73" y="15"/>
                  </a:cubicBezTo>
                  <a:cubicBezTo>
                    <a:pt x="43" y="15"/>
                    <a:pt x="0" y="15"/>
                    <a:pt x="0" y="15"/>
                  </a:cubicBezTo>
                  <a:lnTo>
                    <a:pt x="5" y="37"/>
                  </a:lnTo>
                  <a:close/>
                </a:path>
              </a:pathLst>
            </a:custGeom>
            <a:solidFill>
              <a:srgbClr val="D9B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26" name="Freeform 546">
              <a:extLst>
                <a:ext uri="{FF2B5EF4-FFF2-40B4-BE49-F238E27FC236}">
                  <a16:creationId xmlns:a16="http://schemas.microsoft.com/office/drawing/2014/main" id="{067E4DCE-7494-4AAE-92E6-B7C2EE719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2175"/>
              <a:ext cx="237" cy="17"/>
            </a:xfrm>
            <a:custGeom>
              <a:avLst/>
              <a:gdLst>
                <a:gd name="T0" fmla="*/ 0 w 125"/>
                <a:gd name="T1" fmla="*/ 77 h 8"/>
                <a:gd name="T2" fmla="*/ 798 w 125"/>
                <a:gd name="T3" fmla="*/ 77 h 8"/>
                <a:gd name="T4" fmla="*/ 851 w 125"/>
                <a:gd name="T5" fmla="*/ 0 h 8"/>
                <a:gd name="T6" fmla="*/ 601 w 125"/>
                <a:gd name="T7" fmla="*/ 28 h 8"/>
                <a:gd name="T8" fmla="*/ 68 w 125"/>
                <a:gd name="T9" fmla="*/ 6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8">
                  <a:moveTo>
                    <a:pt x="0" y="8"/>
                  </a:moveTo>
                  <a:cubicBezTo>
                    <a:pt x="0" y="8"/>
                    <a:pt x="110" y="8"/>
                    <a:pt x="117" y="8"/>
                  </a:cubicBezTo>
                  <a:cubicBezTo>
                    <a:pt x="120" y="8"/>
                    <a:pt x="124" y="5"/>
                    <a:pt x="125" y="0"/>
                  </a:cubicBezTo>
                  <a:cubicBezTo>
                    <a:pt x="115" y="5"/>
                    <a:pt x="118" y="3"/>
                    <a:pt x="88" y="3"/>
                  </a:cubicBezTo>
                  <a:cubicBezTo>
                    <a:pt x="58" y="4"/>
                    <a:pt x="10" y="6"/>
                    <a:pt x="10" y="6"/>
                  </a:cubicBezTo>
                </a:path>
              </a:pathLst>
            </a:custGeom>
            <a:solidFill>
              <a:srgbClr val="D9B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27" name="Freeform 547">
              <a:extLst>
                <a:ext uri="{FF2B5EF4-FFF2-40B4-BE49-F238E27FC236}">
                  <a16:creationId xmlns:a16="http://schemas.microsoft.com/office/drawing/2014/main" id="{29D7E2CF-0A6B-4A38-9CE6-3AE768F6F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" y="2087"/>
              <a:ext cx="65" cy="32"/>
            </a:xfrm>
            <a:custGeom>
              <a:avLst/>
              <a:gdLst>
                <a:gd name="T0" fmla="*/ 0 w 34"/>
                <a:gd name="T1" fmla="*/ 128 h 16"/>
                <a:gd name="T2" fmla="*/ 0 w 34"/>
                <a:gd name="T3" fmla="*/ 128 h 16"/>
                <a:gd name="T4" fmla="*/ 153 w 34"/>
                <a:gd name="T5" fmla="*/ 128 h 16"/>
                <a:gd name="T6" fmla="*/ 201 w 34"/>
                <a:gd name="T7" fmla="*/ 0 h 16"/>
                <a:gd name="T8" fmla="*/ 197 w 34"/>
                <a:gd name="T9" fmla="*/ 0 h 16"/>
                <a:gd name="T10" fmla="*/ 0 w 34"/>
                <a:gd name="T11" fmla="*/ 12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8" y="16"/>
                    <a:pt x="34" y="8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5"/>
                    <a:pt x="23" y="14"/>
                    <a:pt x="0" y="16"/>
                  </a:cubicBezTo>
                  <a:close/>
                </a:path>
              </a:pathLst>
            </a:custGeom>
            <a:solidFill>
              <a:srgbClr val="CE9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28" name="Oval 548">
              <a:extLst>
                <a:ext uri="{FF2B5EF4-FFF2-40B4-BE49-F238E27FC236}">
                  <a16:creationId xmlns:a16="http://schemas.microsoft.com/office/drawing/2014/main" id="{655DC715-B33E-47DB-B00B-E51DEF24D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6" y="2089"/>
              <a:ext cx="26" cy="18"/>
            </a:xfrm>
            <a:prstGeom prst="ellipse">
              <a:avLst/>
            </a:pr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29" name="Oval 549">
              <a:extLst>
                <a:ext uri="{FF2B5EF4-FFF2-40B4-BE49-F238E27FC236}">
                  <a16:creationId xmlns:a16="http://schemas.microsoft.com/office/drawing/2014/main" id="{3083BCFE-1189-414E-936C-C77231753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866"/>
              <a:ext cx="30" cy="10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30" name="Rectangle 550">
              <a:extLst>
                <a:ext uri="{FF2B5EF4-FFF2-40B4-BE49-F238E27FC236}">
                  <a16:creationId xmlns:a16="http://schemas.microsoft.com/office/drawing/2014/main" id="{A5021FF8-E337-4F9F-96E9-09F6726F7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058"/>
              <a:ext cx="155" cy="87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31" name="Rectangle 551">
              <a:extLst>
                <a:ext uri="{FF2B5EF4-FFF2-40B4-BE49-F238E27FC236}">
                  <a16:creationId xmlns:a16="http://schemas.microsoft.com/office/drawing/2014/main" id="{4CA735CD-BFDC-4486-96DC-F1861473C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3" y="2074"/>
              <a:ext cx="717" cy="53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32" name="Oval 552">
              <a:extLst>
                <a:ext uri="{FF2B5EF4-FFF2-40B4-BE49-F238E27FC236}">
                  <a16:creationId xmlns:a16="http://schemas.microsoft.com/office/drawing/2014/main" id="{76291B53-3A4F-4E7F-A29D-106974A6C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083"/>
              <a:ext cx="66" cy="36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33" name="Freeform 553">
              <a:extLst>
                <a:ext uri="{FF2B5EF4-FFF2-40B4-BE49-F238E27FC236}">
                  <a16:creationId xmlns:a16="http://schemas.microsoft.com/office/drawing/2014/main" id="{B37F2CB4-003A-4F68-B1E5-96E0CD57B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097"/>
              <a:ext cx="32" cy="8"/>
            </a:xfrm>
            <a:custGeom>
              <a:avLst/>
              <a:gdLst>
                <a:gd name="T0" fmla="*/ 105 w 17"/>
                <a:gd name="T1" fmla="*/ 0 h 4"/>
                <a:gd name="T2" fmla="*/ 0 w 17"/>
                <a:gd name="T3" fmla="*/ 0 h 4"/>
                <a:gd name="T4" fmla="*/ 8 w 17"/>
                <a:gd name="T5" fmla="*/ 16 h 4"/>
                <a:gd name="T6" fmla="*/ 0 w 17"/>
                <a:gd name="T7" fmla="*/ 32 h 4"/>
                <a:gd name="T8" fmla="*/ 105 w 17"/>
                <a:gd name="T9" fmla="*/ 32 h 4"/>
                <a:gd name="T10" fmla="*/ 113 w 17"/>
                <a:gd name="T11" fmla="*/ 32 h 4"/>
                <a:gd name="T12" fmla="*/ 113 w 17"/>
                <a:gd name="T13" fmla="*/ 0 h 4"/>
                <a:gd name="T14" fmla="*/ 105 w 17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4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34" name="Rectangle 554">
              <a:extLst>
                <a:ext uri="{FF2B5EF4-FFF2-40B4-BE49-F238E27FC236}">
                  <a16:creationId xmlns:a16="http://schemas.microsoft.com/office/drawing/2014/main" id="{45149556-E6BB-4E55-B138-6D69EACA2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056"/>
              <a:ext cx="169" cy="87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335" name="Freeform 555">
              <a:extLst>
                <a:ext uri="{FF2B5EF4-FFF2-40B4-BE49-F238E27FC236}">
                  <a16:creationId xmlns:a16="http://schemas.microsoft.com/office/drawing/2014/main" id="{B0F2BD74-7C07-4E19-BC68-536B7FE5B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" y="2024"/>
              <a:ext cx="61" cy="151"/>
            </a:xfrm>
            <a:custGeom>
              <a:avLst/>
              <a:gdLst>
                <a:gd name="T0" fmla="*/ 200 w 32"/>
                <a:gd name="T1" fmla="*/ 8 h 75"/>
                <a:gd name="T2" fmla="*/ 168 w 32"/>
                <a:gd name="T3" fmla="*/ 24 h 75"/>
                <a:gd name="T4" fmla="*/ 105 w 32"/>
                <a:gd name="T5" fmla="*/ 236 h 75"/>
                <a:gd name="T6" fmla="*/ 40 w 32"/>
                <a:gd name="T7" fmla="*/ 312 h 75"/>
                <a:gd name="T8" fmla="*/ 61 w 32"/>
                <a:gd name="T9" fmla="*/ 368 h 75"/>
                <a:gd name="T10" fmla="*/ 0 w 32"/>
                <a:gd name="T11" fmla="*/ 564 h 75"/>
                <a:gd name="T12" fmla="*/ 21 w 32"/>
                <a:gd name="T13" fmla="*/ 604 h 75"/>
                <a:gd name="T14" fmla="*/ 55 w 32"/>
                <a:gd name="T15" fmla="*/ 588 h 75"/>
                <a:gd name="T16" fmla="*/ 116 w 32"/>
                <a:gd name="T17" fmla="*/ 385 h 75"/>
                <a:gd name="T18" fmla="*/ 181 w 32"/>
                <a:gd name="T19" fmla="*/ 312 h 75"/>
                <a:gd name="T20" fmla="*/ 160 w 32"/>
                <a:gd name="T21" fmla="*/ 252 h 75"/>
                <a:gd name="T22" fmla="*/ 221 w 32"/>
                <a:gd name="T23" fmla="*/ 48 h 75"/>
                <a:gd name="T24" fmla="*/ 200 w 32"/>
                <a:gd name="T25" fmla="*/ 8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75">
                  <a:moveTo>
                    <a:pt x="29" y="1"/>
                  </a:moveTo>
                  <a:cubicBezTo>
                    <a:pt x="27" y="0"/>
                    <a:pt x="25" y="1"/>
                    <a:pt x="24" y="3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0" y="29"/>
                    <a:pt x="6" y="33"/>
                    <a:pt x="6" y="38"/>
                  </a:cubicBezTo>
                  <a:cubicBezTo>
                    <a:pt x="6" y="41"/>
                    <a:pt x="7" y="43"/>
                    <a:pt x="9" y="4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1" y="73"/>
                    <a:pt x="3" y="74"/>
                  </a:cubicBezTo>
                  <a:cubicBezTo>
                    <a:pt x="5" y="75"/>
                    <a:pt x="7" y="74"/>
                    <a:pt x="8" y="72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22" y="47"/>
                    <a:pt x="26" y="43"/>
                    <a:pt x="26" y="38"/>
                  </a:cubicBezTo>
                  <a:cubicBezTo>
                    <a:pt x="26" y="35"/>
                    <a:pt x="25" y="33"/>
                    <a:pt x="23" y="3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4"/>
                    <a:pt x="31" y="2"/>
                    <a:pt x="29" y="1"/>
                  </a:cubicBezTo>
                  <a:close/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36" name="Freeform 556">
              <a:extLst>
                <a:ext uri="{FF2B5EF4-FFF2-40B4-BE49-F238E27FC236}">
                  <a16:creationId xmlns:a16="http://schemas.microsoft.com/office/drawing/2014/main" id="{84DB7960-2EA3-445A-B866-0573B0A8C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" y="2024"/>
              <a:ext cx="61" cy="151"/>
            </a:xfrm>
            <a:custGeom>
              <a:avLst/>
              <a:gdLst>
                <a:gd name="T0" fmla="*/ 200 w 32"/>
                <a:gd name="T1" fmla="*/ 8 h 75"/>
                <a:gd name="T2" fmla="*/ 168 w 32"/>
                <a:gd name="T3" fmla="*/ 24 h 75"/>
                <a:gd name="T4" fmla="*/ 105 w 32"/>
                <a:gd name="T5" fmla="*/ 236 h 75"/>
                <a:gd name="T6" fmla="*/ 40 w 32"/>
                <a:gd name="T7" fmla="*/ 312 h 75"/>
                <a:gd name="T8" fmla="*/ 61 w 32"/>
                <a:gd name="T9" fmla="*/ 368 h 75"/>
                <a:gd name="T10" fmla="*/ 0 w 32"/>
                <a:gd name="T11" fmla="*/ 564 h 75"/>
                <a:gd name="T12" fmla="*/ 21 w 32"/>
                <a:gd name="T13" fmla="*/ 604 h 75"/>
                <a:gd name="T14" fmla="*/ 55 w 32"/>
                <a:gd name="T15" fmla="*/ 588 h 75"/>
                <a:gd name="T16" fmla="*/ 116 w 32"/>
                <a:gd name="T17" fmla="*/ 385 h 75"/>
                <a:gd name="T18" fmla="*/ 181 w 32"/>
                <a:gd name="T19" fmla="*/ 312 h 75"/>
                <a:gd name="T20" fmla="*/ 160 w 32"/>
                <a:gd name="T21" fmla="*/ 252 h 75"/>
                <a:gd name="T22" fmla="*/ 221 w 32"/>
                <a:gd name="T23" fmla="*/ 48 h 75"/>
                <a:gd name="T24" fmla="*/ 200 w 32"/>
                <a:gd name="T25" fmla="*/ 8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75">
                  <a:moveTo>
                    <a:pt x="29" y="1"/>
                  </a:moveTo>
                  <a:cubicBezTo>
                    <a:pt x="27" y="0"/>
                    <a:pt x="25" y="1"/>
                    <a:pt x="24" y="3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0" y="29"/>
                    <a:pt x="6" y="33"/>
                    <a:pt x="6" y="38"/>
                  </a:cubicBezTo>
                  <a:cubicBezTo>
                    <a:pt x="6" y="41"/>
                    <a:pt x="7" y="43"/>
                    <a:pt x="9" y="4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1" y="73"/>
                    <a:pt x="3" y="74"/>
                  </a:cubicBezTo>
                  <a:cubicBezTo>
                    <a:pt x="5" y="75"/>
                    <a:pt x="7" y="74"/>
                    <a:pt x="8" y="72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22" y="47"/>
                    <a:pt x="26" y="43"/>
                    <a:pt x="26" y="38"/>
                  </a:cubicBezTo>
                  <a:cubicBezTo>
                    <a:pt x="26" y="35"/>
                    <a:pt x="25" y="33"/>
                    <a:pt x="23" y="3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4"/>
                    <a:pt x="31" y="2"/>
                    <a:pt x="29" y="1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37" name="Oval 557">
              <a:extLst>
                <a:ext uri="{FF2B5EF4-FFF2-40B4-BE49-F238E27FC236}">
                  <a16:creationId xmlns:a16="http://schemas.microsoft.com/office/drawing/2014/main" id="{D1B16789-148F-49E2-8CC8-D6627EF25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2089"/>
              <a:ext cx="17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35845" name="Group 558">
            <a:extLst>
              <a:ext uri="{FF2B5EF4-FFF2-40B4-BE49-F238E27FC236}">
                <a16:creationId xmlns:a16="http://schemas.microsoft.com/office/drawing/2014/main" id="{AE7E9D62-EFC6-40B0-8F44-16FFA66EBBF8}"/>
              </a:ext>
            </a:extLst>
          </p:cNvPr>
          <p:cNvGrpSpPr>
            <a:grpSpLocks/>
          </p:cNvGrpSpPr>
          <p:nvPr/>
        </p:nvGrpSpPr>
        <p:grpSpPr bwMode="auto">
          <a:xfrm>
            <a:off x="2065338" y="1143000"/>
            <a:ext cx="415925" cy="5291138"/>
            <a:chOff x="341" y="720"/>
            <a:chExt cx="262" cy="3333"/>
          </a:xfrm>
        </p:grpSpPr>
        <p:grpSp>
          <p:nvGrpSpPr>
            <p:cNvPr id="35878" name="Group 559">
              <a:extLst>
                <a:ext uri="{FF2B5EF4-FFF2-40B4-BE49-F238E27FC236}">
                  <a16:creationId xmlns:a16="http://schemas.microsoft.com/office/drawing/2014/main" id="{E615FDB3-89B1-46E4-B60B-14FC9F925B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" y="720"/>
              <a:ext cx="262" cy="3333"/>
              <a:chOff x="341" y="720"/>
              <a:chExt cx="262" cy="3333"/>
            </a:xfrm>
          </p:grpSpPr>
          <p:sp>
            <p:nvSpPr>
              <p:cNvPr id="36083" name="Freeform 560">
                <a:extLst>
                  <a:ext uri="{FF2B5EF4-FFF2-40B4-BE49-F238E27FC236}">
                    <a16:creationId xmlns:a16="http://schemas.microsoft.com/office/drawing/2014/main" id="{BFA90FE3-9284-4BE0-A930-551F30711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" y="720"/>
                <a:ext cx="73" cy="2363"/>
              </a:xfrm>
              <a:custGeom>
                <a:avLst/>
                <a:gdLst>
                  <a:gd name="T0" fmla="*/ 463 w 29"/>
                  <a:gd name="T1" fmla="*/ 16808 h 886"/>
                  <a:gd name="T2" fmla="*/ 463 w 29"/>
                  <a:gd name="T3" fmla="*/ 0 h 886"/>
                  <a:gd name="T4" fmla="*/ 0 w 29"/>
                  <a:gd name="T5" fmla="*/ 0 h 886"/>
                  <a:gd name="T6" fmla="*/ 0 w 29"/>
                  <a:gd name="T7" fmla="*/ 16808 h 8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886">
                    <a:moveTo>
                      <a:pt x="29" y="886"/>
                    </a:moveTo>
                    <a:cubicBezTo>
                      <a:pt x="29" y="793"/>
                      <a:pt x="29" y="2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793"/>
                      <a:pt x="0" y="886"/>
                    </a:cubicBezTo>
                  </a:path>
                </a:pathLst>
              </a:custGeom>
              <a:solidFill>
                <a:srgbClr val="E0F2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4" name="Freeform 561">
                <a:extLst>
                  <a:ext uri="{FF2B5EF4-FFF2-40B4-BE49-F238E27FC236}">
                    <a16:creationId xmlns:a16="http://schemas.microsoft.com/office/drawing/2014/main" id="{AADF9B64-37A0-4A26-BEA5-E539E274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3024"/>
                <a:ext cx="110" cy="1029"/>
              </a:xfrm>
              <a:custGeom>
                <a:avLst/>
                <a:gdLst>
                  <a:gd name="T0" fmla="*/ 83 w 44"/>
                  <a:gd name="T1" fmla="*/ 0 h 386"/>
                  <a:gd name="T2" fmla="*/ 83 w 44"/>
                  <a:gd name="T3" fmla="*/ 2479 h 386"/>
                  <a:gd name="T4" fmla="*/ 208 w 44"/>
                  <a:gd name="T5" fmla="*/ 3127 h 386"/>
                  <a:gd name="T6" fmla="*/ 208 w 44"/>
                  <a:gd name="T7" fmla="*/ 4335 h 386"/>
                  <a:gd name="T8" fmla="*/ 145 w 44"/>
                  <a:gd name="T9" fmla="*/ 4412 h 386"/>
                  <a:gd name="T10" fmla="*/ 20 w 44"/>
                  <a:gd name="T11" fmla="*/ 4412 h 386"/>
                  <a:gd name="T12" fmla="*/ 0 w 44"/>
                  <a:gd name="T13" fmla="*/ 4412 h 386"/>
                  <a:gd name="T14" fmla="*/ 0 w 44"/>
                  <a:gd name="T15" fmla="*/ 4433 h 386"/>
                  <a:gd name="T16" fmla="*/ 0 w 44"/>
                  <a:gd name="T17" fmla="*/ 4982 h 386"/>
                  <a:gd name="T18" fmla="*/ 0 w 44"/>
                  <a:gd name="T19" fmla="*/ 5004 h 386"/>
                  <a:gd name="T20" fmla="*/ 20 w 44"/>
                  <a:gd name="T21" fmla="*/ 5004 h 386"/>
                  <a:gd name="T22" fmla="*/ 145 w 44"/>
                  <a:gd name="T23" fmla="*/ 5004 h 386"/>
                  <a:gd name="T24" fmla="*/ 145 w 44"/>
                  <a:gd name="T25" fmla="*/ 5004 h 386"/>
                  <a:gd name="T26" fmla="*/ 208 w 44"/>
                  <a:gd name="T27" fmla="*/ 5073 h 386"/>
                  <a:gd name="T28" fmla="*/ 208 w 44"/>
                  <a:gd name="T29" fmla="*/ 6518 h 386"/>
                  <a:gd name="T30" fmla="*/ 270 w 44"/>
                  <a:gd name="T31" fmla="*/ 7312 h 386"/>
                  <a:gd name="T32" fmla="*/ 345 w 44"/>
                  <a:gd name="T33" fmla="*/ 7312 h 386"/>
                  <a:gd name="T34" fmla="*/ 408 w 44"/>
                  <a:gd name="T35" fmla="*/ 6518 h 386"/>
                  <a:gd name="T36" fmla="*/ 408 w 44"/>
                  <a:gd name="T37" fmla="*/ 5073 h 386"/>
                  <a:gd name="T38" fmla="*/ 488 w 44"/>
                  <a:gd name="T39" fmla="*/ 5004 h 386"/>
                  <a:gd name="T40" fmla="*/ 488 w 44"/>
                  <a:gd name="T41" fmla="*/ 5004 h 386"/>
                  <a:gd name="T42" fmla="*/ 688 w 44"/>
                  <a:gd name="T43" fmla="*/ 5004 h 386"/>
                  <a:gd name="T44" fmla="*/ 688 w 44"/>
                  <a:gd name="T45" fmla="*/ 4982 h 386"/>
                  <a:gd name="T46" fmla="*/ 688 w 44"/>
                  <a:gd name="T47" fmla="*/ 4433 h 386"/>
                  <a:gd name="T48" fmla="*/ 688 w 44"/>
                  <a:gd name="T49" fmla="*/ 4412 h 386"/>
                  <a:gd name="T50" fmla="*/ 470 w 44"/>
                  <a:gd name="T51" fmla="*/ 4412 h 386"/>
                  <a:gd name="T52" fmla="*/ 408 w 44"/>
                  <a:gd name="T53" fmla="*/ 4335 h 386"/>
                  <a:gd name="T54" fmla="*/ 408 w 44"/>
                  <a:gd name="T55" fmla="*/ 3127 h 386"/>
                  <a:gd name="T56" fmla="*/ 533 w 44"/>
                  <a:gd name="T57" fmla="*/ 2479 h 386"/>
                  <a:gd name="T58" fmla="*/ 533 w 44"/>
                  <a:gd name="T59" fmla="*/ 0 h 386"/>
                  <a:gd name="T60" fmla="*/ 83 w 44"/>
                  <a:gd name="T61" fmla="*/ 0 h 38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4" h="386">
                    <a:moveTo>
                      <a:pt x="5" y="0"/>
                    </a:moveTo>
                    <a:cubicBezTo>
                      <a:pt x="5" y="69"/>
                      <a:pt x="5" y="129"/>
                      <a:pt x="5" y="131"/>
                    </a:cubicBezTo>
                    <a:cubicBezTo>
                      <a:pt x="5" y="135"/>
                      <a:pt x="11" y="158"/>
                      <a:pt x="13" y="165"/>
                    </a:cubicBezTo>
                    <a:cubicBezTo>
                      <a:pt x="13" y="181"/>
                      <a:pt x="13" y="205"/>
                      <a:pt x="13" y="229"/>
                    </a:cubicBezTo>
                    <a:cubicBezTo>
                      <a:pt x="13" y="231"/>
                      <a:pt x="11" y="233"/>
                      <a:pt x="9" y="233"/>
                    </a:cubicBezTo>
                    <a:cubicBezTo>
                      <a:pt x="1" y="233"/>
                      <a:pt x="1" y="233"/>
                      <a:pt x="1" y="233"/>
                    </a:cubicBezTo>
                    <a:cubicBezTo>
                      <a:pt x="1" y="233"/>
                      <a:pt x="0" y="233"/>
                      <a:pt x="0" y="233"/>
                    </a:cubicBezTo>
                    <a:cubicBezTo>
                      <a:pt x="0" y="233"/>
                      <a:pt x="0" y="233"/>
                      <a:pt x="0" y="234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3"/>
                      <a:pt x="0" y="264"/>
                      <a:pt x="0" y="264"/>
                    </a:cubicBezTo>
                    <a:cubicBezTo>
                      <a:pt x="0" y="264"/>
                      <a:pt x="1" y="264"/>
                      <a:pt x="1" y="264"/>
                    </a:cubicBezTo>
                    <a:cubicBezTo>
                      <a:pt x="9" y="264"/>
                      <a:pt x="9" y="264"/>
                      <a:pt x="9" y="264"/>
                    </a:cubicBezTo>
                    <a:cubicBezTo>
                      <a:pt x="9" y="264"/>
                      <a:pt x="9" y="264"/>
                      <a:pt x="9" y="264"/>
                    </a:cubicBezTo>
                    <a:cubicBezTo>
                      <a:pt x="11" y="264"/>
                      <a:pt x="13" y="266"/>
                      <a:pt x="13" y="268"/>
                    </a:cubicBezTo>
                    <a:cubicBezTo>
                      <a:pt x="13" y="308"/>
                      <a:pt x="13" y="343"/>
                      <a:pt x="13" y="344"/>
                    </a:cubicBezTo>
                    <a:cubicBezTo>
                      <a:pt x="13" y="346"/>
                      <a:pt x="17" y="386"/>
                      <a:pt x="17" y="386"/>
                    </a:cubicBezTo>
                    <a:cubicBezTo>
                      <a:pt x="22" y="386"/>
                      <a:pt x="22" y="386"/>
                      <a:pt x="22" y="386"/>
                    </a:cubicBezTo>
                    <a:cubicBezTo>
                      <a:pt x="22" y="386"/>
                      <a:pt x="26" y="346"/>
                      <a:pt x="26" y="344"/>
                    </a:cubicBezTo>
                    <a:cubicBezTo>
                      <a:pt x="26" y="343"/>
                      <a:pt x="26" y="309"/>
                      <a:pt x="26" y="268"/>
                    </a:cubicBezTo>
                    <a:cubicBezTo>
                      <a:pt x="26" y="266"/>
                      <a:pt x="28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44" y="264"/>
                      <a:pt x="44" y="264"/>
                      <a:pt x="44" y="264"/>
                    </a:cubicBezTo>
                    <a:cubicBezTo>
                      <a:pt x="44" y="264"/>
                      <a:pt x="44" y="263"/>
                      <a:pt x="44" y="263"/>
                    </a:cubicBezTo>
                    <a:cubicBezTo>
                      <a:pt x="44" y="234"/>
                      <a:pt x="44" y="234"/>
                      <a:pt x="44" y="234"/>
                    </a:cubicBezTo>
                    <a:cubicBezTo>
                      <a:pt x="44" y="233"/>
                      <a:pt x="44" y="233"/>
                      <a:pt x="44" y="233"/>
                    </a:cubicBezTo>
                    <a:cubicBezTo>
                      <a:pt x="30" y="233"/>
                      <a:pt x="30" y="233"/>
                      <a:pt x="30" y="233"/>
                    </a:cubicBezTo>
                    <a:cubicBezTo>
                      <a:pt x="28" y="233"/>
                      <a:pt x="26" y="231"/>
                      <a:pt x="26" y="229"/>
                    </a:cubicBezTo>
                    <a:cubicBezTo>
                      <a:pt x="26" y="205"/>
                      <a:pt x="26" y="181"/>
                      <a:pt x="26" y="165"/>
                    </a:cubicBezTo>
                    <a:cubicBezTo>
                      <a:pt x="28" y="158"/>
                      <a:pt x="34" y="135"/>
                      <a:pt x="34" y="131"/>
                    </a:cubicBezTo>
                    <a:cubicBezTo>
                      <a:pt x="34" y="129"/>
                      <a:pt x="34" y="69"/>
                      <a:pt x="34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0F2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5" name="Freeform 562">
                <a:extLst>
                  <a:ext uri="{FF2B5EF4-FFF2-40B4-BE49-F238E27FC236}">
                    <a16:creationId xmlns:a16="http://schemas.microsoft.com/office/drawing/2014/main" id="{FDC443CA-2C11-4AA2-B706-379DBF091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" y="3635"/>
                <a:ext cx="20" cy="101"/>
              </a:xfrm>
              <a:custGeom>
                <a:avLst/>
                <a:gdLst>
                  <a:gd name="T0" fmla="*/ 0 w 8"/>
                  <a:gd name="T1" fmla="*/ 93 h 38"/>
                  <a:gd name="T2" fmla="*/ 63 w 8"/>
                  <a:gd name="T3" fmla="*/ 0 h 38"/>
                  <a:gd name="T4" fmla="*/ 63 w 8"/>
                  <a:gd name="T5" fmla="*/ 0 h 38"/>
                  <a:gd name="T6" fmla="*/ 125 w 8"/>
                  <a:gd name="T7" fmla="*/ 93 h 38"/>
                  <a:gd name="T8" fmla="*/ 125 w 8"/>
                  <a:gd name="T9" fmla="*/ 635 h 38"/>
                  <a:gd name="T10" fmla="*/ 63 w 8"/>
                  <a:gd name="T11" fmla="*/ 712 h 38"/>
                  <a:gd name="T12" fmla="*/ 63 w 8"/>
                  <a:gd name="T13" fmla="*/ 712 h 38"/>
                  <a:gd name="T14" fmla="*/ 0 w 8"/>
                  <a:gd name="T15" fmla="*/ 635 h 38"/>
                  <a:gd name="T16" fmla="*/ 0 w 8"/>
                  <a:gd name="T17" fmla="*/ 93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38">
                    <a:moveTo>
                      <a:pt x="0" y="5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6"/>
                      <a:pt x="6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38"/>
                      <a:pt x="0" y="36"/>
                      <a:pt x="0" y="34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CC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6" name="Freeform 563">
                <a:extLst>
                  <a:ext uri="{FF2B5EF4-FFF2-40B4-BE49-F238E27FC236}">
                    <a16:creationId xmlns:a16="http://schemas.microsoft.com/office/drawing/2014/main" id="{10DF3830-B58D-4158-B593-A11CCF15E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" y="3640"/>
                <a:ext cx="20" cy="93"/>
              </a:xfrm>
              <a:custGeom>
                <a:avLst/>
                <a:gdLst>
                  <a:gd name="T0" fmla="*/ 0 w 8"/>
                  <a:gd name="T1" fmla="*/ 56 h 35"/>
                  <a:gd name="T2" fmla="*/ 63 w 8"/>
                  <a:gd name="T3" fmla="*/ 0 h 35"/>
                  <a:gd name="T4" fmla="*/ 63 w 8"/>
                  <a:gd name="T5" fmla="*/ 0 h 35"/>
                  <a:gd name="T6" fmla="*/ 125 w 8"/>
                  <a:gd name="T7" fmla="*/ 56 h 35"/>
                  <a:gd name="T8" fmla="*/ 125 w 8"/>
                  <a:gd name="T9" fmla="*/ 601 h 35"/>
                  <a:gd name="T10" fmla="*/ 63 w 8"/>
                  <a:gd name="T11" fmla="*/ 656 h 35"/>
                  <a:gd name="T12" fmla="*/ 63 w 8"/>
                  <a:gd name="T13" fmla="*/ 656 h 35"/>
                  <a:gd name="T14" fmla="*/ 0 w 8"/>
                  <a:gd name="T15" fmla="*/ 601 h 35"/>
                  <a:gd name="T16" fmla="*/ 0 w 8"/>
                  <a:gd name="T17" fmla="*/ 56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35">
                    <a:moveTo>
                      <a:pt x="0" y="3"/>
                    </a:moveTo>
                    <a:cubicBezTo>
                      <a:pt x="0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0"/>
                      <a:pt x="8" y="3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4"/>
                      <a:pt x="6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4"/>
                      <a:pt x="0" y="32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BCC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7" name="Freeform 564">
                <a:extLst>
                  <a:ext uri="{FF2B5EF4-FFF2-40B4-BE49-F238E27FC236}">
                    <a16:creationId xmlns:a16="http://schemas.microsoft.com/office/drawing/2014/main" id="{F966AB9F-CC98-424B-9A86-CCC6197F2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" y="3648"/>
                <a:ext cx="35" cy="77"/>
              </a:xfrm>
              <a:custGeom>
                <a:avLst/>
                <a:gdLst>
                  <a:gd name="T0" fmla="*/ 0 w 14"/>
                  <a:gd name="T1" fmla="*/ 260 h 29"/>
                  <a:gd name="T2" fmla="*/ 0 w 14"/>
                  <a:gd name="T3" fmla="*/ 281 h 29"/>
                  <a:gd name="T4" fmla="*/ 113 w 14"/>
                  <a:gd name="T5" fmla="*/ 542 h 29"/>
                  <a:gd name="T6" fmla="*/ 220 w 14"/>
                  <a:gd name="T7" fmla="*/ 542 h 29"/>
                  <a:gd name="T8" fmla="*/ 220 w 14"/>
                  <a:gd name="T9" fmla="*/ 0 h 29"/>
                  <a:gd name="T10" fmla="*/ 113 w 14"/>
                  <a:gd name="T11" fmla="*/ 0 h 29"/>
                  <a:gd name="T12" fmla="*/ 0 w 14"/>
                  <a:gd name="T13" fmla="*/ 26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9">
                    <a:moveTo>
                      <a:pt x="0" y="1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23"/>
                      <a:pt x="1" y="29"/>
                      <a:pt x="7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" y="0"/>
                      <a:pt x="0" y="6"/>
                      <a:pt x="0" y="14"/>
                    </a:cubicBezTo>
                    <a:close/>
                  </a:path>
                </a:pathLst>
              </a:custGeom>
              <a:solidFill>
                <a:srgbClr val="E0F2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8" name="Oval 565">
                <a:extLst>
                  <a:ext uri="{FF2B5EF4-FFF2-40B4-BE49-F238E27FC236}">
                    <a16:creationId xmlns:a16="http://schemas.microsoft.com/office/drawing/2014/main" id="{38254A30-459B-4AF9-B15A-8646DC31C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" y="3677"/>
                <a:ext cx="17" cy="19"/>
              </a:xfrm>
              <a:prstGeom prst="ellipse">
                <a:avLst/>
              </a:prstGeom>
              <a:solidFill>
                <a:srgbClr val="566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6089" name="Freeform 566">
                <a:extLst>
                  <a:ext uri="{FF2B5EF4-FFF2-40B4-BE49-F238E27FC236}">
                    <a16:creationId xmlns:a16="http://schemas.microsoft.com/office/drawing/2014/main" id="{EA2D623F-77BA-41F0-BF7B-2598365A6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3680"/>
                <a:ext cx="10" cy="11"/>
              </a:xfrm>
              <a:custGeom>
                <a:avLst/>
                <a:gdLst>
                  <a:gd name="T0" fmla="*/ 20 w 4"/>
                  <a:gd name="T1" fmla="*/ 61 h 4"/>
                  <a:gd name="T2" fmla="*/ 63 w 4"/>
                  <a:gd name="T3" fmla="*/ 22 h 4"/>
                  <a:gd name="T4" fmla="*/ 63 w 4"/>
                  <a:gd name="T5" fmla="*/ 22 h 4"/>
                  <a:gd name="T6" fmla="*/ 33 w 4"/>
                  <a:gd name="T7" fmla="*/ 0 h 4"/>
                  <a:gd name="T8" fmla="*/ 0 w 4"/>
                  <a:gd name="T9" fmla="*/ 47 h 4"/>
                  <a:gd name="T10" fmla="*/ 33 w 4"/>
                  <a:gd name="T11" fmla="*/ 83 h 4"/>
                  <a:gd name="T12" fmla="*/ 20 w 4"/>
                  <a:gd name="T13" fmla="*/ 61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2"/>
                      <a:pt x="2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0" name="Freeform 567">
                <a:extLst>
                  <a:ext uri="{FF2B5EF4-FFF2-40B4-BE49-F238E27FC236}">
                    <a16:creationId xmlns:a16="http://schemas.microsoft.com/office/drawing/2014/main" id="{EF13DB0C-4EFE-4B9E-AADE-315113C89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3653"/>
                <a:ext cx="77" cy="67"/>
              </a:xfrm>
              <a:custGeom>
                <a:avLst/>
                <a:gdLst>
                  <a:gd name="T0" fmla="*/ 353 w 31"/>
                  <a:gd name="T1" fmla="*/ 0 h 25"/>
                  <a:gd name="T2" fmla="*/ 0 w 31"/>
                  <a:gd name="T3" fmla="*/ 0 h 25"/>
                  <a:gd name="T4" fmla="*/ 0 w 31"/>
                  <a:gd name="T5" fmla="*/ 482 h 25"/>
                  <a:gd name="T6" fmla="*/ 353 w 31"/>
                  <a:gd name="T7" fmla="*/ 482 h 25"/>
                  <a:gd name="T8" fmla="*/ 474 w 31"/>
                  <a:gd name="T9" fmla="*/ 252 h 25"/>
                  <a:gd name="T10" fmla="*/ 474 w 31"/>
                  <a:gd name="T11" fmla="*/ 230 h 25"/>
                  <a:gd name="T12" fmla="*/ 353 w 31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25"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30" y="25"/>
                      <a:pt x="31" y="19"/>
                      <a:pt x="31" y="13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5"/>
                      <a:pt x="30" y="0"/>
                      <a:pt x="23" y="0"/>
                    </a:cubicBezTo>
                    <a:close/>
                  </a:path>
                </a:pathLst>
              </a:custGeom>
              <a:solidFill>
                <a:srgbClr val="E0F2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1" name="Freeform 568">
                <a:extLst>
                  <a:ext uri="{FF2B5EF4-FFF2-40B4-BE49-F238E27FC236}">
                    <a16:creationId xmlns:a16="http://schemas.microsoft.com/office/drawing/2014/main" id="{7F2F381B-5CE2-4DC6-A995-7C7500AFC2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" y="3579"/>
                <a:ext cx="40" cy="213"/>
              </a:xfrm>
              <a:custGeom>
                <a:avLst/>
                <a:gdLst>
                  <a:gd name="T0" fmla="*/ 125 w 16"/>
                  <a:gd name="T1" fmla="*/ 0 h 80"/>
                  <a:gd name="T2" fmla="*/ 0 w 16"/>
                  <a:gd name="T3" fmla="*/ 114 h 80"/>
                  <a:gd name="T4" fmla="*/ 0 w 16"/>
                  <a:gd name="T5" fmla="*/ 533 h 80"/>
                  <a:gd name="T6" fmla="*/ 220 w 16"/>
                  <a:gd name="T7" fmla="*/ 533 h 80"/>
                  <a:gd name="T8" fmla="*/ 250 w 16"/>
                  <a:gd name="T9" fmla="*/ 533 h 80"/>
                  <a:gd name="T10" fmla="*/ 250 w 16"/>
                  <a:gd name="T11" fmla="*/ 114 h 80"/>
                  <a:gd name="T12" fmla="*/ 125 w 16"/>
                  <a:gd name="T13" fmla="*/ 0 h 80"/>
                  <a:gd name="T14" fmla="*/ 0 w 16"/>
                  <a:gd name="T15" fmla="*/ 998 h 80"/>
                  <a:gd name="T16" fmla="*/ 0 w 16"/>
                  <a:gd name="T17" fmla="*/ 1419 h 80"/>
                  <a:gd name="T18" fmla="*/ 125 w 16"/>
                  <a:gd name="T19" fmla="*/ 1510 h 80"/>
                  <a:gd name="T20" fmla="*/ 250 w 16"/>
                  <a:gd name="T21" fmla="*/ 1419 h 80"/>
                  <a:gd name="T22" fmla="*/ 250 w 16"/>
                  <a:gd name="T23" fmla="*/ 998 h 80"/>
                  <a:gd name="T24" fmla="*/ 220 w 16"/>
                  <a:gd name="T25" fmla="*/ 998 h 80"/>
                  <a:gd name="T26" fmla="*/ 0 w 16"/>
                  <a:gd name="T27" fmla="*/ 998 h 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" h="80">
                    <a:moveTo>
                      <a:pt x="8" y="0"/>
                    </a:moveTo>
                    <a:cubicBezTo>
                      <a:pt x="2" y="0"/>
                      <a:pt x="0" y="0"/>
                      <a:pt x="0" y="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5" y="28"/>
                      <a:pt x="15" y="28"/>
                      <a:pt x="16" y="2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0"/>
                      <a:pt x="13" y="0"/>
                      <a:pt x="8" y="0"/>
                    </a:cubicBezTo>
                    <a:close/>
                    <a:moveTo>
                      <a:pt x="0" y="53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80"/>
                      <a:pt x="2" y="80"/>
                      <a:pt x="8" y="80"/>
                    </a:cubicBezTo>
                    <a:cubicBezTo>
                      <a:pt x="13" y="80"/>
                      <a:pt x="16" y="80"/>
                      <a:pt x="16" y="75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5" y="53"/>
                      <a:pt x="15" y="53"/>
                      <a:pt x="14" y="53"/>
                    </a:cubicBez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566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2" name="Freeform 569">
                <a:extLst>
                  <a:ext uri="{FF2B5EF4-FFF2-40B4-BE49-F238E27FC236}">
                    <a16:creationId xmlns:a16="http://schemas.microsoft.com/office/drawing/2014/main" id="{A100D4B5-CEF1-47D6-AD88-9547C5A73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733"/>
                <a:ext cx="42" cy="507"/>
              </a:xfrm>
              <a:custGeom>
                <a:avLst/>
                <a:gdLst>
                  <a:gd name="T0" fmla="*/ 0 w 42"/>
                  <a:gd name="T1" fmla="*/ 0 h 507"/>
                  <a:gd name="T2" fmla="*/ 42 w 42"/>
                  <a:gd name="T3" fmla="*/ 0 h 507"/>
                  <a:gd name="T4" fmla="*/ 42 w 42"/>
                  <a:gd name="T5" fmla="*/ 507 h 507"/>
                  <a:gd name="T6" fmla="*/ 27 w 42"/>
                  <a:gd name="T7" fmla="*/ 30 h 507"/>
                  <a:gd name="T8" fmla="*/ 0 w 42"/>
                  <a:gd name="T9" fmla="*/ 0 h 5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507">
                    <a:moveTo>
                      <a:pt x="0" y="0"/>
                    </a:moveTo>
                    <a:lnTo>
                      <a:pt x="42" y="0"/>
                    </a:lnTo>
                    <a:lnTo>
                      <a:pt x="42" y="507"/>
                    </a:lnTo>
                    <a:lnTo>
                      <a:pt x="27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E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3" name="Freeform 570">
                <a:extLst>
                  <a:ext uri="{FF2B5EF4-FFF2-40B4-BE49-F238E27FC236}">
                    <a16:creationId xmlns:a16="http://schemas.microsoft.com/office/drawing/2014/main" id="{9DF4C60C-A912-45FB-AE54-81A151FCF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" y="923"/>
                <a:ext cx="27" cy="2712"/>
              </a:xfrm>
              <a:custGeom>
                <a:avLst/>
                <a:gdLst>
                  <a:gd name="T0" fmla="*/ 27 w 27"/>
                  <a:gd name="T1" fmla="*/ 0 h 2712"/>
                  <a:gd name="T2" fmla="*/ 27 w 27"/>
                  <a:gd name="T3" fmla="*/ 2448 h 2712"/>
                  <a:gd name="T4" fmla="*/ 7 w 27"/>
                  <a:gd name="T5" fmla="*/ 2536 h 2712"/>
                  <a:gd name="T6" fmla="*/ 7 w 27"/>
                  <a:gd name="T7" fmla="*/ 2712 h 2712"/>
                  <a:gd name="T8" fmla="*/ 0 w 27"/>
                  <a:gd name="T9" fmla="*/ 2536 h 2712"/>
                  <a:gd name="T10" fmla="*/ 17 w 27"/>
                  <a:gd name="T11" fmla="*/ 2434 h 2712"/>
                  <a:gd name="T12" fmla="*/ 17 w 27"/>
                  <a:gd name="T13" fmla="*/ 0 h 2712"/>
                  <a:gd name="T14" fmla="*/ 27 w 27"/>
                  <a:gd name="T15" fmla="*/ 0 h 27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2712">
                    <a:moveTo>
                      <a:pt x="27" y="0"/>
                    </a:moveTo>
                    <a:lnTo>
                      <a:pt x="27" y="2448"/>
                    </a:lnTo>
                    <a:lnTo>
                      <a:pt x="7" y="2536"/>
                    </a:lnTo>
                    <a:lnTo>
                      <a:pt x="7" y="2712"/>
                    </a:lnTo>
                    <a:lnTo>
                      <a:pt x="0" y="2536"/>
                    </a:lnTo>
                    <a:lnTo>
                      <a:pt x="17" y="2434"/>
                    </a:lnTo>
                    <a:lnTo>
                      <a:pt x="1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BAE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4" name="Freeform 571">
                <a:extLst>
                  <a:ext uri="{FF2B5EF4-FFF2-40B4-BE49-F238E27FC236}">
                    <a16:creationId xmlns:a16="http://schemas.microsoft.com/office/drawing/2014/main" id="{835CE036-8F44-4216-AD18-4403AA9FB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" y="923"/>
                <a:ext cx="27" cy="2712"/>
              </a:xfrm>
              <a:custGeom>
                <a:avLst/>
                <a:gdLst>
                  <a:gd name="T0" fmla="*/ 27 w 27"/>
                  <a:gd name="T1" fmla="*/ 0 h 2712"/>
                  <a:gd name="T2" fmla="*/ 27 w 27"/>
                  <a:gd name="T3" fmla="*/ 2448 h 2712"/>
                  <a:gd name="T4" fmla="*/ 7 w 27"/>
                  <a:gd name="T5" fmla="*/ 2536 h 2712"/>
                  <a:gd name="T6" fmla="*/ 7 w 27"/>
                  <a:gd name="T7" fmla="*/ 2712 h 2712"/>
                  <a:gd name="T8" fmla="*/ 0 w 27"/>
                  <a:gd name="T9" fmla="*/ 2536 h 2712"/>
                  <a:gd name="T10" fmla="*/ 17 w 27"/>
                  <a:gd name="T11" fmla="*/ 2434 h 2712"/>
                  <a:gd name="T12" fmla="*/ 17 w 27"/>
                  <a:gd name="T13" fmla="*/ 0 h 27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2712">
                    <a:moveTo>
                      <a:pt x="27" y="0"/>
                    </a:moveTo>
                    <a:lnTo>
                      <a:pt x="27" y="2448"/>
                    </a:lnTo>
                    <a:lnTo>
                      <a:pt x="7" y="2536"/>
                    </a:lnTo>
                    <a:lnTo>
                      <a:pt x="7" y="2712"/>
                    </a:lnTo>
                    <a:lnTo>
                      <a:pt x="0" y="2536"/>
                    </a:lnTo>
                    <a:lnTo>
                      <a:pt x="17" y="2434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5" name="Freeform 572">
                <a:extLst>
                  <a:ext uri="{FF2B5EF4-FFF2-40B4-BE49-F238E27FC236}">
                    <a16:creationId xmlns:a16="http://schemas.microsoft.com/office/drawing/2014/main" id="{1EA4C2D3-2D08-4379-97BE-2E59CA55D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" y="3651"/>
                <a:ext cx="57" cy="389"/>
              </a:xfrm>
              <a:custGeom>
                <a:avLst/>
                <a:gdLst>
                  <a:gd name="T0" fmla="*/ 0 w 23"/>
                  <a:gd name="T1" fmla="*/ 2760 h 146"/>
                  <a:gd name="T2" fmla="*/ 62 w 23"/>
                  <a:gd name="T3" fmla="*/ 2116 h 146"/>
                  <a:gd name="T4" fmla="*/ 62 w 23"/>
                  <a:gd name="T5" fmla="*/ 661 h 146"/>
                  <a:gd name="T6" fmla="*/ 183 w 23"/>
                  <a:gd name="T7" fmla="*/ 490 h 146"/>
                  <a:gd name="T8" fmla="*/ 349 w 23"/>
                  <a:gd name="T9" fmla="*/ 490 h 146"/>
                  <a:gd name="T10" fmla="*/ 349 w 23"/>
                  <a:gd name="T11" fmla="*/ 0 h 146"/>
                  <a:gd name="T12" fmla="*/ 196 w 23"/>
                  <a:gd name="T13" fmla="*/ 376 h 146"/>
                  <a:gd name="T14" fmla="*/ 12 w 23"/>
                  <a:gd name="T15" fmla="*/ 589 h 146"/>
                  <a:gd name="T16" fmla="*/ 12 w 23"/>
                  <a:gd name="T17" fmla="*/ 2116 h 146"/>
                  <a:gd name="T18" fmla="*/ 0 w 23"/>
                  <a:gd name="T19" fmla="*/ 2760 h 1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" h="146">
                    <a:moveTo>
                      <a:pt x="0" y="146"/>
                    </a:moveTo>
                    <a:cubicBezTo>
                      <a:pt x="4" y="112"/>
                      <a:pt x="4" y="112"/>
                      <a:pt x="4" y="112"/>
                    </a:cubicBezTo>
                    <a:cubicBezTo>
                      <a:pt x="4" y="112"/>
                      <a:pt x="4" y="42"/>
                      <a:pt x="4" y="35"/>
                    </a:cubicBezTo>
                    <a:cubicBezTo>
                      <a:pt x="4" y="28"/>
                      <a:pt x="6" y="26"/>
                      <a:pt x="12" y="26"/>
                    </a:cubicBezTo>
                    <a:cubicBezTo>
                      <a:pt x="18" y="26"/>
                      <a:pt x="23" y="26"/>
                      <a:pt x="23" y="2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1" y="20"/>
                      <a:pt x="13" y="20"/>
                    </a:cubicBezTo>
                    <a:cubicBezTo>
                      <a:pt x="5" y="20"/>
                      <a:pt x="1" y="21"/>
                      <a:pt x="1" y="31"/>
                    </a:cubicBezTo>
                    <a:cubicBezTo>
                      <a:pt x="1" y="40"/>
                      <a:pt x="1" y="112"/>
                      <a:pt x="1" y="112"/>
                    </a:cubicBez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BAE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6" name="Freeform 573">
                <a:extLst>
                  <a:ext uri="{FF2B5EF4-FFF2-40B4-BE49-F238E27FC236}">
                    <a16:creationId xmlns:a16="http://schemas.microsoft.com/office/drawing/2014/main" id="{41E442E9-8533-419C-930F-7964FB496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3584"/>
                <a:ext cx="13" cy="59"/>
              </a:xfrm>
              <a:custGeom>
                <a:avLst/>
                <a:gdLst>
                  <a:gd name="T0" fmla="*/ 88 w 5"/>
                  <a:gd name="T1" fmla="*/ 0 h 22"/>
                  <a:gd name="T2" fmla="*/ 0 w 5"/>
                  <a:gd name="T3" fmla="*/ 150 h 22"/>
                  <a:gd name="T4" fmla="*/ 0 w 5"/>
                  <a:gd name="T5" fmla="*/ 424 h 22"/>
                  <a:gd name="T6" fmla="*/ 88 w 5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22">
                    <a:moveTo>
                      <a:pt x="5" y="0"/>
                    </a:moveTo>
                    <a:cubicBezTo>
                      <a:pt x="1" y="0"/>
                      <a:pt x="0" y="0"/>
                      <a:pt x="0" y="8"/>
                    </a:cubicBezTo>
                    <a:cubicBezTo>
                      <a:pt x="0" y="16"/>
                      <a:pt x="0" y="22"/>
                      <a:pt x="0" y="22"/>
                    </a:cubicBezTo>
                    <a:cubicBezTo>
                      <a:pt x="1" y="16"/>
                      <a:pt x="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7" name="Freeform 574">
                <a:extLst>
                  <a:ext uri="{FF2B5EF4-FFF2-40B4-BE49-F238E27FC236}">
                    <a16:creationId xmlns:a16="http://schemas.microsoft.com/office/drawing/2014/main" id="{2D764BC4-6369-4AAE-AFEB-5069F39A9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" y="3643"/>
                <a:ext cx="10" cy="82"/>
              </a:xfrm>
              <a:custGeom>
                <a:avLst/>
                <a:gdLst>
                  <a:gd name="T0" fmla="*/ 20 w 4"/>
                  <a:gd name="T1" fmla="*/ 238 h 31"/>
                  <a:gd name="T2" fmla="*/ 33 w 4"/>
                  <a:gd name="T3" fmla="*/ 34 h 31"/>
                  <a:gd name="T4" fmla="*/ 63 w 4"/>
                  <a:gd name="T5" fmla="*/ 0 h 31"/>
                  <a:gd name="T6" fmla="*/ 0 w 4"/>
                  <a:gd name="T7" fmla="*/ 56 h 31"/>
                  <a:gd name="T8" fmla="*/ 0 w 4"/>
                  <a:gd name="T9" fmla="*/ 574 h 31"/>
                  <a:gd name="T10" fmla="*/ 20 w 4"/>
                  <a:gd name="T11" fmla="*/ 238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1">
                    <a:moveTo>
                      <a:pt x="1" y="13"/>
                    </a:moveTo>
                    <a:cubicBezTo>
                      <a:pt x="1" y="9"/>
                      <a:pt x="1" y="5"/>
                      <a:pt x="2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6"/>
                      <a:pt x="0" y="31"/>
                      <a:pt x="0" y="31"/>
                    </a:cubicBezTo>
                    <a:cubicBezTo>
                      <a:pt x="0" y="31"/>
                      <a:pt x="0" y="22"/>
                      <a:pt x="1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8" name="Freeform 575">
                <a:extLst>
                  <a:ext uri="{FF2B5EF4-FFF2-40B4-BE49-F238E27FC236}">
                    <a16:creationId xmlns:a16="http://schemas.microsoft.com/office/drawing/2014/main" id="{F4145B53-E257-4E9D-B62A-EBDDE52D2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" y="3640"/>
                <a:ext cx="8" cy="85"/>
              </a:xfrm>
              <a:custGeom>
                <a:avLst/>
                <a:gdLst>
                  <a:gd name="T0" fmla="*/ 21 w 3"/>
                  <a:gd name="T1" fmla="*/ 260 h 32"/>
                  <a:gd name="T2" fmla="*/ 35 w 3"/>
                  <a:gd name="T3" fmla="*/ 56 h 32"/>
                  <a:gd name="T4" fmla="*/ 56 w 3"/>
                  <a:gd name="T5" fmla="*/ 0 h 32"/>
                  <a:gd name="T6" fmla="*/ 0 w 3"/>
                  <a:gd name="T7" fmla="*/ 77 h 32"/>
                  <a:gd name="T8" fmla="*/ 0 w 3"/>
                  <a:gd name="T9" fmla="*/ 600 h 32"/>
                  <a:gd name="T10" fmla="*/ 21 w 3"/>
                  <a:gd name="T11" fmla="*/ 26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32">
                    <a:moveTo>
                      <a:pt x="1" y="14"/>
                    </a:moveTo>
                    <a:cubicBezTo>
                      <a:pt x="1" y="10"/>
                      <a:pt x="1" y="6"/>
                      <a:pt x="2" y="3"/>
                    </a:cubicBezTo>
                    <a:cubicBezTo>
                      <a:pt x="2" y="2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7"/>
                      <a:pt x="0" y="32"/>
                      <a:pt x="0" y="32"/>
                    </a:cubicBezTo>
                    <a:cubicBezTo>
                      <a:pt x="0" y="32"/>
                      <a:pt x="0" y="23"/>
                      <a:pt x="1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9" name="Freeform 576">
                <a:extLst>
                  <a:ext uri="{FF2B5EF4-FFF2-40B4-BE49-F238E27FC236}">
                    <a16:creationId xmlns:a16="http://schemas.microsoft.com/office/drawing/2014/main" id="{58409567-6D73-498F-B867-5A44404BD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" y="3728"/>
                <a:ext cx="12" cy="59"/>
              </a:xfrm>
              <a:custGeom>
                <a:avLst/>
                <a:gdLst>
                  <a:gd name="T0" fmla="*/ 0 w 5"/>
                  <a:gd name="T1" fmla="*/ 424 h 22"/>
                  <a:gd name="T2" fmla="*/ 70 w 5"/>
                  <a:gd name="T3" fmla="*/ 274 h 22"/>
                  <a:gd name="T4" fmla="*/ 70 w 5"/>
                  <a:gd name="T5" fmla="*/ 0 h 22"/>
                  <a:gd name="T6" fmla="*/ 0 w 5"/>
                  <a:gd name="T7" fmla="*/ 424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22">
                    <a:moveTo>
                      <a:pt x="0" y="22"/>
                    </a:moveTo>
                    <a:cubicBezTo>
                      <a:pt x="4" y="22"/>
                      <a:pt x="5" y="22"/>
                      <a:pt x="5" y="14"/>
                    </a:cubicBezTo>
                    <a:cubicBezTo>
                      <a:pt x="5" y="7"/>
                      <a:pt x="5" y="0"/>
                      <a:pt x="5" y="0"/>
                    </a:cubicBezTo>
                    <a:cubicBezTo>
                      <a:pt x="4" y="7"/>
                      <a:pt x="4" y="22"/>
                      <a:pt x="0" y="22"/>
                    </a:cubicBezTo>
                    <a:close/>
                  </a:path>
                </a:pathLst>
              </a:custGeom>
              <a:solidFill>
                <a:srgbClr val="2F4C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0" name="Freeform 577">
                <a:extLst>
                  <a:ext uri="{FF2B5EF4-FFF2-40B4-BE49-F238E27FC236}">
                    <a16:creationId xmlns:a16="http://schemas.microsoft.com/office/drawing/2014/main" id="{A27E7DA9-A86A-495D-BEB2-F07003170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" y="3645"/>
                <a:ext cx="10" cy="86"/>
              </a:xfrm>
              <a:custGeom>
                <a:avLst/>
                <a:gdLst>
                  <a:gd name="T0" fmla="*/ 50 w 4"/>
                  <a:gd name="T1" fmla="*/ 347 h 32"/>
                  <a:gd name="T2" fmla="*/ 33 w 4"/>
                  <a:gd name="T3" fmla="*/ 564 h 32"/>
                  <a:gd name="T4" fmla="*/ 0 w 4"/>
                  <a:gd name="T5" fmla="*/ 621 h 32"/>
                  <a:gd name="T6" fmla="*/ 63 w 4"/>
                  <a:gd name="T7" fmla="*/ 564 h 32"/>
                  <a:gd name="T8" fmla="*/ 63 w 4"/>
                  <a:gd name="T9" fmla="*/ 0 h 32"/>
                  <a:gd name="T10" fmla="*/ 50 w 4"/>
                  <a:gd name="T11" fmla="*/ 347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2">
                    <a:moveTo>
                      <a:pt x="3" y="18"/>
                    </a:moveTo>
                    <a:cubicBezTo>
                      <a:pt x="3" y="23"/>
                      <a:pt x="3" y="27"/>
                      <a:pt x="2" y="29"/>
                    </a:cubicBezTo>
                    <a:cubicBezTo>
                      <a:pt x="2" y="31"/>
                      <a:pt x="1" y="32"/>
                      <a:pt x="0" y="32"/>
                    </a:cubicBezTo>
                    <a:cubicBezTo>
                      <a:pt x="2" y="32"/>
                      <a:pt x="4" y="32"/>
                      <a:pt x="4" y="29"/>
                    </a:cubicBezTo>
                    <a:cubicBezTo>
                      <a:pt x="4" y="26"/>
                      <a:pt x="4" y="0"/>
                      <a:pt x="4" y="0"/>
                    </a:cubicBezTo>
                    <a:cubicBezTo>
                      <a:pt x="4" y="0"/>
                      <a:pt x="3" y="10"/>
                      <a:pt x="3" y="18"/>
                    </a:cubicBezTo>
                    <a:close/>
                  </a:path>
                </a:pathLst>
              </a:custGeom>
              <a:solidFill>
                <a:srgbClr val="778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1" name="Freeform 578">
                <a:extLst>
                  <a:ext uri="{FF2B5EF4-FFF2-40B4-BE49-F238E27FC236}">
                    <a16:creationId xmlns:a16="http://schemas.microsoft.com/office/drawing/2014/main" id="{D595DA68-9686-466E-A55E-2DF4D241A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3648"/>
                <a:ext cx="7" cy="85"/>
              </a:xfrm>
              <a:custGeom>
                <a:avLst/>
                <a:gdLst>
                  <a:gd name="T0" fmla="*/ 28 w 3"/>
                  <a:gd name="T1" fmla="*/ 340 h 32"/>
                  <a:gd name="T2" fmla="*/ 12 w 3"/>
                  <a:gd name="T3" fmla="*/ 545 h 32"/>
                  <a:gd name="T4" fmla="*/ 0 w 3"/>
                  <a:gd name="T5" fmla="*/ 600 h 32"/>
                  <a:gd name="T6" fmla="*/ 37 w 3"/>
                  <a:gd name="T7" fmla="*/ 523 h 32"/>
                  <a:gd name="T8" fmla="*/ 37 w 3"/>
                  <a:gd name="T9" fmla="*/ 0 h 32"/>
                  <a:gd name="T10" fmla="*/ 28 w 3"/>
                  <a:gd name="T11" fmla="*/ 34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32">
                    <a:moveTo>
                      <a:pt x="2" y="18"/>
                    </a:moveTo>
                    <a:cubicBezTo>
                      <a:pt x="2" y="22"/>
                      <a:pt x="2" y="26"/>
                      <a:pt x="1" y="29"/>
                    </a:cubicBezTo>
                    <a:cubicBezTo>
                      <a:pt x="1" y="30"/>
                      <a:pt x="1" y="32"/>
                      <a:pt x="0" y="32"/>
                    </a:cubicBezTo>
                    <a:cubicBezTo>
                      <a:pt x="2" y="32"/>
                      <a:pt x="3" y="31"/>
                      <a:pt x="3" y="28"/>
                    </a:cubicBezTo>
                    <a:cubicBezTo>
                      <a:pt x="3" y="25"/>
                      <a:pt x="3" y="0"/>
                      <a:pt x="3" y="0"/>
                    </a:cubicBezTo>
                    <a:cubicBezTo>
                      <a:pt x="3" y="0"/>
                      <a:pt x="3" y="9"/>
                      <a:pt x="2" y="18"/>
                    </a:cubicBezTo>
                    <a:close/>
                  </a:path>
                </a:pathLst>
              </a:custGeom>
              <a:solidFill>
                <a:srgbClr val="778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2" name="Freeform 579">
                <a:extLst>
                  <a:ext uri="{FF2B5EF4-FFF2-40B4-BE49-F238E27FC236}">
                    <a16:creationId xmlns:a16="http://schemas.microsoft.com/office/drawing/2014/main" id="{92B29077-A248-4A3D-BD5B-68FE17F58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3659"/>
                <a:ext cx="73" cy="56"/>
              </a:xfrm>
              <a:custGeom>
                <a:avLst/>
                <a:gdLst>
                  <a:gd name="T0" fmla="*/ 0 w 29"/>
                  <a:gd name="T1" fmla="*/ 397 h 21"/>
                  <a:gd name="T2" fmla="*/ 380 w 29"/>
                  <a:gd name="T3" fmla="*/ 397 h 21"/>
                  <a:gd name="T4" fmla="*/ 463 w 29"/>
                  <a:gd name="T5" fmla="*/ 171 h 21"/>
                  <a:gd name="T6" fmla="*/ 400 w 29"/>
                  <a:gd name="T7" fmla="*/ 0 h 21"/>
                  <a:gd name="T8" fmla="*/ 380 w 29"/>
                  <a:gd name="T9" fmla="*/ 248 h 21"/>
                  <a:gd name="T10" fmla="*/ 176 w 29"/>
                  <a:gd name="T11" fmla="*/ 285 h 21"/>
                  <a:gd name="T12" fmla="*/ 0 w 2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21">
                    <a:moveTo>
                      <a:pt x="0" y="21"/>
                    </a:moveTo>
                    <a:cubicBezTo>
                      <a:pt x="0" y="21"/>
                      <a:pt x="22" y="21"/>
                      <a:pt x="24" y="21"/>
                    </a:cubicBezTo>
                    <a:cubicBezTo>
                      <a:pt x="27" y="21"/>
                      <a:pt x="29" y="17"/>
                      <a:pt x="29" y="9"/>
                    </a:cubicBezTo>
                    <a:cubicBezTo>
                      <a:pt x="29" y="5"/>
                      <a:pt x="27" y="0"/>
                      <a:pt x="25" y="0"/>
                    </a:cubicBezTo>
                    <a:cubicBezTo>
                      <a:pt x="28" y="3"/>
                      <a:pt x="27" y="9"/>
                      <a:pt x="24" y="13"/>
                    </a:cubicBezTo>
                    <a:cubicBezTo>
                      <a:pt x="23" y="15"/>
                      <a:pt x="17" y="15"/>
                      <a:pt x="11" y="15"/>
                    </a:cubicBezTo>
                    <a:cubicBezTo>
                      <a:pt x="3" y="15"/>
                      <a:pt x="1" y="4"/>
                      <a:pt x="0" y="1"/>
                    </a:cubicBezTo>
                  </a:path>
                </a:pathLst>
              </a:custGeom>
              <a:solidFill>
                <a:srgbClr val="BAE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3" name="Freeform 580">
                <a:extLst>
                  <a:ext uri="{FF2B5EF4-FFF2-40B4-BE49-F238E27FC236}">
                    <a16:creationId xmlns:a16="http://schemas.microsoft.com/office/drawing/2014/main" id="{64A17689-637E-4DC2-BF7A-CD284541D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" y="3651"/>
                <a:ext cx="30" cy="72"/>
              </a:xfrm>
              <a:custGeom>
                <a:avLst/>
                <a:gdLst>
                  <a:gd name="T0" fmla="*/ 188 w 12"/>
                  <a:gd name="T1" fmla="*/ 0 h 27"/>
                  <a:gd name="T2" fmla="*/ 188 w 12"/>
                  <a:gd name="T3" fmla="*/ 491 h 27"/>
                  <a:gd name="T4" fmla="*/ 63 w 12"/>
                  <a:gd name="T5" fmla="*/ 477 h 27"/>
                  <a:gd name="T6" fmla="*/ 0 w 12"/>
                  <a:gd name="T7" fmla="*/ 320 h 27"/>
                  <a:gd name="T8" fmla="*/ 95 w 12"/>
                  <a:gd name="T9" fmla="*/ 435 h 27"/>
                  <a:gd name="T10" fmla="*/ 188 w 12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7">
                    <a:moveTo>
                      <a:pt x="12" y="0"/>
                    </a:moveTo>
                    <a:cubicBezTo>
                      <a:pt x="12" y="7"/>
                      <a:pt x="12" y="25"/>
                      <a:pt x="12" y="26"/>
                    </a:cubicBezTo>
                    <a:cubicBezTo>
                      <a:pt x="12" y="27"/>
                      <a:pt x="5" y="27"/>
                      <a:pt x="4" y="25"/>
                    </a:cubicBezTo>
                    <a:cubicBezTo>
                      <a:pt x="2" y="24"/>
                      <a:pt x="1" y="22"/>
                      <a:pt x="0" y="17"/>
                    </a:cubicBezTo>
                    <a:cubicBezTo>
                      <a:pt x="1" y="20"/>
                      <a:pt x="2" y="23"/>
                      <a:pt x="6" y="23"/>
                    </a:cubicBezTo>
                    <a:cubicBezTo>
                      <a:pt x="11" y="23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BAE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4" name="Freeform 581">
                <a:extLst>
                  <a:ext uri="{FF2B5EF4-FFF2-40B4-BE49-F238E27FC236}">
                    <a16:creationId xmlns:a16="http://schemas.microsoft.com/office/drawing/2014/main" id="{FA0C064E-21BF-48ED-B721-9B019822C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" y="3669"/>
                <a:ext cx="33" cy="64"/>
              </a:xfrm>
              <a:custGeom>
                <a:avLst/>
                <a:gdLst>
                  <a:gd name="T0" fmla="*/ 20 w 13"/>
                  <a:gd name="T1" fmla="*/ 0 h 24"/>
                  <a:gd name="T2" fmla="*/ 20 w 13"/>
                  <a:gd name="T3" fmla="*/ 376 h 24"/>
                  <a:gd name="T4" fmla="*/ 129 w 13"/>
                  <a:gd name="T5" fmla="*/ 376 h 24"/>
                  <a:gd name="T6" fmla="*/ 213 w 13"/>
                  <a:gd name="T7" fmla="*/ 456 h 24"/>
                  <a:gd name="T8" fmla="*/ 117 w 13"/>
                  <a:gd name="T9" fmla="*/ 320 h 24"/>
                  <a:gd name="T10" fmla="*/ 20 w 13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24">
                    <a:moveTo>
                      <a:pt x="1" y="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6" y="20"/>
                      <a:pt x="8" y="20"/>
                    </a:cubicBezTo>
                    <a:cubicBezTo>
                      <a:pt x="10" y="20"/>
                      <a:pt x="13" y="22"/>
                      <a:pt x="13" y="24"/>
                    </a:cubicBezTo>
                    <a:cubicBezTo>
                      <a:pt x="13" y="20"/>
                      <a:pt x="11" y="17"/>
                      <a:pt x="7" y="17"/>
                    </a:cubicBezTo>
                    <a:cubicBezTo>
                      <a:pt x="3" y="17"/>
                      <a:pt x="0" y="6"/>
                      <a:pt x="1" y="0"/>
                    </a:cubicBezTo>
                    <a:close/>
                  </a:path>
                </a:pathLst>
              </a:custGeom>
              <a:solidFill>
                <a:srgbClr val="BAE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5" name="Freeform 582">
                <a:extLst>
                  <a:ext uri="{FF2B5EF4-FFF2-40B4-BE49-F238E27FC236}">
                    <a16:creationId xmlns:a16="http://schemas.microsoft.com/office/drawing/2014/main" id="{700953B8-916C-47AF-90AC-C4B6A5E13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3651"/>
                <a:ext cx="22" cy="24"/>
              </a:xfrm>
              <a:custGeom>
                <a:avLst/>
                <a:gdLst>
                  <a:gd name="T0" fmla="*/ 132 w 9"/>
                  <a:gd name="T1" fmla="*/ 0 h 9"/>
                  <a:gd name="T2" fmla="*/ 59 w 9"/>
                  <a:gd name="T3" fmla="*/ 0 h 9"/>
                  <a:gd name="T4" fmla="*/ 0 w 9"/>
                  <a:gd name="T5" fmla="*/ 171 h 9"/>
                  <a:gd name="T6" fmla="*/ 132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cubicBezTo>
                      <a:pt x="9" y="0"/>
                      <a:pt x="7" y="0"/>
                      <a:pt x="4" y="0"/>
                    </a:cubicBezTo>
                    <a:cubicBezTo>
                      <a:pt x="2" y="1"/>
                      <a:pt x="0" y="5"/>
                      <a:pt x="0" y="9"/>
                    </a:cubicBezTo>
                    <a:cubicBezTo>
                      <a:pt x="1" y="6"/>
                      <a:pt x="4" y="1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6" name="Freeform 583">
                <a:extLst>
                  <a:ext uri="{FF2B5EF4-FFF2-40B4-BE49-F238E27FC236}">
                    <a16:creationId xmlns:a16="http://schemas.microsoft.com/office/drawing/2014/main" id="{A7AA8FB6-F9AF-4F0A-B776-B62B5FACF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" y="3613"/>
                <a:ext cx="30" cy="43"/>
              </a:xfrm>
              <a:custGeom>
                <a:avLst/>
                <a:gdLst>
                  <a:gd name="T0" fmla="*/ 0 w 12"/>
                  <a:gd name="T1" fmla="*/ 253 h 16"/>
                  <a:gd name="T2" fmla="*/ 125 w 12"/>
                  <a:gd name="T3" fmla="*/ 218 h 16"/>
                  <a:gd name="T4" fmla="*/ 145 w 12"/>
                  <a:gd name="T5" fmla="*/ 0 h 16"/>
                  <a:gd name="T6" fmla="*/ 125 w 12"/>
                  <a:gd name="T7" fmla="*/ 274 h 16"/>
                  <a:gd name="T8" fmla="*/ 0 w 12"/>
                  <a:gd name="T9" fmla="*/ 253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0" y="13"/>
                    </a:moveTo>
                    <a:cubicBezTo>
                      <a:pt x="5" y="13"/>
                      <a:pt x="6" y="14"/>
                      <a:pt x="8" y="11"/>
                    </a:cubicBezTo>
                    <a:cubicBezTo>
                      <a:pt x="9" y="9"/>
                      <a:pt x="10" y="6"/>
                      <a:pt x="9" y="0"/>
                    </a:cubicBezTo>
                    <a:cubicBezTo>
                      <a:pt x="10" y="5"/>
                      <a:pt x="12" y="12"/>
                      <a:pt x="8" y="14"/>
                    </a:cubicBezTo>
                    <a:cubicBezTo>
                      <a:pt x="4" y="16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7" name="Freeform 584">
                <a:extLst>
                  <a:ext uri="{FF2B5EF4-FFF2-40B4-BE49-F238E27FC236}">
                    <a16:creationId xmlns:a16="http://schemas.microsoft.com/office/drawing/2014/main" id="{E82954D6-BD47-4429-B31B-160EC8835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" y="720"/>
                <a:ext cx="73" cy="528"/>
              </a:xfrm>
              <a:custGeom>
                <a:avLst/>
                <a:gdLst>
                  <a:gd name="T0" fmla="*/ 463 w 29"/>
                  <a:gd name="T1" fmla="*/ 3755 h 198"/>
                  <a:gd name="T2" fmla="*/ 463 w 29"/>
                  <a:gd name="T3" fmla="*/ 0 h 198"/>
                  <a:gd name="T4" fmla="*/ 0 w 29"/>
                  <a:gd name="T5" fmla="*/ 0 h 198"/>
                  <a:gd name="T6" fmla="*/ 0 w 29"/>
                  <a:gd name="T7" fmla="*/ 3755 h 1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198">
                    <a:moveTo>
                      <a:pt x="29" y="198"/>
                    </a:moveTo>
                    <a:cubicBezTo>
                      <a:pt x="29" y="105"/>
                      <a:pt x="29" y="2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105"/>
                      <a:pt x="0" y="19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8" name="Freeform 585">
                <a:extLst>
                  <a:ext uri="{FF2B5EF4-FFF2-40B4-BE49-F238E27FC236}">
                    <a16:creationId xmlns:a16="http://schemas.microsoft.com/office/drawing/2014/main" id="{4BD22AEF-C4FE-47A1-AADA-D382E26EB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3024"/>
                <a:ext cx="110" cy="1029"/>
              </a:xfrm>
              <a:custGeom>
                <a:avLst/>
                <a:gdLst>
                  <a:gd name="T0" fmla="*/ 83 w 44"/>
                  <a:gd name="T1" fmla="*/ 0 h 386"/>
                  <a:gd name="T2" fmla="*/ 83 w 44"/>
                  <a:gd name="T3" fmla="*/ 2479 h 386"/>
                  <a:gd name="T4" fmla="*/ 208 w 44"/>
                  <a:gd name="T5" fmla="*/ 3127 h 386"/>
                  <a:gd name="T6" fmla="*/ 208 w 44"/>
                  <a:gd name="T7" fmla="*/ 4335 h 386"/>
                  <a:gd name="T8" fmla="*/ 145 w 44"/>
                  <a:gd name="T9" fmla="*/ 4412 h 386"/>
                  <a:gd name="T10" fmla="*/ 20 w 44"/>
                  <a:gd name="T11" fmla="*/ 4412 h 386"/>
                  <a:gd name="T12" fmla="*/ 0 w 44"/>
                  <a:gd name="T13" fmla="*/ 4412 h 386"/>
                  <a:gd name="T14" fmla="*/ 0 w 44"/>
                  <a:gd name="T15" fmla="*/ 4433 h 386"/>
                  <a:gd name="T16" fmla="*/ 0 w 44"/>
                  <a:gd name="T17" fmla="*/ 4982 h 386"/>
                  <a:gd name="T18" fmla="*/ 0 w 44"/>
                  <a:gd name="T19" fmla="*/ 5004 h 386"/>
                  <a:gd name="T20" fmla="*/ 20 w 44"/>
                  <a:gd name="T21" fmla="*/ 5004 h 386"/>
                  <a:gd name="T22" fmla="*/ 145 w 44"/>
                  <a:gd name="T23" fmla="*/ 5004 h 386"/>
                  <a:gd name="T24" fmla="*/ 145 w 44"/>
                  <a:gd name="T25" fmla="*/ 5004 h 386"/>
                  <a:gd name="T26" fmla="*/ 208 w 44"/>
                  <a:gd name="T27" fmla="*/ 5073 h 386"/>
                  <a:gd name="T28" fmla="*/ 208 w 44"/>
                  <a:gd name="T29" fmla="*/ 6518 h 386"/>
                  <a:gd name="T30" fmla="*/ 270 w 44"/>
                  <a:gd name="T31" fmla="*/ 7312 h 386"/>
                  <a:gd name="T32" fmla="*/ 345 w 44"/>
                  <a:gd name="T33" fmla="*/ 7312 h 386"/>
                  <a:gd name="T34" fmla="*/ 408 w 44"/>
                  <a:gd name="T35" fmla="*/ 6518 h 386"/>
                  <a:gd name="T36" fmla="*/ 408 w 44"/>
                  <a:gd name="T37" fmla="*/ 5073 h 386"/>
                  <a:gd name="T38" fmla="*/ 488 w 44"/>
                  <a:gd name="T39" fmla="*/ 5004 h 386"/>
                  <a:gd name="T40" fmla="*/ 488 w 44"/>
                  <a:gd name="T41" fmla="*/ 5004 h 386"/>
                  <a:gd name="T42" fmla="*/ 688 w 44"/>
                  <a:gd name="T43" fmla="*/ 5004 h 386"/>
                  <a:gd name="T44" fmla="*/ 688 w 44"/>
                  <a:gd name="T45" fmla="*/ 4982 h 386"/>
                  <a:gd name="T46" fmla="*/ 688 w 44"/>
                  <a:gd name="T47" fmla="*/ 4433 h 386"/>
                  <a:gd name="T48" fmla="*/ 688 w 44"/>
                  <a:gd name="T49" fmla="*/ 4412 h 386"/>
                  <a:gd name="T50" fmla="*/ 470 w 44"/>
                  <a:gd name="T51" fmla="*/ 4412 h 386"/>
                  <a:gd name="T52" fmla="*/ 408 w 44"/>
                  <a:gd name="T53" fmla="*/ 4335 h 386"/>
                  <a:gd name="T54" fmla="*/ 408 w 44"/>
                  <a:gd name="T55" fmla="*/ 3127 h 386"/>
                  <a:gd name="T56" fmla="*/ 533 w 44"/>
                  <a:gd name="T57" fmla="*/ 2479 h 386"/>
                  <a:gd name="T58" fmla="*/ 533 w 44"/>
                  <a:gd name="T59" fmla="*/ 0 h 386"/>
                  <a:gd name="T60" fmla="*/ 83 w 44"/>
                  <a:gd name="T61" fmla="*/ 0 h 38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4" h="386">
                    <a:moveTo>
                      <a:pt x="5" y="0"/>
                    </a:moveTo>
                    <a:cubicBezTo>
                      <a:pt x="5" y="69"/>
                      <a:pt x="5" y="129"/>
                      <a:pt x="5" y="131"/>
                    </a:cubicBezTo>
                    <a:cubicBezTo>
                      <a:pt x="5" y="135"/>
                      <a:pt x="11" y="158"/>
                      <a:pt x="13" y="165"/>
                    </a:cubicBezTo>
                    <a:cubicBezTo>
                      <a:pt x="13" y="181"/>
                      <a:pt x="13" y="205"/>
                      <a:pt x="13" y="229"/>
                    </a:cubicBezTo>
                    <a:cubicBezTo>
                      <a:pt x="13" y="231"/>
                      <a:pt x="11" y="233"/>
                      <a:pt x="9" y="233"/>
                    </a:cubicBezTo>
                    <a:cubicBezTo>
                      <a:pt x="1" y="233"/>
                      <a:pt x="1" y="233"/>
                      <a:pt x="1" y="233"/>
                    </a:cubicBezTo>
                    <a:cubicBezTo>
                      <a:pt x="1" y="233"/>
                      <a:pt x="0" y="233"/>
                      <a:pt x="0" y="233"/>
                    </a:cubicBezTo>
                    <a:cubicBezTo>
                      <a:pt x="0" y="233"/>
                      <a:pt x="0" y="233"/>
                      <a:pt x="0" y="234"/>
                    </a:cubicBezTo>
                    <a:cubicBezTo>
                      <a:pt x="0" y="263"/>
                      <a:pt x="0" y="263"/>
                      <a:pt x="0" y="263"/>
                    </a:cubicBezTo>
                    <a:cubicBezTo>
                      <a:pt x="0" y="263"/>
                      <a:pt x="0" y="264"/>
                      <a:pt x="0" y="264"/>
                    </a:cubicBezTo>
                    <a:cubicBezTo>
                      <a:pt x="0" y="264"/>
                      <a:pt x="1" y="264"/>
                      <a:pt x="1" y="264"/>
                    </a:cubicBezTo>
                    <a:cubicBezTo>
                      <a:pt x="9" y="264"/>
                      <a:pt x="9" y="264"/>
                      <a:pt x="9" y="264"/>
                    </a:cubicBezTo>
                    <a:cubicBezTo>
                      <a:pt x="9" y="264"/>
                      <a:pt x="9" y="264"/>
                      <a:pt x="9" y="264"/>
                    </a:cubicBezTo>
                    <a:cubicBezTo>
                      <a:pt x="11" y="264"/>
                      <a:pt x="13" y="266"/>
                      <a:pt x="13" y="268"/>
                    </a:cubicBezTo>
                    <a:cubicBezTo>
                      <a:pt x="13" y="308"/>
                      <a:pt x="13" y="343"/>
                      <a:pt x="13" y="344"/>
                    </a:cubicBezTo>
                    <a:cubicBezTo>
                      <a:pt x="13" y="346"/>
                      <a:pt x="17" y="386"/>
                      <a:pt x="17" y="386"/>
                    </a:cubicBezTo>
                    <a:cubicBezTo>
                      <a:pt x="22" y="386"/>
                      <a:pt x="22" y="386"/>
                      <a:pt x="22" y="386"/>
                    </a:cubicBezTo>
                    <a:cubicBezTo>
                      <a:pt x="22" y="386"/>
                      <a:pt x="26" y="346"/>
                      <a:pt x="26" y="344"/>
                    </a:cubicBezTo>
                    <a:cubicBezTo>
                      <a:pt x="26" y="343"/>
                      <a:pt x="26" y="309"/>
                      <a:pt x="26" y="268"/>
                    </a:cubicBezTo>
                    <a:cubicBezTo>
                      <a:pt x="26" y="266"/>
                      <a:pt x="28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44" y="264"/>
                      <a:pt x="44" y="264"/>
                      <a:pt x="44" y="264"/>
                    </a:cubicBezTo>
                    <a:cubicBezTo>
                      <a:pt x="44" y="264"/>
                      <a:pt x="44" y="263"/>
                      <a:pt x="44" y="263"/>
                    </a:cubicBezTo>
                    <a:cubicBezTo>
                      <a:pt x="44" y="234"/>
                      <a:pt x="44" y="234"/>
                      <a:pt x="44" y="234"/>
                    </a:cubicBezTo>
                    <a:cubicBezTo>
                      <a:pt x="44" y="233"/>
                      <a:pt x="44" y="233"/>
                      <a:pt x="44" y="233"/>
                    </a:cubicBezTo>
                    <a:cubicBezTo>
                      <a:pt x="30" y="233"/>
                      <a:pt x="30" y="233"/>
                      <a:pt x="30" y="233"/>
                    </a:cubicBezTo>
                    <a:cubicBezTo>
                      <a:pt x="28" y="233"/>
                      <a:pt x="26" y="231"/>
                      <a:pt x="26" y="229"/>
                    </a:cubicBezTo>
                    <a:cubicBezTo>
                      <a:pt x="26" y="205"/>
                      <a:pt x="26" y="181"/>
                      <a:pt x="26" y="165"/>
                    </a:cubicBezTo>
                    <a:cubicBezTo>
                      <a:pt x="28" y="158"/>
                      <a:pt x="34" y="135"/>
                      <a:pt x="34" y="131"/>
                    </a:cubicBezTo>
                    <a:cubicBezTo>
                      <a:pt x="34" y="129"/>
                      <a:pt x="34" y="69"/>
                      <a:pt x="34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9" name="Line 586">
                <a:extLst>
                  <a:ext uri="{FF2B5EF4-FFF2-40B4-BE49-F238E27FC236}">
                    <a16:creationId xmlns:a16="http://schemas.microsoft.com/office/drawing/2014/main" id="{61D070FC-5817-4BEB-AE28-BA5B1A3125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" y="3728"/>
                <a:ext cx="90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0" name="Line 587">
                <a:extLst>
                  <a:ext uri="{FF2B5EF4-FFF2-40B4-BE49-F238E27FC236}">
                    <a16:creationId xmlns:a16="http://schemas.microsoft.com/office/drawing/2014/main" id="{594D2F3C-6EA9-4FC5-963F-0F69C6B9B6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8" y="3645"/>
                <a:ext cx="78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1" name="Oval 588">
                <a:extLst>
                  <a:ext uri="{FF2B5EF4-FFF2-40B4-BE49-F238E27FC236}">
                    <a16:creationId xmlns:a16="http://schemas.microsoft.com/office/drawing/2014/main" id="{934CC831-36D1-4A20-9D09-B8E490A22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" y="3677"/>
                <a:ext cx="17" cy="19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6112" name="Rectangle 589">
                <a:extLst>
                  <a:ext uri="{FF2B5EF4-FFF2-40B4-BE49-F238E27FC236}">
                    <a16:creationId xmlns:a16="http://schemas.microsoft.com/office/drawing/2014/main" id="{29A00640-8913-48D4-BB7A-AF7389CB1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3328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30</a:t>
                </a:r>
                <a:endParaRPr lang="fr-FR" altLang="fr-FR"/>
              </a:p>
            </p:txBody>
          </p:sp>
          <p:sp>
            <p:nvSpPr>
              <p:cNvPr id="36113" name="Rectangle 590">
                <a:extLst>
                  <a:ext uri="{FF2B5EF4-FFF2-40B4-BE49-F238E27FC236}">
                    <a16:creationId xmlns:a16="http://schemas.microsoft.com/office/drawing/2014/main" id="{7F24D926-A420-4B0A-91E6-F4CDA8DDF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3242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29</a:t>
                </a:r>
                <a:endParaRPr lang="fr-FR" altLang="fr-FR"/>
              </a:p>
            </p:txBody>
          </p:sp>
          <p:sp>
            <p:nvSpPr>
              <p:cNvPr id="36114" name="Rectangle 591">
                <a:extLst>
                  <a:ext uri="{FF2B5EF4-FFF2-40B4-BE49-F238E27FC236}">
                    <a16:creationId xmlns:a16="http://schemas.microsoft.com/office/drawing/2014/main" id="{7B7AAE2D-3743-41FF-AFDE-6D73388EE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3159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28</a:t>
                </a:r>
                <a:endParaRPr lang="fr-FR" altLang="fr-FR"/>
              </a:p>
            </p:txBody>
          </p:sp>
          <p:sp>
            <p:nvSpPr>
              <p:cNvPr id="36115" name="Rectangle 592">
                <a:extLst>
                  <a:ext uri="{FF2B5EF4-FFF2-40B4-BE49-F238E27FC236}">
                    <a16:creationId xmlns:a16="http://schemas.microsoft.com/office/drawing/2014/main" id="{34CB5920-408E-4465-978F-FAD205ACD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3074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27</a:t>
                </a:r>
                <a:endParaRPr lang="fr-FR" altLang="fr-FR"/>
              </a:p>
            </p:txBody>
          </p:sp>
          <p:sp>
            <p:nvSpPr>
              <p:cNvPr id="36116" name="Rectangle 593">
                <a:extLst>
                  <a:ext uri="{FF2B5EF4-FFF2-40B4-BE49-F238E27FC236}">
                    <a16:creationId xmlns:a16="http://schemas.microsoft.com/office/drawing/2014/main" id="{232FC230-6349-41D0-ADC3-0DFC0E23A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212"/>
                <a:ext cx="16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5</a:t>
                </a:r>
                <a:endParaRPr lang="fr-FR" altLang="fr-FR"/>
              </a:p>
            </p:txBody>
          </p:sp>
          <p:sp>
            <p:nvSpPr>
              <p:cNvPr id="36117" name="Rectangle 594">
                <a:extLst>
                  <a:ext uri="{FF2B5EF4-FFF2-40B4-BE49-F238E27FC236}">
                    <a16:creationId xmlns:a16="http://schemas.microsoft.com/office/drawing/2014/main" id="{896AD787-2A58-4E92-B8EE-3D43CC4B3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129"/>
                <a:ext cx="16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4</a:t>
                </a:r>
                <a:endParaRPr lang="fr-FR" altLang="fr-FR"/>
              </a:p>
            </p:txBody>
          </p:sp>
          <p:sp>
            <p:nvSpPr>
              <p:cNvPr id="36118" name="Rectangle 595">
                <a:extLst>
                  <a:ext uri="{FF2B5EF4-FFF2-40B4-BE49-F238E27FC236}">
                    <a16:creationId xmlns:a16="http://schemas.microsoft.com/office/drawing/2014/main" id="{C4076233-5A1A-40FF-B3B7-65C66DD1F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044"/>
                <a:ext cx="16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3</a:t>
                </a:r>
                <a:endParaRPr lang="fr-FR" altLang="fr-FR"/>
              </a:p>
            </p:txBody>
          </p:sp>
          <p:sp>
            <p:nvSpPr>
              <p:cNvPr id="36119" name="Rectangle 596">
                <a:extLst>
                  <a:ext uri="{FF2B5EF4-FFF2-40B4-BE49-F238E27FC236}">
                    <a16:creationId xmlns:a16="http://schemas.microsoft.com/office/drawing/2014/main" id="{F3977EF5-B7CD-4225-A7A5-621FA0E71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958"/>
                <a:ext cx="16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2</a:t>
                </a:r>
                <a:endParaRPr lang="fr-FR" altLang="fr-FR"/>
              </a:p>
            </p:txBody>
          </p:sp>
          <p:sp>
            <p:nvSpPr>
              <p:cNvPr id="36120" name="Rectangle 597">
                <a:extLst>
                  <a:ext uri="{FF2B5EF4-FFF2-40B4-BE49-F238E27FC236}">
                    <a16:creationId xmlns:a16="http://schemas.microsoft.com/office/drawing/2014/main" id="{7588AA98-2F40-44F0-B725-9E7B38C0A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873"/>
                <a:ext cx="16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1</a:t>
                </a:r>
                <a:endParaRPr lang="fr-FR" altLang="fr-FR"/>
              </a:p>
            </p:txBody>
          </p:sp>
          <p:sp>
            <p:nvSpPr>
              <p:cNvPr id="36121" name="Rectangle 598">
                <a:extLst>
                  <a:ext uri="{FF2B5EF4-FFF2-40B4-BE49-F238E27FC236}">
                    <a16:creationId xmlns:a16="http://schemas.microsoft.com/office/drawing/2014/main" id="{C4E017C0-5802-48AC-AA00-50A878E3D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790"/>
                <a:ext cx="16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0</a:t>
                </a:r>
                <a:endParaRPr lang="fr-FR" altLang="fr-FR"/>
              </a:p>
            </p:txBody>
          </p:sp>
          <p:sp>
            <p:nvSpPr>
              <p:cNvPr id="36122" name="Line 599">
                <a:extLst>
                  <a:ext uri="{FF2B5EF4-FFF2-40B4-BE49-F238E27FC236}">
                    <a16:creationId xmlns:a16="http://schemas.microsoft.com/office/drawing/2014/main" id="{E0A31336-FA0F-4C80-A98F-8ED927B25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363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3" name="Line 600">
                <a:extLst>
                  <a:ext uri="{FF2B5EF4-FFF2-40B4-BE49-F238E27FC236}">
                    <a16:creationId xmlns:a16="http://schemas.microsoft.com/office/drawing/2014/main" id="{EA8274DF-5497-493A-948C-D1973356F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277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4" name="Line 601">
                <a:extLst>
                  <a:ext uri="{FF2B5EF4-FFF2-40B4-BE49-F238E27FC236}">
                    <a16:creationId xmlns:a16="http://schemas.microsoft.com/office/drawing/2014/main" id="{DB25AE90-F4FE-4605-9BB5-4FBA3CC176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192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5" name="Line 602">
                <a:extLst>
                  <a:ext uri="{FF2B5EF4-FFF2-40B4-BE49-F238E27FC236}">
                    <a16:creationId xmlns:a16="http://schemas.microsoft.com/office/drawing/2014/main" id="{80B19A17-CC7D-4B51-B141-C0C60DA1D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107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6" name="Line 603">
                <a:extLst>
                  <a:ext uri="{FF2B5EF4-FFF2-40B4-BE49-F238E27FC236}">
                    <a16:creationId xmlns:a16="http://schemas.microsoft.com/office/drawing/2014/main" id="{E0D36678-C1D6-4910-9639-CA30F779C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163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7" name="Line 604">
                <a:extLst>
                  <a:ext uri="{FF2B5EF4-FFF2-40B4-BE49-F238E27FC236}">
                    <a16:creationId xmlns:a16="http://schemas.microsoft.com/office/drawing/2014/main" id="{2DD294CB-5D6B-423D-95EA-99E6F8CD3F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077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8" name="Line 605">
                <a:extLst>
                  <a:ext uri="{FF2B5EF4-FFF2-40B4-BE49-F238E27FC236}">
                    <a16:creationId xmlns:a16="http://schemas.microsoft.com/office/drawing/2014/main" id="{CF03A15E-973F-4248-89C2-ED403A570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992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9" name="Line 606">
                <a:extLst>
                  <a:ext uri="{FF2B5EF4-FFF2-40B4-BE49-F238E27FC236}">
                    <a16:creationId xmlns:a16="http://schemas.microsoft.com/office/drawing/2014/main" id="{1CB0FFA3-5740-4491-B106-06CC24B94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909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0" name="Line 607">
                <a:extLst>
                  <a:ext uri="{FF2B5EF4-FFF2-40B4-BE49-F238E27FC236}">
                    <a16:creationId xmlns:a16="http://schemas.microsoft.com/office/drawing/2014/main" id="{4F022915-5B42-4C22-B8FF-A9C8C8E6D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824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1" name="Line 608">
                <a:extLst>
                  <a:ext uri="{FF2B5EF4-FFF2-40B4-BE49-F238E27FC236}">
                    <a16:creationId xmlns:a16="http://schemas.microsoft.com/office/drawing/2014/main" id="{C1A7E839-952B-4BDF-BA28-6962721B62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363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2" name="Line 609">
                <a:extLst>
                  <a:ext uri="{FF2B5EF4-FFF2-40B4-BE49-F238E27FC236}">
                    <a16:creationId xmlns:a16="http://schemas.microsoft.com/office/drawing/2014/main" id="{70AECA35-A78F-48DE-A65D-1D60A6633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35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3" name="Line 610">
                <a:extLst>
                  <a:ext uri="{FF2B5EF4-FFF2-40B4-BE49-F238E27FC236}">
                    <a16:creationId xmlns:a16="http://schemas.microsoft.com/office/drawing/2014/main" id="{A4D96EE2-6BFC-4FE5-BFE4-1F6B443BA4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34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4" name="Line 611">
                <a:extLst>
                  <a:ext uri="{FF2B5EF4-FFF2-40B4-BE49-F238E27FC236}">
                    <a16:creationId xmlns:a16="http://schemas.microsoft.com/office/drawing/2014/main" id="{5C99EB1A-134B-43A0-964E-2FFE14D47F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33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5" name="Line 612">
                <a:extLst>
                  <a:ext uri="{FF2B5EF4-FFF2-40B4-BE49-F238E27FC236}">
                    <a16:creationId xmlns:a16="http://schemas.microsoft.com/office/drawing/2014/main" id="{4B9B6031-0294-4C05-BA06-56FD13DE6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32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6" name="Line 613">
                <a:extLst>
                  <a:ext uri="{FF2B5EF4-FFF2-40B4-BE49-F238E27FC236}">
                    <a16:creationId xmlns:a16="http://schemas.microsoft.com/office/drawing/2014/main" id="{355F6C98-87B1-4BE3-B404-D1BB4A567F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320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7" name="Line 614">
                <a:extLst>
                  <a:ext uri="{FF2B5EF4-FFF2-40B4-BE49-F238E27FC236}">
                    <a16:creationId xmlns:a16="http://schemas.microsoft.com/office/drawing/2014/main" id="{286F4057-0B77-49BF-96AB-32A26155E3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31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8" name="Line 615">
                <a:extLst>
                  <a:ext uri="{FF2B5EF4-FFF2-40B4-BE49-F238E27FC236}">
                    <a16:creationId xmlns:a16="http://schemas.microsoft.com/office/drawing/2014/main" id="{4E6CF5BF-F7D1-4125-B5FF-DE2BA81676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30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9" name="Line 616">
                <a:extLst>
                  <a:ext uri="{FF2B5EF4-FFF2-40B4-BE49-F238E27FC236}">
                    <a16:creationId xmlns:a16="http://schemas.microsoft.com/office/drawing/2014/main" id="{C686F44C-AE8A-424F-986A-E631C1B34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29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0" name="Line 617">
                <a:extLst>
                  <a:ext uri="{FF2B5EF4-FFF2-40B4-BE49-F238E27FC236}">
                    <a16:creationId xmlns:a16="http://schemas.microsoft.com/office/drawing/2014/main" id="{1C97324D-2065-4AB6-9750-1C361342C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28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1" name="Line 618">
                <a:extLst>
                  <a:ext uri="{FF2B5EF4-FFF2-40B4-BE49-F238E27FC236}">
                    <a16:creationId xmlns:a16="http://schemas.microsoft.com/office/drawing/2014/main" id="{C17AC021-8BDF-425B-96F7-EE4513EEF3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277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2" name="Line 619">
                <a:extLst>
                  <a:ext uri="{FF2B5EF4-FFF2-40B4-BE49-F238E27FC236}">
                    <a16:creationId xmlns:a16="http://schemas.microsoft.com/office/drawing/2014/main" id="{C60F0107-640C-44F9-BB4C-18ABEFBEA3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26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3" name="Line 620">
                <a:extLst>
                  <a:ext uri="{FF2B5EF4-FFF2-40B4-BE49-F238E27FC236}">
                    <a16:creationId xmlns:a16="http://schemas.microsoft.com/office/drawing/2014/main" id="{E9BC4218-9330-4F12-A69C-192B644C61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25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4" name="Line 621">
                <a:extLst>
                  <a:ext uri="{FF2B5EF4-FFF2-40B4-BE49-F238E27FC236}">
                    <a16:creationId xmlns:a16="http://schemas.microsoft.com/office/drawing/2014/main" id="{D66BB425-16D4-47E9-9C39-971317B05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25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5" name="Line 622">
                <a:extLst>
                  <a:ext uri="{FF2B5EF4-FFF2-40B4-BE49-F238E27FC236}">
                    <a16:creationId xmlns:a16="http://schemas.microsoft.com/office/drawing/2014/main" id="{1D082596-55ED-4D51-AC24-6153F1BFE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24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6" name="Line 623">
                <a:extLst>
                  <a:ext uri="{FF2B5EF4-FFF2-40B4-BE49-F238E27FC236}">
                    <a16:creationId xmlns:a16="http://schemas.microsoft.com/office/drawing/2014/main" id="{8D46A97F-5FB1-47AE-A1CD-51385E0A24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235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7" name="Line 624">
                <a:extLst>
                  <a:ext uri="{FF2B5EF4-FFF2-40B4-BE49-F238E27FC236}">
                    <a16:creationId xmlns:a16="http://schemas.microsoft.com/office/drawing/2014/main" id="{67CA7125-5583-4BD4-BD34-EC2841A8DB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22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8" name="Line 625">
                <a:extLst>
                  <a:ext uri="{FF2B5EF4-FFF2-40B4-BE49-F238E27FC236}">
                    <a16:creationId xmlns:a16="http://schemas.microsoft.com/office/drawing/2014/main" id="{58990389-CD81-4B60-88A1-098ED53D63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21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9" name="Line 626">
                <a:extLst>
                  <a:ext uri="{FF2B5EF4-FFF2-40B4-BE49-F238E27FC236}">
                    <a16:creationId xmlns:a16="http://schemas.microsoft.com/office/drawing/2014/main" id="{017684AE-A539-4A7F-AD4F-D3F82BEAF6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20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0" name="Line 627">
                <a:extLst>
                  <a:ext uri="{FF2B5EF4-FFF2-40B4-BE49-F238E27FC236}">
                    <a16:creationId xmlns:a16="http://schemas.microsoft.com/office/drawing/2014/main" id="{B188BFCA-F176-4F54-B29E-7895BBC801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20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1" name="Line 628">
                <a:extLst>
                  <a:ext uri="{FF2B5EF4-FFF2-40B4-BE49-F238E27FC236}">
                    <a16:creationId xmlns:a16="http://schemas.microsoft.com/office/drawing/2014/main" id="{671159C5-ECF8-4B76-9399-0F4C4F7C6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192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2" name="Line 629">
                <a:extLst>
                  <a:ext uri="{FF2B5EF4-FFF2-40B4-BE49-F238E27FC236}">
                    <a16:creationId xmlns:a16="http://schemas.microsoft.com/office/drawing/2014/main" id="{B8A936F6-E993-4EFC-AB35-D588E528D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18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3" name="Line 630">
                <a:extLst>
                  <a:ext uri="{FF2B5EF4-FFF2-40B4-BE49-F238E27FC236}">
                    <a16:creationId xmlns:a16="http://schemas.microsoft.com/office/drawing/2014/main" id="{31965430-FB5C-4653-A6AF-12E0621D3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17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4" name="Line 631">
                <a:extLst>
                  <a:ext uri="{FF2B5EF4-FFF2-40B4-BE49-F238E27FC236}">
                    <a16:creationId xmlns:a16="http://schemas.microsoft.com/office/drawing/2014/main" id="{D0044FCD-661F-420B-834E-B7FDE0763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16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5" name="Line 632">
                <a:extLst>
                  <a:ext uri="{FF2B5EF4-FFF2-40B4-BE49-F238E27FC236}">
                    <a16:creationId xmlns:a16="http://schemas.microsoft.com/office/drawing/2014/main" id="{C3027DC4-FECF-4B82-86D5-A1B44D490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15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6" name="Line 633">
                <a:extLst>
                  <a:ext uri="{FF2B5EF4-FFF2-40B4-BE49-F238E27FC236}">
                    <a16:creationId xmlns:a16="http://schemas.microsoft.com/office/drawing/2014/main" id="{0BA6F232-94D6-44E3-BCA5-6C8E62266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149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7" name="Line 634">
                <a:extLst>
                  <a:ext uri="{FF2B5EF4-FFF2-40B4-BE49-F238E27FC236}">
                    <a16:creationId xmlns:a16="http://schemas.microsoft.com/office/drawing/2014/main" id="{FCF56062-7EA4-46C9-9C0E-74D5C6EC2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14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8" name="Line 635">
                <a:extLst>
                  <a:ext uri="{FF2B5EF4-FFF2-40B4-BE49-F238E27FC236}">
                    <a16:creationId xmlns:a16="http://schemas.microsoft.com/office/drawing/2014/main" id="{BC961EB8-F862-412E-9EC5-75FD5D23F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13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9" name="Line 636">
                <a:extLst>
                  <a:ext uri="{FF2B5EF4-FFF2-40B4-BE49-F238E27FC236}">
                    <a16:creationId xmlns:a16="http://schemas.microsoft.com/office/drawing/2014/main" id="{FFB53A55-A791-4759-8329-48EE36DED5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12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0" name="Line 637">
                <a:extLst>
                  <a:ext uri="{FF2B5EF4-FFF2-40B4-BE49-F238E27FC236}">
                    <a16:creationId xmlns:a16="http://schemas.microsoft.com/office/drawing/2014/main" id="{69A0EAEE-E11F-40C0-8380-B83BBD7EBB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11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1" name="Line 638">
                <a:extLst>
                  <a:ext uri="{FF2B5EF4-FFF2-40B4-BE49-F238E27FC236}">
                    <a16:creationId xmlns:a16="http://schemas.microsoft.com/office/drawing/2014/main" id="{591DBACA-7063-4409-BAB3-AB35903E0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107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2" name="Line 639">
                <a:extLst>
                  <a:ext uri="{FF2B5EF4-FFF2-40B4-BE49-F238E27FC236}">
                    <a16:creationId xmlns:a16="http://schemas.microsoft.com/office/drawing/2014/main" id="{7D3BE6C1-3E71-4E09-8D55-BF5EA28FAD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09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3" name="Line 640">
                <a:extLst>
                  <a:ext uri="{FF2B5EF4-FFF2-40B4-BE49-F238E27FC236}">
                    <a16:creationId xmlns:a16="http://schemas.microsoft.com/office/drawing/2014/main" id="{0AC41F29-FDBC-4A8E-B293-7F3F56ACC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09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4" name="Line 641">
                <a:extLst>
                  <a:ext uri="{FF2B5EF4-FFF2-40B4-BE49-F238E27FC236}">
                    <a16:creationId xmlns:a16="http://schemas.microsoft.com/office/drawing/2014/main" id="{1385C765-EA9A-4D8B-B97F-E4D55AEFD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08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5" name="Line 642">
                <a:extLst>
                  <a:ext uri="{FF2B5EF4-FFF2-40B4-BE49-F238E27FC236}">
                    <a16:creationId xmlns:a16="http://schemas.microsoft.com/office/drawing/2014/main" id="{D10F4552-437B-49F8-B3E6-C7E7804329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07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6" name="Line 643">
                <a:extLst>
                  <a:ext uri="{FF2B5EF4-FFF2-40B4-BE49-F238E27FC236}">
                    <a16:creationId xmlns:a16="http://schemas.microsoft.com/office/drawing/2014/main" id="{D13F7AB2-3984-4EA8-B757-61339C7D8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064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7" name="Line 644">
                <a:extLst>
                  <a:ext uri="{FF2B5EF4-FFF2-40B4-BE49-F238E27FC236}">
                    <a16:creationId xmlns:a16="http://schemas.microsoft.com/office/drawing/2014/main" id="{7AF8194E-194F-4071-A96C-1E83F7402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05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8" name="Line 645">
                <a:extLst>
                  <a:ext uri="{FF2B5EF4-FFF2-40B4-BE49-F238E27FC236}">
                    <a16:creationId xmlns:a16="http://schemas.microsoft.com/office/drawing/2014/main" id="{AB989F07-E1F9-42B1-8C71-9F6AB683B8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04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9" name="Line 646">
                <a:extLst>
                  <a:ext uri="{FF2B5EF4-FFF2-40B4-BE49-F238E27FC236}">
                    <a16:creationId xmlns:a16="http://schemas.microsoft.com/office/drawing/2014/main" id="{5230EBF7-FD87-45D6-819C-C005C2C6F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04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0" name="Line 647">
                <a:extLst>
                  <a:ext uri="{FF2B5EF4-FFF2-40B4-BE49-F238E27FC236}">
                    <a16:creationId xmlns:a16="http://schemas.microsoft.com/office/drawing/2014/main" id="{3D86AFB5-DDBC-4CA5-B59F-B977AC855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03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1" name="Line 648">
                <a:extLst>
                  <a:ext uri="{FF2B5EF4-FFF2-40B4-BE49-F238E27FC236}">
                    <a16:creationId xmlns:a16="http://schemas.microsoft.com/office/drawing/2014/main" id="{836701FC-7BF1-416D-824D-6008E3E63F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248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2" name="Line 649">
                <a:extLst>
                  <a:ext uri="{FF2B5EF4-FFF2-40B4-BE49-F238E27FC236}">
                    <a16:creationId xmlns:a16="http://schemas.microsoft.com/office/drawing/2014/main" id="{047A1A6D-1925-4A41-AB79-F5BBDB7444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23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3" name="Line 650">
                <a:extLst>
                  <a:ext uri="{FF2B5EF4-FFF2-40B4-BE49-F238E27FC236}">
                    <a16:creationId xmlns:a16="http://schemas.microsoft.com/office/drawing/2014/main" id="{8685C557-7974-45C7-BA00-FCA2F6A32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22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4" name="Line 651">
                <a:extLst>
                  <a:ext uri="{FF2B5EF4-FFF2-40B4-BE49-F238E27FC236}">
                    <a16:creationId xmlns:a16="http://schemas.microsoft.com/office/drawing/2014/main" id="{C360D4FA-15D7-4A6E-B8F3-6D27C85F7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22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5" name="Line 652">
                <a:extLst>
                  <a:ext uri="{FF2B5EF4-FFF2-40B4-BE49-F238E27FC236}">
                    <a16:creationId xmlns:a16="http://schemas.microsoft.com/office/drawing/2014/main" id="{57D5D8EE-B2EC-41B3-8CBE-E2F53A62BF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21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6" name="Line 653">
                <a:extLst>
                  <a:ext uri="{FF2B5EF4-FFF2-40B4-BE49-F238E27FC236}">
                    <a16:creationId xmlns:a16="http://schemas.microsoft.com/office/drawing/2014/main" id="{69D207EA-4E49-4639-832D-EE01C9453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205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7" name="Line 654">
                <a:extLst>
                  <a:ext uri="{FF2B5EF4-FFF2-40B4-BE49-F238E27FC236}">
                    <a16:creationId xmlns:a16="http://schemas.microsoft.com/office/drawing/2014/main" id="{8450C25B-F918-4705-BA9B-4BC3959C6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19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8" name="Line 655">
                <a:extLst>
                  <a:ext uri="{FF2B5EF4-FFF2-40B4-BE49-F238E27FC236}">
                    <a16:creationId xmlns:a16="http://schemas.microsoft.com/office/drawing/2014/main" id="{423EB2BE-2C01-47B4-AE41-761FC4A5D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18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9" name="Line 656">
                <a:extLst>
                  <a:ext uri="{FF2B5EF4-FFF2-40B4-BE49-F238E27FC236}">
                    <a16:creationId xmlns:a16="http://schemas.microsoft.com/office/drawing/2014/main" id="{F67B3864-33FA-4330-B883-D82897BB2D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17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0" name="Line 657">
                <a:extLst>
                  <a:ext uri="{FF2B5EF4-FFF2-40B4-BE49-F238E27FC236}">
                    <a16:creationId xmlns:a16="http://schemas.microsoft.com/office/drawing/2014/main" id="{80EB820A-C482-444E-B111-6C8E62A6F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17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1" name="Line 658">
                <a:extLst>
                  <a:ext uri="{FF2B5EF4-FFF2-40B4-BE49-F238E27FC236}">
                    <a16:creationId xmlns:a16="http://schemas.microsoft.com/office/drawing/2014/main" id="{34B66598-67CA-48E3-A4AF-ED67DF239E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163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2" name="Line 659">
                <a:extLst>
                  <a:ext uri="{FF2B5EF4-FFF2-40B4-BE49-F238E27FC236}">
                    <a16:creationId xmlns:a16="http://schemas.microsoft.com/office/drawing/2014/main" id="{EDE55934-1875-46D1-AF26-CFA41D44D2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15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3" name="Line 660">
                <a:extLst>
                  <a:ext uri="{FF2B5EF4-FFF2-40B4-BE49-F238E27FC236}">
                    <a16:creationId xmlns:a16="http://schemas.microsoft.com/office/drawing/2014/main" id="{5C48E081-43BA-4AAB-9D4D-32DBCDFF84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14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4" name="Line 661">
                <a:extLst>
                  <a:ext uri="{FF2B5EF4-FFF2-40B4-BE49-F238E27FC236}">
                    <a16:creationId xmlns:a16="http://schemas.microsoft.com/office/drawing/2014/main" id="{3B0F4AB1-CEDB-4F77-9664-89AA50F8F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13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5" name="Line 662">
                <a:extLst>
                  <a:ext uri="{FF2B5EF4-FFF2-40B4-BE49-F238E27FC236}">
                    <a16:creationId xmlns:a16="http://schemas.microsoft.com/office/drawing/2014/main" id="{502AD3FF-B1EF-4611-92CF-FD229FD243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12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6" name="Line 663">
                <a:extLst>
                  <a:ext uri="{FF2B5EF4-FFF2-40B4-BE49-F238E27FC236}">
                    <a16:creationId xmlns:a16="http://schemas.microsoft.com/office/drawing/2014/main" id="{A7829678-BEAA-43F3-B291-6F85E5479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120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7" name="Line 664">
                <a:extLst>
                  <a:ext uri="{FF2B5EF4-FFF2-40B4-BE49-F238E27FC236}">
                    <a16:creationId xmlns:a16="http://schemas.microsoft.com/office/drawing/2014/main" id="{51BF030F-2978-4E46-A6B7-26C13C4157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11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8" name="Line 665">
                <a:extLst>
                  <a:ext uri="{FF2B5EF4-FFF2-40B4-BE49-F238E27FC236}">
                    <a16:creationId xmlns:a16="http://schemas.microsoft.com/office/drawing/2014/main" id="{5F7A77F2-EFE5-481D-A687-B64A64F8AF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10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9" name="Line 666">
                <a:extLst>
                  <a:ext uri="{FF2B5EF4-FFF2-40B4-BE49-F238E27FC236}">
                    <a16:creationId xmlns:a16="http://schemas.microsoft.com/office/drawing/2014/main" id="{FBA8EEB6-311B-4722-A285-67EEAFDE39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09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0" name="Line 667">
                <a:extLst>
                  <a:ext uri="{FF2B5EF4-FFF2-40B4-BE49-F238E27FC236}">
                    <a16:creationId xmlns:a16="http://schemas.microsoft.com/office/drawing/2014/main" id="{B128CD61-565D-4606-802E-31983C5BE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08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1" name="Line 668">
                <a:extLst>
                  <a:ext uri="{FF2B5EF4-FFF2-40B4-BE49-F238E27FC236}">
                    <a16:creationId xmlns:a16="http://schemas.microsoft.com/office/drawing/2014/main" id="{5054D53F-A763-462C-8759-46DEF7CA0F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077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2" name="Line 669">
                <a:extLst>
                  <a:ext uri="{FF2B5EF4-FFF2-40B4-BE49-F238E27FC236}">
                    <a16:creationId xmlns:a16="http://schemas.microsoft.com/office/drawing/2014/main" id="{06BACF05-7C6A-4059-A7A2-398D2F1B86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06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3" name="Line 670">
                <a:extLst>
                  <a:ext uri="{FF2B5EF4-FFF2-40B4-BE49-F238E27FC236}">
                    <a16:creationId xmlns:a16="http://schemas.microsoft.com/office/drawing/2014/main" id="{280F0C3B-A921-4B3B-B3B5-6ED9E78A9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06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4" name="Line 671">
                <a:extLst>
                  <a:ext uri="{FF2B5EF4-FFF2-40B4-BE49-F238E27FC236}">
                    <a16:creationId xmlns:a16="http://schemas.microsoft.com/office/drawing/2014/main" id="{8C187CDF-0A08-432A-862E-1BE6BDFF0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05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5" name="Line 672">
                <a:extLst>
                  <a:ext uri="{FF2B5EF4-FFF2-40B4-BE49-F238E27FC236}">
                    <a16:creationId xmlns:a16="http://schemas.microsoft.com/office/drawing/2014/main" id="{D2E5DB02-593B-4FB1-BEF3-37912F917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04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6" name="Line 673">
                <a:extLst>
                  <a:ext uri="{FF2B5EF4-FFF2-40B4-BE49-F238E27FC236}">
                    <a16:creationId xmlns:a16="http://schemas.microsoft.com/office/drawing/2014/main" id="{21D8FBBC-E833-4800-BC6E-2E29E0CC53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035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7" name="Line 674">
                <a:extLst>
                  <a:ext uri="{FF2B5EF4-FFF2-40B4-BE49-F238E27FC236}">
                    <a16:creationId xmlns:a16="http://schemas.microsoft.com/office/drawing/2014/main" id="{34956A94-62BB-4596-A9D7-93B77F257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02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8" name="Line 675">
                <a:extLst>
                  <a:ext uri="{FF2B5EF4-FFF2-40B4-BE49-F238E27FC236}">
                    <a16:creationId xmlns:a16="http://schemas.microsoft.com/office/drawing/2014/main" id="{25EF311A-B88C-4E83-A0A3-68ECC0A83C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01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9" name="Line 676">
                <a:extLst>
                  <a:ext uri="{FF2B5EF4-FFF2-40B4-BE49-F238E27FC236}">
                    <a16:creationId xmlns:a16="http://schemas.microsoft.com/office/drawing/2014/main" id="{31F542C5-4DFB-426E-9E28-D580EFA2B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01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00" name="Line 677">
                <a:extLst>
                  <a:ext uri="{FF2B5EF4-FFF2-40B4-BE49-F238E27FC236}">
                    <a16:creationId xmlns:a16="http://schemas.microsoft.com/office/drawing/2014/main" id="{68CB6886-CD66-4A06-939E-B26D888F81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00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01" name="Line 678">
                <a:extLst>
                  <a:ext uri="{FF2B5EF4-FFF2-40B4-BE49-F238E27FC236}">
                    <a16:creationId xmlns:a16="http://schemas.microsoft.com/office/drawing/2014/main" id="{0668B233-6CD8-425D-A1DE-7AB04C017A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992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02" name="Line 679">
                <a:extLst>
                  <a:ext uri="{FF2B5EF4-FFF2-40B4-BE49-F238E27FC236}">
                    <a16:creationId xmlns:a16="http://schemas.microsoft.com/office/drawing/2014/main" id="{C8456D95-F5AD-4ED1-902C-980013C7E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98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03" name="Line 680">
                <a:extLst>
                  <a:ext uri="{FF2B5EF4-FFF2-40B4-BE49-F238E27FC236}">
                    <a16:creationId xmlns:a16="http://schemas.microsoft.com/office/drawing/2014/main" id="{DA6AB3F6-632E-450F-A9C8-D5B10A946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97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04" name="Line 681">
                <a:extLst>
                  <a:ext uri="{FF2B5EF4-FFF2-40B4-BE49-F238E27FC236}">
                    <a16:creationId xmlns:a16="http://schemas.microsoft.com/office/drawing/2014/main" id="{B47FE09D-DE41-48AC-8284-6982968346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96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05" name="Line 682">
                <a:extLst>
                  <a:ext uri="{FF2B5EF4-FFF2-40B4-BE49-F238E27FC236}">
                    <a16:creationId xmlns:a16="http://schemas.microsoft.com/office/drawing/2014/main" id="{D90250BC-949C-432D-A529-A8D582364F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96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06" name="Line 683">
                <a:extLst>
                  <a:ext uri="{FF2B5EF4-FFF2-40B4-BE49-F238E27FC236}">
                    <a16:creationId xmlns:a16="http://schemas.microsoft.com/office/drawing/2014/main" id="{CCF1824B-AA5C-49D7-82C3-2D77CBBAFA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952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07" name="Line 684">
                <a:extLst>
                  <a:ext uri="{FF2B5EF4-FFF2-40B4-BE49-F238E27FC236}">
                    <a16:creationId xmlns:a16="http://schemas.microsoft.com/office/drawing/2014/main" id="{AA70ADED-BFFD-45D7-8CE9-B1197FDBB2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94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08" name="Line 685">
                <a:extLst>
                  <a:ext uri="{FF2B5EF4-FFF2-40B4-BE49-F238E27FC236}">
                    <a16:creationId xmlns:a16="http://schemas.microsoft.com/office/drawing/2014/main" id="{458EE1B0-DEC2-4368-8C15-87B51BCC8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93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09" name="Line 686">
                <a:extLst>
                  <a:ext uri="{FF2B5EF4-FFF2-40B4-BE49-F238E27FC236}">
                    <a16:creationId xmlns:a16="http://schemas.microsoft.com/office/drawing/2014/main" id="{93DB39A5-0623-4E3E-A967-4DF52134F3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92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10" name="Line 687">
                <a:extLst>
                  <a:ext uri="{FF2B5EF4-FFF2-40B4-BE49-F238E27FC236}">
                    <a16:creationId xmlns:a16="http://schemas.microsoft.com/office/drawing/2014/main" id="{35234328-6FE9-4B60-8C5D-A251056B0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91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11" name="Line 688">
                <a:extLst>
                  <a:ext uri="{FF2B5EF4-FFF2-40B4-BE49-F238E27FC236}">
                    <a16:creationId xmlns:a16="http://schemas.microsoft.com/office/drawing/2014/main" id="{DD7E6DAE-32CF-41C8-B89A-3F6E2F63D6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909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12" name="Line 689">
                <a:extLst>
                  <a:ext uri="{FF2B5EF4-FFF2-40B4-BE49-F238E27FC236}">
                    <a16:creationId xmlns:a16="http://schemas.microsoft.com/office/drawing/2014/main" id="{45FC15AF-C786-4599-98FE-CAEE844B47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89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13" name="Line 690">
                <a:extLst>
                  <a:ext uri="{FF2B5EF4-FFF2-40B4-BE49-F238E27FC236}">
                    <a16:creationId xmlns:a16="http://schemas.microsoft.com/office/drawing/2014/main" id="{59988C7A-4686-4F7F-9B9A-745AAF1EC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89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14" name="Line 691">
                <a:extLst>
                  <a:ext uri="{FF2B5EF4-FFF2-40B4-BE49-F238E27FC236}">
                    <a16:creationId xmlns:a16="http://schemas.microsoft.com/office/drawing/2014/main" id="{A7FEDB1F-F403-4CA7-949E-770A4DE40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88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15" name="Line 692">
                <a:extLst>
                  <a:ext uri="{FF2B5EF4-FFF2-40B4-BE49-F238E27FC236}">
                    <a16:creationId xmlns:a16="http://schemas.microsoft.com/office/drawing/2014/main" id="{0A93C578-9F07-4DA7-8BD0-24031288F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87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16" name="Line 693">
                <a:extLst>
                  <a:ext uri="{FF2B5EF4-FFF2-40B4-BE49-F238E27FC236}">
                    <a16:creationId xmlns:a16="http://schemas.microsoft.com/office/drawing/2014/main" id="{A2A94DC2-75B2-46A5-9090-B38AB19C63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867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17" name="Line 694">
                <a:extLst>
                  <a:ext uri="{FF2B5EF4-FFF2-40B4-BE49-F238E27FC236}">
                    <a16:creationId xmlns:a16="http://schemas.microsoft.com/office/drawing/2014/main" id="{AECECF60-6601-4776-A056-0BDF954F4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85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18" name="Line 695">
                <a:extLst>
                  <a:ext uri="{FF2B5EF4-FFF2-40B4-BE49-F238E27FC236}">
                    <a16:creationId xmlns:a16="http://schemas.microsoft.com/office/drawing/2014/main" id="{107790A4-CF84-46D3-800F-5A225E78F2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84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19" name="Line 696">
                <a:extLst>
                  <a:ext uri="{FF2B5EF4-FFF2-40B4-BE49-F238E27FC236}">
                    <a16:creationId xmlns:a16="http://schemas.microsoft.com/office/drawing/2014/main" id="{27EB8CA2-C8E0-4A97-8DA2-DCEF401DB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84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20" name="Line 697">
                <a:extLst>
                  <a:ext uri="{FF2B5EF4-FFF2-40B4-BE49-F238E27FC236}">
                    <a16:creationId xmlns:a16="http://schemas.microsoft.com/office/drawing/2014/main" id="{D8403738-35E8-4AC5-84E3-A56483685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83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21" name="Line 698">
                <a:extLst>
                  <a:ext uri="{FF2B5EF4-FFF2-40B4-BE49-F238E27FC236}">
                    <a16:creationId xmlns:a16="http://schemas.microsoft.com/office/drawing/2014/main" id="{A966A09E-0566-4AC0-B2C2-CBDB7B53BF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824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22" name="Freeform 699">
                <a:extLst>
                  <a:ext uri="{FF2B5EF4-FFF2-40B4-BE49-F238E27FC236}">
                    <a16:creationId xmlns:a16="http://schemas.microsoft.com/office/drawing/2014/main" id="{E606DDC1-53E0-41C7-8864-BB1601EDB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" y="3027"/>
                <a:ext cx="25" cy="608"/>
              </a:xfrm>
              <a:custGeom>
                <a:avLst/>
                <a:gdLst>
                  <a:gd name="T0" fmla="*/ 20 w 25"/>
                  <a:gd name="T1" fmla="*/ 592 h 608"/>
                  <a:gd name="T2" fmla="*/ 20 w 25"/>
                  <a:gd name="T3" fmla="*/ 440 h 608"/>
                  <a:gd name="T4" fmla="*/ 0 w 25"/>
                  <a:gd name="T5" fmla="*/ 352 h 608"/>
                  <a:gd name="T6" fmla="*/ 0 w 25"/>
                  <a:gd name="T7" fmla="*/ 0 h 608"/>
                  <a:gd name="T8" fmla="*/ 10 w 25"/>
                  <a:gd name="T9" fmla="*/ 344 h 608"/>
                  <a:gd name="T10" fmla="*/ 25 w 25"/>
                  <a:gd name="T11" fmla="*/ 432 h 608"/>
                  <a:gd name="T12" fmla="*/ 23 w 25"/>
                  <a:gd name="T13" fmla="*/ 608 h 608"/>
                  <a:gd name="T14" fmla="*/ 20 w 25"/>
                  <a:gd name="T15" fmla="*/ 592 h 6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608">
                    <a:moveTo>
                      <a:pt x="20" y="592"/>
                    </a:moveTo>
                    <a:lnTo>
                      <a:pt x="20" y="440"/>
                    </a:lnTo>
                    <a:lnTo>
                      <a:pt x="0" y="352"/>
                    </a:lnTo>
                    <a:lnTo>
                      <a:pt x="0" y="0"/>
                    </a:lnTo>
                    <a:lnTo>
                      <a:pt x="10" y="344"/>
                    </a:lnTo>
                    <a:lnTo>
                      <a:pt x="25" y="432"/>
                    </a:lnTo>
                    <a:lnTo>
                      <a:pt x="23" y="608"/>
                    </a:lnTo>
                    <a:lnTo>
                      <a:pt x="20" y="5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23" name="Freeform 700">
                <a:extLst>
                  <a:ext uri="{FF2B5EF4-FFF2-40B4-BE49-F238E27FC236}">
                    <a16:creationId xmlns:a16="http://schemas.microsoft.com/office/drawing/2014/main" id="{3EA8F4F0-9F8E-4DB6-A757-48ADCBB11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" y="3027"/>
                <a:ext cx="25" cy="608"/>
              </a:xfrm>
              <a:custGeom>
                <a:avLst/>
                <a:gdLst>
                  <a:gd name="T0" fmla="*/ 20 w 25"/>
                  <a:gd name="T1" fmla="*/ 592 h 608"/>
                  <a:gd name="T2" fmla="*/ 20 w 25"/>
                  <a:gd name="T3" fmla="*/ 440 h 608"/>
                  <a:gd name="T4" fmla="*/ 0 w 25"/>
                  <a:gd name="T5" fmla="*/ 352 h 608"/>
                  <a:gd name="T6" fmla="*/ 0 w 25"/>
                  <a:gd name="T7" fmla="*/ 0 h 608"/>
                  <a:gd name="T8" fmla="*/ 10 w 25"/>
                  <a:gd name="T9" fmla="*/ 344 h 608"/>
                  <a:gd name="T10" fmla="*/ 25 w 25"/>
                  <a:gd name="T11" fmla="*/ 432 h 608"/>
                  <a:gd name="T12" fmla="*/ 23 w 25"/>
                  <a:gd name="T13" fmla="*/ 608 h 6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608">
                    <a:moveTo>
                      <a:pt x="20" y="592"/>
                    </a:moveTo>
                    <a:lnTo>
                      <a:pt x="20" y="440"/>
                    </a:lnTo>
                    <a:lnTo>
                      <a:pt x="0" y="352"/>
                    </a:lnTo>
                    <a:lnTo>
                      <a:pt x="0" y="0"/>
                    </a:lnTo>
                    <a:lnTo>
                      <a:pt x="10" y="344"/>
                    </a:lnTo>
                    <a:lnTo>
                      <a:pt x="25" y="432"/>
                    </a:lnTo>
                    <a:lnTo>
                      <a:pt x="23" y="60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24" name="Freeform 701">
                <a:extLst>
                  <a:ext uri="{FF2B5EF4-FFF2-40B4-BE49-F238E27FC236}">
                    <a16:creationId xmlns:a16="http://schemas.microsoft.com/office/drawing/2014/main" id="{F1EE373A-B7D3-4B40-B0BC-FF077F906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" y="1248"/>
                <a:ext cx="73" cy="421"/>
              </a:xfrm>
              <a:custGeom>
                <a:avLst/>
                <a:gdLst>
                  <a:gd name="T0" fmla="*/ 0 w 29"/>
                  <a:gd name="T1" fmla="*/ 0 h 158"/>
                  <a:gd name="T2" fmla="*/ 0 w 29"/>
                  <a:gd name="T3" fmla="*/ 2990 h 158"/>
                  <a:gd name="T4" fmla="*/ 463 w 29"/>
                  <a:gd name="T5" fmla="*/ 2990 h 158"/>
                  <a:gd name="T6" fmla="*/ 463 w 29"/>
                  <a:gd name="T7" fmla="*/ 0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158">
                    <a:moveTo>
                      <a:pt x="0" y="0"/>
                    </a:moveTo>
                    <a:cubicBezTo>
                      <a:pt x="0" y="1"/>
                      <a:pt x="0" y="66"/>
                      <a:pt x="0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29" y="66"/>
                      <a:pt x="29" y="1"/>
                      <a:pt x="29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25" name="Rectangle 702">
                <a:extLst>
                  <a:ext uri="{FF2B5EF4-FFF2-40B4-BE49-F238E27FC236}">
                    <a16:creationId xmlns:a16="http://schemas.microsoft.com/office/drawing/2014/main" id="{4CC38AEE-5B84-48B2-B497-E43321492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633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10</a:t>
                </a:r>
                <a:endParaRPr lang="fr-FR" altLang="fr-FR"/>
              </a:p>
            </p:txBody>
          </p:sp>
          <p:sp>
            <p:nvSpPr>
              <p:cNvPr id="36226" name="Rectangle 703">
                <a:extLst>
                  <a:ext uri="{FF2B5EF4-FFF2-40B4-BE49-F238E27FC236}">
                    <a16:creationId xmlns:a16="http://schemas.microsoft.com/office/drawing/2014/main" id="{BD0CB2AF-093F-4D54-9B7F-E10C6869E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550"/>
                <a:ext cx="16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9</a:t>
                </a:r>
                <a:endParaRPr lang="fr-FR" altLang="fr-FR"/>
              </a:p>
            </p:txBody>
          </p:sp>
          <p:sp>
            <p:nvSpPr>
              <p:cNvPr id="36227" name="Rectangle 704">
                <a:extLst>
                  <a:ext uri="{FF2B5EF4-FFF2-40B4-BE49-F238E27FC236}">
                    <a16:creationId xmlns:a16="http://schemas.microsoft.com/office/drawing/2014/main" id="{49DE47C8-0441-41AA-8154-3645D67ED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465"/>
                <a:ext cx="16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8</a:t>
                </a:r>
                <a:endParaRPr lang="fr-FR" altLang="fr-FR"/>
              </a:p>
            </p:txBody>
          </p:sp>
          <p:sp>
            <p:nvSpPr>
              <p:cNvPr id="36228" name="Rectangle 705">
                <a:extLst>
                  <a:ext uri="{FF2B5EF4-FFF2-40B4-BE49-F238E27FC236}">
                    <a16:creationId xmlns:a16="http://schemas.microsoft.com/office/drawing/2014/main" id="{8846DCC0-8EEE-495E-8FD6-EB025A8D2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379"/>
                <a:ext cx="16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7</a:t>
                </a:r>
                <a:endParaRPr lang="fr-FR" altLang="fr-FR"/>
              </a:p>
            </p:txBody>
          </p:sp>
          <p:sp>
            <p:nvSpPr>
              <p:cNvPr id="36229" name="Rectangle 706">
                <a:extLst>
                  <a:ext uri="{FF2B5EF4-FFF2-40B4-BE49-F238E27FC236}">
                    <a16:creationId xmlns:a16="http://schemas.microsoft.com/office/drawing/2014/main" id="{DADD87EA-65A5-402C-A9F9-CAC66B9573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296"/>
                <a:ext cx="16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6</a:t>
                </a:r>
                <a:endParaRPr lang="fr-FR" altLang="fr-FR"/>
              </a:p>
            </p:txBody>
          </p:sp>
          <p:sp>
            <p:nvSpPr>
              <p:cNvPr id="36230" name="Line 707">
                <a:extLst>
                  <a:ext uri="{FF2B5EF4-FFF2-40B4-BE49-F238E27FC236}">
                    <a16:creationId xmlns:a16="http://schemas.microsoft.com/office/drawing/2014/main" id="{D3A59388-EFE6-43BB-9F16-5EDEAA668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87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31" name="Line 708">
                <a:extLst>
                  <a:ext uri="{FF2B5EF4-FFF2-40B4-BE49-F238E27FC236}">
                    <a16:creationId xmlns:a16="http://schemas.microsoft.com/office/drawing/2014/main" id="{EC0487B1-B9AE-4E35-A5D6-B0546229FF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01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32" name="Line 709">
                <a:extLst>
                  <a:ext uri="{FF2B5EF4-FFF2-40B4-BE49-F238E27FC236}">
                    <a16:creationId xmlns:a16="http://schemas.microsoft.com/office/drawing/2014/main" id="{7C823D62-CE24-41FC-BD8D-B09731809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416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33" name="Line 710">
                <a:extLst>
                  <a:ext uri="{FF2B5EF4-FFF2-40B4-BE49-F238E27FC236}">
                    <a16:creationId xmlns:a16="http://schemas.microsoft.com/office/drawing/2014/main" id="{BA57C6EE-B339-4524-8E86-DF92EEEC2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331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34" name="Line 711">
                <a:extLst>
                  <a:ext uri="{FF2B5EF4-FFF2-40B4-BE49-F238E27FC236}">
                    <a16:creationId xmlns:a16="http://schemas.microsoft.com/office/drawing/2014/main" id="{99532045-523C-496F-BA13-EB3E63FEE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669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35" name="Line 712">
                <a:extLst>
                  <a:ext uri="{FF2B5EF4-FFF2-40B4-BE49-F238E27FC236}">
                    <a16:creationId xmlns:a16="http://schemas.microsoft.com/office/drawing/2014/main" id="{20FE25C3-97BC-4E97-A08B-2E7D129A32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66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36" name="Line 713">
                <a:extLst>
                  <a:ext uri="{FF2B5EF4-FFF2-40B4-BE49-F238E27FC236}">
                    <a16:creationId xmlns:a16="http://schemas.microsoft.com/office/drawing/2014/main" id="{D19BE638-AEBF-435C-A2AC-414F000C4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65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37" name="Line 714">
                <a:extLst>
                  <a:ext uri="{FF2B5EF4-FFF2-40B4-BE49-F238E27FC236}">
                    <a16:creationId xmlns:a16="http://schemas.microsoft.com/office/drawing/2014/main" id="{CDCAC855-71D8-41CA-97B7-81D962849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64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38" name="Line 715">
                <a:extLst>
                  <a:ext uri="{FF2B5EF4-FFF2-40B4-BE49-F238E27FC236}">
                    <a16:creationId xmlns:a16="http://schemas.microsoft.com/office/drawing/2014/main" id="{EFEC68DC-07D4-406E-9EF3-1E19D3EAC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63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39" name="Line 716">
                <a:extLst>
                  <a:ext uri="{FF2B5EF4-FFF2-40B4-BE49-F238E27FC236}">
                    <a16:creationId xmlns:a16="http://schemas.microsoft.com/office/drawing/2014/main" id="{45D1DB39-C8F0-42C5-A212-0B7956F973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627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0" name="Line 717">
                <a:extLst>
                  <a:ext uri="{FF2B5EF4-FFF2-40B4-BE49-F238E27FC236}">
                    <a16:creationId xmlns:a16="http://schemas.microsoft.com/office/drawing/2014/main" id="{AA137D1D-E989-415A-AB90-E7909B9D7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61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1" name="Line 718">
                <a:extLst>
                  <a:ext uri="{FF2B5EF4-FFF2-40B4-BE49-F238E27FC236}">
                    <a16:creationId xmlns:a16="http://schemas.microsoft.com/office/drawing/2014/main" id="{DDA82030-D8B7-493C-80B2-83C85A6C5D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61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2" name="Line 719">
                <a:extLst>
                  <a:ext uri="{FF2B5EF4-FFF2-40B4-BE49-F238E27FC236}">
                    <a16:creationId xmlns:a16="http://schemas.microsoft.com/office/drawing/2014/main" id="{8C740C1A-D863-480E-BB8C-E7249D162D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60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3" name="Line 720">
                <a:extLst>
                  <a:ext uri="{FF2B5EF4-FFF2-40B4-BE49-F238E27FC236}">
                    <a16:creationId xmlns:a16="http://schemas.microsoft.com/office/drawing/2014/main" id="{89C10730-2985-43FF-ACE2-064F5717B8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9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4" name="Line 721">
                <a:extLst>
                  <a:ext uri="{FF2B5EF4-FFF2-40B4-BE49-F238E27FC236}">
                    <a16:creationId xmlns:a16="http://schemas.microsoft.com/office/drawing/2014/main" id="{6EBB8D3E-3BEC-4081-BF1E-9FAFED8A6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87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5" name="Line 722">
                <a:extLst>
                  <a:ext uri="{FF2B5EF4-FFF2-40B4-BE49-F238E27FC236}">
                    <a16:creationId xmlns:a16="http://schemas.microsoft.com/office/drawing/2014/main" id="{9DED01EB-E7EC-4464-98FA-23559B6A95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7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6" name="Line 723">
                <a:extLst>
                  <a:ext uri="{FF2B5EF4-FFF2-40B4-BE49-F238E27FC236}">
                    <a16:creationId xmlns:a16="http://schemas.microsoft.com/office/drawing/2014/main" id="{83FD0E49-6E9B-472C-8787-3CBE44E997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6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7" name="Line 724">
                <a:extLst>
                  <a:ext uri="{FF2B5EF4-FFF2-40B4-BE49-F238E27FC236}">
                    <a16:creationId xmlns:a16="http://schemas.microsoft.com/office/drawing/2014/main" id="{FCF3D046-C15A-4921-BEE2-673DA03BF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6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8" name="Line 725">
                <a:extLst>
                  <a:ext uri="{FF2B5EF4-FFF2-40B4-BE49-F238E27FC236}">
                    <a16:creationId xmlns:a16="http://schemas.microsoft.com/office/drawing/2014/main" id="{64043D3A-C647-428E-84AB-0C2CDED8F6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5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9" name="Line 726">
                <a:extLst>
                  <a:ext uri="{FF2B5EF4-FFF2-40B4-BE49-F238E27FC236}">
                    <a16:creationId xmlns:a16="http://schemas.microsoft.com/office/drawing/2014/main" id="{4BD92D1F-D759-46F4-9D70-9D27CA34D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44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0" name="Line 727">
                <a:extLst>
                  <a:ext uri="{FF2B5EF4-FFF2-40B4-BE49-F238E27FC236}">
                    <a16:creationId xmlns:a16="http://schemas.microsoft.com/office/drawing/2014/main" id="{DA7D5940-3EA6-4396-8854-1221632BE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3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1" name="Line 728">
                <a:extLst>
                  <a:ext uri="{FF2B5EF4-FFF2-40B4-BE49-F238E27FC236}">
                    <a16:creationId xmlns:a16="http://schemas.microsoft.com/office/drawing/2014/main" id="{E7ADA278-6B3E-4F5D-8B92-07FCCA5C6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2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2" name="Line 729">
                <a:extLst>
                  <a:ext uri="{FF2B5EF4-FFF2-40B4-BE49-F238E27FC236}">
                    <a16:creationId xmlns:a16="http://schemas.microsoft.com/office/drawing/2014/main" id="{F5DF39D5-EEB4-44B3-B93C-FE02C1E41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1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3" name="Line 730">
                <a:extLst>
                  <a:ext uri="{FF2B5EF4-FFF2-40B4-BE49-F238E27FC236}">
                    <a16:creationId xmlns:a16="http://schemas.microsoft.com/office/drawing/2014/main" id="{71D9E867-185B-49B5-AB64-D2FA3879FC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0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4" name="Line 731">
                <a:extLst>
                  <a:ext uri="{FF2B5EF4-FFF2-40B4-BE49-F238E27FC236}">
                    <a16:creationId xmlns:a16="http://schemas.microsoft.com/office/drawing/2014/main" id="{3EB39EE2-29B3-4D00-BB0E-1640E89D82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501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5" name="Line 732">
                <a:extLst>
                  <a:ext uri="{FF2B5EF4-FFF2-40B4-BE49-F238E27FC236}">
                    <a16:creationId xmlns:a16="http://schemas.microsoft.com/office/drawing/2014/main" id="{6FBA0342-5502-49C9-A5D1-FB88FB9FB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49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6" name="Line 733">
                <a:extLst>
                  <a:ext uri="{FF2B5EF4-FFF2-40B4-BE49-F238E27FC236}">
                    <a16:creationId xmlns:a16="http://schemas.microsoft.com/office/drawing/2014/main" id="{4DDE7063-F10F-49F5-8DD2-9A43AD3B7E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48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7" name="Line 734">
                <a:extLst>
                  <a:ext uri="{FF2B5EF4-FFF2-40B4-BE49-F238E27FC236}">
                    <a16:creationId xmlns:a16="http://schemas.microsoft.com/office/drawing/2014/main" id="{5B1EA1A7-FF35-4FF8-A279-A15467FE5E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47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8" name="Line 735">
                <a:extLst>
                  <a:ext uri="{FF2B5EF4-FFF2-40B4-BE49-F238E27FC236}">
                    <a16:creationId xmlns:a16="http://schemas.microsoft.com/office/drawing/2014/main" id="{947EEDB4-2554-48DC-80DA-93412E790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46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9" name="Line 736">
                <a:extLst>
                  <a:ext uri="{FF2B5EF4-FFF2-40B4-BE49-F238E27FC236}">
                    <a16:creationId xmlns:a16="http://schemas.microsoft.com/office/drawing/2014/main" id="{7F23B3D4-BA1A-4C95-B747-9036A9E42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459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0" name="Line 737">
                <a:extLst>
                  <a:ext uri="{FF2B5EF4-FFF2-40B4-BE49-F238E27FC236}">
                    <a16:creationId xmlns:a16="http://schemas.microsoft.com/office/drawing/2014/main" id="{761F92E8-8CC1-4264-8600-D8F7436EF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45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1" name="Line 738">
                <a:extLst>
                  <a:ext uri="{FF2B5EF4-FFF2-40B4-BE49-F238E27FC236}">
                    <a16:creationId xmlns:a16="http://schemas.microsoft.com/office/drawing/2014/main" id="{F7D6E484-318A-410D-A994-E0E9B00B4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44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2" name="Line 739">
                <a:extLst>
                  <a:ext uri="{FF2B5EF4-FFF2-40B4-BE49-F238E27FC236}">
                    <a16:creationId xmlns:a16="http://schemas.microsoft.com/office/drawing/2014/main" id="{16638EAA-7771-43CA-99D5-6343A14992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43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3" name="Line 740">
                <a:extLst>
                  <a:ext uri="{FF2B5EF4-FFF2-40B4-BE49-F238E27FC236}">
                    <a16:creationId xmlns:a16="http://schemas.microsoft.com/office/drawing/2014/main" id="{A7441AF6-98F8-4955-B701-004A1FFDE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42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4" name="Line 741">
                <a:extLst>
                  <a:ext uri="{FF2B5EF4-FFF2-40B4-BE49-F238E27FC236}">
                    <a16:creationId xmlns:a16="http://schemas.microsoft.com/office/drawing/2014/main" id="{7499F09A-F9DE-440D-BF7C-8BCA9AED8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416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5" name="Line 742">
                <a:extLst>
                  <a:ext uri="{FF2B5EF4-FFF2-40B4-BE49-F238E27FC236}">
                    <a16:creationId xmlns:a16="http://schemas.microsoft.com/office/drawing/2014/main" id="{85BFCE04-C402-4DEA-B05A-8742D0795D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40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6" name="Line 743">
                <a:extLst>
                  <a:ext uri="{FF2B5EF4-FFF2-40B4-BE49-F238E27FC236}">
                    <a16:creationId xmlns:a16="http://schemas.microsoft.com/office/drawing/2014/main" id="{C2903431-1E71-4A84-8F90-1D422812E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40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7" name="Line 744">
                <a:extLst>
                  <a:ext uri="{FF2B5EF4-FFF2-40B4-BE49-F238E27FC236}">
                    <a16:creationId xmlns:a16="http://schemas.microsoft.com/office/drawing/2014/main" id="{05729897-00E2-4788-95F3-29EF521BF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39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8" name="Line 745">
                <a:extLst>
                  <a:ext uri="{FF2B5EF4-FFF2-40B4-BE49-F238E27FC236}">
                    <a16:creationId xmlns:a16="http://schemas.microsoft.com/office/drawing/2014/main" id="{C934789C-D377-4A96-8969-82852A2A5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38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9" name="Line 746">
                <a:extLst>
                  <a:ext uri="{FF2B5EF4-FFF2-40B4-BE49-F238E27FC236}">
                    <a16:creationId xmlns:a16="http://schemas.microsoft.com/office/drawing/2014/main" id="{8F6B63D4-4374-484D-924F-31E2621417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373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0" name="Line 747">
                <a:extLst>
                  <a:ext uri="{FF2B5EF4-FFF2-40B4-BE49-F238E27FC236}">
                    <a16:creationId xmlns:a16="http://schemas.microsoft.com/office/drawing/2014/main" id="{0E97122C-9335-427C-9E8A-B710371733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36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1" name="Line 748">
                <a:extLst>
                  <a:ext uri="{FF2B5EF4-FFF2-40B4-BE49-F238E27FC236}">
                    <a16:creationId xmlns:a16="http://schemas.microsoft.com/office/drawing/2014/main" id="{5A94B641-44D6-4E77-80DD-2B83731B8D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35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2" name="Line 749">
                <a:extLst>
                  <a:ext uri="{FF2B5EF4-FFF2-40B4-BE49-F238E27FC236}">
                    <a16:creationId xmlns:a16="http://schemas.microsoft.com/office/drawing/2014/main" id="{F5CECADE-2BC3-4516-B4CB-0AED272A0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34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3" name="Line 750">
                <a:extLst>
                  <a:ext uri="{FF2B5EF4-FFF2-40B4-BE49-F238E27FC236}">
                    <a16:creationId xmlns:a16="http://schemas.microsoft.com/office/drawing/2014/main" id="{379B7E64-6BA9-4222-AE4B-191EC02EA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34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4" name="Line 751">
                <a:extLst>
                  <a:ext uri="{FF2B5EF4-FFF2-40B4-BE49-F238E27FC236}">
                    <a16:creationId xmlns:a16="http://schemas.microsoft.com/office/drawing/2014/main" id="{9237BCD5-90E0-4DE8-99B5-85912C8EA0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331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5" name="Line 752">
                <a:extLst>
                  <a:ext uri="{FF2B5EF4-FFF2-40B4-BE49-F238E27FC236}">
                    <a16:creationId xmlns:a16="http://schemas.microsoft.com/office/drawing/2014/main" id="{35AC1012-83C7-434B-988F-860C7A5AE7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32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6" name="Line 753">
                <a:extLst>
                  <a:ext uri="{FF2B5EF4-FFF2-40B4-BE49-F238E27FC236}">
                    <a16:creationId xmlns:a16="http://schemas.microsoft.com/office/drawing/2014/main" id="{CAB51D7B-83DD-4DAD-A07B-90CEAFE26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31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7" name="Line 754">
                <a:extLst>
                  <a:ext uri="{FF2B5EF4-FFF2-40B4-BE49-F238E27FC236}">
                    <a16:creationId xmlns:a16="http://schemas.microsoft.com/office/drawing/2014/main" id="{A51D4429-18A7-4DBF-ABE9-9A7F26C7D5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30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8" name="Line 755">
                <a:extLst>
                  <a:ext uri="{FF2B5EF4-FFF2-40B4-BE49-F238E27FC236}">
                    <a16:creationId xmlns:a16="http://schemas.microsoft.com/office/drawing/2014/main" id="{727FC4F4-5C22-47E1-AA1E-B41D88BDD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29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9" name="Line 756">
                <a:extLst>
                  <a:ext uri="{FF2B5EF4-FFF2-40B4-BE49-F238E27FC236}">
                    <a16:creationId xmlns:a16="http://schemas.microsoft.com/office/drawing/2014/main" id="{3081DB85-E0E7-4F94-88B9-58DC9362A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288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0" name="Line 757">
                <a:extLst>
                  <a:ext uri="{FF2B5EF4-FFF2-40B4-BE49-F238E27FC236}">
                    <a16:creationId xmlns:a16="http://schemas.microsoft.com/office/drawing/2014/main" id="{D2D3CD51-E90B-4F01-8E29-8F66C0D56A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28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1" name="Line 758">
                <a:extLst>
                  <a:ext uri="{FF2B5EF4-FFF2-40B4-BE49-F238E27FC236}">
                    <a16:creationId xmlns:a16="http://schemas.microsoft.com/office/drawing/2014/main" id="{A83375E2-FC29-4654-AFA0-2A10DB4961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27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2" name="Line 759">
                <a:extLst>
                  <a:ext uri="{FF2B5EF4-FFF2-40B4-BE49-F238E27FC236}">
                    <a16:creationId xmlns:a16="http://schemas.microsoft.com/office/drawing/2014/main" id="{B265B3D1-36B8-45EC-A5D9-D89F8CAA0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26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79" name="Group 760">
              <a:extLst>
                <a:ext uri="{FF2B5EF4-FFF2-40B4-BE49-F238E27FC236}">
                  <a16:creationId xmlns:a16="http://schemas.microsoft.com/office/drawing/2014/main" id="{22F919CD-8A43-406F-95E1-9E0168B451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" y="733"/>
              <a:ext cx="185" cy="3003"/>
              <a:chOff x="341" y="733"/>
              <a:chExt cx="185" cy="3003"/>
            </a:xfrm>
          </p:grpSpPr>
          <p:sp>
            <p:nvSpPr>
              <p:cNvPr id="35883" name="Line 761">
                <a:extLst>
                  <a:ext uri="{FF2B5EF4-FFF2-40B4-BE49-F238E27FC236}">
                    <a16:creationId xmlns:a16="http://schemas.microsoft.com/office/drawing/2014/main" id="{5ABC44A9-FD19-4842-A35C-94FA1747E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25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4" name="Freeform 762">
                <a:extLst>
                  <a:ext uri="{FF2B5EF4-FFF2-40B4-BE49-F238E27FC236}">
                    <a16:creationId xmlns:a16="http://schemas.microsoft.com/office/drawing/2014/main" id="{D30FC8B0-1256-4428-AFB8-1E11F0E28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" y="1669"/>
                <a:ext cx="73" cy="424"/>
              </a:xfrm>
              <a:custGeom>
                <a:avLst/>
                <a:gdLst>
                  <a:gd name="T0" fmla="*/ 0 w 29"/>
                  <a:gd name="T1" fmla="*/ 0 h 159"/>
                  <a:gd name="T2" fmla="*/ 0 w 29"/>
                  <a:gd name="T3" fmla="*/ 3016 h 159"/>
                  <a:gd name="T4" fmla="*/ 463 w 29"/>
                  <a:gd name="T5" fmla="*/ 3016 h 159"/>
                  <a:gd name="T6" fmla="*/ 463 w 29"/>
                  <a:gd name="T7" fmla="*/ 0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159">
                    <a:moveTo>
                      <a:pt x="0" y="0"/>
                    </a:moveTo>
                    <a:cubicBezTo>
                      <a:pt x="0" y="2"/>
                      <a:pt x="0" y="66"/>
                      <a:pt x="0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66"/>
                      <a:pt x="29" y="2"/>
                      <a:pt x="29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5" name="Rectangle 763">
                <a:extLst>
                  <a:ext uri="{FF2B5EF4-FFF2-40B4-BE49-F238E27FC236}">
                    <a16:creationId xmlns:a16="http://schemas.microsoft.com/office/drawing/2014/main" id="{CF7AFC05-ED27-4BD9-BB78-F82A40B22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2055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15</a:t>
                </a:r>
                <a:endParaRPr lang="fr-FR" altLang="fr-FR"/>
              </a:p>
            </p:txBody>
          </p:sp>
          <p:sp>
            <p:nvSpPr>
              <p:cNvPr id="35886" name="Rectangle 764">
                <a:extLst>
                  <a:ext uri="{FF2B5EF4-FFF2-40B4-BE49-F238E27FC236}">
                    <a16:creationId xmlns:a16="http://schemas.microsoft.com/office/drawing/2014/main" id="{21C68CC7-73CD-455F-A5E2-CE3481BAE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972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14</a:t>
                </a:r>
                <a:endParaRPr lang="fr-FR" altLang="fr-FR"/>
              </a:p>
            </p:txBody>
          </p:sp>
          <p:sp>
            <p:nvSpPr>
              <p:cNvPr id="35887" name="Rectangle 765">
                <a:extLst>
                  <a:ext uri="{FF2B5EF4-FFF2-40B4-BE49-F238E27FC236}">
                    <a16:creationId xmlns:a16="http://schemas.microsoft.com/office/drawing/2014/main" id="{75D770F2-2FA5-404D-9A7E-CB3E68AB4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887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13</a:t>
                </a:r>
                <a:endParaRPr lang="fr-FR" altLang="fr-FR"/>
              </a:p>
            </p:txBody>
          </p:sp>
          <p:sp>
            <p:nvSpPr>
              <p:cNvPr id="35888" name="Rectangle 766">
                <a:extLst>
                  <a:ext uri="{FF2B5EF4-FFF2-40B4-BE49-F238E27FC236}">
                    <a16:creationId xmlns:a16="http://schemas.microsoft.com/office/drawing/2014/main" id="{C3979436-49F3-4959-8BE1-6ABDE3A653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801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12</a:t>
                </a:r>
                <a:endParaRPr lang="fr-FR" altLang="fr-FR"/>
              </a:p>
            </p:txBody>
          </p:sp>
          <p:sp>
            <p:nvSpPr>
              <p:cNvPr id="35889" name="Rectangle 767">
                <a:extLst>
                  <a:ext uri="{FF2B5EF4-FFF2-40B4-BE49-F238E27FC236}">
                    <a16:creationId xmlns:a16="http://schemas.microsoft.com/office/drawing/2014/main" id="{4457EA21-AF62-4268-8BA0-CE7DA1706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1718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11</a:t>
                </a:r>
                <a:endParaRPr lang="fr-FR" altLang="fr-FR"/>
              </a:p>
            </p:txBody>
          </p:sp>
          <p:sp>
            <p:nvSpPr>
              <p:cNvPr id="35890" name="Line 768">
                <a:extLst>
                  <a:ext uri="{FF2B5EF4-FFF2-40B4-BE49-F238E27FC236}">
                    <a16:creationId xmlns:a16="http://schemas.microsoft.com/office/drawing/2014/main" id="{E9205BFE-061A-4CDF-8866-7BE515F9B8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08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1" name="Line 769">
                <a:extLst>
                  <a:ext uri="{FF2B5EF4-FFF2-40B4-BE49-F238E27FC236}">
                    <a16:creationId xmlns:a16="http://schemas.microsoft.com/office/drawing/2014/main" id="{E9574F05-4A1C-4378-8278-62402EFC91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923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2" name="Line 770">
                <a:extLst>
                  <a:ext uri="{FF2B5EF4-FFF2-40B4-BE49-F238E27FC236}">
                    <a16:creationId xmlns:a16="http://schemas.microsoft.com/office/drawing/2014/main" id="{B373BB78-CCB5-42F4-94AF-2391BCB3B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837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3" name="Line 771">
                <a:extLst>
                  <a:ext uri="{FF2B5EF4-FFF2-40B4-BE49-F238E27FC236}">
                    <a16:creationId xmlns:a16="http://schemas.microsoft.com/office/drawing/2014/main" id="{CB8E9B04-A40F-40DD-9C24-0840B74DC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755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4" name="Line 772">
                <a:extLst>
                  <a:ext uri="{FF2B5EF4-FFF2-40B4-BE49-F238E27FC236}">
                    <a16:creationId xmlns:a16="http://schemas.microsoft.com/office/drawing/2014/main" id="{BB85181E-5D20-4B4A-8C9A-B4838BE8D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93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5" name="Line 773">
                <a:extLst>
                  <a:ext uri="{FF2B5EF4-FFF2-40B4-BE49-F238E27FC236}">
                    <a16:creationId xmlns:a16="http://schemas.microsoft.com/office/drawing/2014/main" id="{F2B4F4AA-A6E2-4242-9E2B-6907758ECE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8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6" name="Line 774">
                <a:extLst>
                  <a:ext uri="{FF2B5EF4-FFF2-40B4-BE49-F238E27FC236}">
                    <a16:creationId xmlns:a16="http://schemas.microsoft.com/office/drawing/2014/main" id="{30CA9FF4-8F4B-447A-A501-CDD20B52D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7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7" name="Line 775">
                <a:extLst>
                  <a:ext uri="{FF2B5EF4-FFF2-40B4-BE49-F238E27FC236}">
                    <a16:creationId xmlns:a16="http://schemas.microsoft.com/office/drawing/2014/main" id="{CD46A4EA-F333-4BFC-BF07-2B0FCB5D2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6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8" name="Line 776">
                <a:extLst>
                  <a:ext uri="{FF2B5EF4-FFF2-40B4-BE49-F238E27FC236}">
                    <a16:creationId xmlns:a16="http://schemas.microsoft.com/office/drawing/2014/main" id="{D9B30131-2657-419A-B97D-DFE479F79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5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9" name="Line 777">
                <a:extLst>
                  <a:ext uri="{FF2B5EF4-FFF2-40B4-BE49-F238E27FC236}">
                    <a16:creationId xmlns:a16="http://schemas.microsoft.com/office/drawing/2014/main" id="{73DD0FFE-1532-400B-8A7C-E331E8E0E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51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0" name="Line 778">
                <a:extLst>
                  <a:ext uri="{FF2B5EF4-FFF2-40B4-BE49-F238E27FC236}">
                    <a16:creationId xmlns:a16="http://schemas.microsoft.com/office/drawing/2014/main" id="{0B03ED09-B4F6-4794-B20D-F84386188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4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1" name="Line 779">
                <a:extLst>
                  <a:ext uri="{FF2B5EF4-FFF2-40B4-BE49-F238E27FC236}">
                    <a16:creationId xmlns:a16="http://schemas.microsoft.com/office/drawing/2014/main" id="{DF978C26-E003-4FE6-9ABC-BF3202F30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3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2" name="Line 780">
                <a:extLst>
                  <a:ext uri="{FF2B5EF4-FFF2-40B4-BE49-F238E27FC236}">
                    <a16:creationId xmlns:a16="http://schemas.microsoft.com/office/drawing/2014/main" id="{AE3525EC-4111-423B-A19B-C8825B436C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2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3" name="Line 781">
                <a:extLst>
                  <a:ext uri="{FF2B5EF4-FFF2-40B4-BE49-F238E27FC236}">
                    <a16:creationId xmlns:a16="http://schemas.microsoft.com/office/drawing/2014/main" id="{8F4E68F0-B038-4BC1-AAB1-E5648A6801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1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4" name="Line 782">
                <a:extLst>
                  <a:ext uri="{FF2B5EF4-FFF2-40B4-BE49-F238E27FC236}">
                    <a16:creationId xmlns:a16="http://schemas.microsoft.com/office/drawing/2014/main" id="{73DC413B-1700-4E13-B745-D670EDCD0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08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5" name="Line 783">
                <a:extLst>
                  <a:ext uri="{FF2B5EF4-FFF2-40B4-BE49-F238E27FC236}">
                    <a16:creationId xmlns:a16="http://schemas.microsoft.com/office/drawing/2014/main" id="{D1676ADB-20F5-42B0-921C-DDEF3D59AF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0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6" name="Line 784">
                <a:extLst>
                  <a:ext uri="{FF2B5EF4-FFF2-40B4-BE49-F238E27FC236}">
                    <a16:creationId xmlns:a16="http://schemas.microsoft.com/office/drawing/2014/main" id="{46688196-AA99-4E38-81A3-7C12E16FD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98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7" name="Line 785">
                <a:extLst>
                  <a:ext uri="{FF2B5EF4-FFF2-40B4-BE49-F238E27FC236}">
                    <a16:creationId xmlns:a16="http://schemas.microsoft.com/office/drawing/2014/main" id="{11BDDB61-9B84-4393-B9B2-9129AAEAE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98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8" name="Line 786">
                <a:extLst>
                  <a:ext uri="{FF2B5EF4-FFF2-40B4-BE49-F238E27FC236}">
                    <a16:creationId xmlns:a16="http://schemas.microsoft.com/office/drawing/2014/main" id="{4CEC909A-1E13-4276-A5E5-51B66D66D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97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9" name="Line 787">
                <a:extLst>
                  <a:ext uri="{FF2B5EF4-FFF2-40B4-BE49-F238E27FC236}">
                    <a16:creationId xmlns:a16="http://schemas.microsoft.com/office/drawing/2014/main" id="{0B49BCDC-4D52-4A9D-8768-AC96D2C96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965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0" name="Line 788">
                <a:extLst>
                  <a:ext uri="{FF2B5EF4-FFF2-40B4-BE49-F238E27FC236}">
                    <a16:creationId xmlns:a16="http://schemas.microsoft.com/office/drawing/2014/main" id="{F25049EC-1976-4B33-8470-BA7E8FC20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95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1" name="Line 789">
                <a:extLst>
                  <a:ext uri="{FF2B5EF4-FFF2-40B4-BE49-F238E27FC236}">
                    <a16:creationId xmlns:a16="http://schemas.microsoft.com/office/drawing/2014/main" id="{248B23E9-6852-431F-8C6A-91384EAB7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94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2" name="Line 790">
                <a:extLst>
                  <a:ext uri="{FF2B5EF4-FFF2-40B4-BE49-F238E27FC236}">
                    <a16:creationId xmlns:a16="http://schemas.microsoft.com/office/drawing/2014/main" id="{E51D215F-5BB1-4E49-9593-2C68C8316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93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3" name="Line 791">
                <a:extLst>
                  <a:ext uri="{FF2B5EF4-FFF2-40B4-BE49-F238E27FC236}">
                    <a16:creationId xmlns:a16="http://schemas.microsoft.com/office/drawing/2014/main" id="{505DB040-506E-4411-B909-59C22AF09E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93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4" name="Line 792">
                <a:extLst>
                  <a:ext uri="{FF2B5EF4-FFF2-40B4-BE49-F238E27FC236}">
                    <a16:creationId xmlns:a16="http://schemas.microsoft.com/office/drawing/2014/main" id="{36A4978F-0826-45FC-8763-1993F486B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923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5" name="Line 793">
                <a:extLst>
                  <a:ext uri="{FF2B5EF4-FFF2-40B4-BE49-F238E27FC236}">
                    <a16:creationId xmlns:a16="http://schemas.microsoft.com/office/drawing/2014/main" id="{A610803F-1C07-496A-9E69-D2094DB32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91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6" name="Line 794">
                <a:extLst>
                  <a:ext uri="{FF2B5EF4-FFF2-40B4-BE49-F238E27FC236}">
                    <a16:creationId xmlns:a16="http://schemas.microsoft.com/office/drawing/2014/main" id="{F08AEC43-8891-4010-A1C9-1B7E2F7DED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90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7" name="Line 795">
                <a:extLst>
                  <a:ext uri="{FF2B5EF4-FFF2-40B4-BE49-F238E27FC236}">
                    <a16:creationId xmlns:a16="http://schemas.microsoft.com/office/drawing/2014/main" id="{E8B0054C-352D-4CD1-BBEB-91BB87C3D2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89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8" name="Line 796">
                <a:extLst>
                  <a:ext uri="{FF2B5EF4-FFF2-40B4-BE49-F238E27FC236}">
                    <a16:creationId xmlns:a16="http://schemas.microsoft.com/office/drawing/2014/main" id="{DF5CA06F-D353-4EF8-B789-E627754ED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88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9" name="Line 797">
                <a:extLst>
                  <a:ext uri="{FF2B5EF4-FFF2-40B4-BE49-F238E27FC236}">
                    <a16:creationId xmlns:a16="http://schemas.microsoft.com/office/drawing/2014/main" id="{FECA92F7-3025-4ED7-80AF-184830F8B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880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0" name="Line 798">
                <a:extLst>
                  <a:ext uri="{FF2B5EF4-FFF2-40B4-BE49-F238E27FC236}">
                    <a16:creationId xmlns:a16="http://schemas.microsoft.com/office/drawing/2014/main" id="{95B81537-58AC-4EE1-810E-4B5D75363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87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1" name="Line 799">
                <a:extLst>
                  <a:ext uri="{FF2B5EF4-FFF2-40B4-BE49-F238E27FC236}">
                    <a16:creationId xmlns:a16="http://schemas.microsoft.com/office/drawing/2014/main" id="{FDE6A2A4-73B0-4E06-AC85-9DC8E4ABF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86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2" name="Line 800">
                <a:extLst>
                  <a:ext uri="{FF2B5EF4-FFF2-40B4-BE49-F238E27FC236}">
                    <a16:creationId xmlns:a16="http://schemas.microsoft.com/office/drawing/2014/main" id="{699EA6EF-4D5E-4A7F-A8A1-AAAFBF286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85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3" name="Line 801">
                <a:extLst>
                  <a:ext uri="{FF2B5EF4-FFF2-40B4-BE49-F238E27FC236}">
                    <a16:creationId xmlns:a16="http://schemas.microsoft.com/office/drawing/2014/main" id="{C521B656-3D15-46D2-B117-23E24D60B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84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4" name="Line 802">
                <a:extLst>
                  <a:ext uri="{FF2B5EF4-FFF2-40B4-BE49-F238E27FC236}">
                    <a16:creationId xmlns:a16="http://schemas.microsoft.com/office/drawing/2014/main" id="{7E95BB78-CA67-48E0-B3D1-E29C86042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837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5" name="Line 803">
                <a:extLst>
                  <a:ext uri="{FF2B5EF4-FFF2-40B4-BE49-F238E27FC236}">
                    <a16:creationId xmlns:a16="http://schemas.microsoft.com/office/drawing/2014/main" id="{AE2D917B-A669-43ED-B6C3-9FEA51AFB8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82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6" name="Line 804">
                <a:extLst>
                  <a:ext uri="{FF2B5EF4-FFF2-40B4-BE49-F238E27FC236}">
                    <a16:creationId xmlns:a16="http://schemas.microsoft.com/office/drawing/2014/main" id="{BF81CF5B-1B3E-4F7B-8CD2-0A1EEFA668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82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7" name="Line 805">
                <a:extLst>
                  <a:ext uri="{FF2B5EF4-FFF2-40B4-BE49-F238E27FC236}">
                    <a16:creationId xmlns:a16="http://schemas.microsoft.com/office/drawing/2014/main" id="{205DADBB-1C0A-4398-B12F-76C882009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81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8" name="Line 806">
                <a:extLst>
                  <a:ext uri="{FF2B5EF4-FFF2-40B4-BE49-F238E27FC236}">
                    <a16:creationId xmlns:a16="http://schemas.microsoft.com/office/drawing/2014/main" id="{D4D5BBD2-FEE8-4A42-B69F-D83B53934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80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9" name="Line 807">
                <a:extLst>
                  <a:ext uri="{FF2B5EF4-FFF2-40B4-BE49-F238E27FC236}">
                    <a16:creationId xmlns:a16="http://schemas.microsoft.com/office/drawing/2014/main" id="{4369F7DF-2722-4C7C-B91E-5B80C6B347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795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0" name="Line 808">
                <a:extLst>
                  <a:ext uri="{FF2B5EF4-FFF2-40B4-BE49-F238E27FC236}">
                    <a16:creationId xmlns:a16="http://schemas.microsoft.com/office/drawing/2014/main" id="{76CC52DB-501B-423D-8B2A-09E46EF4E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78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1" name="Line 809">
                <a:extLst>
                  <a:ext uri="{FF2B5EF4-FFF2-40B4-BE49-F238E27FC236}">
                    <a16:creationId xmlns:a16="http://schemas.microsoft.com/office/drawing/2014/main" id="{27460564-BFC5-4D49-B338-8DB4B9F3E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77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2" name="Line 810">
                <a:extLst>
                  <a:ext uri="{FF2B5EF4-FFF2-40B4-BE49-F238E27FC236}">
                    <a16:creationId xmlns:a16="http://schemas.microsoft.com/office/drawing/2014/main" id="{E8403051-CF90-4F9A-9830-259C1BD4C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77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3" name="Line 811">
                <a:extLst>
                  <a:ext uri="{FF2B5EF4-FFF2-40B4-BE49-F238E27FC236}">
                    <a16:creationId xmlns:a16="http://schemas.microsoft.com/office/drawing/2014/main" id="{ECEFBC24-52E2-4451-9283-B4E3E87542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76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4" name="Line 812">
                <a:extLst>
                  <a:ext uri="{FF2B5EF4-FFF2-40B4-BE49-F238E27FC236}">
                    <a16:creationId xmlns:a16="http://schemas.microsoft.com/office/drawing/2014/main" id="{3C9C2E01-9DCD-4806-B5D8-DCB9867873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755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5" name="Line 813">
                <a:extLst>
                  <a:ext uri="{FF2B5EF4-FFF2-40B4-BE49-F238E27FC236}">
                    <a16:creationId xmlns:a16="http://schemas.microsoft.com/office/drawing/2014/main" id="{16028E56-CDEF-4B15-B883-A0B93D714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74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6" name="Line 814">
                <a:extLst>
                  <a:ext uri="{FF2B5EF4-FFF2-40B4-BE49-F238E27FC236}">
                    <a16:creationId xmlns:a16="http://schemas.microsoft.com/office/drawing/2014/main" id="{5FA406AE-C145-44FA-A158-2E53FAB26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73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7" name="Line 815">
                <a:extLst>
                  <a:ext uri="{FF2B5EF4-FFF2-40B4-BE49-F238E27FC236}">
                    <a16:creationId xmlns:a16="http://schemas.microsoft.com/office/drawing/2014/main" id="{80B2965C-BEA6-455F-8721-94D96BB4E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72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8" name="Line 816">
                <a:extLst>
                  <a:ext uri="{FF2B5EF4-FFF2-40B4-BE49-F238E27FC236}">
                    <a16:creationId xmlns:a16="http://schemas.microsoft.com/office/drawing/2014/main" id="{FDA7141C-0AD4-43F7-A790-2D4704D81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72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9" name="Line 817">
                <a:extLst>
                  <a:ext uri="{FF2B5EF4-FFF2-40B4-BE49-F238E27FC236}">
                    <a16:creationId xmlns:a16="http://schemas.microsoft.com/office/drawing/2014/main" id="{B073BFFD-CE4A-4B2A-924B-A5D402AFB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712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0" name="Line 818">
                <a:extLst>
                  <a:ext uri="{FF2B5EF4-FFF2-40B4-BE49-F238E27FC236}">
                    <a16:creationId xmlns:a16="http://schemas.microsoft.com/office/drawing/2014/main" id="{40C7EC6F-8A44-4B18-958A-207787A20A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70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1" name="Line 819">
                <a:extLst>
                  <a:ext uri="{FF2B5EF4-FFF2-40B4-BE49-F238E27FC236}">
                    <a16:creationId xmlns:a16="http://schemas.microsoft.com/office/drawing/2014/main" id="{F5353F63-9374-42DA-A349-9149FFBB2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69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2" name="Line 820">
                <a:extLst>
                  <a:ext uri="{FF2B5EF4-FFF2-40B4-BE49-F238E27FC236}">
                    <a16:creationId xmlns:a16="http://schemas.microsoft.com/office/drawing/2014/main" id="{F96ABCDC-2830-4D57-B938-01F8FEDBA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68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3" name="Line 821">
                <a:extLst>
                  <a:ext uri="{FF2B5EF4-FFF2-40B4-BE49-F238E27FC236}">
                    <a16:creationId xmlns:a16="http://schemas.microsoft.com/office/drawing/2014/main" id="{C11D46D8-9EC2-466D-8D9E-0A31BCBE3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67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4" name="Line 822">
                <a:extLst>
                  <a:ext uri="{FF2B5EF4-FFF2-40B4-BE49-F238E27FC236}">
                    <a16:creationId xmlns:a16="http://schemas.microsoft.com/office/drawing/2014/main" id="{03AA35A6-89C8-4FA0-A3B3-22EB1456C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093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5" name="Freeform 823">
                <a:extLst>
                  <a:ext uri="{FF2B5EF4-FFF2-40B4-BE49-F238E27FC236}">
                    <a16:creationId xmlns:a16="http://schemas.microsoft.com/office/drawing/2014/main" id="{BE1B998D-E7DD-4C8B-9A81-EE3AC5F3E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" y="2093"/>
                <a:ext cx="73" cy="422"/>
              </a:xfrm>
              <a:custGeom>
                <a:avLst/>
                <a:gdLst>
                  <a:gd name="T0" fmla="*/ 0 w 29"/>
                  <a:gd name="T1" fmla="*/ 0 h 158"/>
                  <a:gd name="T2" fmla="*/ 0 w 29"/>
                  <a:gd name="T3" fmla="*/ 3010 h 158"/>
                  <a:gd name="T4" fmla="*/ 463 w 29"/>
                  <a:gd name="T5" fmla="*/ 3010 h 158"/>
                  <a:gd name="T6" fmla="*/ 463 w 29"/>
                  <a:gd name="T7" fmla="*/ 0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158">
                    <a:moveTo>
                      <a:pt x="0" y="0"/>
                    </a:moveTo>
                    <a:cubicBezTo>
                      <a:pt x="0" y="1"/>
                      <a:pt x="0" y="66"/>
                      <a:pt x="0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29" y="66"/>
                      <a:pt x="29" y="1"/>
                      <a:pt x="29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6" name="Rectangle 824">
                <a:extLst>
                  <a:ext uri="{FF2B5EF4-FFF2-40B4-BE49-F238E27FC236}">
                    <a16:creationId xmlns:a16="http://schemas.microsoft.com/office/drawing/2014/main" id="{6CA384BA-83E5-448F-9142-0BE0866B3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2480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20</a:t>
                </a:r>
                <a:endParaRPr lang="fr-FR" altLang="fr-FR"/>
              </a:p>
            </p:txBody>
          </p:sp>
          <p:sp>
            <p:nvSpPr>
              <p:cNvPr id="35947" name="Rectangle 825">
                <a:extLst>
                  <a:ext uri="{FF2B5EF4-FFF2-40B4-BE49-F238E27FC236}">
                    <a16:creationId xmlns:a16="http://schemas.microsoft.com/office/drawing/2014/main" id="{D3888159-5830-43A2-B0B5-5BFB3A6DB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2395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19</a:t>
                </a:r>
                <a:endParaRPr lang="fr-FR" altLang="fr-FR"/>
              </a:p>
            </p:txBody>
          </p:sp>
          <p:sp>
            <p:nvSpPr>
              <p:cNvPr id="35948" name="Rectangle 826">
                <a:extLst>
                  <a:ext uri="{FF2B5EF4-FFF2-40B4-BE49-F238E27FC236}">
                    <a16:creationId xmlns:a16="http://schemas.microsoft.com/office/drawing/2014/main" id="{62459027-55A2-445E-A719-F0FE2E34C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2309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18</a:t>
                </a:r>
                <a:endParaRPr lang="fr-FR" altLang="fr-FR"/>
              </a:p>
            </p:txBody>
          </p:sp>
          <p:sp>
            <p:nvSpPr>
              <p:cNvPr id="35949" name="Rectangle 827">
                <a:extLst>
                  <a:ext uri="{FF2B5EF4-FFF2-40B4-BE49-F238E27FC236}">
                    <a16:creationId xmlns:a16="http://schemas.microsoft.com/office/drawing/2014/main" id="{AE0AEAB0-1C37-4557-B819-3FCFF96DE1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2226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17</a:t>
                </a:r>
                <a:endParaRPr lang="fr-FR" altLang="fr-FR"/>
              </a:p>
            </p:txBody>
          </p:sp>
          <p:sp>
            <p:nvSpPr>
              <p:cNvPr id="35950" name="Rectangle 828">
                <a:extLst>
                  <a:ext uri="{FF2B5EF4-FFF2-40B4-BE49-F238E27FC236}">
                    <a16:creationId xmlns:a16="http://schemas.microsoft.com/office/drawing/2014/main" id="{D4E9AE4C-C19E-4865-B7A4-92583CC32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2141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16</a:t>
                </a:r>
                <a:endParaRPr lang="fr-FR" altLang="fr-FR"/>
              </a:p>
            </p:txBody>
          </p:sp>
          <p:sp>
            <p:nvSpPr>
              <p:cNvPr id="35951" name="Line 829">
                <a:extLst>
                  <a:ext uri="{FF2B5EF4-FFF2-40B4-BE49-F238E27FC236}">
                    <a16:creationId xmlns:a16="http://schemas.microsoft.com/office/drawing/2014/main" id="{BE8511A7-CAB5-41A2-AB14-BEF71F7A2B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432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2" name="Line 830">
                <a:extLst>
                  <a:ext uri="{FF2B5EF4-FFF2-40B4-BE49-F238E27FC236}">
                    <a16:creationId xmlns:a16="http://schemas.microsoft.com/office/drawing/2014/main" id="{1D23D1C3-2B66-4F32-9BE8-72CFAE8C74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347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3" name="Line 831">
                <a:extLst>
                  <a:ext uri="{FF2B5EF4-FFF2-40B4-BE49-F238E27FC236}">
                    <a16:creationId xmlns:a16="http://schemas.microsoft.com/office/drawing/2014/main" id="{C3615BCB-A9E0-4CF8-B565-9366746E7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261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4" name="Line 832">
                <a:extLst>
                  <a:ext uri="{FF2B5EF4-FFF2-40B4-BE49-F238E27FC236}">
                    <a16:creationId xmlns:a16="http://schemas.microsoft.com/office/drawing/2014/main" id="{85DA22BF-928D-474F-B9A8-E734C09408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176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5" name="Line 833">
                <a:extLst>
                  <a:ext uri="{FF2B5EF4-FFF2-40B4-BE49-F238E27FC236}">
                    <a16:creationId xmlns:a16="http://schemas.microsoft.com/office/drawing/2014/main" id="{DCB746EF-0804-4147-B2B0-95FFFC688A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515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6" name="Line 834">
                <a:extLst>
                  <a:ext uri="{FF2B5EF4-FFF2-40B4-BE49-F238E27FC236}">
                    <a16:creationId xmlns:a16="http://schemas.microsoft.com/office/drawing/2014/main" id="{C25DD8AB-3789-492B-A2E3-51565084C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50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7" name="Line 835">
                <a:extLst>
                  <a:ext uri="{FF2B5EF4-FFF2-40B4-BE49-F238E27FC236}">
                    <a16:creationId xmlns:a16="http://schemas.microsoft.com/office/drawing/2014/main" id="{A2488C1C-5B03-4D63-AB46-6068B7A26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49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8" name="Line 836">
                <a:extLst>
                  <a:ext uri="{FF2B5EF4-FFF2-40B4-BE49-F238E27FC236}">
                    <a16:creationId xmlns:a16="http://schemas.microsoft.com/office/drawing/2014/main" id="{0E353949-C928-4F2C-A349-7CB21F4EA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49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9" name="Line 837">
                <a:extLst>
                  <a:ext uri="{FF2B5EF4-FFF2-40B4-BE49-F238E27FC236}">
                    <a16:creationId xmlns:a16="http://schemas.microsoft.com/office/drawing/2014/main" id="{A7BD68F1-0120-45D5-9151-9BF392395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48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0" name="Line 838">
                <a:extLst>
                  <a:ext uri="{FF2B5EF4-FFF2-40B4-BE49-F238E27FC236}">
                    <a16:creationId xmlns:a16="http://schemas.microsoft.com/office/drawing/2014/main" id="{F6EEDEB6-D48C-4A06-8790-8818A7ED6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472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1" name="Line 839">
                <a:extLst>
                  <a:ext uri="{FF2B5EF4-FFF2-40B4-BE49-F238E27FC236}">
                    <a16:creationId xmlns:a16="http://schemas.microsoft.com/office/drawing/2014/main" id="{FEA6BAD4-B33E-46F6-B235-1AA589516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46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2" name="Line 840">
                <a:extLst>
                  <a:ext uri="{FF2B5EF4-FFF2-40B4-BE49-F238E27FC236}">
                    <a16:creationId xmlns:a16="http://schemas.microsoft.com/office/drawing/2014/main" id="{6E46E0AC-06B9-404F-BABB-DFD88B0973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45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3" name="Line 841">
                <a:extLst>
                  <a:ext uri="{FF2B5EF4-FFF2-40B4-BE49-F238E27FC236}">
                    <a16:creationId xmlns:a16="http://schemas.microsoft.com/office/drawing/2014/main" id="{13D2E885-926A-44C6-B4EB-9063EA9BF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44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4" name="Line 842">
                <a:extLst>
                  <a:ext uri="{FF2B5EF4-FFF2-40B4-BE49-F238E27FC236}">
                    <a16:creationId xmlns:a16="http://schemas.microsoft.com/office/drawing/2014/main" id="{790F0C1B-E0BE-4175-AA42-7E3972EAF8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44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5" name="Line 843">
                <a:extLst>
                  <a:ext uri="{FF2B5EF4-FFF2-40B4-BE49-F238E27FC236}">
                    <a16:creationId xmlns:a16="http://schemas.microsoft.com/office/drawing/2014/main" id="{7C1ED7BE-2685-4ECA-BC70-F1790BF597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432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6" name="Line 844">
                <a:extLst>
                  <a:ext uri="{FF2B5EF4-FFF2-40B4-BE49-F238E27FC236}">
                    <a16:creationId xmlns:a16="http://schemas.microsoft.com/office/drawing/2014/main" id="{8CBBF4E9-32F0-4394-9C09-B42AC95A1D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42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7" name="Line 845">
                <a:extLst>
                  <a:ext uri="{FF2B5EF4-FFF2-40B4-BE49-F238E27FC236}">
                    <a16:creationId xmlns:a16="http://schemas.microsoft.com/office/drawing/2014/main" id="{512C8C1E-EF69-48D6-845E-1292AD8809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41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8" name="Line 846">
                <a:extLst>
                  <a:ext uri="{FF2B5EF4-FFF2-40B4-BE49-F238E27FC236}">
                    <a16:creationId xmlns:a16="http://schemas.microsoft.com/office/drawing/2014/main" id="{CA59C2A8-2956-4870-A824-CD0E034576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40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9" name="Line 847">
                <a:extLst>
                  <a:ext uri="{FF2B5EF4-FFF2-40B4-BE49-F238E27FC236}">
                    <a16:creationId xmlns:a16="http://schemas.microsoft.com/office/drawing/2014/main" id="{068A7D42-8F63-4DEE-90E1-3E9B3E04B8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39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0" name="Line 848">
                <a:extLst>
                  <a:ext uri="{FF2B5EF4-FFF2-40B4-BE49-F238E27FC236}">
                    <a16:creationId xmlns:a16="http://schemas.microsoft.com/office/drawing/2014/main" id="{357B4D0C-8EA9-465B-9F91-AFC129A699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389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1" name="Line 849">
                <a:extLst>
                  <a:ext uri="{FF2B5EF4-FFF2-40B4-BE49-F238E27FC236}">
                    <a16:creationId xmlns:a16="http://schemas.microsoft.com/office/drawing/2014/main" id="{CDA1676C-A961-4873-934F-A846FAB4E3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38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2" name="Line 850">
                <a:extLst>
                  <a:ext uri="{FF2B5EF4-FFF2-40B4-BE49-F238E27FC236}">
                    <a16:creationId xmlns:a16="http://schemas.microsoft.com/office/drawing/2014/main" id="{8F8A492C-F538-47CE-A631-84A3944AA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37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3" name="Line 851">
                <a:extLst>
                  <a:ext uri="{FF2B5EF4-FFF2-40B4-BE49-F238E27FC236}">
                    <a16:creationId xmlns:a16="http://schemas.microsoft.com/office/drawing/2014/main" id="{7B7B7412-854F-4508-B744-463D9A2480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36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4" name="Line 852">
                <a:extLst>
                  <a:ext uri="{FF2B5EF4-FFF2-40B4-BE49-F238E27FC236}">
                    <a16:creationId xmlns:a16="http://schemas.microsoft.com/office/drawing/2014/main" id="{3522D859-095D-4D6F-A905-F03F66A13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35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5" name="Line 853">
                <a:extLst>
                  <a:ext uri="{FF2B5EF4-FFF2-40B4-BE49-F238E27FC236}">
                    <a16:creationId xmlns:a16="http://schemas.microsoft.com/office/drawing/2014/main" id="{DEA7A332-2015-4379-A8E8-52B39A98B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347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6" name="Line 854">
                <a:extLst>
                  <a:ext uri="{FF2B5EF4-FFF2-40B4-BE49-F238E27FC236}">
                    <a16:creationId xmlns:a16="http://schemas.microsoft.com/office/drawing/2014/main" id="{54AB5915-D9F8-4A60-901C-5F7615EC2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33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7" name="Line 855">
                <a:extLst>
                  <a:ext uri="{FF2B5EF4-FFF2-40B4-BE49-F238E27FC236}">
                    <a16:creationId xmlns:a16="http://schemas.microsoft.com/office/drawing/2014/main" id="{BCB58AAF-C617-4F4D-B1C8-9D630728B0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32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8" name="Line 856">
                <a:extLst>
                  <a:ext uri="{FF2B5EF4-FFF2-40B4-BE49-F238E27FC236}">
                    <a16:creationId xmlns:a16="http://schemas.microsoft.com/office/drawing/2014/main" id="{03FB7D11-670A-4576-B0A5-BC444B914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32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9" name="Line 857">
                <a:extLst>
                  <a:ext uri="{FF2B5EF4-FFF2-40B4-BE49-F238E27FC236}">
                    <a16:creationId xmlns:a16="http://schemas.microsoft.com/office/drawing/2014/main" id="{BEFCF6BD-A819-4372-92C1-628448F7CF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31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0" name="Line 858">
                <a:extLst>
                  <a:ext uri="{FF2B5EF4-FFF2-40B4-BE49-F238E27FC236}">
                    <a16:creationId xmlns:a16="http://schemas.microsoft.com/office/drawing/2014/main" id="{A4392CB1-C6C4-4381-A968-3A256DB642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304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1" name="Line 859">
                <a:extLst>
                  <a:ext uri="{FF2B5EF4-FFF2-40B4-BE49-F238E27FC236}">
                    <a16:creationId xmlns:a16="http://schemas.microsoft.com/office/drawing/2014/main" id="{2E710992-EF61-404E-9FF8-D043975EE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29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2" name="Line 860">
                <a:extLst>
                  <a:ext uri="{FF2B5EF4-FFF2-40B4-BE49-F238E27FC236}">
                    <a16:creationId xmlns:a16="http://schemas.microsoft.com/office/drawing/2014/main" id="{D3B138A8-5AB6-4360-B58A-931279118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28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3" name="Line 861">
                <a:extLst>
                  <a:ext uri="{FF2B5EF4-FFF2-40B4-BE49-F238E27FC236}">
                    <a16:creationId xmlns:a16="http://schemas.microsoft.com/office/drawing/2014/main" id="{E550F7F6-7163-4562-88D2-C389144B9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27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4" name="Line 862">
                <a:extLst>
                  <a:ext uri="{FF2B5EF4-FFF2-40B4-BE49-F238E27FC236}">
                    <a16:creationId xmlns:a16="http://schemas.microsoft.com/office/drawing/2014/main" id="{2BB24AC4-E62E-45FA-AED2-1653EFAACB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26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5" name="Line 863">
                <a:extLst>
                  <a:ext uri="{FF2B5EF4-FFF2-40B4-BE49-F238E27FC236}">
                    <a16:creationId xmlns:a16="http://schemas.microsoft.com/office/drawing/2014/main" id="{7E15D3D1-0AD3-4322-B66C-4377EBC0E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261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6" name="Line 864">
                <a:extLst>
                  <a:ext uri="{FF2B5EF4-FFF2-40B4-BE49-F238E27FC236}">
                    <a16:creationId xmlns:a16="http://schemas.microsoft.com/office/drawing/2014/main" id="{292ECD7F-625B-4EA2-ACDD-EC01EB1ABA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25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7" name="Line 865">
                <a:extLst>
                  <a:ext uri="{FF2B5EF4-FFF2-40B4-BE49-F238E27FC236}">
                    <a16:creationId xmlns:a16="http://schemas.microsoft.com/office/drawing/2014/main" id="{C9416A2B-0ECF-4CDA-AD7C-BC0B1E85D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24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8" name="Line 866">
                <a:extLst>
                  <a:ext uri="{FF2B5EF4-FFF2-40B4-BE49-F238E27FC236}">
                    <a16:creationId xmlns:a16="http://schemas.microsoft.com/office/drawing/2014/main" id="{6D7BAD58-1DDF-4CC0-9E37-FF0D98EE6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23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9" name="Line 867">
                <a:extLst>
                  <a:ext uri="{FF2B5EF4-FFF2-40B4-BE49-F238E27FC236}">
                    <a16:creationId xmlns:a16="http://schemas.microsoft.com/office/drawing/2014/main" id="{2A5B90DE-3244-48ED-8D2E-1E31C8FB9B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22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0" name="Line 868">
                <a:extLst>
                  <a:ext uri="{FF2B5EF4-FFF2-40B4-BE49-F238E27FC236}">
                    <a16:creationId xmlns:a16="http://schemas.microsoft.com/office/drawing/2014/main" id="{E8051164-4592-4E56-9990-5ACDD4EFE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219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1" name="Line 869">
                <a:extLst>
                  <a:ext uri="{FF2B5EF4-FFF2-40B4-BE49-F238E27FC236}">
                    <a16:creationId xmlns:a16="http://schemas.microsoft.com/office/drawing/2014/main" id="{37BDAC2C-3E5B-4DC5-BD6D-B023631069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21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2" name="Line 870">
                <a:extLst>
                  <a:ext uri="{FF2B5EF4-FFF2-40B4-BE49-F238E27FC236}">
                    <a16:creationId xmlns:a16="http://schemas.microsoft.com/office/drawing/2014/main" id="{1D2443CD-4FD7-46B5-BF4D-AF28A87A7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20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3" name="Line 871">
                <a:extLst>
                  <a:ext uri="{FF2B5EF4-FFF2-40B4-BE49-F238E27FC236}">
                    <a16:creationId xmlns:a16="http://schemas.microsoft.com/office/drawing/2014/main" id="{BFF3E9E7-7B3B-4FC0-9316-245708ADAB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19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4" name="Line 872">
                <a:extLst>
                  <a:ext uri="{FF2B5EF4-FFF2-40B4-BE49-F238E27FC236}">
                    <a16:creationId xmlns:a16="http://schemas.microsoft.com/office/drawing/2014/main" id="{A177A21E-A496-4F2D-A65B-010A108D6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18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5" name="Line 873">
                <a:extLst>
                  <a:ext uri="{FF2B5EF4-FFF2-40B4-BE49-F238E27FC236}">
                    <a16:creationId xmlns:a16="http://schemas.microsoft.com/office/drawing/2014/main" id="{E2425B67-CA58-413A-A391-5709E6912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176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6" name="Line 874">
                <a:extLst>
                  <a:ext uri="{FF2B5EF4-FFF2-40B4-BE49-F238E27FC236}">
                    <a16:creationId xmlns:a16="http://schemas.microsoft.com/office/drawing/2014/main" id="{918B2D8D-DF90-4AD1-B5A0-D3A869820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16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7" name="Line 875">
                <a:extLst>
                  <a:ext uri="{FF2B5EF4-FFF2-40B4-BE49-F238E27FC236}">
                    <a16:creationId xmlns:a16="http://schemas.microsoft.com/office/drawing/2014/main" id="{16B1BF6B-E6B3-4264-8296-10FB6238C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16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8" name="Line 876">
                <a:extLst>
                  <a:ext uri="{FF2B5EF4-FFF2-40B4-BE49-F238E27FC236}">
                    <a16:creationId xmlns:a16="http://schemas.microsoft.com/office/drawing/2014/main" id="{44EF80FF-91DB-4B02-A666-2A5DE51F62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15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9" name="Line 877">
                <a:extLst>
                  <a:ext uri="{FF2B5EF4-FFF2-40B4-BE49-F238E27FC236}">
                    <a16:creationId xmlns:a16="http://schemas.microsoft.com/office/drawing/2014/main" id="{03BAB691-4A27-4BDC-B7F8-04D10AF60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14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0" name="Line 878">
                <a:extLst>
                  <a:ext uri="{FF2B5EF4-FFF2-40B4-BE49-F238E27FC236}">
                    <a16:creationId xmlns:a16="http://schemas.microsoft.com/office/drawing/2014/main" id="{C03585C5-376A-413C-B471-F067DE3BCE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133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1" name="Line 879">
                <a:extLst>
                  <a:ext uri="{FF2B5EF4-FFF2-40B4-BE49-F238E27FC236}">
                    <a16:creationId xmlns:a16="http://schemas.microsoft.com/office/drawing/2014/main" id="{F3230AF2-9C44-472C-A2CE-4E8E1AD39F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12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2" name="Line 880">
                <a:extLst>
                  <a:ext uri="{FF2B5EF4-FFF2-40B4-BE49-F238E27FC236}">
                    <a16:creationId xmlns:a16="http://schemas.microsoft.com/office/drawing/2014/main" id="{3BB237F9-5956-4137-A3CC-B4AD83404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11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3" name="Line 881">
                <a:extLst>
                  <a:ext uri="{FF2B5EF4-FFF2-40B4-BE49-F238E27FC236}">
                    <a16:creationId xmlns:a16="http://schemas.microsoft.com/office/drawing/2014/main" id="{CCBFC6AF-3FE6-4F05-ADDA-6253AF70F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10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4" name="Line 882">
                <a:extLst>
                  <a:ext uri="{FF2B5EF4-FFF2-40B4-BE49-F238E27FC236}">
                    <a16:creationId xmlns:a16="http://schemas.microsoft.com/office/drawing/2014/main" id="{4F50753A-3EB5-46FB-BFA6-68C5FE1ED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10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5" name="Freeform 883">
                <a:extLst>
                  <a:ext uri="{FF2B5EF4-FFF2-40B4-BE49-F238E27FC236}">
                    <a16:creationId xmlns:a16="http://schemas.microsoft.com/office/drawing/2014/main" id="{0E82AF7D-8115-4D94-8BC5-5166BDC72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" y="2515"/>
                <a:ext cx="73" cy="424"/>
              </a:xfrm>
              <a:custGeom>
                <a:avLst/>
                <a:gdLst>
                  <a:gd name="T0" fmla="*/ 0 w 29"/>
                  <a:gd name="T1" fmla="*/ 0 h 159"/>
                  <a:gd name="T2" fmla="*/ 0 w 29"/>
                  <a:gd name="T3" fmla="*/ 3016 h 159"/>
                  <a:gd name="T4" fmla="*/ 463 w 29"/>
                  <a:gd name="T5" fmla="*/ 3016 h 159"/>
                  <a:gd name="T6" fmla="*/ 463 w 29"/>
                  <a:gd name="T7" fmla="*/ 0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159">
                    <a:moveTo>
                      <a:pt x="0" y="0"/>
                    </a:moveTo>
                    <a:cubicBezTo>
                      <a:pt x="0" y="2"/>
                      <a:pt x="0" y="66"/>
                      <a:pt x="0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66"/>
                      <a:pt x="29" y="2"/>
                      <a:pt x="29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6" name="Rectangle 884">
                <a:extLst>
                  <a:ext uri="{FF2B5EF4-FFF2-40B4-BE49-F238E27FC236}">
                    <a16:creationId xmlns:a16="http://schemas.microsoft.com/office/drawing/2014/main" id="{3273F3A4-96A5-476B-9813-A570554F3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2902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25</a:t>
                </a:r>
                <a:endParaRPr lang="fr-FR" altLang="fr-FR"/>
              </a:p>
            </p:txBody>
          </p:sp>
          <p:sp>
            <p:nvSpPr>
              <p:cNvPr id="36007" name="Rectangle 885">
                <a:extLst>
                  <a:ext uri="{FF2B5EF4-FFF2-40B4-BE49-F238E27FC236}">
                    <a16:creationId xmlns:a16="http://schemas.microsoft.com/office/drawing/2014/main" id="{63B3A970-EEE2-4D22-87FE-EF00ACC36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2817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24</a:t>
                </a:r>
                <a:endParaRPr lang="fr-FR" altLang="fr-FR"/>
              </a:p>
            </p:txBody>
          </p:sp>
          <p:sp>
            <p:nvSpPr>
              <p:cNvPr id="36008" name="Rectangle 886">
                <a:extLst>
                  <a:ext uri="{FF2B5EF4-FFF2-40B4-BE49-F238E27FC236}">
                    <a16:creationId xmlns:a16="http://schemas.microsoft.com/office/drawing/2014/main" id="{3374F119-1629-431A-8401-0EE89224A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2731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23</a:t>
                </a:r>
                <a:endParaRPr lang="fr-FR" altLang="fr-FR"/>
              </a:p>
            </p:txBody>
          </p:sp>
          <p:sp>
            <p:nvSpPr>
              <p:cNvPr id="36009" name="Rectangle 887">
                <a:extLst>
                  <a:ext uri="{FF2B5EF4-FFF2-40B4-BE49-F238E27FC236}">
                    <a16:creationId xmlns:a16="http://schemas.microsoft.com/office/drawing/2014/main" id="{96D4B4E0-9CB1-4D6D-B708-79D7CFF308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2648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22</a:t>
                </a:r>
                <a:endParaRPr lang="fr-FR" altLang="fr-FR"/>
              </a:p>
            </p:txBody>
          </p:sp>
          <p:sp>
            <p:nvSpPr>
              <p:cNvPr id="36010" name="Rectangle 888">
                <a:extLst>
                  <a:ext uri="{FF2B5EF4-FFF2-40B4-BE49-F238E27FC236}">
                    <a16:creationId xmlns:a16="http://schemas.microsoft.com/office/drawing/2014/main" id="{0FA8C009-D68B-405D-B4C5-5C1B49D8A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2563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21</a:t>
                </a:r>
                <a:endParaRPr lang="fr-FR" altLang="fr-FR"/>
              </a:p>
            </p:txBody>
          </p:sp>
          <p:sp>
            <p:nvSpPr>
              <p:cNvPr id="36011" name="Line 889">
                <a:extLst>
                  <a:ext uri="{FF2B5EF4-FFF2-40B4-BE49-F238E27FC236}">
                    <a16:creationId xmlns:a16="http://schemas.microsoft.com/office/drawing/2014/main" id="{6B0F9129-6439-4081-A04B-158F4BF85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853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2" name="Line 890">
                <a:extLst>
                  <a:ext uri="{FF2B5EF4-FFF2-40B4-BE49-F238E27FC236}">
                    <a16:creationId xmlns:a16="http://schemas.microsoft.com/office/drawing/2014/main" id="{FB141265-3833-4B10-81D3-BFD37910D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768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3" name="Line 891">
                <a:extLst>
                  <a:ext uri="{FF2B5EF4-FFF2-40B4-BE49-F238E27FC236}">
                    <a16:creationId xmlns:a16="http://schemas.microsoft.com/office/drawing/2014/main" id="{7D8FB560-ABA8-4248-A312-7626AA8D0D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83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4" name="Line 892">
                <a:extLst>
                  <a:ext uri="{FF2B5EF4-FFF2-40B4-BE49-F238E27FC236}">
                    <a16:creationId xmlns:a16="http://schemas.microsoft.com/office/drawing/2014/main" id="{CF21F04C-15A9-43C1-9764-CCA8C8ED5E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00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5" name="Line 893">
                <a:extLst>
                  <a:ext uri="{FF2B5EF4-FFF2-40B4-BE49-F238E27FC236}">
                    <a16:creationId xmlns:a16="http://schemas.microsoft.com/office/drawing/2014/main" id="{EB935321-05A3-4858-99F8-17E882224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939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6" name="Line 894">
                <a:extLst>
                  <a:ext uri="{FF2B5EF4-FFF2-40B4-BE49-F238E27FC236}">
                    <a16:creationId xmlns:a16="http://schemas.microsoft.com/office/drawing/2014/main" id="{195C0630-2BC2-4BDD-8C2E-4664E0896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92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7" name="Line 895">
                <a:extLst>
                  <a:ext uri="{FF2B5EF4-FFF2-40B4-BE49-F238E27FC236}">
                    <a16:creationId xmlns:a16="http://schemas.microsoft.com/office/drawing/2014/main" id="{8CA6F048-544E-406D-AF27-D0B8670CA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92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8" name="Line 896">
                <a:extLst>
                  <a:ext uri="{FF2B5EF4-FFF2-40B4-BE49-F238E27FC236}">
                    <a16:creationId xmlns:a16="http://schemas.microsoft.com/office/drawing/2014/main" id="{EFE76BCA-F141-4F53-9CCD-29BC49B88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91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9" name="Line 897">
                <a:extLst>
                  <a:ext uri="{FF2B5EF4-FFF2-40B4-BE49-F238E27FC236}">
                    <a16:creationId xmlns:a16="http://schemas.microsoft.com/office/drawing/2014/main" id="{6A6F7BEF-0EBD-405F-AA79-F738AA77C7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90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0" name="Line 898">
                <a:extLst>
                  <a:ext uri="{FF2B5EF4-FFF2-40B4-BE49-F238E27FC236}">
                    <a16:creationId xmlns:a16="http://schemas.microsoft.com/office/drawing/2014/main" id="{E95AB6DC-5FDE-4E10-9EF5-9C072932E5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896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1" name="Line 899">
                <a:extLst>
                  <a:ext uri="{FF2B5EF4-FFF2-40B4-BE49-F238E27FC236}">
                    <a16:creationId xmlns:a16="http://schemas.microsoft.com/office/drawing/2014/main" id="{01C3594F-3A62-409B-B331-D4AD55906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88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2" name="Line 900">
                <a:extLst>
                  <a:ext uri="{FF2B5EF4-FFF2-40B4-BE49-F238E27FC236}">
                    <a16:creationId xmlns:a16="http://schemas.microsoft.com/office/drawing/2014/main" id="{13310891-007D-4B1B-83C0-E85EE1DE4B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87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3" name="Line 901">
                <a:extLst>
                  <a:ext uri="{FF2B5EF4-FFF2-40B4-BE49-F238E27FC236}">
                    <a16:creationId xmlns:a16="http://schemas.microsoft.com/office/drawing/2014/main" id="{6972B7BA-B1E0-4ACE-9351-9295E2F64B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86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4" name="Line 902">
                <a:extLst>
                  <a:ext uri="{FF2B5EF4-FFF2-40B4-BE49-F238E27FC236}">
                    <a16:creationId xmlns:a16="http://schemas.microsoft.com/office/drawing/2014/main" id="{65A9D0B5-6B1C-460F-B1A3-725E5CCA8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86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5" name="Freeform 903">
                <a:extLst>
                  <a:ext uri="{FF2B5EF4-FFF2-40B4-BE49-F238E27FC236}">
                    <a16:creationId xmlns:a16="http://schemas.microsoft.com/office/drawing/2014/main" id="{3FC95735-707E-463A-ADA2-089D812C3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" y="2600"/>
                <a:ext cx="73" cy="424"/>
              </a:xfrm>
              <a:custGeom>
                <a:avLst/>
                <a:gdLst>
                  <a:gd name="T0" fmla="*/ 0 w 29"/>
                  <a:gd name="T1" fmla="*/ 0 h 159"/>
                  <a:gd name="T2" fmla="*/ 0 w 29"/>
                  <a:gd name="T3" fmla="*/ 3016 h 159"/>
                  <a:gd name="T4" fmla="*/ 463 w 29"/>
                  <a:gd name="T5" fmla="*/ 3016 h 159"/>
                  <a:gd name="T6" fmla="*/ 463 w 29"/>
                  <a:gd name="T7" fmla="*/ 0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159">
                    <a:moveTo>
                      <a:pt x="0" y="0"/>
                    </a:moveTo>
                    <a:cubicBezTo>
                      <a:pt x="0" y="2"/>
                      <a:pt x="0" y="66"/>
                      <a:pt x="0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66"/>
                      <a:pt x="29" y="2"/>
                      <a:pt x="29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6" name="Rectangle 904">
                <a:extLst>
                  <a:ext uri="{FF2B5EF4-FFF2-40B4-BE49-F238E27FC236}">
                    <a16:creationId xmlns:a16="http://schemas.microsoft.com/office/drawing/2014/main" id="{583DF2E3-AEB9-40A9-9165-DE55C56EE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" y="2987"/>
                <a:ext cx="32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400">
                    <a:solidFill>
                      <a:srgbClr val="000000"/>
                    </a:solidFill>
                    <a:latin typeface="Myriad Roman"/>
                  </a:rPr>
                  <a:t>26</a:t>
                </a:r>
                <a:endParaRPr lang="fr-FR" altLang="fr-FR"/>
              </a:p>
            </p:txBody>
          </p:sp>
          <p:sp>
            <p:nvSpPr>
              <p:cNvPr id="36027" name="Line 905">
                <a:extLst>
                  <a:ext uri="{FF2B5EF4-FFF2-40B4-BE49-F238E27FC236}">
                    <a16:creationId xmlns:a16="http://schemas.microsoft.com/office/drawing/2014/main" id="{12E2D7B4-017C-4A1D-BE15-D8D432725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024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8" name="Line 906">
                <a:extLst>
                  <a:ext uri="{FF2B5EF4-FFF2-40B4-BE49-F238E27FC236}">
                    <a16:creationId xmlns:a16="http://schemas.microsoft.com/office/drawing/2014/main" id="{BDAAB645-243E-49CF-914E-46F48CB7B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01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9" name="Line 907">
                <a:extLst>
                  <a:ext uri="{FF2B5EF4-FFF2-40B4-BE49-F238E27FC236}">
                    <a16:creationId xmlns:a16="http://schemas.microsoft.com/office/drawing/2014/main" id="{B0D3F1C3-6681-4F27-8CBC-214DC58D25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300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0" name="Line 908">
                <a:extLst>
                  <a:ext uri="{FF2B5EF4-FFF2-40B4-BE49-F238E27FC236}">
                    <a16:creationId xmlns:a16="http://schemas.microsoft.com/office/drawing/2014/main" id="{9C48C2E2-D357-460D-AD94-07535B5AB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99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1" name="Line 909">
                <a:extLst>
                  <a:ext uri="{FF2B5EF4-FFF2-40B4-BE49-F238E27FC236}">
                    <a16:creationId xmlns:a16="http://schemas.microsoft.com/office/drawing/2014/main" id="{24A418EC-FBF5-4EE7-AD50-FDC57744AB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98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2" name="Line 910">
                <a:extLst>
                  <a:ext uri="{FF2B5EF4-FFF2-40B4-BE49-F238E27FC236}">
                    <a16:creationId xmlns:a16="http://schemas.microsoft.com/office/drawing/2014/main" id="{636AB5E8-7FFC-4605-9CA4-FF903C072D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981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3" name="Line 911">
                <a:extLst>
                  <a:ext uri="{FF2B5EF4-FFF2-40B4-BE49-F238E27FC236}">
                    <a16:creationId xmlns:a16="http://schemas.microsoft.com/office/drawing/2014/main" id="{A2EE9894-E844-4CEA-B258-D400E31F2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97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4" name="Line 912">
                <a:extLst>
                  <a:ext uri="{FF2B5EF4-FFF2-40B4-BE49-F238E27FC236}">
                    <a16:creationId xmlns:a16="http://schemas.microsoft.com/office/drawing/2014/main" id="{79DE34BB-E261-4E49-9646-214A1B172A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96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5" name="Line 913">
                <a:extLst>
                  <a:ext uri="{FF2B5EF4-FFF2-40B4-BE49-F238E27FC236}">
                    <a16:creationId xmlns:a16="http://schemas.microsoft.com/office/drawing/2014/main" id="{CC1DB0DF-F8CC-4CBA-B721-CE94492591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95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6" name="Line 914">
                <a:extLst>
                  <a:ext uri="{FF2B5EF4-FFF2-40B4-BE49-F238E27FC236}">
                    <a16:creationId xmlns:a16="http://schemas.microsoft.com/office/drawing/2014/main" id="{29150FF8-5F82-455C-B6A9-063D5219EB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94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7" name="Line 915">
                <a:extLst>
                  <a:ext uri="{FF2B5EF4-FFF2-40B4-BE49-F238E27FC236}">
                    <a16:creationId xmlns:a16="http://schemas.microsoft.com/office/drawing/2014/main" id="{168B874B-6867-4187-B248-B56CDEA1C4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853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8" name="Line 916">
                <a:extLst>
                  <a:ext uri="{FF2B5EF4-FFF2-40B4-BE49-F238E27FC236}">
                    <a16:creationId xmlns:a16="http://schemas.microsoft.com/office/drawing/2014/main" id="{426885D7-79F3-45C0-B195-1B03051293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84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9" name="Line 917">
                <a:extLst>
                  <a:ext uri="{FF2B5EF4-FFF2-40B4-BE49-F238E27FC236}">
                    <a16:creationId xmlns:a16="http://schemas.microsoft.com/office/drawing/2014/main" id="{D1F80664-2F59-48FF-A894-5D8B5BBF6F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83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0" name="Line 918">
                <a:extLst>
                  <a:ext uri="{FF2B5EF4-FFF2-40B4-BE49-F238E27FC236}">
                    <a16:creationId xmlns:a16="http://schemas.microsoft.com/office/drawing/2014/main" id="{0648ED9E-4AB3-4366-921B-66AB7D4A57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82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1" name="Line 919">
                <a:extLst>
                  <a:ext uri="{FF2B5EF4-FFF2-40B4-BE49-F238E27FC236}">
                    <a16:creationId xmlns:a16="http://schemas.microsoft.com/office/drawing/2014/main" id="{E5FC97CE-97ED-415C-A9EF-CA3452AB3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81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2" name="Line 920">
                <a:extLst>
                  <a:ext uri="{FF2B5EF4-FFF2-40B4-BE49-F238E27FC236}">
                    <a16:creationId xmlns:a16="http://schemas.microsoft.com/office/drawing/2014/main" id="{5E9C2895-8495-4958-98F7-3D657B09A3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811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3" name="Line 921">
                <a:extLst>
                  <a:ext uri="{FF2B5EF4-FFF2-40B4-BE49-F238E27FC236}">
                    <a16:creationId xmlns:a16="http://schemas.microsoft.com/office/drawing/2014/main" id="{1C7C47D8-E44A-4CDE-B714-83E2FA553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80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4" name="Line 922">
                <a:extLst>
                  <a:ext uri="{FF2B5EF4-FFF2-40B4-BE49-F238E27FC236}">
                    <a16:creationId xmlns:a16="http://schemas.microsoft.com/office/drawing/2014/main" id="{E7933B41-E748-429C-9F8C-FBCDF4909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79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5" name="Line 923">
                <a:extLst>
                  <a:ext uri="{FF2B5EF4-FFF2-40B4-BE49-F238E27FC236}">
                    <a16:creationId xmlns:a16="http://schemas.microsoft.com/office/drawing/2014/main" id="{15D85A0A-EF77-4E6B-80BF-5783E0C44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78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6" name="Line 924">
                <a:extLst>
                  <a:ext uri="{FF2B5EF4-FFF2-40B4-BE49-F238E27FC236}">
                    <a16:creationId xmlns:a16="http://schemas.microsoft.com/office/drawing/2014/main" id="{99C6023C-6314-47E0-9753-ED9A701B5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77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7" name="Line 925">
                <a:extLst>
                  <a:ext uri="{FF2B5EF4-FFF2-40B4-BE49-F238E27FC236}">
                    <a16:creationId xmlns:a16="http://schemas.microsoft.com/office/drawing/2014/main" id="{7D9517A6-CFC3-46FE-BACD-469BD4A3B9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768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8" name="Line 926">
                <a:extLst>
                  <a:ext uri="{FF2B5EF4-FFF2-40B4-BE49-F238E27FC236}">
                    <a16:creationId xmlns:a16="http://schemas.microsoft.com/office/drawing/2014/main" id="{5CA6BFD4-EDDF-46C3-9C5E-44379D812C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760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9" name="Line 927">
                <a:extLst>
                  <a:ext uri="{FF2B5EF4-FFF2-40B4-BE49-F238E27FC236}">
                    <a16:creationId xmlns:a16="http://schemas.microsoft.com/office/drawing/2014/main" id="{B4909F22-FAF4-47E5-8B70-E6A11BFE2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75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0" name="Line 928">
                <a:extLst>
                  <a:ext uri="{FF2B5EF4-FFF2-40B4-BE49-F238E27FC236}">
                    <a16:creationId xmlns:a16="http://schemas.microsoft.com/office/drawing/2014/main" id="{2FE945EE-96CA-4A99-9529-5B8FB405DC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74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1" name="Line 929">
                <a:extLst>
                  <a:ext uri="{FF2B5EF4-FFF2-40B4-BE49-F238E27FC236}">
                    <a16:creationId xmlns:a16="http://schemas.microsoft.com/office/drawing/2014/main" id="{72140FC4-2CE6-4F3C-8126-B6F80D9180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73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2" name="Line 930">
                <a:extLst>
                  <a:ext uri="{FF2B5EF4-FFF2-40B4-BE49-F238E27FC236}">
                    <a16:creationId xmlns:a16="http://schemas.microsoft.com/office/drawing/2014/main" id="{0112EDA3-5502-4F87-A97F-4CB7546EF3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725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3" name="Line 931">
                <a:extLst>
                  <a:ext uri="{FF2B5EF4-FFF2-40B4-BE49-F238E27FC236}">
                    <a16:creationId xmlns:a16="http://schemas.microsoft.com/office/drawing/2014/main" id="{7C374E12-02D2-452A-931A-1A92A86AF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71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4" name="Line 932">
                <a:extLst>
                  <a:ext uri="{FF2B5EF4-FFF2-40B4-BE49-F238E27FC236}">
                    <a16:creationId xmlns:a16="http://schemas.microsoft.com/office/drawing/2014/main" id="{CAE06CAC-7AB5-4283-B167-6926997187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70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5" name="Line 933">
                <a:extLst>
                  <a:ext uri="{FF2B5EF4-FFF2-40B4-BE49-F238E27FC236}">
                    <a16:creationId xmlns:a16="http://schemas.microsoft.com/office/drawing/2014/main" id="{182AB28A-271A-4BFC-A6C8-9F7B08EE5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70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6" name="Line 934">
                <a:extLst>
                  <a:ext uri="{FF2B5EF4-FFF2-40B4-BE49-F238E27FC236}">
                    <a16:creationId xmlns:a16="http://schemas.microsoft.com/office/drawing/2014/main" id="{0128C3A3-0F54-4CA8-8A1F-0AD3A79906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9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7" name="Line 935">
                <a:extLst>
                  <a:ext uri="{FF2B5EF4-FFF2-40B4-BE49-F238E27FC236}">
                    <a16:creationId xmlns:a16="http://schemas.microsoft.com/office/drawing/2014/main" id="{C1B1DD5C-C342-4493-B0EB-E7F98AE0C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83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8" name="Line 936">
                <a:extLst>
                  <a:ext uri="{FF2B5EF4-FFF2-40B4-BE49-F238E27FC236}">
                    <a16:creationId xmlns:a16="http://schemas.microsoft.com/office/drawing/2014/main" id="{796E6318-E29E-426C-B620-D2C002247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7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9" name="Line 937">
                <a:extLst>
                  <a:ext uri="{FF2B5EF4-FFF2-40B4-BE49-F238E27FC236}">
                    <a16:creationId xmlns:a16="http://schemas.microsoft.com/office/drawing/2014/main" id="{88DF77F8-4D96-4973-B1B9-ABE89E41C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67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0" name="Line 938">
                <a:extLst>
                  <a:ext uri="{FF2B5EF4-FFF2-40B4-BE49-F238E27FC236}">
                    <a16:creationId xmlns:a16="http://schemas.microsoft.com/office/drawing/2014/main" id="{32CCB936-CD7A-4829-81E2-8B837C9DFB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5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1" name="Line 939">
                <a:extLst>
                  <a:ext uri="{FF2B5EF4-FFF2-40B4-BE49-F238E27FC236}">
                    <a16:creationId xmlns:a16="http://schemas.microsoft.com/office/drawing/2014/main" id="{8F203020-557C-49B4-BF2F-BE903EA30C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5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2" name="Line 940">
                <a:extLst>
                  <a:ext uri="{FF2B5EF4-FFF2-40B4-BE49-F238E27FC236}">
                    <a16:creationId xmlns:a16="http://schemas.microsoft.com/office/drawing/2014/main" id="{06777714-E1A3-47FA-9F5D-B8F918B8F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40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3" name="Line 941">
                <a:extLst>
                  <a:ext uri="{FF2B5EF4-FFF2-40B4-BE49-F238E27FC236}">
                    <a16:creationId xmlns:a16="http://schemas.microsoft.com/office/drawing/2014/main" id="{18D7F306-2368-4FBD-90B8-02A3B7203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32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4" name="Line 942">
                <a:extLst>
                  <a:ext uri="{FF2B5EF4-FFF2-40B4-BE49-F238E27FC236}">
                    <a16:creationId xmlns:a16="http://schemas.microsoft.com/office/drawing/2014/main" id="{10528A8C-E033-4E2A-87DC-2A2DB2E9C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24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5" name="Line 943">
                <a:extLst>
                  <a:ext uri="{FF2B5EF4-FFF2-40B4-BE49-F238E27FC236}">
                    <a16:creationId xmlns:a16="http://schemas.microsoft.com/office/drawing/2014/main" id="{7FF021E0-D825-4B24-B5EC-B66060829F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16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6" name="Line 944">
                <a:extLst>
                  <a:ext uri="{FF2B5EF4-FFF2-40B4-BE49-F238E27FC236}">
                    <a16:creationId xmlns:a16="http://schemas.microsoft.com/office/drawing/2014/main" id="{30EDFB25-C590-4741-8570-E9686182D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08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7" name="Line 945">
                <a:extLst>
                  <a:ext uri="{FF2B5EF4-FFF2-40B4-BE49-F238E27FC236}">
                    <a16:creationId xmlns:a16="http://schemas.microsoft.com/office/drawing/2014/main" id="{A4B6E6FB-5493-455A-887B-D853F372F4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600"/>
                <a:ext cx="35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8" name="Line 946">
                <a:extLst>
                  <a:ext uri="{FF2B5EF4-FFF2-40B4-BE49-F238E27FC236}">
                    <a16:creationId xmlns:a16="http://schemas.microsoft.com/office/drawing/2014/main" id="{4DBFB671-1132-4E3E-97CD-1D3C16C5D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58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9" name="Line 947">
                <a:extLst>
                  <a:ext uri="{FF2B5EF4-FFF2-40B4-BE49-F238E27FC236}">
                    <a16:creationId xmlns:a16="http://schemas.microsoft.com/office/drawing/2014/main" id="{93C96ED6-FC8D-4812-9795-30D83F29A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58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0" name="Line 948">
                <a:extLst>
                  <a:ext uri="{FF2B5EF4-FFF2-40B4-BE49-F238E27FC236}">
                    <a16:creationId xmlns:a16="http://schemas.microsoft.com/office/drawing/2014/main" id="{026A3265-941C-41C0-B36F-2BD25C90B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57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1" name="Line 949">
                <a:extLst>
                  <a:ext uri="{FF2B5EF4-FFF2-40B4-BE49-F238E27FC236}">
                    <a16:creationId xmlns:a16="http://schemas.microsoft.com/office/drawing/2014/main" id="{4D1087D5-D762-4AE1-9991-F005ADADA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565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2" name="Line 950">
                <a:extLst>
                  <a:ext uri="{FF2B5EF4-FFF2-40B4-BE49-F238E27FC236}">
                    <a16:creationId xmlns:a16="http://schemas.microsoft.com/office/drawing/2014/main" id="{8FAF20F2-C833-4E75-BA5F-13A68ECCD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557"/>
                <a:ext cx="35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3" name="Line 951">
                <a:extLst>
                  <a:ext uri="{FF2B5EF4-FFF2-40B4-BE49-F238E27FC236}">
                    <a16:creationId xmlns:a16="http://schemas.microsoft.com/office/drawing/2014/main" id="{24A41973-9EF3-4419-BBF2-7211F9276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54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4" name="Line 952">
                <a:extLst>
                  <a:ext uri="{FF2B5EF4-FFF2-40B4-BE49-F238E27FC236}">
                    <a16:creationId xmlns:a16="http://schemas.microsoft.com/office/drawing/2014/main" id="{FECF3D92-D13F-4665-B521-84FE1C46C2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539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5" name="Line 953">
                <a:extLst>
                  <a:ext uri="{FF2B5EF4-FFF2-40B4-BE49-F238E27FC236}">
                    <a16:creationId xmlns:a16="http://schemas.microsoft.com/office/drawing/2014/main" id="{D7AF2874-4AEE-4F95-B078-B00F69D3E7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531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6" name="Line 954">
                <a:extLst>
                  <a:ext uri="{FF2B5EF4-FFF2-40B4-BE49-F238E27FC236}">
                    <a16:creationId xmlns:a16="http://schemas.microsoft.com/office/drawing/2014/main" id="{CD85F429-28D9-4E54-881B-2BDE100C2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2523"/>
                <a:ext cx="2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7" name="Line 955">
                <a:extLst>
                  <a:ext uri="{FF2B5EF4-FFF2-40B4-BE49-F238E27FC236}">
                    <a16:creationId xmlns:a16="http://schemas.microsoft.com/office/drawing/2014/main" id="{7B9D010C-04AC-4632-A8AC-0740D81F9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248"/>
                <a:ext cx="73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8" name="Freeform 956">
                <a:extLst>
                  <a:ext uri="{FF2B5EF4-FFF2-40B4-BE49-F238E27FC236}">
                    <a16:creationId xmlns:a16="http://schemas.microsoft.com/office/drawing/2014/main" id="{B033360D-E735-4BCF-995E-DAAFECFDC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733"/>
                <a:ext cx="7" cy="2499"/>
              </a:xfrm>
              <a:custGeom>
                <a:avLst/>
                <a:gdLst>
                  <a:gd name="T0" fmla="*/ 0 w 7"/>
                  <a:gd name="T1" fmla="*/ 0 h 2499"/>
                  <a:gd name="T2" fmla="*/ 0 w 7"/>
                  <a:gd name="T3" fmla="*/ 2499 h 2499"/>
                  <a:gd name="T4" fmla="*/ 7 w 7"/>
                  <a:gd name="T5" fmla="*/ 0 h 2499"/>
                  <a:gd name="T6" fmla="*/ 0 w 7"/>
                  <a:gd name="T7" fmla="*/ 0 h 24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499">
                    <a:moveTo>
                      <a:pt x="0" y="0"/>
                    </a:moveTo>
                    <a:lnTo>
                      <a:pt x="0" y="2499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9" name="Freeform 957">
                <a:extLst>
                  <a:ext uri="{FF2B5EF4-FFF2-40B4-BE49-F238E27FC236}">
                    <a16:creationId xmlns:a16="http://schemas.microsoft.com/office/drawing/2014/main" id="{CE5BBC22-B8CC-488A-9BA6-1421D8DC2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733"/>
                <a:ext cx="7" cy="2499"/>
              </a:xfrm>
              <a:custGeom>
                <a:avLst/>
                <a:gdLst>
                  <a:gd name="T0" fmla="*/ 0 w 7"/>
                  <a:gd name="T1" fmla="*/ 0 h 2499"/>
                  <a:gd name="T2" fmla="*/ 0 w 7"/>
                  <a:gd name="T3" fmla="*/ 2499 h 2499"/>
                  <a:gd name="T4" fmla="*/ 7 w 7"/>
                  <a:gd name="T5" fmla="*/ 0 h 24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499">
                    <a:moveTo>
                      <a:pt x="0" y="0"/>
                    </a:moveTo>
                    <a:lnTo>
                      <a:pt x="0" y="2499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0" name="Freeform 958">
                <a:extLst>
                  <a:ext uri="{FF2B5EF4-FFF2-40B4-BE49-F238E27FC236}">
                    <a16:creationId xmlns:a16="http://schemas.microsoft.com/office/drawing/2014/main" id="{727AA405-EB2A-4746-BBD0-488A257A0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" y="3635"/>
                <a:ext cx="20" cy="101"/>
              </a:xfrm>
              <a:custGeom>
                <a:avLst/>
                <a:gdLst>
                  <a:gd name="T0" fmla="*/ 0 w 8"/>
                  <a:gd name="T1" fmla="*/ 93 h 38"/>
                  <a:gd name="T2" fmla="*/ 63 w 8"/>
                  <a:gd name="T3" fmla="*/ 0 h 38"/>
                  <a:gd name="T4" fmla="*/ 63 w 8"/>
                  <a:gd name="T5" fmla="*/ 0 h 38"/>
                  <a:gd name="T6" fmla="*/ 125 w 8"/>
                  <a:gd name="T7" fmla="*/ 93 h 38"/>
                  <a:gd name="T8" fmla="*/ 125 w 8"/>
                  <a:gd name="T9" fmla="*/ 635 h 38"/>
                  <a:gd name="T10" fmla="*/ 63 w 8"/>
                  <a:gd name="T11" fmla="*/ 712 h 38"/>
                  <a:gd name="T12" fmla="*/ 63 w 8"/>
                  <a:gd name="T13" fmla="*/ 712 h 38"/>
                  <a:gd name="T14" fmla="*/ 0 w 8"/>
                  <a:gd name="T15" fmla="*/ 635 h 38"/>
                  <a:gd name="T16" fmla="*/ 0 w 8"/>
                  <a:gd name="T17" fmla="*/ 93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38">
                    <a:moveTo>
                      <a:pt x="0" y="5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6"/>
                      <a:pt x="6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38"/>
                      <a:pt x="0" y="36"/>
                      <a:pt x="0" y="34"/>
                    </a:cubicBezTo>
                    <a:lnTo>
                      <a:pt x="0" y="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1" name="Freeform 959">
                <a:extLst>
                  <a:ext uri="{FF2B5EF4-FFF2-40B4-BE49-F238E27FC236}">
                    <a16:creationId xmlns:a16="http://schemas.microsoft.com/office/drawing/2014/main" id="{CEF1E3B9-A889-49D0-B259-3A1DD4478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" y="3640"/>
                <a:ext cx="20" cy="93"/>
              </a:xfrm>
              <a:custGeom>
                <a:avLst/>
                <a:gdLst>
                  <a:gd name="T0" fmla="*/ 0 w 8"/>
                  <a:gd name="T1" fmla="*/ 56 h 35"/>
                  <a:gd name="T2" fmla="*/ 63 w 8"/>
                  <a:gd name="T3" fmla="*/ 0 h 35"/>
                  <a:gd name="T4" fmla="*/ 63 w 8"/>
                  <a:gd name="T5" fmla="*/ 0 h 35"/>
                  <a:gd name="T6" fmla="*/ 125 w 8"/>
                  <a:gd name="T7" fmla="*/ 56 h 35"/>
                  <a:gd name="T8" fmla="*/ 125 w 8"/>
                  <a:gd name="T9" fmla="*/ 601 h 35"/>
                  <a:gd name="T10" fmla="*/ 63 w 8"/>
                  <a:gd name="T11" fmla="*/ 656 h 35"/>
                  <a:gd name="T12" fmla="*/ 63 w 8"/>
                  <a:gd name="T13" fmla="*/ 656 h 35"/>
                  <a:gd name="T14" fmla="*/ 0 w 8"/>
                  <a:gd name="T15" fmla="*/ 601 h 35"/>
                  <a:gd name="T16" fmla="*/ 0 w 8"/>
                  <a:gd name="T17" fmla="*/ 56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35">
                    <a:moveTo>
                      <a:pt x="0" y="3"/>
                    </a:moveTo>
                    <a:cubicBezTo>
                      <a:pt x="0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0"/>
                      <a:pt x="8" y="3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4"/>
                      <a:pt x="6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4"/>
                      <a:pt x="0" y="32"/>
                    </a:cubicBezTo>
                    <a:lnTo>
                      <a:pt x="0" y="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2" name="Freeform 960">
                <a:extLst>
                  <a:ext uri="{FF2B5EF4-FFF2-40B4-BE49-F238E27FC236}">
                    <a16:creationId xmlns:a16="http://schemas.microsoft.com/office/drawing/2014/main" id="{53D07B04-4D73-4160-9876-8B9C33F31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" y="3648"/>
                <a:ext cx="35" cy="77"/>
              </a:xfrm>
              <a:custGeom>
                <a:avLst/>
                <a:gdLst>
                  <a:gd name="T0" fmla="*/ 0 w 14"/>
                  <a:gd name="T1" fmla="*/ 260 h 29"/>
                  <a:gd name="T2" fmla="*/ 0 w 14"/>
                  <a:gd name="T3" fmla="*/ 281 h 29"/>
                  <a:gd name="T4" fmla="*/ 113 w 14"/>
                  <a:gd name="T5" fmla="*/ 542 h 29"/>
                  <a:gd name="T6" fmla="*/ 220 w 14"/>
                  <a:gd name="T7" fmla="*/ 542 h 29"/>
                  <a:gd name="T8" fmla="*/ 220 w 14"/>
                  <a:gd name="T9" fmla="*/ 0 h 29"/>
                  <a:gd name="T10" fmla="*/ 113 w 14"/>
                  <a:gd name="T11" fmla="*/ 0 h 29"/>
                  <a:gd name="T12" fmla="*/ 0 w 14"/>
                  <a:gd name="T13" fmla="*/ 26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9">
                    <a:moveTo>
                      <a:pt x="0" y="1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23"/>
                      <a:pt x="1" y="29"/>
                      <a:pt x="7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" y="0"/>
                      <a:pt x="0" y="6"/>
                      <a:pt x="0" y="1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80" name="Freeform 961">
              <a:extLst>
                <a:ext uri="{FF2B5EF4-FFF2-40B4-BE49-F238E27FC236}">
                  <a16:creationId xmlns:a16="http://schemas.microsoft.com/office/drawing/2014/main" id="{964F9A68-A28A-4E74-BC75-299D833DC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653"/>
              <a:ext cx="77" cy="67"/>
            </a:xfrm>
            <a:custGeom>
              <a:avLst/>
              <a:gdLst>
                <a:gd name="T0" fmla="*/ 353 w 31"/>
                <a:gd name="T1" fmla="*/ 0 h 25"/>
                <a:gd name="T2" fmla="*/ 0 w 31"/>
                <a:gd name="T3" fmla="*/ 0 h 25"/>
                <a:gd name="T4" fmla="*/ 0 w 31"/>
                <a:gd name="T5" fmla="*/ 482 h 25"/>
                <a:gd name="T6" fmla="*/ 353 w 31"/>
                <a:gd name="T7" fmla="*/ 482 h 25"/>
                <a:gd name="T8" fmla="*/ 474 w 31"/>
                <a:gd name="T9" fmla="*/ 252 h 25"/>
                <a:gd name="T10" fmla="*/ 474 w 31"/>
                <a:gd name="T11" fmla="*/ 230 h 25"/>
                <a:gd name="T12" fmla="*/ 353 w 3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25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0" y="25"/>
                    <a:pt x="31" y="19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5"/>
                    <a:pt x="30" y="0"/>
                    <a:pt x="23" y="0"/>
                  </a:cubicBezTo>
                  <a:close/>
                </a:path>
              </a:pathLst>
            </a:custGeom>
            <a:solidFill>
              <a:srgbClr val="E0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1" name="Freeform 962">
              <a:extLst>
                <a:ext uri="{FF2B5EF4-FFF2-40B4-BE49-F238E27FC236}">
                  <a16:creationId xmlns:a16="http://schemas.microsoft.com/office/drawing/2014/main" id="{B5CAAE7E-C9D7-473A-8129-1F9B6DD12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653"/>
              <a:ext cx="77" cy="67"/>
            </a:xfrm>
            <a:custGeom>
              <a:avLst/>
              <a:gdLst>
                <a:gd name="T0" fmla="*/ 353 w 31"/>
                <a:gd name="T1" fmla="*/ 0 h 25"/>
                <a:gd name="T2" fmla="*/ 0 w 31"/>
                <a:gd name="T3" fmla="*/ 0 h 25"/>
                <a:gd name="T4" fmla="*/ 0 w 31"/>
                <a:gd name="T5" fmla="*/ 482 h 25"/>
                <a:gd name="T6" fmla="*/ 353 w 31"/>
                <a:gd name="T7" fmla="*/ 482 h 25"/>
                <a:gd name="T8" fmla="*/ 474 w 31"/>
                <a:gd name="T9" fmla="*/ 252 h 25"/>
                <a:gd name="T10" fmla="*/ 474 w 31"/>
                <a:gd name="T11" fmla="*/ 230 h 25"/>
                <a:gd name="T12" fmla="*/ 353 w 3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25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0" y="25"/>
                    <a:pt x="31" y="19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5"/>
                    <a:pt x="30" y="0"/>
                    <a:pt x="23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Freeform 963">
              <a:extLst>
                <a:ext uri="{FF2B5EF4-FFF2-40B4-BE49-F238E27FC236}">
                  <a16:creationId xmlns:a16="http://schemas.microsoft.com/office/drawing/2014/main" id="{14F65B38-FDAC-4481-9ACF-E2C81E1B85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" y="3579"/>
              <a:ext cx="40" cy="213"/>
            </a:xfrm>
            <a:custGeom>
              <a:avLst/>
              <a:gdLst>
                <a:gd name="T0" fmla="*/ 125 w 16"/>
                <a:gd name="T1" fmla="*/ 0 h 80"/>
                <a:gd name="T2" fmla="*/ 0 w 16"/>
                <a:gd name="T3" fmla="*/ 114 h 80"/>
                <a:gd name="T4" fmla="*/ 0 w 16"/>
                <a:gd name="T5" fmla="*/ 533 h 80"/>
                <a:gd name="T6" fmla="*/ 220 w 16"/>
                <a:gd name="T7" fmla="*/ 533 h 80"/>
                <a:gd name="T8" fmla="*/ 250 w 16"/>
                <a:gd name="T9" fmla="*/ 533 h 80"/>
                <a:gd name="T10" fmla="*/ 250 w 16"/>
                <a:gd name="T11" fmla="*/ 114 h 80"/>
                <a:gd name="T12" fmla="*/ 125 w 16"/>
                <a:gd name="T13" fmla="*/ 0 h 80"/>
                <a:gd name="T14" fmla="*/ 0 w 16"/>
                <a:gd name="T15" fmla="*/ 998 h 80"/>
                <a:gd name="T16" fmla="*/ 0 w 16"/>
                <a:gd name="T17" fmla="*/ 1419 h 80"/>
                <a:gd name="T18" fmla="*/ 125 w 16"/>
                <a:gd name="T19" fmla="*/ 1510 h 80"/>
                <a:gd name="T20" fmla="*/ 250 w 16"/>
                <a:gd name="T21" fmla="*/ 1419 h 80"/>
                <a:gd name="T22" fmla="*/ 250 w 16"/>
                <a:gd name="T23" fmla="*/ 998 h 80"/>
                <a:gd name="T24" fmla="*/ 220 w 16"/>
                <a:gd name="T25" fmla="*/ 998 h 80"/>
                <a:gd name="T26" fmla="*/ 0 w 16"/>
                <a:gd name="T27" fmla="*/ 998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80">
                  <a:moveTo>
                    <a:pt x="8" y="0"/>
                  </a:moveTo>
                  <a:cubicBezTo>
                    <a:pt x="2" y="0"/>
                    <a:pt x="0" y="0"/>
                    <a:pt x="0" y="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5" y="28"/>
                    <a:pt x="16" y="2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0"/>
                    <a:pt x="13" y="0"/>
                    <a:pt x="8" y="0"/>
                  </a:cubicBezTo>
                  <a:close/>
                  <a:moveTo>
                    <a:pt x="0" y="53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80"/>
                    <a:pt x="2" y="80"/>
                    <a:pt x="8" y="80"/>
                  </a:cubicBezTo>
                  <a:cubicBezTo>
                    <a:pt x="13" y="80"/>
                    <a:pt x="16" y="80"/>
                    <a:pt x="16" y="75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3"/>
                    <a:pt x="15" y="53"/>
                    <a:pt x="14" y="53"/>
                  </a:cubicBezTo>
                  <a:lnTo>
                    <a:pt x="0" y="53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46" name="Group 964">
            <a:extLst>
              <a:ext uri="{FF2B5EF4-FFF2-40B4-BE49-F238E27FC236}">
                <a16:creationId xmlns:a16="http://schemas.microsoft.com/office/drawing/2014/main" id="{6D902417-8D18-481E-B080-F1BCA5FE9AFA}"/>
              </a:ext>
            </a:extLst>
          </p:cNvPr>
          <p:cNvGrpSpPr>
            <a:grpSpLocks/>
          </p:cNvGrpSpPr>
          <p:nvPr/>
        </p:nvGrpSpPr>
        <p:grpSpPr bwMode="auto">
          <a:xfrm>
            <a:off x="7170738" y="1765300"/>
            <a:ext cx="2949575" cy="411163"/>
            <a:chOff x="3557" y="1112"/>
            <a:chExt cx="1858" cy="259"/>
          </a:xfrm>
        </p:grpSpPr>
        <p:sp>
          <p:nvSpPr>
            <p:cNvPr id="35847" name="Freeform 965">
              <a:extLst>
                <a:ext uri="{FF2B5EF4-FFF2-40B4-BE49-F238E27FC236}">
                  <a16:creationId xmlns:a16="http://schemas.microsoft.com/office/drawing/2014/main" id="{EBB38B64-9C42-4C2D-B1DC-FC829276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" y="1112"/>
              <a:ext cx="355" cy="259"/>
            </a:xfrm>
            <a:custGeom>
              <a:avLst/>
              <a:gdLst>
                <a:gd name="T0" fmla="*/ 1958 w 142"/>
                <a:gd name="T1" fmla="*/ 1298 h 97"/>
                <a:gd name="T2" fmla="*/ 488 w 142"/>
                <a:gd name="T3" fmla="*/ 1298 h 97"/>
                <a:gd name="T4" fmla="*/ 488 w 142"/>
                <a:gd name="T5" fmla="*/ 1127 h 97"/>
                <a:gd name="T6" fmla="*/ 1958 w 142"/>
                <a:gd name="T7" fmla="*/ 1127 h 97"/>
                <a:gd name="T8" fmla="*/ 1958 w 142"/>
                <a:gd name="T9" fmla="*/ 705 h 97"/>
                <a:gd name="T10" fmla="*/ 488 w 142"/>
                <a:gd name="T11" fmla="*/ 705 h 97"/>
                <a:gd name="T12" fmla="*/ 488 w 142"/>
                <a:gd name="T13" fmla="*/ 550 h 97"/>
                <a:gd name="T14" fmla="*/ 1958 w 142"/>
                <a:gd name="T15" fmla="*/ 550 h 97"/>
                <a:gd name="T16" fmla="*/ 1958 w 142"/>
                <a:gd name="T17" fmla="*/ 0 h 97"/>
                <a:gd name="T18" fmla="*/ 0 w 142"/>
                <a:gd name="T19" fmla="*/ 0 h 97"/>
                <a:gd name="T20" fmla="*/ 0 w 142"/>
                <a:gd name="T21" fmla="*/ 1848 h 97"/>
                <a:gd name="T22" fmla="*/ 1958 w 142"/>
                <a:gd name="T23" fmla="*/ 1848 h 97"/>
                <a:gd name="T24" fmla="*/ 1958 w 142"/>
                <a:gd name="T25" fmla="*/ 1298 h 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2" h="97">
                  <a:moveTo>
                    <a:pt x="125" y="68"/>
                  </a:moveTo>
                  <a:cubicBezTo>
                    <a:pt x="31" y="68"/>
                    <a:pt x="31" y="68"/>
                    <a:pt x="31" y="68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40" y="59"/>
                    <a:pt x="140" y="37"/>
                    <a:pt x="125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40" y="29"/>
                    <a:pt x="140" y="0"/>
                    <a:pt x="1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40" y="97"/>
                    <a:pt x="142" y="68"/>
                    <a:pt x="125" y="68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Freeform 966">
              <a:extLst>
                <a:ext uri="{FF2B5EF4-FFF2-40B4-BE49-F238E27FC236}">
                  <a16:creationId xmlns:a16="http://schemas.microsoft.com/office/drawing/2014/main" id="{5C5025CE-DB7B-4CB6-824D-E80930506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1211"/>
              <a:ext cx="273" cy="58"/>
            </a:xfrm>
            <a:custGeom>
              <a:avLst/>
              <a:gdLst>
                <a:gd name="T0" fmla="*/ 1475 w 109"/>
                <a:gd name="T1" fmla="*/ 0 h 22"/>
                <a:gd name="T2" fmla="*/ 0 w 109"/>
                <a:gd name="T3" fmla="*/ 0 h 22"/>
                <a:gd name="T4" fmla="*/ 0 w 109"/>
                <a:gd name="T5" fmla="*/ 403 h 22"/>
                <a:gd name="T6" fmla="*/ 1475 w 109"/>
                <a:gd name="T7" fmla="*/ 403 h 22"/>
                <a:gd name="T8" fmla="*/ 1475 w 10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22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109" y="22"/>
                    <a:pt x="109" y="0"/>
                    <a:pt x="94" y="0"/>
                  </a:cubicBezTo>
                  <a:close/>
                </a:path>
              </a:pathLst>
            </a:custGeom>
            <a:solidFill>
              <a:srgbClr val="DEB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Freeform 967">
              <a:extLst>
                <a:ext uri="{FF2B5EF4-FFF2-40B4-BE49-F238E27FC236}">
                  <a16:creationId xmlns:a16="http://schemas.microsoft.com/office/drawing/2014/main" id="{E4B2F4B1-0D46-4DA8-B99D-DBA06539D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1211"/>
              <a:ext cx="273" cy="58"/>
            </a:xfrm>
            <a:custGeom>
              <a:avLst/>
              <a:gdLst>
                <a:gd name="T0" fmla="*/ 1475 w 109"/>
                <a:gd name="T1" fmla="*/ 0 h 22"/>
                <a:gd name="T2" fmla="*/ 0 w 109"/>
                <a:gd name="T3" fmla="*/ 0 h 22"/>
                <a:gd name="T4" fmla="*/ 0 w 109"/>
                <a:gd name="T5" fmla="*/ 403 h 22"/>
                <a:gd name="T6" fmla="*/ 1475 w 109"/>
                <a:gd name="T7" fmla="*/ 403 h 22"/>
                <a:gd name="T8" fmla="*/ 1475 w 10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22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109" y="22"/>
                    <a:pt x="109" y="0"/>
                    <a:pt x="94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Freeform 968">
              <a:extLst>
                <a:ext uri="{FF2B5EF4-FFF2-40B4-BE49-F238E27FC236}">
                  <a16:creationId xmlns:a16="http://schemas.microsoft.com/office/drawing/2014/main" id="{6B3901CF-E5F1-415F-9F26-7F9347164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" y="1219"/>
              <a:ext cx="212" cy="45"/>
            </a:xfrm>
            <a:custGeom>
              <a:avLst/>
              <a:gdLst>
                <a:gd name="T0" fmla="*/ 12 w 85"/>
                <a:gd name="T1" fmla="*/ 0 h 17"/>
                <a:gd name="T2" fmla="*/ 1319 w 85"/>
                <a:gd name="T3" fmla="*/ 0 h 17"/>
                <a:gd name="T4" fmla="*/ 62 w 85"/>
                <a:gd name="T5" fmla="*/ 169 h 17"/>
                <a:gd name="T6" fmla="*/ 0 w 85"/>
                <a:gd name="T7" fmla="*/ 315 h 17"/>
                <a:gd name="T8" fmla="*/ 0 w 85"/>
                <a:gd name="T9" fmla="*/ 2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17">
                  <a:moveTo>
                    <a:pt x="1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7" y="2"/>
                    <a:pt x="4" y="9"/>
                  </a:cubicBezTo>
                  <a:cubicBezTo>
                    <a:pt x="2" y="17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3E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Rectangle 969">
              <a:extLst>
                <a:ext uri="{FF2B5EF4-FFF2-40B4-BE49-F238E27FC236}">
                  <a16:creationId xmlns:a16="http://schemas.microsoft.com/office/drawing/2014/main" id="{889BC3CA-7B34-4334-8342-9051A3C24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" y="1184"/>
              <a:ext cx="205" cy="115"/>
            </a:xfrm>
            <a:prstGeom prst="rect">
              <a:avLst/>
            </a:prstGeom>
            <a:solidFill>
              <a:srgbClr val="DFB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52" name="Rectangle 970">
              <a:extLst>
                <a:ext uri="{FF2B5EF4-FFF2-40B4-BE49-F238E27FC236}">
                  <a16:creationId xmlns:a16="http://schemas.microsoft.com/office/drawing/2014/main" id="{FF9C9568-2519-4C35-AC15-4B9F49611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7" y="1205"/>
              <a:ext cx="948" cy="70"/>
            </a:xfrm>
            <a:prstGeom prst="rect">
              <a:avLst/>
            </a:prstGeom>
            <a:solidFill>
              <a:srgbClr val="E8C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53" name="Oval 971">
              <a:extLst>
                <a:ext uri="{FF2B5EF4-FFF2-40B4-BE49-F238E27FC236}">
                  <a16:creationId xmlns:a16="http://schemas.microsoft.com/office/drawing/2014/main" id="{D057E5E6-0DE4-4156-B232-0F853C842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" y="1216"/>
              <a:ext cx="88" cy="48"/>
            </a:xfrm>
            <a:prstGeom prst="ellipse">
              <a:avLst/>
            </a:prstGeom>
            <a:solidFill>
              <a:srgbClr val="E8C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54" name="Oval 972">
              <a:extLst>
                <a:ext uri="{FF2B5EF4-FFF2-40B4-BE49-F238E27FC236}">
                  <a16:creationId xmlns:a16="http://schemas.microsoft.com/office/drawing/2014/main" id="{25D97497-E3ED-42B0-B93E-A8ABF7285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" y="1208"/>
              <a:ext cx="63" cy="64"/>
            </a:xfrm>
            <a:prstGeom prst="ellipse">
              <a:avLst/>
            </a:prstGeom>
            <a:solidFill>
              <a:srgbClr val="564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55" name="Freeform 973">
              <a:extLst>
                <a:ext uri="{FF2B5EF4-FFF2-40B4-BE49-F238E27FC236}">
                  <a16:creationId xmlns:a16="http://schemas.microsoft.com/office/drawing/2014/main" id="{940554D4-5D45-4EDC-A0A2-19A4D19A5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" y="1235"/>
              <a:ext cx="43" cy="10"/>
            </a:xfrm>
            <a:custGeom>
              <a:avLst/>
              <a:gdLst>
                <a:gd name="T0" fmla="*/ 255 w 17"/>
                <a:gd name="T1" fmla="*/ 0 h 4"/>
                <a:gd name="T2" fmla="*/ 0 w 17"/>
                <a:gd name="T3" fmla="*/ 0 h 4"/>
                <a:gd name="T4" fmla="*/ 20 w 17"/>
                <a:gd name="T5" fmla="*/ 33 h 4"/>
                <a:gd name="T6" fmla="*/ 0 w 17"/>
                <a:gd name="T7" fmla="*/ 63 h 4"/>
                <a:gd name="T8" fmla="*/ 255 w 17"/>
                <a:gd name="T9" fmla="*/ 63 h 4"/>
                <a:gd name="T10" fmla="*/ 276 w 17"/>
                <a:gd name="T11" fmla="*/ 63 h 4"/>
                <a:gd name="T12" fmla="*/ 276 w 17"/>
                <a:gd name="T13" fmla="*/ 0 h 4"/>
                <a:gd name="T14" fmla="*/ 255 w 17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4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8C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Freeform 974">
              <a:extLst>
                <a:ext uri="{FF2B5EF4-FFF2-40B4-BE49-F238E27FC236}">
                  <a16:creationId xmlns:a16="http://schemas.microsoft.com/office/drawing/2014/main" id="{697FE61F-56AF-435B-A3E9-EF5FDA2C9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1213"/>
              <a:ext cx="772" cy="48"/>
            </a:xfrm>
            <a:custGeom>
              <a:avLst/>
              <a:gdLst>
                <a:gd name="T0" fmla="*/ 12 w 309"/>
                <a:gd name="T1" fmla="*/ 0 h 18"/>
                <a:gd name="T2" fmla="*/ 4819 w 309"/>
                <a:gd name="T3" fmla="*/ 0 h 18"/>
                <a:gd name="T4" fmla="*/ 62 w 309"/>
                <a:gd name="T5" fmla="*/ 192 h 18"/>
                <a:gd name="T6" fmla="*/ 0 w 309"/>
                <a:gd name="T7" fmla="*/ 341 h 18"/>
                <a:gd name="T8" fmla="*/ 0 w 309"/>
                <a:gd name="T9" fmla="*/ 35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9" h="18">
                  <a:moveTo>
                    <a:pt x="1" y="0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309" y="0"/>
                    <a:pt x="7" y="2"/>
                    <a:pt x="4" y="10"/>
                  </a:cubicBezTo>
                  <a:cubicBezTo>
                    <a:pt x="2" y="18"/>
                    <a:pt x="0" y="18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Freeform 975">
              <a:extLst>
                <a:ext uri="{FF2B5EF4-FFF2-40B4-BE49-F238E27FC236}">
                  <a16:creationId xmlns:a16="http://schemas.microsoft.com/office/drawing/2014/main" id="{F2E87CDB-8547-4894-8D5C-8236F3A3C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1219"/>
              <a:ext cx="772" cy="48"/>
            </a:xfrm>
            <a:custGeom>
              <a:avLst/>
              <a:gdLst>
                <a:gd name="T0" fmla="*/ 4807 w 309"/>
                <a:gd name="T1" fmla="*/ 341 h 18"/>
                <a:gd name="T2" fmla="*/ 0 w 309"/>
                <a:gd name="T3" fmla="*/ 341 h 18"/>
                <a:gd name="T4" fmla="*/ 4757 w 309"/>
                <a:gd name="T5" fmla="*/ 149 h 18"/>
                <a:gd name="T6" fmla="*/ 4819 w 309"/>
                <a:gd name="T7" fmla="*/ 0 h 18"/>
                <a:gd name="T8" fmla="*/ 4819 w 309"/>
                <a:gd name="T9" fmla="*/ 30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9" h="18">
                  <a:moveTo>
                    <a:pt x="308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302" y="16"/>
                    <a:pt x="305" y="8"/>
                  </a:cubicBezTo>
                  <a:cubicBezTo>
                    <a:pt x="307" y="0"/>
                    <a:pt x="309" y="0"/>
                    <a:pt x="309" y="0"/>
                  </a:cubicBezTo>
                  <a:cubicBezTo>
                    <a:pt x="309" y="16"/>
                    <a:pt x="309" y="16"/>
                    <a:pt x="309" y="16"/>
                  </a:cubicBezTo>
                </a:path>
              </a:pathLst>
            </a:custGeom>
            <a:solidFill>
              <a:srgbClr val="D9B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Freeform 976">
              <a:extLst>
                <a:ext uri="{FF2B5EF4-FFF2-40B4-BE49-F238E27FC236}">
                  <a16:creationId xmlns:a16="http://schemas.microsoft.com/office/drawing/2014/main" id="{9CC1D5A4-9747-4265-BC81-212753C76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1192"/>
              <a:ext cx="165" cy="88"/>
            </a:xfrm>
            <a:custGeom>
              <a:avLst/>
              <a:gdLst>
                <a:gd name="T0" fmla="*/ 20 w 66"/>
                <a:gd name="T1" fmla="*/ 0 h 33"/>
                <a:gd name="T2" fmla="*/ 1033 w 66"/>
                <a:gd name="T3" fmla="*/ 0 h 33"/>
                <a:gd name="T4" fmla="*/ 125 w 66"/>
                <a:gd name="T5" fmla="*/ 171 h 33"/>
                <a:gd name="T6" fmla="*/ 0 w 66"/>
                <a:gd name="T7" fmla="*/ 627 h 33"/>
                <a:gd name="T8" fmla="*/ 0 w 66"/>
                <a:gd name="T9" fmla="*/ 2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33">
                  <a:moveTo>
                    <a:pt x="1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11" y="2"/>
                    <a:pt x="8" y="9"/>
                  </a:cubicBezTo>
                  <a:cubicBezTo>
                    <a:pt x="6" y="17"/>
                    <a:pt x="0" y="33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Freeform 977">
              <a:extLst>
                <a:ext uri="{FF2B5EF4-FFF2-40B4-BE49-F238E27FC236}">
                  <a16:creationId xmlns:a16="http://schemas.microsoft.com/office/drawing/2014/main" id="{855D1C30-0788-4D8A-8075-926631D38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" y="1112"/>
              <a:ext cx="355" cy="259"/>
            </a:xfrm>
            <a:custGeom>
              <a:avLst/>
              <a:gdLst>
                <a:gd name="T0" fmla="*/ 1958 w 142"/>
                <a:gd name="T1" fmla="*/ 1848 h 97"/>
                <a:gd name="T2" fmla="*/ 0 w 142"/>
                <a:gd name="T3" fmla="*/ 1848 h 97"/>
                <a:gd name="T4" fmla="*/ 0 w 142"/>
                <a:gd name="T5" fmla="*/ 0 h 97"/>
                <a:gd name="T6" fmla="*/ 1958 w 142"/>
                <a:gd name="T7" fmla="*/ 0 h 97"/>
                <a:gd name="T8" fmla="*/ 1958 w 142"/>
                <a:gd name="T9" fmla="*/ 550 h 97"/>
                <a:gd name="T10" fmla="*/ 488 w 142"/>
                <a:gd name="T11" fmla="*/ 550 h 97"/>
                <a:gd name="T12" fmla="*/ 488 w 142"/>
                <a:gd name="T13" fmla="*/ 1298 h 97"/>
                <a:gd name="T14" fmla="*/ 1958 w 142"/>
                <a:gd name="T15" fmla="*/ 1298 h 97"/>
                <a:gd name="T16" fmla="*/ 1958 w 142"/>
                <a:gd name="T17" fmla="*/ 1848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" h="97">
                  <a:moveTo>
                    <a:pt x="125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40" y="0"/>
                    <a:pt x="140" y="29"/>
                    <a:pt x="125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42" y="68"/>
                    <a:pt x="140" y="97"/>
                    <a:pt x="125" y="97"/>
                  </a:cubicBezTo>
                  <a:close/>
                </a:path>
              </a:pathLst>
            </a:custGeom>
            <a:solidFill>
              <a:srgbClr val="E8C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Freeform 978">
              <a:extLst>
                <a:ext uri="{FF2B5EF4-FFF2-40B4-BE49-F238E27FC236}">
                  <a16:creationId xmlns:a16="http://schemas.microsoft.com/office/drawing/2014/main" id="{8086B337-7698-4A10-828B-C08E3FB41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" y="1120"/>
              <a:ext cx="298" cy="235"/>
            </a:xfrm>
            <a:custGeom>
              <a:avLst/>
              <a:gdLst>
                <a:gd name="T0" fmla="*/ 20 w 119"/>
                <a:gd name="T1" fmla="*/ 0 h 88"/>
                <a:gd name="T2" fmla="*/ 1868 w 119"/>
                <a:gd name="T3" fmla="*/ 0 h 88"/>
                <a:gd name="T4" fmla="*/ 113 w 119"/>
                <a:gd name="T5" fmla="*/ 192 h 88"/>
                <a:gd name="T6" fmla="*/ 0 w 119"/>
                <a:gd name="T7" fmla="*/ 1677 h 88"/>
                <a:gd name="T8" fmla="*/ 0 w 119"/>
                <a:gd name="T9" fmla="*/ 21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88">
                  <a:moveTo>
                    <a:pt x="1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0" y="3"/>
                    <a:pt x="7" y="10"/>
                  </a:cubicBezTo>
                  <a:cubicBezTo>
                    <a:pt x="5" y="18"/>
                    <a:pt x="0" y="88"/>
                    <a:pt x="0" y="88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Freeform 979">
              <a:extLst>
                <a:ext uri="{FF2B5EF4-FFF2-40B4-BE49-F238E27FC236}">
                  <a16:creationId xmlns:a16="http://schemas.microsoft.com/office/drawing/2014/main" id="{14515399-C84B-4653-AC3E-79E6C1E34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" y="1112"/>
              <a:ext cx="355" cy="259"/>
            </a:xfrm>
            <a:custGeom>
              <a:avLst/>
              <a:gdLst>
                <a:gd name="T0" fmla="*/ 1958 w 142"/>
                <a:gd name="T1" fmla="*/ 1848 h 97"/>
                <a:gd name="T2" fmla="*/ 0 w 142"/>
                <a:gd name="T3" fmla="*/ 1848 h 97"/>
                <a:gd name="T4" fmla="*/ 0 w 142"/>
                <a:gd name="T5" fmla="*/ 0 h 97"/>
                <a:gd name="T6" fmla="*/ 1958 w 142"/>
                <a:gd name="T7" fmla="*/ 0 h 97"/>
                <a:gd name="T8" fmla="*/ 1958 w 142"/>
                <a:gd name="T9" fmla="*/ 550 h 97"/>
                <a:gd name="T10" fmla="*/ 488 w 142"/>
                <a:gd name="T11" fmla="*/ 550 h 97"/>
                <a:gd name="T12" fmla="*/ 488 w 142"/>
                <a:gd name="T13" fmla="*/ 1298 h 97"/>
                <a:gd name="T14" fmla="*/ 1958 w 142"/>
                <a:gd name="T15" fmla="*/ 1298 h 97"/>
                <a:gd name="T16" fmla="*/ 1958 w 142"/>
                <a:gd name="T17" fmla="*/ 1848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" h="97">
                  <a:moveTo>
                    <a:pt x="125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40" y="0"/>
                    <a:pt x="140" y="29"/>
                    <a:pt x="125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42" y="68"/>
                    <a:pt x="140" y="97"/>
                    <a:pt x="125" y="97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Rectangle 980">
              <a:extLst>
                <a:ext uri="{FF2B5EF4-FFF2-40B4-BE49-F238E27FC236}">
                  <a16:creationId xmlns:a16="http://schemas.microsoft.com/office/drawing/2014/main" id="{1427E661-CDB5-4AED-8568-C4133F849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5" y="1181"/>
              <a:ext cx="222" cy="115"/>
            </a:xfrm>
            <a:prstGeom prst="rect">
              <a:avLst/>
            </a:prstGeom>
            <a:solidFill>
              <a:srgbClr val="DFB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63" name="Freeform 981">
              <a:extLst>
                <a:ext uri="{FF2B5EF4-FFF2-40B4-BE49-F238E27FC236}">
                  <a16:creationId xmlns:a16="http://schemas.microsoft.com/office/drawing/2014/main" id="{7500A139-2B57-47D3-A001-49F47ED98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1192"/>
              <a:ext cx="193" cy="85"/>
            </a:xfrm>
            <a:custGeom>
              <a:avLst/>
              <a:gdLst>
                <a:gd name="T0" fmla="*/ 20 w 77"/>
                <a:gd name="T1" fmla="*/ 0 h 32"/>
                <a:gd name="T2" fmla="*/ 1213 w 77"/>
                <a:gd name="T3" fmla="*/ 0 h 32"/>
                <a:gd name="T4" fmla="*/ 125 w 77"/>
                <a:gd name="T5" fmla="*/ 191 h 32"/>
                <a:gd name="T6" fmla="*/ 0 w 77"/>
                <a:gd name="T7" fmla="*/ 600 h 32"/>
                <a:gd name="T8" fmla="*/ 0 w 77"/>
                <a:gd name="T9" fmla="*/ 35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32">
                  <a:moveTo>
                    <a:pt x="1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10" y="2"/>
                    <a:pt x="8" y="10"/>
                  </a:cubicBezTo>
                  <a:cubicBezTo>
                    <a:pt x="6" y="18"/>
                    <a:pt x="0" y="32"/>
                    <a:pt x="0" y="3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0E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Freeform 982">
              <a:extLst>
                <a:ext uri="{FF2B5EF4-FFF2-40B4-BE49-F238E27FC236}">
                  <a16:creationId xmlns:a16="http://schemas.microsoft.com/office/drawing/2014/main" id="{265BA533-C4FB-4FD3-B795-345126553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1203"/>
              <a:ext cx="193" cy="82"/>
            </a:xfrm>
            <a:custGeom>
              <a:avLst/>
              <a:gdLst>
                <a:gd name="T0" fmla="*/ 1193 w 77"/>
                <a:gd name="T1" fmla="*/ 574 h 31"/>
                <a:gd name="T2" fmla="*/ 0 w 77"/>
                <a:gd name="T3" fmla="*/ 574 h 31"/>
                <a:gd name="T4" fmla="*/ 1088 w 77"/>
                <a:gd name="T5" fmla="*/ 405 h 31"/>
                <a:gd name="T6" fmla="*/ 1213 w 77"/>
                <a:gd name="T7" fmla="*/ 0 h 31"/>
                <a:gd name="T8" fmla="*/ 1213 w 77"/>
                <a:gd name="T9" fmla="*/ 55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31">
                  <a:moveTo>
                    <a:pt x="76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66" y="29"/>
                    <a:pt x="69" y="22"/>
                  </a:cubicBezTo>
                  <a:cubicBezTo>
                    <a:pt x="71" y="14"/>
                    <a:pt x="77" y="0"/>
                    <a:pt x="77" y="0"/>
                  </a:cubicBezTo>
                  <a:cubicBezTo>
                    <a:pt x="77" y="30"/>
                    <a:pt x="77" y="30"/>
                    <a:pt x="77" y="30"/>
                  </a:cubicBezTo>
                </a:path>
              </a:pathLst>
            </a:custGeom>
            <a:solidFill>
              <a:srgbClr val="CE9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Freeform 983">
              <a:extLst>
                <a:ext uri="{FF2B5EF4-FFF2-40B4-BE49-F238E27FC236}">
                  <a16:creationId xmlns:a16="http://schemas.microsoft.com/office/drawing/2014/main" id="{5C1B76E4-F5B1-4D6E-BF1E-4994551E6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" y="1299"/>
              <a:ext cx="257" cy="32"/>
            </a:xfrm>
            <a:custGeom>
              <a:avLst/>
              <a:gdLst>
                <a:gd name="T0" fmla="*/ 1599 w 103"/>
                <a:gd name="T1" fmla="*/ 227 h 12"/>
                <a:gd name="T2" fmla="*/ 1445 w 103"/>
                <a:gd name="T3" fmla="*/ 0 h 12"/>
                <a:gd name="T4" fmla="*/ 0 w 103"/>
                <a:gd name="T5" fmla="*/ 0 h 12"/>
                <a:gd name="T6" fmla="*/ 1400 w 103"/>
                <a:gd name="T7" fmla="*/ 77 h 12"/>
                <a:gd name="T8" fmla="*/ 1599 w 103"/>
                <a:gd name="T9" fmla="*/ 22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12">
                  <a:moveTo>
                    <a:pt x="103" y="12"/>
                  </a:moveTo>
                  <a:cubicBezTo>
                    <a:pt x="103" y="1"/>
                    <a:pt x="97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7" y="4"/>
                    <a:pt x="90" y="4"/>
                  </a:cubicBezTo>
                  <a:cubicBezTo>
                    <a:pt x="93" y="4"/>
                    <a:pt x="103" y="9"/>
                    <a:pt x="103" y="12"/>
                  </a:cubicBezTo>
                  <a:close/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Freeform 984">
              <a:extLst>
                <a:ext uri="{FF2B5EF4-FFF2-40B4-BE49-F238E27FC236}">
                  <a16:creationId xmlns:a16="http://schemas.microsoft.com/office/drawing/2014/main" id="{ACF348B8-3B38-48AA-854B-4E2CED901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" y="1128"/>
              <a:ext cx="287" cy="99"/>
            </a:xfrm>
            <a:custGeom>
              <a:avLst/>
              <a:gdLst>
                <a:gd name="T0" fmla="*/ 75 w 115"/>
                <a:gd name="T1" fmla="*/ 709 h 37"/>
                <a:gd name="T2" fmla="*/ 75 w 115"/>
                <a:gd name="T3" fmla="*/ 364 h 37"/>
                <a:gd name="T4" fmla="*/ 1587 w 115"/>
                <a:gd name="T5" fmla="*/ 364 h 37"/>
                <a:gd name="T6" fmla="*/ 1695 w 115"/>
                <a:gd name="T7" fmla="*/ 0 h 37"/>
                <a:gd name="T8" fmla="*/ 1133 w 115"/>
                <a:gd name="T9" fmla="*/ 286 h 37"/>
                <a:gd name="T10" fmla="*/ 0 w 115"/>
                <a:gd name="T11" fmla="*/ 286 h 37"/>
                <a:gd name="T12" fmla="*/ 75 w 115"/>
                <a:gd name="T13" fmla="*/ 709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" h="37">
                  <a:moveTo>
                    <a:pt x="5" y="37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95" y="19"/>
                    <a:pt x="102" y="19"/>
                  </a:cubicBezTo>
                  <a:cubicBezTo>
                    <a:pt x="108" y="19"/>
                    <a:pt x="115" y="8"/>
                    <a:pt x="109" y="0"/>
                  </a:cubicBezTo>
                  <a:cubicBezTo>
                    <a:pt x="108" y="5"/>
                    <a:pt x="103" y="14"/>
                    <a:pt x="73" y="15"/>
                  </a:cubicBezTo>
                  <a:cubicBezTo>
                    <a:pt x="43" y="15"/>
                    <a:pt x="0" y="15"/>
                    <a:pt x="0" y="15"/>
                  </a:cubicBezTo>
                  <a:lnTo>
                    <a:pt x="5" y="37"/>
                  </a:lnTo>
                  <a:close/>
                </a:path>
              </a:pathLst>
            </a:custGeom>
            <a:solidFill>
              <a:srgbClr val="D9B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Freeform 985">
              <a:extLst>
                <a:ext uri="{FF2B5EF4-FFF2-40B4-BE49-F238E27FC236}">
                  <a16:creationId xmlns:a16="http://schemas.microsoft.com/office/drawing/2014/main" id="{068D5F07-0370-43D1-94AC-3D9D96537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" y="1339"/>
              <a:ext cx="313" cy="21"/>
            </a:xfrm>
            <a:custGeom>
              <a:avLst/>
              <a:gdLst>
                <a:gd name="T0" fmla="*/ 0 w 125"/>
                <a:gd name="T1" fmla="*/ 144 h 8"/>
                <a:gd name="T2" fmla="*/ 1838 w 125"/>
                <a:gd name="T3" fmla="*/ 144 h 8"/>
                <a:gd name="T4" fmla="*/ 1963 w 125"/>
                <a:gd name="T5" fmla="*/ 0 h 8"/>
                <a:gd name="T6" fmla="*/ 1380 w 125"/>
                <a:gd name="T7" fmla="*/ 55 h 8"/>
                <a:gd name="T8" fmla="*/ 158 w 125"/>
                <a:gd name="T9" fmla="*/ 11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8">
                  <a:moveTo>
                    <a:pt x="0" y="8"/>
                  </a:moveTo>
                  <a:cubicBezTo>
                    <a:pt x="0" y="8"/>
                    <a:pt x="110" y="8"/>
                    <a:pt x="117" y="8"/>
                  </a:cubicBezTo>
                  <a:cubicBezTo>
                    <a:pt x="120" y="8"/>
                    <a:pt x="124" y="5"/>
                    <a:pt x="125" y="0"/>
                  </a:cubicBezTo>
                  <a:cubicBezTo>
                    <a:pt x="115" y="5"/>
                    <a:pt x="118" y="3"/>
                    <a:pt x="88" y="3"/>
                  </a:cubicBezTo>
                  <a:cubicBezTo>
                    <a:pt x="58" y="4"/>
                    <a:pt x="10" y="6"/>
                    <a:pt x="10" y="6"/>
                  </a:cubicBezTo>
                </a:path>
              </a:pathLst>
            </a:custGeom>
            <a:solidFill>
              <a:srgbClr val="D9B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Freeform 986">
              <a:extLst>
                <a:ext uri="{FF2B5EF4-FFF2-40B4-BE49-F238E27FC236}">
                  <a16:creationId xmlns:a16="http://schemas.microsoft.com/office/drawing/2014/main" id="{A8241F5F-0233-4924-BC89-6920DDD49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1221"/>
              <a:ext cx="85" cy="43"/>
            </a:xfrm>
            <a:custGeom>
              <a:avLst/>
              <a:gdLst>
                <a:gd name="T0" fmla="*/ 0 w 34"/>
                <a:gd name="T1" fmla="*/ 312 h 16"/>
                <a:gd name="T2" fmla="*/ 0 w 34"/>
                <a:gd name="T3" fmla="*/ 312 h 16"/>
                <a:gd name="T4" fmla="*/ 345 w 34"/>
                <a:gd name="T5" fmla="*/ 312 h 16"/>
                <a:gd name="T6" fmla="*/ 458 w 34"/>
                <a:gd name="T7" fmla="*/ 0 h 16"/>
                <a:gd name="T8" fmla="*/ 438 w 34"/>
                <a:gd name="T9" fmla="*/ 0 h 16"/>
                <a:gd name="T10" fmla="*/ 0 w 34"/>
                <a:gd name="T11" fmla="*/ 312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6"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8" y="16"/>
                    <a:pt x="34" y="8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5"/>
                    <a:pt x="23" y="14"/>
                    <a:pt x="0" y="16"/>
                  </a:cubicBezTo>
                  <a:close/>
                </a:path>
              </a:pathLst>
            </a:custGeom>
            <a:solidFill>
              <a:srgbClr val="CE9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Oval 987">
              <a:extLst>
                <a:ext uri="{FF2B5EF4-FFF2-40B4-BE49-F238E27FC236}">
                  <a16:creationId xmlns:a16="http://schemas.microsoft.com/office/drawing/2014/main" id="{67F34BF4-F774-4389-8D43-4ADD4F8A2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" y="1224"/>
              <a:ext cx="35" cy="24"/>
            </a:xfrm>
            <a:prstGeom prst="ellipse">
              <a:avLst/>
            </a:pr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70" name="Rectangle 988">
              <a:extLst>
                <a:ext uri="{FF2B5EF4-FFF2-40B4-BE49-F238E27FC236}">
                  <a16:creationId xmlns:a16="http://schemas.microsoft.com/office/drawing/2014/main" id="{62C7980B-A091-4FEA-8E1D-45871D083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" y="1184"/>
              <a:ext cx="205" cy="115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71" name="Rectangle 989">
              <a:extLst>
                <a:ext uri="{FF2B5EF4-FFF2-40B4-BE49-F238E27FC236}">
                  <a16:creationId xmlns:a16="http://schemas.microsoft.com/office/drawing/2014/main" id="{99EDE559-4C98-4ED2-A425-1A381BFE1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7" y="1205"/>
              <a:ext cx="948" cy="70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72" name="Oval 990">
              <a:extLst>
                <a:ext uri="{FF2B5EF4-FFF2-40B4-BE49-F238E27FC236}">
                  <a16:creationId xmlns:a16="http://schemas.microsoft.com/office/drawing/2014/main" id="{9E928C7D-ACAB-4897-A6F1-D85D92998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" y="1216"/>
              <a:ext cx="88" cy="48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73" name="Freeform 991">
              <a:extLst>
                <a:ext uri="{FF2B5EF4-FFF2-40B4-BE49-F238E27FC236}">
                  <a16:creationId xmlns:a16="http://schemas.microsoft.com/office/drawing/2014/main" id="{AF066678-6225-4C88-AE0A-B330A055E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" y="1235"/>
              <a:ext cx="43" cy="10"/>
            </a:xfrm>
            <a:custGeom>
              <a:avLst/>
              <a:gdLst>
                <a:gd name="T0" fmla="*/ 255 w 17"/>
                <a:gd name="T1" fmla="*/ 0 h 4"/>
                <a:gd name="T2" fmla="*/ 0 w 17"/>
                <a:gd name="T3" fmla="*/ 0 h 4"/>
                <a:gd name="T4" fmla="*/ 20 w 17"/>
                <a:gd name="T5" fmla="*/ 33 h 4"/>
                <a:gd name="T6" fmla="*/ 0 w 17"/>
                <a:gd name="T7" fmla="*/ 63 h 4"/>
                <a:gd name="T8" fmla="*/ 255 w 17"/>
                <a:gd name="T9" fmla="*/ 63 h 4"/>
                <a:gd name="T10" fmla="*/ 276 w 17"/>
                <a:gd name="T11" fmla="*/ 63 h 4"/>
                <a:gd name="T12" fmla="*/ 276 w 17"/>
                <a:gd name="T13" fmla="*/ 0 h 4"/>
                <a:gd name="T14" fmla="*/ 255 w 17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4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4" name="Rectangle 992">
              <a:extLst>
                <a:ext uri="{FF2B5EF4-FFF2-40B4-BE49-F238E27FC236}">
                  <a16:creationId xmlns:a16="http://schemas.microsoft.com/office/drawing/2014/main" id="{834CAC27-B941-492A-A689-CE18DFF09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5" y="1181"/>
              <a:ext cx="222" cy="115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75" name="Freeform 993">
              <a:extLst>
                <a:ext uri="{FF2B5EF4-FFF2-40B4-BE49-F238E27FC236}">
                  <a16:creationId xmlns:a16="http://schemas.microsoft.com/office/drawing/2014/main" id="{3C974898-5366-4222-8FE0-B249EC8D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7" y="1139"/>
              <a:ext cx="80" cy="200"/>
            </a:xfrm>
            <a:custGeom>
              <a:avLst/>
              <a:gdLst>
                <a:gd name="T0" fmla="*/ 458 w 32"/>
                <a:gd name="T1" fmla="*/ 21 h 75"/>
                <a:gd name="T2" fmla="*/ 375 w 32"/>
                <a:gd name="T3" fmla="*/ 56 h 75"/>
                <a:gd name="T4" fmla="*/ 238 w 32"/>
                <a:gd name="T5" fmla="*/ 547 h 75"/>
                <a:gd name="T6" fmla="*/ 95 w 32"/>
                <a:gd name="T7" fmla="*/ 717 h 75"/>
                <a:gd name="T8" fmla="*/ 145 w 32"/>
                <a:gd name="T9" fmla="*/ 853 h 75"/>
                <a:gd name="T10" fmla="*/ 0 w 32"/>
                <a:gd name="T11" fmla="*/ 1309 h 75"/>
                <a:gd name="T12" fmla="*/ 50 w 32"/>
                <a:gd name="T13" fmla="*/ 1400 h 75"/>
                <a:gd name="T14" fmla="*/ 125 w 32"/>
                <a:gd name="T15" fmla="*/ 1365 h 75"/>
                <a:gd name="T16" fmla="*/ 270 w 32"/>
                <a:gd name="T17" fmla="*/ 888 h 75"/>
                <a:gd name="T18" fmla="*/ 408 w 32"/>
                <a:gd name="T19" fmla="*/ 717 h 75"/>
                <a:gd name="T20" fmla="*/ 363 w 32"/>
                <a:gd name="T21" fmla="*/ 589 h 75"/>
                <a:gd name="T22" fmla="*/ 500 w 32"/>
                <a:gd name="T23" fmla="*/ 115 h 75"/>
                <a:gd name="T24" fmla="*/ 458 w 32"/>
                <a:gd name="T25" fmla="*/ 21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75">
                  <a:moveTo>
                    <a:pt x="29" y="1"/>
                  </a:moveTo>
                  <a:cubicBezTo>
                    <a:pt x="27" y="0"/>
                    <a:pt x="25" y="1"/>
                    <a:pt x="24" y="3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0" y="29"/>
                    <a:pt x="6" y="33"/>
                    <a:pt x="6" y="38"/>
                  </a:cubicBezTo>
                  <a:cubicBezTo>
                    <a:pt x="6" y="41"/>
                    <a:pt x="7" y="43"/>
                    <a:pt x="9" y="4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1" y="73"/>
                    <a:pt x="3" y="74"/>
                  </a:cubicBezTo>
                  <a:cubicBezTo>
                    <a:pt x="5" y="75"/>
                    <a:pt x="7" y="74"/>
                    <a:pt x="8" y="72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22" y="47"/>
                    <a:pt x="26" y="43"/>
                    <a:pt x="26" y="38"/>
                  </a:cubicBezTo>
                  <a:cubicBezTo>
                    <a:pt x="26" y="35"/>
                    <a:pt x="25" y="33"/>
                    <a:pt x="23" y="3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4"/>
                    <a:pt x="31" y="2"/>
                    <a:pt x="29" y="1"/>
                  </a:cubicBezTo>
                  <a:close/>
                </a:path>
              </a:pathLst>
            </a:custGeom>
            <a:solidFill>
              <a:srgbClr val="F6E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6" name="Freeform 994">
              <a:extLst>
                <a:ext uri="{FF2B5EF4-FFF2-40B4-BE49-F238E27FC236}">
                  <a16:creationId xmlns:a16="http://schemas.microsoft.com/office/drawing/2014/main" id="{FF981A22-62AB-4825-8269-65708FB3A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7" y="1139"/>
              <a:ext cx="80" cy="200"/>
            </a:xfrm>
            <a:custGeom>
              <a:avLst/>
              <a:gdLst>
                <a:gd name="T0" fmla="*/ 458 w 32"/>
                <a:gd name="T1" fmla="*/ 21 h 75"/>
                <a:gd name="T2" fmla="*/ 375 w 32"/>
                <a:gd name="T3" fmla="*/ 56 h 75"/>
                <a:gd name="T4" fmla="*/ 238 w 32"/>
                <a:gd name="T5" fmla="*/ 547 h 75"/>
                <a:gd name="T6" fmla="*/ 95 w 32"/>
                <a:gd name="T7" fmla="*/ 717 h 75"/>
                <a:gd name="T8" fmla="*/ 145 w 32"/>
                <a:gd name="T9" fmla="*/ 853 h 75"/>
                <a:gd name="T10" fmla="*/ 0 w 32"/>
                <a:gd name="T11" fmla="*/ 1309 h 75"/>
                <a:gd name="T12" fmla="*/ 50 w 32"/>
                <a:gd name="T13" fmla="*/ 1400 h 75"/>
                <a:gd name="T14" fmla="*/ 125 w 32"/>
                <a:gd name="T15" fmla="*/ 1365 h 75"/>
                <a:gd name="T16" fmla="*/ 270 w 32"/>
                <a:gd name="T17" fmla="*/ 888 h 75"/>
                <a:gd name="T18" fmla="*/ 408 w 32"/>
                <a:gd name="T19" fmla="*/ 717 h 75"/>
                <a:gd name="T20" fmla="*/ 363 w 32"/>
                <a:gd name="T21" fmla="*/ 589 h 75"/>
                <a:gd name="T22" fmla="*/ 500 w 32"/>
                <a:gd name="T23" fmla="*/ 115 h 75"/>
                <a:gd name="T24" fmla="*/ 458 w 32"/>
                <a:gd name="T25" fmla="*/ 21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75">
                  <a:moveTo>
                    <a:pt x="29" y="1"/>
                  </a:moveTo>
                  <a:cubicBezTo>
                    <a:pt x="27" y="0"/>
                    <a:pt x="25" y="1"/>
                    <a:pt x="24" y="3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0" y="29"/>
                    <a:pt x="6" y="33"/>
                    <a:pt x="6" y="38"/>
                  </a:cubicBezTo>
                  <a:cubicBezTo>
                    <a:pt x="6" y="41"/>
                    <a:pt x="7" y="43"/>
                    <a:pt x="9" y="4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1" y="73"/>
                    <a:pt x="3" y="74"/>
                  </a:cubicBezTo>
                  <a:cubicBezTo>
                    <a:pt x="5" y="75"/>
                    <a:pt x="7" y="74"/>
                    <a:pt x="8" y="72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22" y="47"/>
                    <a:pt x="26" y="43"/>
                    <a:pt x="26" y="38"/>
                  </a:cubicBezTo>
                  <a:cubicBezTo>
                    <a:pt x="26" y="35"/>
                    <a:pt x="25" y="33"/>
                    <a:pt x="23" y="3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4"/>
                    <a:pt x="31" y="2"/>
                    <a:pt x="29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7" name="Oval 995">
              <a:extLst>
                <a:ext uri="{FF2B5EF4-FFF2-40B4-BE49-F238E27FC236}">
                  <a16:creationId xmlns:a16="http://schemas.microsoft.com/office/drawing/2014/main" id="{6779D91A-A60C-4C7D-90DF-C628B95E8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2" y="1224"/>
              <a:ext cx="23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9A00DC5-90DF-45BE-895C-E6377231D4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Syringe</a:t>
            </a:r>
          </a:p>
        </p:txBody>
      </p:sp>
      <p:grpSp>
        <p:nvGrpSpPr>
          <p:cNvPr id="36866" name="Group 3">
            <a:extLst>
              <a:ext uri="{FF2B5EF4-FFF2-40B4-BE49-F238E27FC236}">
                <a16:creationId xmlns:a16="http://schemas.microsoft.com/office/drawing/2014/main" id="{7A32C80B-D089-45E3-A466-D2F7BB329BC9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743200"/>
            <a:ext cx="6553200" cy="2195513"/>
            <a:chOff x="665" y="1827"/>
            <a:chExt cx="1590" cy="533"/>
          </a:xfrm>
        </p:grpSpPr>
        <p:sp>
          <p:nvSpPr>
            <p:cNvPr id="36867" name="Freeform 4">
              <a:extLst>
                <a:ext uri="{FF2B5EF4-FFF2-40B4-BE49-F238E27FC236}">
                  <a16:creationId xmlns:a16="http://schemas.microsoft.com/office/drawing/2014/main" id="{26B4CD4B-C6C9-45E1-A2E4-9EA6CBDA0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013"/>
              <a:ext cx="155" cy="347"/>
            </a:xfrm>
            <a:custGeom>
              <a:avLst/>
              <a:gdLst>
                <a:gd name="T0" fmla="*/ 238 w 62"/>
                <a:gd name="T1" fmla="*/ 56 h 130"/>
                <a:gd name="T2" fmla="*/ 50 w 62"/>
                <a:gd name="T3" fmla="*/ 934 h 130"/>
                <a:gd name="T4" fmla="*/ 283 w 62"/>
                <a:gd name="T5" fmla="*/ 854 h 130"/>
                <a:gd name="T6" fmla="*/ 500 w 62"/>
                <a:gd name="T7" fmla="*/ 1255 h 130"/>
                <a:gd name="T8" fmla="*/ 458 w 62"/>
                <a:gd name="T9" fmla="*/ 1732 h 130"/>
                <a:gd name="T10" fmla="*/ 220 w 62"/>
                <a:gd name="T11" fmla="*/ 1810 h 130"/>
                <a:gd name="T12" fmla="*/ 708 w 62"/>
                <a:gd name="T13" fmla="*/ 2437 h 130"/>
                <a:gd name="T14" fmla="*/ 833 w 62"/>
                <a:gd name="T15" fmla="*/ 1140 h 130"/>
                <a:gd name="T16" fmla="*/ 238 w 62"/>
                <a:gd name="T17" fmla="*/ 56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130">
                  <a:moveTo>
                    <a:pt x="15" y="3"/>
                  </a:moveTo>
                  <a:cubicBezTo>
                    <a:pt x="4" y="5"/>
                    <a:pt x="0" y="24"/>
                    <a:pt x="3" y="49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23" y="44"/>
                    <a:pt x="29" y="53"/>
                    <a:pt x="32" y="66"/>
                  </a:cubicBezTo>
                  <a:cubicBezTo>
                    <a:pt x="36" y="79"/>
                    <a:pt x="34" y="90"/>
                    <a:pt x="29" y="91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23" y="117"/>
                    <a:pt x="35" y="130"/>
                    <a:pt x="45" y="128"/>
                  </a:cubicBezTo>
                  <a:cubicBezTo>
                    <a:pt x="58" y="125"/>
                    <a:pt x="62" y="94"/>
                    <a:pt x="53" y="60"/>
                  </a:cubicBezTo>
                  <a:cubicBezTo>
                    <a:pt x="45" y="25"/>
                    <a:pt x="27" y="0"/>
                    <a:pt x="15" y="3"/>
                  </a:cubicBezTo>
                </a:path>
              </a:pathLst>
            </a:custGeom>
            <a:solidFill>
              <a:srgbClr val="AFA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68" name="Freeform 5">
              <a:extLst>
                <a:ext uri="{FF2B5EF4-FFF2-40B4-BE49-F238E27FC236}">
                  <a16:creationId xmlns:a16="http://schemas.microsoft.com/office/drawing/2014/main" id="{ECCA21E0-656A-4BF1-8274-DB6CA3413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" y="2003"/>
              <a:ext cx="153" cy="352"/>
            </a:xfrm>
            <a:custGeom>
              <a:avLst/>
              <a:gdLst>
                <a:gd name="T0" fmla="*/ 692 w 61"/>
                <a:gd name="T1" fmla="*/ 2445 h 132"/>
                <a:gd name="T2" fmla="*/ 818 w 61"/>
                <a:gd name="T3" fmla="*/ 1139 h 132"/>
                <a:gd name="T4" fmla="*/ 221 w 61"/>
                <a:gd name="T5" fmla="*/ 56 h 132"/>
                <a:gd name="T6" fmla="*/ 0 w 61"/>
                <a:gd name="T7" fmla="*/ 136 h 132"/>
                <a:gd name="T8" fmla="*/ 597 w 61"/>
                <a:gd name="T9" fmla="*/ 1216 h 132"/>
                <a:gd name="T10" fmla="*/ 472 w 61"/>
                <a:gd name="T11" fmla="*/ 2504 h 132"/>
                <a:gd name="T12" fmla="*/ 692 w 61"/>
                <a:gd name="T13" fmla="*/ 2445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132">
                  <a:moveTo>
                    <a:pt x="44" y="129"/>
                  </a:moveTo>
                  <a:cubicBezTo>
                    <a:pt x="57" y="125"/>
                    <a:pt x="61" y="95"/>
                    <a:pt x="52" y="60"/>
                  </a:cubicBezTo>
                  <a:cubicBezTo>
                    <a:pt x="44" y="26"/>
                    <a:pt x="27" y="0"/>
                    <a:pt x="14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2" y="4"/>
                    <a:pt x="30" y="29"/>
                    <a:pt x="38" y="64"/>
                  </a:cubicBezTo>
                  <a:cubicBezTo>
                    <a:pt x="47" y="98"/>
                    <a:pt x="43" y="129"/>
                    <a:pt x="30" y="132"/>
                  </a:cubicBezTo>
                  <a:cubicBezTo>
                    <a:pt x="44" y="129"/>
                    <a:pt x="44" y="129"/>
                    <a:pt x="44" y="129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69" name="Freeform 6">
              <a:extLst>
                <a:ext uri="{FF2B5EF4-FFF2-40B4-BE49-F238E27FC236}">
                  <a16:creationId xmlns:a16="http://schemas.microsoft.com/office/drawing/2014/main" id="{054DD54D-3118-4977-AFE0-836177DA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" y="1875"/>
              <a:ext cx="835" cy="376"/>
            </a:xfrm>
            <a:custGeom>
              <a:avLst/>
              <a:gdLst>
                <a:gd name="T0" fmla="*/ 4845 w 334"/>
                <a:gd name="T1" fmla="*/ 21 h 141"/>
                <a:gd name="T2" fmla="*/ 0 w 334"/>
                <a:gd name="T3" fmla="*/ 1459 h 141"/>
                <a:gd name="T4" fmla="*/ 175 w 334"/>
                <a:gd name="T5" fmla="*/ 2048 h 141"/>
                <a:gd name="T6" fmla="*/ 250 w 334"/>
                <a:gd name="T7" fmla="*/ 2675 h 141"/>
                <a:gd name="T8" fmla="*/ 5095 w 334"/>
                <a:gd name="T9" fmla="*/ 1229 h 141"/>
                <a:gd name="T10" fmla="*/ 5158 w 334"/>
                <a:gd name="T11" fmla="*/ 568 h 141"/>
                <a:gd name="T12" fmla="*/ 4845 w 334"/>
                <a:gd name="T13" fmla="*/ 21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141">
                  <a:moveTo>
                    <a:pt x="310" y="1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5" y="86"/>
                    <a:pt x="9" y="97"/>
                    <a:pt x="11" y="108"/>
                  </a:cubicBezTo>
                  <a:cubicBezTo>
                    <a:pt x="14" y="120"/>
                    <a:pt x="16" y="131"/>
                    <a:pt x="16" y="141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32" y="64"/>
                    <a:pt x="334" y="48"/>
                    <a:pt x="330" y="30"/>
                  </a:cubicBezTo>
                  <a:cubicBezTo>
                    <a:pt x="325" y="13"/>
                    <a:pt x="317" y="0"/>
                    <a:pt x="310" y="1"/>
                  </a:cubicBezTo>
                </a:path>
              </a:pathLst>
            </a:custGeom>
            <a:solidFill>
              <a:srgbClr val="F2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0" name="Freeform 7">
              <a:extLst>
                <a:ext uri="{FF2B5EF4-FFF2-40B4-BE49-F238E27FC236}">
                  <a16:creationId xmlns:a16="http://schemas.microsoft.com/office/drawing/2014/main" id="{7ECADBB4-186C-4BC6-BC8C-19171AC12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2131"/>
              <a:ext cx="133" cy="149"/>
            </a:xfrm>
            <a:custGeom>
              <a:avLst/>
              <a:gdLst>
                <a:gd name="T0" fmla="*/ 555 w 53"/>
                <a:gd name="T1" fmla="*/ 21 h 56"/>
                <a:gd name="T2" fmla="*/ 0 w 53"/>
                <a:gd name="T3" fmla="*/ 192 h 56"/>
                <a:gd name="T4" fmla="*/ 125 w 53"/>
                <a:gd name="T5" fmla="*/ 580 h 56"/>
                <a:gd name="T6" fmla="*/ 176 w 53"/>
                <a:gd name="T7" fmla="*/ 1054 h 56"/>
                <a:gd name="T8" fmla="*/ 725 w 53"/>
                <a:gd name="T9" fmla="*/ 886 h 56"/>
                <a:gd name="T10" fmla="*/ 775 w 53"/>
                <a:gd name="T11" fmla="*/ 418 h 56"/>
                <a:gd name="T12" fmla="*/ 555 w 53"/>
                <a:gd name="T13" fmla="*/ 21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56">
                  <a:moveTo>
                    <a:pt x="35" y="1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16"/>
                    <a:pt x="6" y="23"/>
                    <a:pt x="8" y="31"/>
                  </a:cubicBezTo>
                  <a:cubicBezTo>
                    <a:pt x="10" y="40"/>
                    <a:pt x="11" y="49"/>
                    <a:pt x="11" y="56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1" y="46"/>
                    <a:pt x="53" y="35"/>
                    <a:pt x="49" y="22"/>
                  </a:cubicBezTo>
                  <a:cubicBezTo>
                    <a:pt x="46" y="9"/>
                    <a:pt x="40" y="0"/>
                    <a:pt x="35" y="1"/>
                  </a:cubicBezTo>
                </a:path>
              </a:pathLst>
            </a:custGeom>
            <a:solidFill>
              <a:srgbClr val="D7D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1" name="Freeform 8">
              <a:extLst>
                <a:ext uri="{FF2B5EF4-FFF2-40B4-BE49-F238E27FC236}">
                  <a16:creationId xmlns:a16="http://schemas.microsoft.com/office/drawing/2014/main" id="{E5EF6664-8302-4DE1-AC23-53A4827D6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" y="2120"/>
              <a:ext cx="102" cy="227"/>
            </a:xfrm>
            <a:custGeom>
              <a:avLst/>
              <a:gdLst>
                <a:gd name="T0" fmla="*/ 92 w 41"/>
                <a:gd name="T1" fmla="*/ 876 h 85"/>
                <a:gd name="T2" fmla="*/ 167 w 41"/>
                <a:gd name="T3" fmla="*/ 35 h 85"/>
                <a:gd name="T4" fmla="*/ 557 w 41"/>
                <a:gd name="T5" fmla="*/ 742 h 85"/>
                <a:gd name="T6" fmla="*/ 478 w 41"/>
                <a:gd name="T7" fmla="*/ 1584 h 85"/>
                <a:gd name="T8" fmla="*/ 92 w 41"/>
                <a:gd name="T9" fmla="*/ 876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85">
                  <a:moveTo>
                    <a:pt x="6" y="46"/>
                  </a:moveTo>
                  <a:cubicBezTo>
                    <a:pt x="0" y="24"/>
                    <a:pt x="3" y="4"/>
                    <a:pt x="11" y="2"/>
                  </a:cubicBezTo>
                  <a:cubicBezTo>
                    <a:pt x="19" y="0"/>
                    <a:pt x="30" y="16"/>
                    <a:pt x="36" y="39"/>
                  </a:cubicBezTo>
                  <a:cubicBezTo>
                    <a:pt x="41" y="61"/>
                    <a:pt x="39" y="81"/>
                    <a:pt x="31" y="83"/>
                  </a:cubicBezTo>
                  <a:cubicBezTo>
                    <a:pt x="22" y="85"/>
                    <a:pt x="11" y="68"/>
                    <a:pt x="6" y="46"/>
                  </a:cubicBezTo>
                </a:path>
              </a:pathLst>
            </a:custGeom>
            <a:solidFill>
              <a:srgbClr val="AFA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2" name="Freeform 9">
              <a:extLst>
                <a:ext uri="{FF2B5EF4-FFF2-40B4-BE49-F238E27FC236}">
                  <a16:creationId xmlns:a16="http://schemas.microsoft.com/office/drawing/2014/main" id="{65020668-832D-49C0-BA6B-56533FBE9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909"/>
              <a:ext cx="63" cy="83"/>
            </a:xfrm>
            <a:custGeom>
              <a:avLst/>
              <a:gdLst>
                <a:gd name="T0" fmla="*/ 242 w 25"/>
                <a:gd name="T1" fmla="*/ 21 h 31"/>
                <a:gd name="T2" fmla="*/ 0 w 25"/>
                <a:gd name="T3" fmla="*/ 78 h 31"/>
                <a:gd name="T4" fmla="*/ 83 w 25"/>
                <a:gd name="T5" fmla="*/ 329 h 31"/>
                <a:gd name="T6" fmla="*/ 113 w 25"/>
                <a:gd name="T7" fmla="*/ 594 h 31"/>
                <a:gd name="T8" fmla="*/ 338 w 25"/>
                <a:gd name="T9" fmla="*/ 538 h 31"/>
                <a:gd name="T10" fmla="*/ 368 w 25"/>
                <a:gd name="T11" fmla="*/ 252 h 31"/>
                <a:gd name="T12" fmla="*/ 242 w 25"/>
                <a:gd name="T13" fmla="*/ 2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1">
                  <a:moveTo>
                    <a:pt x="15" y="1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8"/>
                    <a:pt x="4" y="13"/>
                    <a:pt x="5" y="17"/>
                  </a:cubicBezTo>
                  <a:cubicBezTo>
                    <a:pt x="6" y="22"/>
                    <a:pt x="7" y="27"/>
                    <a:pt x="7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4" y="27"/>
                    <a:pt x="25" y="20"/>
                    <a:pt x="23" y="13"/>
                  </a:cubicBezTo>
                  <a:cubicBezTo>
                    <a:pt x="21" y="6"/>
                    <a:pt x="18" y="0"/>
                    <a:pt x="15" y="1"/>
                  </a:cubicBezTo>
                </a:path>
              </a:pathLst>
            </a:custGeom>
            <a:solidFill>
              <a:srgbClr val="283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Freeform 10">
              <a:extLst>
                <a:ext uri="{FF2B5EF4-FFF2-40B4-BE49-F238E27FC236}">
                  <a16:creationId xmlns:a16="http://schemas.microsoft.com/office/drawing/2014/main" id="{96D5D9C0-88AA-424B-9AB6-AF61F9A4F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" y="1827"/>
              <a:ext cx="430" cy="120"/>
            </a:xfrm>
            <a:custGeom>
              <a:avLst/>
              <a:gdLst>
                <a:gd name="T0" fmla="*/ 2688 w 172"/>
                <a:gd name="T1" fmla="*/ 0 h 45"/>
                <a:gd name="T2" fmla="*/ 0 w 172"/>
                <a:gd name="T3" fmla="*/ 797 h 45"/>
                <a:gd name="T4" fmla="*/ 0 w 172"/>
                <a:gd name="T5" fmla="*/ 819 h 45"/>
                <a:gd name="T6" fmla="*/ 20 w 172"/>
                <a:gd name="T7" fmla="*/ 853 h 45"/>
                <a:gd name="T8" fmla="*/ 2500 w 172"/>
                <a:gd name="T9" fmla="*/ 93 h 45"/>
                <a:gd name="T10" fmla="*/ 2688 w 172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" h="45">
                  <a:moveTo>
                    <a:pt x="172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0" y="44"/>
                    <a:pt x="1" y="45"/>
                  </a:cubicBezTo>
                  <a:cubicBezTo>
                    <a:pt x="160" y="5"/>
                    <a:pt x="160" y="5"/>
                    <a:pt x="160" y="5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rgbClr val="091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Freeform 11">
              <a:extLst>
                <a:ext uri="{FF2B5EF4-FFF2-40B4-BE49-F238E27FC236}">
                  <a16:creationId xmlns:a16="http://schemas.microsoft.com/office/drawing/2014/main" id="{608CDD3F-D8E6-4C6E-B516-B54546E86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1880"/>
              <a:ext cx="65" cy="165"/>
            </a:xfrm>
            <a:custGeom>
              <a:avLst/>
              <a:gdLst>
                <a:gd name="T0" fmla="*/ 95 w 26"/>
                <a:gd name="T1" fmla="*/ 0 h 62"/>
                <a:gd name="T2" fmla="*/ 95 w 26"/>
                <a:gd name="T3" fmla="*/ 0 h 62"/>
                <a:gd name="T4" fmla="*/ 83 w 26"/>
                <a:gd name="T5" fmla="*/ 0 h 62"/>
                <a:gd name="T6" fmla="*/ 20 w 26"/>
                <a:gd name="T7" fmla="*/ 93 h 62"/>
                <a:gd name="T8" fmla="*/ 0 w 26"/>
                <a:gd name="T9" fmla="*/ 303 h 62"/>
                <a:gd name="T10" fmla="*/ 33 w 26"/>
                <a:gd name="T11" fmla="*/ 639 h 62"/>
                <a:gd name="T12" fmla="*/ 20 w 26"/>
                <a:gd name="T13" fmla="*/ 639 h 62"/>
                <a:gd name="T14" fmla="*/ 20 w 26"/>
                <a:gd name="T15" fmla="*/ 639 h 62"/>
                <a:gd name="T16" fmla="*/ 33 w 26"/>
                <a:gd name="T17" fmla="*/ 639 h 62"/>
                <a:gd name="T18" fmla="*/ 158 w 26"/>
                <a:gd name="T19" fmla="*/ 1035 h 62"/>
                <a:gd name="T20" fmla="*/ 300 w 26"/>
                <a:gd name="T21" fmla="*/ 1168 h 62"/>
                <a:gd name="T22" fmla="*/ 313 w 26"/>
                <a:gd name="T23" fmla="*/ 1168 h 62"/>
                <a:gd name="T24" fmla="*/ 313 w 26"/>
                <a:gd name="T25" fmla="*/ 1168 h 62"/>
                <a:gd name="T26" fmla="*/ 395 w 26"/>
                <a:gd name="T27" fmla="*/ 1091 h 62"/>
                <a:gd name="T28" fmla="*/ 408 w 26"/>
                <a:gd name="T29" fmla="*/ 865 h 62"/>
                <a:gd name="T30" fmla="*/ 408 w 26"/>
                <a:gd name="T31" fmla="*/ 793 h 62"/>
                <a:gd name="T32" fmla="*/ 408 w 26"/>
                <a:gd name="T33" fmla="*/ 793 h 62"/>
                <a:gd name="T34" fmla="*/ 395 w 26"/>
                <a:gd name="T35" fmla="*/ 793 h 62"/>
                <a:gd name="T36" fmla="*/ 283 w 26"/>
                <a:gd name="T37" fmla="*/ 567 h 62"/>
                <a:gd name="T38" fmla="*/ 300 w 26"/>
                <a:gd name="T39" fmla="*/ 303 h 62"/>
                <a:gd name="T40" fmla="*/ 300 w 26"/>
                <a:gd name="T41" fmla="*/ 303 h 62"/>
                <a:gd name="T42" fmla="*/ 250 w 26"/>
                <a:gd name="T43" fmla="*/ 149 h 62"/>
                <a:gd name="T44" fmla="*/ 95 w 26"/>
                <a:gd name="T45" fmla="*/ 0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" h="6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2"/>
                    <a:pt x="1" y="5"/>
                  </a:cubicBezTo>
                  <a:cubicBezTo>
                    <a:pt x="0" y="8"/>
                    <a:pt x="0" y="12"/>
                    <a:pt x="0" y="16"/>
                  </a:cubicBezTo>
                  <a:cubicBezTo>
                    <a:pt x="0" y="22"/>
                    <a:pt x="0" y="28"/>
                    <a:pt x="2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42"/>
                    <a:pt x="7" y="49"/>
                    <a:pt x="10" y="55"/>
                  </a:cubicBezTo>
                  <a:cubicBezTo>
                    <a:pt x="13" y="60"/>
                    <a:pt x="17" y="62"/>
                    <a:pt x="19" y="62"/>
                  </a:cubicBezTo>
                  <a:cubicBezTo>
                    <a:pt x="19" y="62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62"/>
                    <a:pt x="24" y="60"/>
                    <a:pt x="25" y="58"/>
                  </a:cubicBezTo>
                  <a:cubicBezTo>
                    <a:pt x="26" y="55"/>
                    <a:pt x="26" y="51"/>
                    <a:pt x="26" y="46"/>
                  </a:cubicBezTo>
                  <a:cubicBezTo>
                    <a:pt x="26" y="45"/>
                    <a:pt x="26" y="43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5" y="42"/>
                    <a:pt x="25" y="42"/>
                  </a:cubicBezTo>
                  <a:cubicBezTo>
                    <a:pt x="23" y="42"/>
                    <a:pt x="19" y="37"/>
                    <a:pt x="18" y="30"/>
                  </a:cubicBezTo>
                  <a:cubicBezTo>
                    <a:pt x="16" y="23"/>
                    <a:pt x="16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3"/>
                    <a:pt x="17" y="10"/>
                    <a:pt x="16" y="8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B8B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Freeform 12">
              <a:extLst>
                <a:ext uri="{FF2B5EF4-FFF2-40B4-BE49-F238E27FC236}">
                  <a16:creationId xmlns:a16="http://schemas.microsoft.com/office/drawing/2014/main" id="{89579539-6E80-42C8-9B61-B29F7B6AF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" y="1923"/>
              <a:ext cx="25" cy="69"/>
            </a:xfrm>
            <a:custGeom>
              <a:avLst/>
              <a:gdLst>
                <a:gd name="T0" fmla="*/ 50 w 10"/>
                <a:gd name="T1" fmla="*/ 0 h 26"/>
                <a:gd name="T2" fmla="*/ 50 w 10"/>
                <a:gd name="T3" fmla="*/ 0 h 26"/>
                <a:gd name="T4" fmla="*/ 33 w 10"/>
                <a:gd name="T5" fmla="*/ 260 h 26"/>
                <a:gd name="T6" fmla="*/ 145 w 10"/>
                <a:gd name="T7" fmla="*/ 486 h 26"/>
                <a:gd name="T8" fmla="*/ 158 w 10"/>
                <a:gd name="T9" fmla="*/ 486 h 26"/>
                <a:gd name="T10" fmla="*/ 158 w 10"/>
                <a:gd name="T11" fmla="*/ 486 h 26"/>
                <a:gd name="T12" fmla="*/ 125 w 10"/>
                <a:gd name="T13" fmla="*/ 247 h 26"/>
                <a:gd name="T14" fmla="*/ 50 w 10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26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7"/>
                    <a:pt x="2" y="14"/>
                  </a:cubicBezTo>
                  <a:cubicBezTo>
                    <a:pt x="3" y="21"/>
                    <a:pt x="7" y="26"/>
                    <a:pt x="9" y="26"/>
                  </a:cubicBezTo>
                  <a:cubicBezTo>
                    <a:pt x="9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2"/>
                    <a:pt x="9" y="17"/>
                    <a:pt x="8" y="13"/>
                  </a:cubicBezTo>
                  <a:cubicBezTo>
                    <a:pt x="7" y="8"/>
                    <a:pt x="5" y="3"/>
                    <a:pt x="3" y="0"/>
                  </a:cubicBezTo>
                </a:path>
              </a:pathLst>
            </a:custGeom>
            <a:solidFill>
              <a:srgbClr val="939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Freeform 13">
              <a:extLst>
                <a:ext uri="{FF2B5EF4-FFF2-40B4-BE49-F238E27FC236}">
                  <a16:creationId xmlns:a16="http://schemas.microsoft.com/office/drawing/2014/main" id="{B7F6E5D0-1E01-4742-BAC2-ADDEB9778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2061"/>
              <a:ext cx="213" cy="158"/>
            </a:xfrm>
            <a:custGeom>
              <a:avLst/>
              <a:gdLst>
                <a:gd name="T0" fmla="*/ 0 w 85"/>
                <a:gd name="T1" fmla="*/ 345 h 59"/>
                <a:gd name="T2" fmla="*/ 1100 w 85"/>
                <a:gd name="T3" fmla="*/ 0 h 59"/>
                <a:gd name="T4" fmla="*/ 1275 w 85"/>
                <a:gd name="T5" fmla="*/ 846 h 59"/>
                <a:gd name="T6" fmla="*/ 754 w 85"/>
                <a:gd name="T7" fmla="*/ 983 h 59"/>
                <a:gd name="T8" fmla="*/ 346 w 85"/>
                <a:gd name="T9" fmla="*/ 1077 h 59"/>
                <a:gd name="T10" fmla="*/ 188 w 85"/>
                <a:gd name="T11" fmla="*/ 1133 h 59"/>
                <a:gd name="T12" fmla="*/ 0 w 85"/>
                <a:gd name="T13" fmla="*/ 345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59">
                  <a:moveTo>
                    <a:pt x="0" y="18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4" y="2"/>
                    <a:pt x="85" y="35"/>
                    <a:pt x="81" y="44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0" y="18"/>
                    <a:pt x="0" y="18"/>
                    <a:pt x="0" y="18"/>
                  </a:cubicBezTo>
                </a:path>
              </a:pathLst>
            </a:custGeom>
            <a:solidFill>
              <a:srgbClr val="767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Freeform 14">
              <a:extLst>
                <a:ext uri="{FF2B5EF4-FFF2-40B4-BE49-F238E27FC236}">
                  <a16:creationId xmlns:a16="http://schemas.microsoft.com/office/drawing/2014/main" id="{21191CED-E70E-489F-BB2F-76F986834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2120"/>
              <a:ext cx="193" cy="96"/>
            </a:xfrm>
            <a:custGeom>
              <a:avLst/>
              <a:gdLst>
                <a:gd name="T0" fmla="*/ 0 w 77"/>
                <a:gd name="T1" fmla="*/ 0 h 36"/>
                <a:gd name="T2" fmla="*/ 113 w 77"/>
                <a:gd name="T3" fmla="*/ 683 h 36"/>
                <a:gd name="T4" fmla="*/ 1213 w 77"/>
                <a:gd name="T5" fmla="*/ 397 h 36"/>
                <a:gd name="T6" fmla="*/ 251 w 77"/>
                <a:gd name="T7" fmla="*/ 477 h 36"/>
                <a:gd name="T8" fmla="*/ 0 w 77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36">
                  <a:moveTo>
                    <a:pt x="0" y="0"/>
                  </a:moveTo>
                  <a:cubicBezTo>
                    <a:pt x="0" y="0"/>
                    <a:pt x="7" y="28"/>
                    <a:pt x="7" y="36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33" y="32"/>
                    <a:pt x="16" y="25"/>
                  </a:cubicBezTo>
                  <a:cubicBezTo>
                    <a:pt x="3" y="21"/>
                    <a:pt x="0" y="0"/>
                    <a:pt x="0" y="0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Freeform 15">
              <a:extLst>
                <a:ext uri="{FF2B5EF4-FFF2-40B4-BE49-F238E27FC236}">
                  <a16:creationId xmlns:a16="http://schemas.microsoft.com/office/drawing/2014/main" id="{19358EC9-80BE-4F86-B8BE-19F0C5525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" y="2027"/>
              <a:ext cx="100" cy="184"/>
            </a:xfrm>
            <a:custGeom>
              <a:avLst/>
              <a:gdLst>
                <a:gd name="T0" fmla="*/ 238 w 40"/>
                <a:gd name="T1" fmla="*/ 1309 h 69"/>
                <a:gd name="T2" fmla="*/ 300 w 40"/>
                <a:gd name="T3" fmla="*/ 661 h 69"/>
                <a:gd name="T4" fmla="*/ 0 w 40"/>
                <a:gd name="T5" fmla="*/ 93 h 69"/>
                <a:gd name="T6" fmla="*/ 250 w 40"/>
                <a:gd name="T7" fmla="*/ 21 h 69"/>
                <a:gd name="T8" fmla="*/ 563 w 40"/>
                <a:gd name="T9" fmla="*/ 589 h 69"/>
                <a:gd name="T10" fmla="*/ 500 w 40"/>
                <a:gd name="T11" fmla="*/ 1229 h 69"/>
                <a:gd name="T12" fmla="*/ 238 w 40"/>
                <a:gd name="T13" fmla="*/ 1309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69">
                  <a:moveTo>
                    <a:pt x="15" y="69"/>
                  </a:moveTo>
                  <a:cubicBezTo>
                    <a:pt x="22" y="68"/>
                    <a:pt x="24" y="52"/>
                    <a:pt x="19" y="35"/>
                  </a:cubicBezTo>
                  <a:cubicBezTo>
                    <a:pt x="15" y="17"/>
                    <a:pt x="6" y="4"/>
                    <a:pt x="0" y="5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3" y="0"/>
                    <a:pt x="31" y="13"/>
                    <a:pt x="36" y="31"/>
                  </a:cubicBezTo>
                  <a:cubicBezTo>
                    <a:pt x="40" y="48"/>
                    <a:pt x="38" y="64"/>
                    <a:pt x="32" y="65"/>
                  </a:cubicBezTo>
                  <a:cubicBezTo>
                    <a:pt x="15" y="69"/>
                    <a:pt x="15" y="69"/>
                    <a:pt x="15" y="69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Freeform 16">
              <a:extLst>
                <a:ext uri="{FF2B5EF4-FFF2-40B4-BE49-F238E27FC236}">
                  <a16:creationId xmlns:a16="http://schemas.microsoft.com/office/drawing/2014/main" id="{D7DD74FE-E1B6-42A4-B6F5-085C31A9C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200"/>
              <a:ext cx="93" cy="75"/>
            </a:xfrm>
            <a:custGeom>
              <a:avLst/>
              <a:gdLst>
                <a:gd name="T0" fmla="*/ 0 w 37"/>
                <a:gd name="T1" fmla="*/ 0 h 28"/>
                <a:gd name="T2" fmla="*/ 63 w 37"/>
                <a:gd name="T3" fmla="*/ 538 h 28"/>
                <a:gd name="T4" fmla="*/ 588 w 37"/>
                <a:gd name="T5" fmla="*/ 402 h 28"/>
                <a:gd name="T6" fmla="*/ 146 w 37"/>
                <a:gd name="T7" fmla="*/ 287 h 28"/>
                <a:gd name="T8" fmla="*/ 0 w 3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28">
                  <a:moveTo>
                    <a:pt x="0" y="0"/>
                  </a:moveTo>
                  <a:cubicBezTo>
                    <a:pt x="1" y="4"/>
                    <a:pt x="7" y="20"/>
                    <a:pt x="4" y="2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21" y="24"/>
                    <a:pt x="16" y="23"/>
                    <a:pt x="9" y="15"/>
                  </a:cubicBezTo>
                  <a:cubicBezTo>
                    <a:pt x="5" y="10"/>
                    <a:pt x="0" y="0"/>
                    <a:pt x="0" y="0"/>
                  </a:cubicBezTo>
                </a:path>
              </a:pathLst>
            </a:custGeom>
            <a:solidFill>
              <a:srgbClr val="BFB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Freeform 17">
              <a:extLst>
                <a:ext uri="{FF2B5EF4-FFF2-40B4-BE49-F238E27FC236}">
                  <a16:creationId xmlns:a16="http://schemas.microsoft.com/office/drawing/2014/main" id="{2351D421-D398-4996-958B-EB6207088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" y="2109"/>
              <a:ext cx="113" cy="232"/>
            </a:xfrm>
            <a:custGeom>
              <a:avLst/>
              <a:gdLst>
                <a:gd name="T0" fmla="*/ 555 w 45"/>
                <a:gd name="T1" fmla="*/ 1571 h 87"/>
                <a:gd name="T2" fmla="*/ 630 w 45"/>
                <a:gd name="T3" fmla="*/ 739 h 87"/>
                <a:gd name="T4" fmla="*/ 239 w 45"/>
                <a:gd name="T5" fmla="*/ 35 h 87"/>
                <a:gd name="T6" fmla="*/ 0 w 45"/>
                <a:gd name="T7" fmla="*/ 115 h 87"/>
                <a:gd name="T8" fmla="*/ 397 w 45"/>
                <a:gd name="T9" fmla="*/ 819 h 87"/>
                <a:gd name="T10" fmla="*/ 316 w 45"/>
                <a:gd name="T11" fmla="*/ 1651 h 87"/>
                <a:gd name="T12" fmla="*/ 555 w 45"/>
                <a:gd name="T13" fmla="*/ 1571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87">
                  <a:moveTo>
                    <a:pt x="35" y="83"/>
                  </a:moveTo>
                  <a:cubicBezTo>
                    <a:pt x="43" y="81"/>
                    <a:pt x="45" y="61"/>
                    <a:pt x="40" y="39"/>
                  </a:cubicBezTo>
                  <a:cubicBezTo>
                    <a:pt x="35" y="17"/>
                    <a:pt x="23" y="0"/>
                    <a:pt x="15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4"/>
                    <a:pt x="19" y="20"/>
                    <a:pt x="25" y="43"/>
                  </a:cubicBezTo>
                  <a:cubicBezTo>
                    <a:pt x="30" y="65"/>
                    <a:pt x="28" y="85"/>
                    <a:pt x="20" y="87"/>
                  </a:cubicBezTo>
                  <a:cubicBezTo>
                    <a:pt x="35" y="83"/>
                    <a:pt x="35" y="83"/>
                    <a:pt x="35" y="83"/>
                  </a:cubicBezTo>
                </a:path>
              </a:pathLst>
            </a:custGeom>
            <a:solidFill>
              <a:srgbClr val="494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Freeform 18">
              <a:extLst>
                <a:ext uri="{FF2B5EF4-FFF2-40B4-BE49-F238E27FC236}">
                  <a16:creationId xmlns:a16="http://schemas.microsoft.com/office/drawing/2014/main" id="{2CE98E67-8EEE-4689-B2F7-7EF014444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" y="2160"/>
              <a:ext cx="50" cy="45"/>
            </a:xfrm>
            <a:custGeom>
              <a:avLst/>
              <a:gdLst>
                <a:gd name="T0" fmla="*/ 313 w 20"/>
                <a:gd name="T1" fmla="*/ 225 h 17"/>
                <a:gd name="T2" fmla="*/ 238 w 20"/>
                <a:gd name="T3" fmla="*/ 0 h 17"/>
                <a:gd name="T4" fmla="*/ 0 w 20"/>
                <a:gd name="T5" fmla="*/ 56 h 17"/>
                <a:gd name="T6" fmla="*/ 83 w 20"/>
                <a:gd name="T7" fmla="*/ 315 h 17"/>
                <a:gd name="T8" fmla="*/ 313 w 20"/>
                <a:gd name="T9" fmla="*/ 22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7">
                  <a:moveTo>
                    <a:pt x="20" y="12"/>
                  </a:moveTo>
                  <a:cubicBezTo>
                    <a:pt x="18" y="8"/>
                    <a:pt x="17" y="3"/>
                    <a:pt x="1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7"/>
                    <a:pt x="4" y="12"/>
                    <a:pt x="5" y="17"/>
                  </a:cubicBezTo>
                  <a:cubicBezTo>
                    <a:pt x="20" y="12"/>
                    <a:pt x="20" y="12"/>
                    <a:pt x="20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Freeform 19">
              <a:extLst>
                <a:ext uri="{FF2B5EF4-FFF2-40B4-BE49-F238E27FC236}">
                  <a16:creationId xmlns:a16="http://schemas.microsoft.com/office/drawing/2014/main" id="{4D535115-5A0B-493E-A9B7-E5FDB96D8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2157"/>
              <a:ext cx="3" cy="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27 w 1"/>
                <a:gd name="T5" fmla="*/ 56 h 3"/>
                <a:gd name="T6" fmla="*/ 27 w 1"/>
                <a:gd name="T7" fmla="*/ 56 h 3"/>
                <a:gd name="T8" fmla="*/ 0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FA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Freeform 20">
              <a:extLst>
                <a:ext uri="{FF2B5EF4-FFF2-40B4-BE49-F238E27FC236}">
                  <a16:creationId xmlns:a16="http://schemas.microsoft.com/office/drawing/2014/main" id="{B4D0A4AA-E451-4AF7-BFA7-435EEDD9B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2147"/>
              <a:ext cx="40" cy="18"/>
            </a:xfrm>
            <a:custGeom>
              <a:avLst/>
              <a:gdLst>
                <a:gd name="T0" fmla="*/ 220 w 16"/>
                <a:gd name="T1" fmla="*/ 0 h 7"/>
                <a:gd name="T2" fmla="*/ 0 w 16"/>
                <a:gd name="T3" fmla="*/ 67 h 7"/>
                <a:gd name="T4" fmla="*/ 20 w 16"/>
                <a:gd name="T5" fmla="*/ 118 h 7"/>
                <a:gd name="T6" fmla="*/ 250 w 16"/>
                <a:gd name="T7" fmla="*/ 33 h 7"/>
                <a:gd name="T8" fmla="*/ 220 w 16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7">
                  <a:moveTo>
                    <a:pt x="1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4" y="0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Oval 21">
              <a:extLst>
                <a:ext uri="{FF2B5EF4-FFF2-40B4-BE49-F238E27FC236}">
                  <a16:creationId xmlns:a16="http://schemas.microsoft.com/office/drawing/2014/main" id="{47F8766B-12DA-43B4-9FFC-ECD430667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" y="2211"/>
              <a:ext cx="1" cy="2"/>
            </a:xfrm>
            <a:prstGeom prst="ellipse">
              <a:avLst/>
            </a:pr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6885" name="Freeform 22">
              <a:extLst>
                <a:ext uri="{FF2B5EF4-FFF2-40B4-BE49-F238E27FC236}">
                  <a16:creationId xmlns:a16="http://schemas.microsoft.com/office/drawing/2014/main" id="{E7534966-7EC1-4961-9EF0-0D9C322F7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" y="2203"/>
              <a:ext cx="43" cy="26"/>
            </a:xfrm>
            <a:custGeom>
              <a:avLst/>
              <a:gdLst>
                <a:gd name="T0" fmla="*/ 243 w 17"/>
                <a:gd name="T1" fmla="*/ 0 h 10"/>
                <a:gd name="T2" fmla="*/ 0 w 17"/>
                <a:gd name="T3" fmla="*/ 68 h 10"/>
                <a:gd name="T4" fmla="*/ 20 w 17"/>
                <a:gd name="T5" fmla="*/ 143 h 10"/>
                <a:gd name="T6" fmla="*/ 33 w 17"/>
                <a:gd name="T7" fmla="*/ 177 h 10"/>
                <a:gd name="T8" fmla="*/ 276 w 17"/>
                <a:gd name="T9" fmla="*/ 109 h 10"/>
                <a:gd name="T10" fmla="*/ 255 w 17"/>
                <a:gd name="T11" fmla="*/ 68 h 10"/>
                <a:gd name="T12" fmla="*/ 255 w 17"/>
                <a:gd name="T13" fmla="*/ 68 h 10"/>
                <a:gd name="T14" fmla="*/ 255 w 17"/>
                <a:gd name="T15" fmla="*/ 55 h 10"/>
                <a:gd name="T16" fmla="*/ 243 w 17"/>
                <a:gd name="T17" fmla="*/ 34 h 10"/>
                <a:gd name="T18" fmla="*/ 243 w 17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0">
                  <a:moveTo>
                    <a:pt x="15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3"/>
                    <a:pt x="16" y="3"/>
                  </a:cubicBezTo>
                  <a:cubicBezTo>
                    <a:pt x="16" y="3"/>
                    <a:pt x="16" y="2"/>
                    <a:pt x="15" y="2"/>
                  </a:cubicBezTo>
                  <a:cubicBezTo>
                    <a:pt x="15" y="1"/>
                    <a:pt x="15" y="1"/>
                    <a:pt x="15" y="0"/>
                  </a:cubicBezTo>
                </a:path>
              </a:pathLst>
            </a:custGeom>
            <a:solidFill>
              <a:srgbClr val="CE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Freeform 23">
              <a:extLst>
                <a:ext uri="{FF2B5EF4-FFF2-40B4-BE49-F238E27FC236}">
                  <a16:creationId xmlns:a16="http://schemas.microsoft.com/office/drawing/2014/main" id="{FBFC6D0F-A854-4E1F-BE0E-747A2669D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" y="2096"/>
              <a:ext cx="48" cy="45"/>
            </a:xfrm>
            <a:custGeom>
              <a:avLst/>
              <a:gdLst>
                <a:gd name="T0" fmla="*/ 222 w 19"/>
                <a:gd name="T1" fmla="*/ 0 h 17"/>
                <a:gd name="T2" fmla="*/ 0 w 19"/>
                <a:gd name="T3" fmla="*/ 56 h 17"/>
                <a:gd name="T4" fmla="*/ 83 w 19"/>
                <a:gd name="T5" fmla="*/ 315 h 17"/>
                <a:gd name="T6" fmla="*/ 306 w 19"/>
                <a:gd name="T7" fmla="*/ 238 h 17"/>
                <a:gd name="T8" fmla="*/ 222 w 1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7">
                  <a:moveTo>
                    <a:pt x="1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7"/>
                    <a:pt x="3" y="12"/>
                    <a:pt x="5" y="1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7" y="8"/>
                    <a:pt x="15" y="4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Freeform 24">
              <a:extLst>
                <a:ext uri="{FF2B5EF4-FFF2-40B4-BE49-F238E27FC236}">
                  <a16:creationId xmlns:a16="http://schemas.microsoft.com/office/drawing/2014/main" id="{DB5E786A-5A0D-45D4-B04E-3FC2D36BE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" y="2093"/>
              <a:ext cx="3" cy="6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27 w 1"/>
                <a:gd name="T5" fmla="*/ 54 h 2"/>
                <a:gd name="T6" fmla="*/ 27 w 1"/>
                <a:gd name="T7" fmla="*/ 54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Freeform 25">
              <a:extLst>
                <a:ext uri="{FF2B5EF4-FFF2-40B4-BE49-F238E27FC236}">
                  <a16:creationId xmlns:a16="http://schemas.microsoft.com/office/drawing/2014/main" id="{DBF2B062-6DAB-48A3-BC37-AA52C8317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" y="2093"/>
              <a:ext cx="3" cy="6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27 w 1"/>
                <a:gd name="T5" fmla="*/ 54 h 2"/>
                <a:gd name="T6" fmla="*/ 27 w 1"/>
                <a:gd name="T7" fmla="*/ 54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rgbClr val="FA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Freeform 26">
              <a:extLst>
                <a:ext uri="{FF2B5EF4-FFF2-40B4-BE49-F238E27FC236}">
                  <a16:creationId xmlns:a16="http://schemas.microsoft.com/office/drawing/2014/main" id="{5B106B8F-A240-4F3A-8491-B421EA51F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" y="2083"/>
              <a:ext cx="35" cy="16"/>
            </a:xfrm>
            <a:custGeom>
              <a:avLst/>
              <a:gdLst>
                <a:gd name="T0" fmla="*/ 208 w 14"/>
                <a:gd name="T1" fmla="*/ 0 h 6"/>
                <a:gd name="T2" fmla="*/ 0 w 14"/>
                <a:gd name="T3" fmla="*/ 77 h 6"/>
                <a:gd name="T4" fmla="*/ 20 w 14"/>
                <a:gd name="T5" fmla="*/ 115 h 6"/>
                <a:gd name="T6" fmla="*/ 220 w 14"/>
                <a:gd name="T7" fmla="*/ 56 h 6"/>
                <a:gd name="T8" fmla="*/ 208 w 1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6">
                  <a:moveTo>
                    <a:pt x="1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1"/>
                    <a:pt x="13" y="0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Freeform 27">
              <a:extLst>
                <a:ext uri="{FF2B5EF4-FFF2-40B4-BE49-F238E27FC236}">
                  <a16:creationId xmlns:a16="http://schemas.microsoft.com/office/drawing/2014/main" id="{831E5512-C1CC-4F0A-873B-2F853E8BBB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" y="2149"/>
              <a:ext cx="5" cy="16"/>
            </a:xfrm>
            <a:custGeom>
              <a:avLst/>
              <a:gdLst>
                <a:gd name="T0" fmla="*/ 20 w 2"/>
                <a:gd name="T1" fmla="*/ 56 h 6"/>
                <a:gd name="T2" fmla="*/ 33 w 2"/>
                <a:gd name="T3" fmla="*/ 115 h 6"/>
                <a:gd name="T4" fmla="*/ 33 w 2"/>
                <a:gd name="T5" fmla="*/ 115 h 6"/>
                <a:gd name="T6" fmla="*/ 20 w 2"/>
                <a:gd name="T7" fmla="*/ 56 h 6"/>
                <a:gd name="T8" fmla="*/ 0 w 2"/>
                <a:gd name="T9" fmla="*/ 0 h 6"/>
                <a:gd name="T10" fmla="*/ 0 w 2"/>
                <a:gd name="T11" fmla="*/ 0 h 6"/>
                <a:gd name="T12" fmla="*/ 0 w 2"/>
                <a:gd name="T13" fmla="*/ 21 h 6"/>
                <a:gd name="T14" fmla="*/ 0 w 2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6">
                  <a:moveTo>
                    <a:pt x="1" y="3"/>
                  </a:moveTo>
                  <a:cubicBezTo>
                    <a:pt x="1" y="4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Freeform 28">
              <a:extLst>
                <a:ext uri="{FF2B5EF4-FFF2-40B4-BE49-F238E27FC236}">
                  <a16:creationId xmlns:a16="http://schemas.microsoft.com/office/drawing/2014/main" id="{CEFB3347-4F75-4E71-B601-F0F028E99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149"/>
              <a:ext cx="5" cy="16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33 w 2"/>
                <a:gd name="T5" fmla="*/ 115 h 6"/>
                <a:gd name="T6" fmla="*/ 33 w 2"/>
                <a:gd name="T7" fmla="*/ 115 h 6"/>
                <a:gd name="T8" fmla="*/ 20 w 2"/>
                <a:gd name="T9" fmla="*/ 56 h 6"/>
                <a:gd name="T10" fmla="*/ 0 w 2"/>
                <a:gd name="T11" fmla="*/ 21 h 6"/>
                <a:gd name="T12" fmla="*/ 0 w 2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E9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Freeform 29">
              <a:extLst>
                <a:ext uri="{FF2B5EF4-FFF2-40B4-BE49-F238E27FC236}">
                  <a16:creationId xmlns:a16="http://schemas.microsoft.com/office/drawing/2014/main" id="{93793BC0-2AB4-49B7-AE9E-F76AC00C0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141"/>
              <a:ext cx="33" cy="24"/>
            </a:xfrm>
            <a:custGeom>
              <a:avLst/>
              <a:gdLst>
                <a:gd name="T0" fmla="*/ 180 w 13"/>
                <a:gd name="T1" fmla="*/ 0 h 9"/>
                <a:gd name="T2" fmla="*/ 0 w 13"/>
                <a:gd name="T3" fmla="*/ 56 h 9"/>
                <a:gd name="T4" fmla="*/ 0 w 13"/>
                <a:gd name="T5" fmla="*/ 77 h 9"/>
                <a:gd name="T6" fmla="*/ 20 w 13"/>
                <a:gd name="T7" fmla="*/ 115 h 9"/>
                <a:gd name="T8" fmla="*/ 33 w 13"/>
                <a:gd name="T9" fmla="*/ 171 h 9"/>
                <a:gd name="T10" fmla="*/ 213 w 13"/>
                <a:gd name="T11" fmla="*/ 115 h 9"/>
                <a:gd name="T12" fmla="*/ 180 w 13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7"/>
                    <a:pt x="1" y="8"/>
                    <a:pt x="2" y="9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E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Freeform 30">
              <a:extLst>
                <a:ext uri="{FF2B5EF4-FFF2-40B4-BE49-F238E27FC236}">
                  <a16:creationId xmlns:a16="http://schemas.microsoft.com/office/drawing/2014/main" id="{DF17D5F1-A12E-4C24-B111-D7CA5D1E48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" y="2139"/>
              <a:ext cx="10" cy="18"/>
            </a:xfrm>
            <a:custGeom>
              <a:avLst/>
              <a:gdLst>
                <a:gd name="T0" fmla="*/ 50 w 4"/>
                <a:gd name="T1" fmla="*/ 21 h 7"/>
                <a:gd name="T2" fmla="*/ 50 w 4"/>
                <a:gd name="T3" fmla="*/ 54 h 7"/>
                <a:gd name="T4" fmla="*/ 50 w 4"/>
                <a:gd name="T5" fmla="*/ 33 h 7"/>
                <a:gd name="T6" fmla="*/ 50 w 4"/>
                <a:gd name="T7" fmla="*/ 21 h 7"/>
                <a:gd name="T8" fmla="*/ 50 w 4"/>
                <a:gd name="T9" fmla="*/ 0 h 7"/>
                <a:gd name="T10" fmla="*/ 0 w 4"/>
                <a:gd name="T11" fmla="*/ 21 h 7"/>
                <a:gd name="T12" fmla="*/ 33 w 4"/>
                <a:gd name="T13" fmla="*/ 118 h 7"/>
                <a:gd name="T14" fmla="*/ 63 w 4"/>
                <a:gd name="T15" fmla="*/ 118 h 7"/>
                <a:gd name="T16" fmla="*/ 50 w 4"/>
                <a:gd name="T17" fmla="*/ 21 h 7"/>
                <a:gd name="T18" fmla="*/ 50 w 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7">
                  <a:moveTo>
                    <a:pt x="3" y="1"/>
                  </a:move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4"/>
                    <a:pt x="3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</a:path>
              </a:pathLst>
            </a:custGeom>
            <a:solidFill>
              <a:srgbClr val="DAD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Freeform 31">
              <a:extLst>
                <a:ext uri="{FF2B5EF4-FFF2-40B4-BE49-F238E27FC236}">
                  <a16:creationId xmlns:a16="http://schemas.microsoft.com/office/drawing/2014/main" id="{507EBBEA-43AD-4C7C-9BF5-F1CD43FB2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2141"/>
              <a:ext cx="3" cy="16"/>
            </a:xfrm>
            <a:custGeom>
              <a:avLst/>
              <a:gdLst>
                <a:gd name="T0" fmla="*/ 0 w 1"/>
                <a:gd name="T1" fmla="*/ 0 h 6"/>
                <a:gd name="T2" fmla="*/ 27 w 1"/>
                <a:gd name="T3" fmla="*/ 115 h 6"/>
                <a:gd name="T4" fmla="*/ 27 w 1"/>
                <a:gd name="T5" fmla="*/ 93 h 6"/>
                <a:gd name="T6" fmla="*/ 27 w 1"/>
                <a:gd name="T7" fmla="*/ 56 h 6"/>
                <a:gd name="T8" fmla="*/ 0 w 1"/>
                <a:gd name="T9" fmla="*/ 35 h 6"/>
                <a:gd name="T10" fmla="*/ 0 w 1"/>
                <a:gd name="T11" fmla="*/ 0 h 6"/>
                <a:gd name="T12" fmla="*/ 0 w 1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0" y="1"/>
                    <a:pt x="1" y="3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E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Freeform 32">
              <a:extLst>
                <a:ext uri="{FF2B5EF4-FFF2-40B4-BE49-F238E27FC236}">
                  <a16:creationId xmlns:a16="http://schemas.microsoft.com/office/drawing/2014/main" id="{939ABDEA-333C-450D-A8BF-0080F0C45D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0" y="2061"/>
              <a:ext cx="5" cy="11"/>
            </a:xfrm>
            <a:custGeom>
              <a:avLst/>
              <a:gdLst>
                <a:gd name="T0" fmla="*/ 33 w 2"/>
                <a:gd name="T1" fmla="*/ 83 h 4"/>
                <a:gd name="T2" fmla="*/ 33 w 2"/>
                <a:gd name="T3" fmla="*/ 83 h 4"/>
                <a:gd name="T4" fmla="*/ 33 w 2"/>
                <a:gd name="T5" fmla="*/ 83 h 4"/>
                <a:gd name="T6" fmla="*/ 0 w 2"/>
                <a:gd name="T7" fmla="*/ 0 h 4"/>
                <a:gd name="T8" fmla="*/ 0 w 2"/>
                <a:gd name="T9" fmla="*/ 0 h 4"/>
                <a:gd name="T10" fmla="*/ 33 w 2"/>
                <a:gd name="T11" fmla="*/ 83 h 4"/>
                <a:gd name="T12" fmla="*/ 0 w 2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4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F8F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Freeform 33">
              <a:extLst>
                <a:ext uri="{FF2B5EF4-FFF2-40B4-BE49-F238E27FC236}">
                  <a16:creationId xmlns:a16="http://schemas.microsoft.com/office/drawing/2014/main" id="{3EB00CFE-C9A0-4FD4-A073-5BB1B2F08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" y="2048"/>
              <a:ext cx="60" cy="56"/>
            </a:xfrm>
            <a:custGeom>
              <a:avLst/>
              <a:gdLst>
                <a:gd name="T0" fmla="*/ 250 w 24"/>
                <a:gd name="T1" fmla="*/ 0 h 21"/>
                <a:gd name="T2" fmla="*/ 0 w 24"/>
                <a:gd name="T3" fmla="*/ 56 h 21"/>
                <a:gd name="T4" fmla="*/ 20 w 24"/>
                <a:gd name="T5" fmla="*/ 93 h 21"/>
                <a:gd name="T6" fmla="*/ 50 w 24"/>
                <a:gd name="T7" fmla="*/ 171 h 21"/>
                <a:gd name="T8" fmla="*/ 50 w 24"/>
                <a:gd name="T9" fmla="*/ 171 h 21"/>
                <a:gd name="T10" fmla="*/ 50 w 24"/>
                <a:gd name="T11" fmla="*/ 171 h 21"/>
                <a:gd name="T12" fmla="*/ 125 w 24"/>
                <a:gd name="T13" fmla="*/ 397 h 21"/>
                <a:gd name="T14" fmla="*/ 375 w 24"/>
                <a:gd name="T15" fmla="*/ 307 h 21"/>
                <a:gd name="T16" fmla="*/ 250 w 24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21">
                  <a:moveTo>
                    <a:pt x="16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6"/>
                    <a:pt x="2" y="7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3"/>
                    <a:pt x="7" y="16"/>
                    <a:pt x="8" y="21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9"/>
                    <a:pt x="19" y="4"/>
                    <a:pt x="16" y="0"/>
                  </a:cubicBezTo>
                </a:path>
              </a:pathLst>
            </a:custGeom>
            <a:solidFill>
              <a:srgbClr val="99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Freeform 34">
              <a:extLst>
                <a:ext uri="{FF2B5EF4-FFF2-40B4-BE49-F238E27FC236}">
                  <a16:creationId xmlns:a16="http://schemas.microsoft.com/office/drawing/2014/main" id="{E27D3D24-3A23-40D3-A458-B1BE38ADA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" y="2048"/>
              <a:ext cx="8" cy="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56 w 3"/>
                <a:gd name="T5" fmla="*/ 56 h 3"/>
                <a:gd name="T6" fmla="*/ 56 w 3"/>
                <a:gd name="T7" fmla="*/ 56 h 3"/>
                <a:gd name="T8" fmla="*/ 0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solidFill>
              <a:srgbClr val="F7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Freeform 35">
              <a:extLst>
                <a:ext uri="{FF2B5EF4-FFF2-40B4-BE49-F238E27FC236}">
                  <a16:creationId xmlns:a16="http://schemas.microsoft.com/office/drawing/2014/main" id="{7100ED95-FADF-4C79-BB58-EF2B5C3D1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" y="2037"/>
              <a:ext cx="48" cy="19"/>
            </a:xfrm>
            <a:custGeom>
              <a:avLst/>
              <a:gdLst>
                <a:gd name="T0" fmla="*/ 255 w 19"/>
                <a:gd name="T1" fmla="*/ 0 h 7"/>
                <a:gd name="T2" fmla="*/ 0 w 19"/>
                <a:gd name="T3" fmla="*/ 81 h 7"/>
                <a:gd name="T4" fmla="*/ 51 w 19"/>
                <a:gd name="T5" fmla="*/ 141 h 7"/>
                <a:gd name="T6" fmla="*/ 306 w 19"/>
                <a:gd name="T7" fmla="*/ 60 h 7"/>
                <a:gd name="T8" fmla="*/ 255 w 1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7">
                  <a:moveTo>
                    <a:pt x="1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949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Freeform 36">
              <a:extLst>
                <a:ext uri="{FF2B5EF4-FFF2-40B4-BE49-F238E27FC236}">
                  <a16:creationId xmlns:a16="http://schemas.microsoft.com/office/drawing/2014/main" id="{A776BD35-8D7F-4275-A676-EE50A48B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" y="2120"/>
              <a:ext cx="5" cy="13"/>
            </a:xfrm>
            <a:custGeom>
              <a:avLst/>
              <a:gdLst>
                <a:gd name="T0" fmla="*/ 0 w 2"/>
                <a:gd name="T1" fmla="*/ 0 h 5"/>
                <a:gd name="T2" fmla="*/ 33 w 2"/>
                <a:gd name="T3" fmla="*/ 88 h 5"/>
                <a:gd name="T4" fmla="*/ 33 w 2"/>
                <a:gd name="T5" fmla="*/ 88 h 5"/>
                <a:gd name="T6" fmla="*/ 0 w 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1" y="1"/>
                    <a:pt x="1" y="3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3"/>
                    <a:pt x="1" y="1"/>
                    <a:pt x="0" y="0"/>
                  </a:cubicBezTo>
                </a:path>
              </a:pathLst>
            </a:custGeom>
            <a:solidFill>
              <a:srgbClr val="F8F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Freeform 37">
              <a:extLst>
                <a:ext uri="{FF2B5EF4-FFF2-40B4-BE49-F238E27FC236}">
                  <a16:creationId xmlns:a16="http://schemas.microsoft.com/office/drawing/2014/main" id="{E17D6F72-DD94-41A4-AA1E-86B2A9B51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" y="2099"/>
              <a:ext cx="45" cy="34"/>
            </a:xfrm>
            <a:custGeom>
              <a:avLst/>
              <a:gdLst>
                <a:gd name="T0" fmla="*/ 250 w 18"/>
                <a:gd name="T1" fmla="*/ 0 h 13"/>
                <a:gd name="T2" fmla="*/ 0 w 18"/>
                <a:gd name="T3" fmla="*/ 68 h 13"/>
                <a:gd name="T4" fmla="*/ 0 w 18"/>
                <a:gd name="T5" fmla="*/ 144 h 13"/>
                <a:gd name="T6" fmla="*/ 0 w 18"/>
                <a:gd name="T7" fmla="*/ 144 h 13"/>
                <a:gd name="T8" fmla="*/ 33 w 18"/>
                <a:gd name="T9" fmla="*/ 233 h 13"/>
                <a:gd name="T10" fmla="*/ 283 w 18"/>
                <a:gd name="T11" fmla="*/ 144 h 13"/>
                <a:gd name="T12" fmla="*/ 270 w 18"/>
                <a:gd name="T13" fmla="*/ 68 h 13"/>
                <a:gd name="T14" fmla="*/ 270 w 18"/>
                <a:gd name="T15" fmla="*/ 68 h 13"/>
                <a:gd name="T16" fmla="*/ 270 w 18"/>
                <a:gd name="T17" fmla="*/ 68 h 13"/>
                <a:gd name="T18" fmla="*/ 250 w 18"/>
                <a:gd name="T19" fmla="*/ 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13">
                  <a:moveTo>
                    <a:pt x="1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11"/>
                    <a:pt x="2" y="13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2"/>
                    <a:pt x="16" y="1"/>
                    <a:pt x="16" y="0"/>
                  </a:cubicBezTo>
                </a:path>
              </a:pathLst>
            </a:custGeom>
            <a:solidFill>
              <a:srgbClr val="A2A5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Freeform 38">
              <a:extLst>
                <a:ext uri="{FF2B5EF4-FFF2-40B4-BE49-F238E27FC236}">
                  <a16:creationId xmlns:a16="http://schemas.microsoft.com/office/drawing/2014/main" id="{570A6785-935C-42A2-8F3F-59B3E223B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2077"/>
              <a:ext cx="157" cy="40"/>
            </a:xfrm>
            <a:custGeom>
              <a:avLst/>
              <a:gdLst>
                <a:gd name="T0" fmla="*/ 0 w 63"/>
                <a:gd name="T1" fmla="*/ 285 h 15"/>
                <a:gd name="T2" fmla="*/ 974 w 63"/>
                <a:gd name="T3" fmla="*/ 0 h 15"/>
                <a:gd name="T4" fmla="*/ 0 w 63"/>
                <a:gd name="T5" fmla="*/ 285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" h="15">
                  <a:moveTo>
                    <a:pt x="0" y="15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20" y="15"/>
                    <a:pt x="0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Freeform 39">
              <a:extLst>
                <a:ext uri="{FF2B5EF4-FFF2-40B4-BE49-F238E27FC236}">
                  <a16:creationId xmlns:a16="http://schemas.microsoft.com/office/drawing/2014/main" id="{CCC2BC00-92F5-4778-8FE1-017650CF7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" y="2139"/>
              <a:ext cx="107" cy="64"/>
            </a:xfrm>
            <a:custGeom>
              <a:avLst/>
              <a:gdLst>
                <a:gd name="T0" fmla="*/ 341 w 43"/>
                <a:gd name="T1" fmla="*/ 93 h 24"/>
                <a:gd name="T2" fmla="*/ 495 w 43"/>
                <a:gd name="T3" fmla="*/ 77 h 24"/>
                <a:gd name="T4" fmla="*/ 570 w 43"/>
                <a:gd name="T5" fmla="*/ 192 h 24"/>
                <a:gd name="T6" fmla="*/ 662 w 43"/>
                <a:gd name="T7" fmla="*/ 456 h 24"/>
                <a:gd name="T8" fmla="*/ 465 w 43"/>
                <a:gd name="T9" fmla="*/ 21 h 24"/>
                <a:gd name="T10" fmla="*/ 0 w 43"/>
                <a:gd name="T11" fmla="*/ 171 h 24"/>
                <a:gd name="T12" fmla="*/ 341 w 43"/>
                <a:gd name="T13" fmla="*/ 93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24">
                  <a:moveTo>
                    <a:pt x="22" y="5"/>
                  </a:moveTo>
                  <a:cubicBezTo>
                    <a:pt x="25" y="4"/>
                    <a:pt x="30" y="3"/>
                    <a:pt x="32" y="4"/>
                  </a:cubicBezTo>
                  <a:cubicBezTo>
                    <a:pt x="34" y="5"/>
                    <a:pt x="35" y="7"/>
                    <a:pt x="37" y="10"/>
                  </a:cubicBezTo>
                  <a:cubicBezTo>
                    <a:pt x="39" y="14"/>
                    <a:pt x="42" y="20"/>
                    <a:pt x="43" y="24"/>
                  </a:cubicBezTo>
                  <a:cubicBezTo>
                    <a:pt x="41" y="13"/>
                    <a:pt x="35" y="0"/>
                    <a:pt x="3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8" y="8"/>
                    <a:pt x="2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3" name="Freeform 40">
              <a:extLst>
                <a:ext uri="{FF2B5EF4-FFF2-40B4-BE49-F238E27FC236}">
                  <a16:creationId xmlns:a16="http://schemas.microsoft.com/office/drawing/2014/main" id="{ED460309-B42B-4617-A42B-6148762E6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" y="2125"/>
              <a:ext cx="70" cy="208"/>
            </a:xfrm>
            <a:custGeom>
              <a:avLst/>
              <a:gdLst>
                <a:gd name="T0" fmla="*/ 0 w 28"/>
                <a:gd name="T1" fmla="*/ 35 h 78"/>
                <a:gd name="T2" fmla="*/ 0 w 28"/>
                <a:gd name="T3" fmla="*/ 35 h 78"/>
                <a:gd name="T4" fmla="*/ 333 w 28"/>
                <a:gd name="T5" fmla="*/ 704 h 78"/>
                <a:gd name="T6" fmla="*/ 270 w 28"/>
                <a:gd name="T7" fmla="*/ 1480 h 78"/>
                <a:gd name="T8" fmla="*/ 300 w 28"/>
                <a:gd name="T9" fmla="*/ 1480 h 78"/>
                <a:gd name="T10" fmla="*/ 363 w 28"/>
                <a:gd name="T11" fmla="*/ 683 h 78"/>
                <a:gd name="T12" fmla="*/ 0 w 28"/>
                <a:gd name="T13" fmla="*/ 35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78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" y="3"/>
                    <a:pt x="17" y="18"/>
                    <a:pt x="21" y="37"/>
                  </a:cubicBezTo>
                  <a:cubicBezTo>
                    <a:pt x="26" y="57"/>
                    <a:pt x="24" y="76"/>
                    <a:pt x="17" y="78"/>
                  </a:cubicBezTo>
                  <a:cubicBezTo>
                    <a:pt x="18" y="78"/>
                    <a:pt x="18" y="78"/>
                    <a:pt x="19" y="78"/>
                  </a:cubicBezTo>
                  <a:cubicBezTo>
                    <a:pt x="26" y="76"/>
                    <a:pt x="28" y="57"/>
                    <a:pt x="23" y="36"/>
                  </a:cubicBezTo>
                  <a:cubicBezTo>
                    <a:pt x="19" y="16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Freeform 41">
              <a:extLst>
                <a:ext uri="{FF2B5EF4-FFF2-40B4-BE49-F238E27FC236}">
                  <a16:creationId xmlns:a16="http://schemas.microsoft.com/office/drawing/2014/main" id="{D5014818-9676-48D6-8E94-3F151816A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" y="2021"/>
              <a:ext cx="112" cy="328"/>
            </a:xfrm>
            <a:custGeom>
              <a:avLst/>
              <a:gdLst>
                <a:gd name="T0" fmla="*/ 0 w 45"/>
                <a:gd name="T1" fmla="*/ 35 h 123"/>
                <a:gd name="T2" fmla="*/ 0 w 45"/>
                <a:gd name="T3" fmla="*/ 56 h 123"/>
                <a:gd name="T4" fmla="*/ 528 w 45"/>
                <a:gd name="T5" fmla="*/ 1080 h 123"/>
                <a:gd name="T6" fmla="*/ 416 w 45"/>
                <a:gd name="T7" fmla="*/ 2333 h 123"/>
                <a:gd name="T8" fmla="*/ 465 w 45"/>
                <a:gd name="T9" fmla="*/ 2333 h 123"/>
                <a:gd name="T10" fmla="*/ 587 w 45"/>
                <a:gd name="T11" fmla="*/ 1080 h 123"/>
                <a:gd name="T12" fmla="*/ 0 w 45"/>
                <a:gd name="T13" fmla="*/ 35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2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2" y="4"/>
                    <a:pt x="27" y="28"/>
                    <a:pt x="34" y="57"/>
                  </a:cubicBezTo>
                  <a:cubicBezTo>
                    <a:pt x="42" y="89"/>
                    <a:pt x="39" y="120"/>
                    <a:pt x="27" y="123"/>
                  </a:cubicBezTo>
                  <a:cubicBezTo>
                    <a:pt x="28" y="123"/>
                    <a:pt x="29" y="123"/>
                    <a:pt x="30" y="123"/>
                  </a:cubicBezTo>
                  <a:cubicBezTo>
                    <a:pt x="42" y="120"/>
                    <a:pt x="45" y="89"/>
                    <a:pt x="38" y="57"/>
                  </a:cubicBezTo>
                  <a:cubicBezTo>
                    <a:pt x="30" y="25"/>
                    <a:pt x="12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5" name="Freeform 42">
              <a:extLst>
                <a:ext uri="{FF2B5EF4-FFF2-40B4-BE49-F238E27FC236}">
                  <a16:creationId xmlns:a16="http://schemas.microsoft.com/office/drawing/2014/main" id="{3A4F52DE-ECFC-4B54-8EC6-48A5595A6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" y="1920"/>
              <a:ext cx="40" cy="43"/>
            </a:xfrm>
            <a:custGeom>
              <a:avLst/>
              <a:gdLst>
                <a:gd name="T0" fmla="*/ 220 w 16"/>
                <a:gd name="T1" fmla="*/ 312 h 16"/>
                <a:gd name="T2" fmla="*/ 175 w 16"/>
                <a:gd name="T3" fmla="*/ 0 h 16"/>
                <a:gd name="T4" fmla="*/ 0 w 16"/>
                <a:gd name="T5" fmla="*/ 59 h 16"/>
                <a:gd name="T6" fmla="*/ 220 w 16"/>
                <a:gd name="T7" fmla="*/ 312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6">
                  <a:moveTo>
                    <a:pt x="14" y="16"/>
                  </a:moveTo>
                  <a:cubicBezTo>
                    <a:pt x="16" y="8"/>
                    <a:pt x="11" y="0"/>
                    <a:pt x="1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12" y="2"/>
                    <a:pt x="14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6" name="Freeform 43">
              <a:extLst>
                <a:ext uri="{FF2B5EF4-FFF2-40B4-BE49-F238E27FC236}">
                  <a16:creationId xmlns:a16="http://schemas.microsoft.com/office/drawing/2014/main" id="{C9C67A51-9439-4434-94A4-FCDEB24EA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2016"/>
              <a:ext cx="145" cy="341"/>
            </a:xfrm>
            <a:custGeom>
              <a:avLst/>
              <a:gdLst>
                <a:gd name="T0" fmla="*/ 220 w 58"/>
                <a:gd name="T1" fmla="*/ 35 h 128"/>
                <a:gd name="T2" fmla="*/ 208 w 58"/>
                <a:gd name="T3" fmla="*/ 21 h 128"/>
                <a:gd name="T4" fmla="*/ 50 w 58"/>
                <a:gd name="T5" fmla="*/ 226 h 128"/>
                <a:gd name="T6" fmla="*/ 0 w 58"/>
                <a:gd name="T7" fmla="*/ 661 h 128"/>
                <a:gd name="T8" fmla="*/ 20 w 58"/>
                <a:gd name="T9" fmla="*/ 908 h 128"/>
                <a:gd name="T10" fmla="*/ 20 w 58"/>
                <a:gd name="T11" fmla="*/ 930 h 128"/>
                <a:gd name="T12" fmla="*/ 33 w 58"/>
                <a:gd name="T13" fmla="*/ 930 h 128"/>
                <a:gd name="T14" fmla="*/ 283 w 58"/>
                <a:gd name="T15" fmla="*/ 853 h 128"/>
                <a:gd name="T16" fmla="*/ 283 w 58"/>
                <a:gd name="T17" fmla="*/ 853 h 128"/>
                <a:gd name="T18" fmla="*/ 395 w 58"/>
                <a:gd name="T19" fmla="*/ 964 h 128"/>
                <a:gd name="T20" fmla="*/ 488 w 58"/>
                <a:gd name="T21" fmla="*/ 1228 h 128"/>
                <a:gd name="T22" fmla="*/ 500 w 58"/>
                <a:gd name="T23" fmla="*/ 1476 h 128"/>
                <a:gd name="T24" fmla="*/ 488 w 58"/>
                <a:gd name="T25" fmla="*/ 1625 h 128"/>
                <a:gd name="T26" fmla="*/ 438 w 58"/>
                <a:gd name="T27" fmla="*/ 1681 h 128"/>
                <a:gd name="T28" fmla="*/ 208 w 58"/>
                <a:gd name="T29" fmla="*/ 1761 h 128"/>
                <a:gd name="T30" fmla="*/ 188 w 58"/>
                <a:gd name="T31" fmla="*/ 1761 h 128"/>
                <a:gd name="T32" fmla="*/ 188 w 58"/>
                <a:gd name="T33" fmla="*/ 1774 h 128"/>
                <a:gd name="T34" fmla="*/ 408 w 58"/>
                <a:gd name="T35" fmla="*/ 2251 h 128"/>
                <a:gd name="T36" fmla="*/ 658 w 58"/>
                <a:gd name="T37" fmla="*/ 2419 h 128"/>
                <a:gd name="T38" fmla="*/ 688 w 58"/>
                <a:gd name="T39" fmla="*/ 2419 h 128"/>
                <a:gd name="T40" fmla="*/ 845 w 58"/>
                <a:gd name="T41" fmla="*/ 2214 h 128"/>
                <a:gd name="T42" fmla="*/ 908 w 58"/>
                <a:gd name="T43" fmla="*/ 1774 h 128"/>
                <a:gd name="T44" fmla="*/ 833 w 58"/>
                <a:gd name="T45" fmla="*/ 1100 h 128"/>
                <a:gd name="T46" fmla="*/ 583 w 58"/>
                <a:gd name="T47" fmla="*/ 320 h 128"/>
                <a:gd name="T48" fmla="*/ 250 w 58"/>
                <a:gd name="T49" fmla="*/ 0 h 128"/>
                <a:gd name="T50" fmla="*/ 208 w 58"/>
                <a:gd name="T51" fmla="*/ 21 h 128"/>
                <a:gd name="T52" fmla="*/ 220 w 58"/>
                <a:gd name="T53" fmla="*/ 35 h 128"/>
                <a:gd name="T54" fmla="*/ 220 w 58"/>
                <a:gd name="T55" fmla="*/ 56 h 128"/>
                <a:gd name="T56" fmla="*/ 250 w 58"/>
                <a:gd name="T57" fmla="*/ 35 h 128"/>
                <a:gd name="T58" fmla="*/ 550 w 58"/>
                <a:gd name="T59" fmla="*/ 341 h 128"/>
                <a:gd name="T60" fmla="*/ 800 w 58"/>
                <a:gd name="T61" fmla="*/ 1114 h 128"/>
                <a:gd name="T62" fmla="*/ 875 w 58"/>
                <a:gd name="T63" fmla="*/ 1774 h 128"/>
                <a:gd name="T64" fmla="*/ 833 w 58"/>
                <a:gd name="T65" fmla="*/ 2193 h 128"/>
                <a:gd name="T66" fmla="*/ 688 w 58"/>
                <a:gd name="T67" fmla="*/ 2384 h 128"/>
                <a:gd name="T68" fmla="*/ 658 w 58"/>
                <a:gd name="T69" fmla="*/ 2384 h 128"/>
                <a:gd name="T70" fmla="*/ 438 w 58"/>
                <a:gd name="T71" fmla="*/ 2230 h 128"/>
                <a:gd name="T72" fmla="*/ 220 w 58"/>
                <a:gd name="T73" fmla="*/ 1761 h 128"/>
                <a:gd name="T74" fmla="*/ 208 w 58"/>
                <a:gd name="T75" fmla="*/ 1774 h 128"/>
                <a:gd name="T76" fmla="*/ 208 w 58"/>
                <a:gd name="T77" fmla="*/ 1796 h 128"/>
                <a:gd name="T78" fmla="*/ 458 w 58"/>
                <a:gd name="T79" fmla="*/ 1718 h 128"/>
                <a:gd name="T80" fmla="*/ 520 w 58"/>
                <a:gd name="T81" fmla="*/ 1646 h 128"/>
                <a:gd name="T82" fmla="*/ 533 w 58"/>
                <a:gd name="T83" fmla="*/ 1476 h 128"/>
                <a:gd name="T84" fmla="*/ 500 w 58"/>
                <a:gd name="T85" fmla="*/ 1228 h 128"/>
                <a:gd name="T86" fmla="*/ 408 w 58"/>
                <a:gd name="T87" fmla="*/ 930 h 128"/>
                <a:gd name="T88" fmla="*/ 283 w 58"/>
                <a:gd name="T89" fmla="*/ 815 h 128"/>
                <a:gd name="T90" fmla="*/ 270 w 58"/>
                <a:gd name="T91" fmla="*/ 815 h 128"/>
                <a:gd name="T92" fmla="*/ 20 w 58"/>
                <a:gd name="T93" fmla="*/ 887 h 128"/>
                <a:gd name="T94" fmla="*/ 33 w 58"/>
                <a:gd name="T95" fmla="*/ 908 h 128"/>
                <a:gd name="T96" fmla="*/ 50 w 58"/>
                <a:gd name="T97" fmla="*/ 908 h 128"/>
                <a:gd name="T98" fmla="*/ 33 w 58"/>
                <a:gd name="T99" fmla="*/ 661 h 128"/>
                <a:gd name="T100" fmla="*/ 83 w 58"/>
                <a:gd name="T101" fmla="*/ 248 h 128"/>
                <a:gd name="T102" fmla="*/ 220 w 58"/>
                <a:gd name="T103" fmla="*/ 56 h 128"/>
                <a:gd name="T104" fmla="*/ 220 w 58"/>
                <a:gd name="T105" fmla="*/ 35 h 1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" h="128">
                  <a:moveTo>
                    <a:pt x="14" y="2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9" y="2"/>
                    <a:pt x="5" y="6"/>
                    <a:pt x="3" y="12"/>
                  </a:cubicBezTo>
                  <a:cubicBezTo>
                    <a:pt x="1" y="18"/>
                    <a:pt x="0" y="26"/>
                    <a:pt x="0" y="35"/>
                  </a:cubicBezTo>
                  <a:cubicBezTo>
                    <a:pt x="0" y="39"/>
                    <a:pt x="0" y="43"/>
                    <a:pt x="1" y="4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20" y="45"/>
                    <a:pt x="22" y="47"/>
                    <a:pt x="25" y="51"/>
                  </a:cubicBezTo>
                  <a:cubicBezTo>
                    <a:pt x="27" y="54"/>
                    <a:pt x="29" y="59"/>
                    <a:pt x="31" y="65"/>
                  </a:cubicBezTo>
                  <a:cubicBezTo>
                    <a:pt x="32" y="70"/>
                    <a:pt x="32" y="74"/>
                    <a:pt x="32" y="78"/>
                  </a:cubicBezTo>
                  <a:cubicBezTo>
                    <a:pt x="32" y="81"/>
                    <a:pt x="32" y="84"/>
                    <a:pt x="31" y="86"/>
                  </a:cubicBezTo>
                  <a:cubicBezTo>
                    <a:pt x="30" y="88"/>
                    <a:pt x="29" y="89"/>
                    <a:pt x="28" y="89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6" y="104"/>
                    <a:pt x="21" y="113"/>
                    <a:pt x="26" y="119"/>
                  </a:cubicBezTo>
                  <a:cubicBezTo>
                    <a:pt x="31" y="125"/>
                    <a:pt x="37" y="128"/>
                    <a:pt x="42" y="128"/>
                  </a:cubicBezTo>
                  <a:cubicBezTo>
                    <a:pt x="43" y="128"/>
                    <a:pt x="44" y="128"/>
                    <a:pt x="44" y="128"/>
                  </a:cubicBezTo>
                  <a:cubicBezTo>
                    <a:pt x="49" y="127"/>
                    <a:pt x="52" y="123"/>
                    <a:pt x="54" y="117"/>
                  </a:cubicBezTo>
                  <a:cubicBezTo>
                    <a:pt x="57" y="111"/>
                    <a:pt x="58" y="103"/>
                    <a:pt x="58" y="94"/>
                  </a:cubicBezTo>
                  <a:cubicBezTo>
                    <a:pt x="58" y="83"/>
                    <a:pt x="56" y="71"/>
                    <a:pt x="53" y="58"/>
                  </a:cubicBezTo>
                  <a:cubicBezTo>
                    <a:pt x="49" y="42"/>
                    <a:pt x="43" y="28"/>
                    <a:pt x="37" y="17"/>
                  </a:cubicBezTo>
                  <a:cubicBezTo>
                    <a:pt x="30" y="7"/>
                    <a:pt x="23" y="0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21" y="2"/>
                    <a:pt x="28" y="8"/>
                    <a:pt x="35" y="18"/>
                  </a:cubicBezTo>
                  <a:cubicBezTo>
                    <a:pt x="41" y="28"/>
                    <a:pt x="47" y="43"/>
                    <a:pt x="51" y="59"/>
                  </a:cubicBezTo>
                  <a:cubicBezTo>
                    <a:pt x="54" y="71"/>
                    <a:pt x="56" y="84"/>
                    <a:pt x="56" y="94"/>
                  </a:cubicBezTo>
                  <a:cubicBezTo>
                    <a:pt x="56" y="103"/>
                    <a:pt x="55" y="111"/>
                    <a:pt x="53" y="116"/>
                  </a:cubicBezTo>
                  <a:cubicBezTo>
                    <a:pt x="50" y="122"/>
                    <a:pt x="47" y="125"/>
                    <a:pt x="44" y="126"/>
                  </a:cubicBezTo>
                  <a:cubicBezTo>
                    <a:pt x="43" y="126"/>
                    <a:pt x="43" y="126"/>
                    <a:pt x="42" y="126"/>
                  </a:cubicBezTo>
                  <a:cubicBezTo>
                    <a:pt x="38" y="126"/>
                    <a:pt x="33" y="123"/>
                    <a:pt x="28" y="118"/>
                  </a:cubicBezTo>
                  <a:cubicBezTo>
                    <a:pt x="23" y="112"/>
                    <a:pt x="18" y="103"/>
                    <a:pt x="14" y="93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31" y="91"/>
                    <a:pt x="32" y="89"/>
                    <a:pt x="33" y="87"/>
                  </a:cubicBezTo>
                  <a:cubicBezTo>
                    <a:pt x="34" y="84"/>
                    <a:pt x="34" y="81"/>
                    <a:pt x="34" y="78"/>
                  </a:cubicBezTo>
                  <a:cubicBezTo>
                    <a:pt x="34" y="74"/>
                    <a:pt x="34" y="69"/>
                    <a:pt x="32" y="65"/>
                  </a:cubicBezTo>
                  <a:cubicBezTo>
                    <a:pt x="31" y="59"/>
                    <a:pt x="29" y="53"/>
                    <a:pt x="26" y="49"/>
                  </a:cubicBezTo>
                  <a:cubicBezTo>
                    <a:pt x="24" y="46"/>
                    <a:pt x="21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3"/>
                    <a:pt x="2" y="39"/>
                    <a:pt x="2" y="35"/>
                  </a:cubicBezTo>
                  <a:cubicBezTo>
                    <a:pt x="2" y="26"/>
                    <a:pt x="3" y="18"/>
                    <a:pt x="5" y="13"/>
                  </a:cubicBezTo>
                  <a:cubicBezTo>
                    <a:pt x="7" y="7"/>
                    <a:pt x="10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Freeform 44">
              <a:extLst>
                <a:ext uri="{FF2B5EF4-FFF2-40B4-BE49-F238E27FC236}">
                  <a16:creationId xmlns:a16="http://schemas.microsoft.com/office/drawing/2014/main" id="{6FE2C0CA-EC33-41AC-9AA9-4288FA0A4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061"/>
              <a:ext cx="180" cy="48"/>
            </a:xfrm>
            <a:custGeom>
              <a:avLst/>
              <a:gdLst>
                <a:gd name="T0" fmla="*/ 2 w 180"/>
                <a:gd name="T1" fmla="*/ 48 h 48"/>
                <a:gd name="T2" fmla="*/ 180 w 180"/>
                <a:gd name="T3" fmla="*/ 3 h 48"/>
                <a:gd name="T4" fmla="*/ 180 w 180"/>
                <a:gd name="T5" fmla="*/ 3 h 48"/>
                <a:gd name="T6" fmla="*/ 177 w 180"/>
                <a:gd name="T7" fmla="*/ 0 h 48"/>
                <a:gd name="T8" fmla="*/ 2 w 180"/>
                <a:gd name="T9" fmla="*/ 46 h 48"/>
                <a:gd name="T10" fmla="*/ 0 w 180"/>
                <a:gd name="T11" fmla="*/ 48 h 48"/>
                <a:gd name="T12" fmla="*/ 2 w 180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48">
                  <a:moveTo>
                    <a:pt x="2" y="48"/>
                  </a:moveTo>
                  <a:lnTo>
                    <a:pt x="180" y="3"/>
                  </a:lnTo>
                  <a:lnTo>
                    <a:pt x="177" y="0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8" name="Freeform 45">
              <a:extLst>
                <a:ext uri="{FF2B5EF4-FFF2-40B4-BE49-F238E27FC236}">
                  <a16:creationId xmlns:a16="http://schemas.microsoft.com/office/drawing/2014/main" id="{D8226F1E-1328-4D1E-8856-91B57591D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061"/>
              <a:ext cx="180" cy="48"/>
            </a:xfrm>
            <a:custGeom>
              <a:avLst/>
              <a:gdLst>
                <a:gd name="T0" fmla="*/ 2 w 180"/>
                <a:gd name="T1" fmla="*/ 48 h 48"/>
                <a:gd name="T2" fmla="*/ 180 w 180"/>
                <a:gd name="T3" fmla="*/ 3 h 48"/>
                <a:gd name="T4" fmla="*/ 180 w 180"/>
                <a:gd name="T5" fmla="*/ 3 h 48"/>
                <a:gd name="T6" fmla="*/ 177 w 180"/>
                <a:gd name="T7" fmla="*/ 0 h 48"/>
                <a:gd name="T8" fmla="*/ 2 w 180"/>
                <a:gd name="T9" fmla="*/ 46 h 48"/>
                <a:gd name="T10" fmla="*/ 0 w 180"/>
                <a:gd name="T11" fmla="*/ 48 h 48"/>
                <a:gd name="T12" fmla="*/ 2 w 180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48">
                  <a:moveTo>
                    <a:pt x="2" y="48"/>
                  </a:moveTo>
                  <a:lnTo>
                    <a:pt x="180" y="3"/>
                  </a:lnTo>
                  <a:lnTo>
                    <a:pt x="177" y="0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2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9" name="Freeform 46">
              <a:extLst>
                <a:ext uri="{FF2B5EF4-FFF2-40B4-BE49-F238E27FC236}">
                  <a16:creationId xmlns:a16="http://schemas.microsoft.com/office/drawing/2014/main" id="{8B70C337-D44C-4A35-89D4-35574F6E9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" y="2176"/>
              <a:ext cx="175" cy="45"/>
            </a:xfrm>
            <a:custGeom>
              <a:avLst/>
              <a:gdLst>
                <a:gd name="T0" fmla="*/ 175 w 175"/>
                <a:gd name="T1" fmla="*/ 0 h 45"/>
                <a:gd name="T2" fmla="*/ 2 w 175"/>
                <a:gd name="T3" fmla="*/ 43 h 45"/>
                <a:gd name="T4" fmla="*/ 0 w 175"/>
                <a:gd name="T5" fmla="*/ 43 h 45"/>
                <a:gd name="T6" fmla="*/ 2 w 175"/>
                <a:gd name="T7" fmla="*/ 45 h 45"/>
                <a:gd name="T8" fmla="*/ 175 w 175"/>
                <a:gd name="T9" fmla="*/ 3 h 45"/>
                <a:gd name="T10" fmla="*/ 175 w 175"/>
                <a:gd name="T11" fmla="*/ 0 h 45"/>
                <a:gd name="T12" fmla="*/ 175 w 175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" h="45">
                  <a:moveTo>
                    <a:pt x="175" y="0"/>
                  </a:moveTo>
                  <a:lnTo>
                    <a:pt x="2" y="43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175" y="3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Freeform 47">
              <a:extLst>
                <a:ext uri="{FF2B5EF4-FFF2-40B4-BE49-F238E27FC236}">
                  <a16:creationId xmlns:a16="http://schemas.microsoft.com/office/drawing/2014/main" id="{0F3C73D8-44B8-498C-9E9C-E929AAA27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" y="2176"/>
              <a:ext cx="175" cy="45"/>
            </a:xfrm>
            <a:custGeom>
              <a:avLst/>
              <a:gdLst>
                <a:gd name="T0" fmla="*/ 175 w 175"/>
                <a:gd name="T1" fmla="*/ 0 h 45"/>
                <a:gd name="T2" fmla="*/ 2 w 175"/>
                <a:gd name="T3" fmla="*/ 43 h 45"/>
                <a:gd name="T4" fmla="*/ 0 w 175"/>
                <a:gd name="T5" fmla="*/ 43 h 45"/>
                <a:gd name="T6" fmla="*/ 2 w 175"/>
                <a:gd name="T7" fmla="*/ 45 h 45"/>
                <a:gd name="T8" fmla="*/ 175 w 175"/>
                <a:gd name="T9" fmla="*/ 3 h 45"/>
                <a:gd name="T10" fmla="*/ 175 w 175"/>
                <a:gd name="T11" fmla="*/ 0 h 45"/>
                <a:gd name="T12" fmla="*/ 175 w 175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" h="45">
                  <a:moveTo>
                    <a:pt x="175" y="0"/>
                  </a:moveTo>
                  <a:lnTo>
                    <a:pt x="2" y="43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175" y="3"/>
                  </a:lnTo>
                  <a:lnTo>
                    <a:pt x="1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1" name="Freeform 48">
              <a:extLst>
                <a:ext uri="{FF2B5EF4-FFF2-40B4-BE49-F238E27FC236}">
                  <a16:creationId xmlns:a16="http://schemas.microsoft.com/office/drawing/2014/main" id="{BADB5065-3C78-4324-A604-D1F2F2FD66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2" y="1875"/>
              <a:ext cx="65" cy="176"/>
            </a:xfrm>
            <a:custGeom>
              <a:avLst/>
              <a:gdLst>
                <a:gd name="T0" fmla="*/ 408 w 26"/>
                <a:gd name="T1" fmla="*/ 832 h 66"/>
                <a:gd name="T2" fmla="*/ 395 w 26"/>
                <a:gd name="T3" fmla="*/ 832 h 66"/>
                <a:gd name="T4" fmla="*/ 395 w 26"/>
                <a:gd name="T5" fmla="*/ 909 h 66"/>
                <a:gd name="T6" fmla="*/ 300 w 26"/>
                <a:gd name="T7" fmla="*/ 1229 h 66"/>
                <a:gd name="T8" fmla="*/ 238 w 26"/>
                <a:gd name="T9" fmla="*/ 1251 h 66"/>
                <a:gd name="T10" fmla="*/ 283 w 26"/>
                <a:gd name="T11" fmla="*/ 1251 h 66"/>
                <a:gd name="T12" fmla="*/ 300 w 26"/>
                <a:gd name="T13" fmla="*/ 1251 h 66"/>
                <a:gd name="T14" fmla="*/ 375 w 26"/>
                <a:gd name="T15" fmla="*/ 1139 h 66"/>
                <a:gd name="T16" fmla="*/ 408 w 26"/>
                <a:gd name="T17" fmla="*/ 909 h 66"/>
                <a:gd name="T18" fmla="*/ 408 w 26"/>
                <a:gd name="T19" fmla="*/ 832 h 66"/>
                <a:gd name="T20" fmla="*/ 63 w 26"/>
                <a:gd name="T21" fmla="*/ 0 h 66"/>
                <a:gd name="T22" fmla="*/ 50 w 26"/>
                <a:gd name="T23" fmla="*/ 0 h 66"/>
                <a:gd name="T24" fmla="*/ 0 w 26"/>
                <a:gd name="T25" fmla="*/ 35 h 66"/>
                <a:gd name="T26" fmla="*/ 50 w 26"/>
                <a:gd name="T27" fmla="*/ 21 h 66"/>
                <a:gd name="T28" fmla="*/ 50 w 26"/>
                <a:gd name="T29" fmla="*/ 21 h 66"/>
                <a:gd name="T30" fmla="*/ 63 w 26"/>
                <a:gd name="T31" fmla="*/ 21 h 66"/>
                <a:gd name="T32" fmla="*/ 63 w 26"/>
                <a:gd name="T33" fmla="*/ 21 h 66"/>
                <a:gd name="T34" fmla="*/ 63 w 26"/>
                <a:gd name="T35" fmla="*/ 21 h 66"/>
                <a:gd name="T36" fmla="*/ 83 w 26"/>
                <a:gd name="T37" fmla="*/ 21 h 66"/>
                <a:gd name="T38" fmla="*/ 283 w 26"/>
                <a:gd name="T39" fmla="*/ 320 h 66"/>
                <a:gd name="T40" fmla="*/ 300 w 26"/>
                <a:gd name="T41" fmla="*/ 320 h 66"/>
                <a:gd name="T42" fmla="*/ 238 w 26"/>
                <a:gd name="T43" fmla="*/ 171 h 66"/>
                <a:gd name="T44" fmla="*/ 63 w 26"/>
                <a:gd name="T45" fmla="*/ 0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" h="66">
                  <a:moveTo>
                    <a:pt x="26" y="44"/>
                  </a:move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5" y="47"/>
                    <a:pt x="25" y="48"/>
                  </a:cubicBezTo>
                  <a:cubicBezTo>
                    <a:pt x="25" y="57"/>
                    <a:pt x="23" y="64"/>
                    <a:pt x="19" y="65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6" y="66"/>
                    <a:pt x="17" y="66"/>
                    <a:pt x="18" y="66"/>
                  </a:cubicBezTo>
                  <a:cubicBezTo>
                    <a:pt x="18" y="66"/>
                    <a:pt x="18" y="66"/>
                    <a:pt x="19" y="66"/>
                  </a:cubicBezTo>
                  <a:cubicBezTo>
                    <a:pt x="21" y="66"/>
                    <a:pt x="23" y="63"/>
                    <a:pt x="24" y="60"/>
                  </a:cubicBezTo>
                  <a:cubicBezTo>
                    <a:pt x="26" y="57"/>
                    <a:pt x="26" y="53"/>
                    <a:pt x="26" y="48"/>
                  </a:cubicBezTo>
                  <a:cubicBezTo>
                    <a:pt x="26" y="47"/>
                    <a:pt x="26" y="45"/>
                    <a:pt x="26" y="44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0" y="2"/>
                    <a:pt x="14" y="8"/>
                    <a:pt x="18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4"/>
                    <a:pt x="17" y="11"/>
                    <a:pt x="15" y="9"/>
                  </a:cubicBezTo>
                  <a:cubicBezTo>
                    <a:pt x="12" y="4"/>
                    <a:pt x="8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2" name="Freeform 49">
              <a:extLst>
                <a:ext uri="{FF2B5EF4-FFF2-40B4-BE49-F238E27FC236}">
                  <a16:creationId xmlns:a16="http://schemas.microsoft.com/office/drawing/2014/main" id="{10717609-D1C8-4215-9C80-2BD91497A6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0" y="1877"/>
              <a:ext cx="75" cy="174"/>
            </a:xfrm>
            <a:custGeom>
              <a:avLst/>
              <a:gdLst>
                <a:gd name="T0" fmla="*/ 63 w 30"/>
                <a:gd name="T1" fmla="*/ 675 h 65"/>
                <a:gd name="T2" fmla="*/ 50 w 30"/>
                <a:gd name="T3" fmla="*/ 675 h 65"/>
                <a:gd name="T4" fmla="*/ 188 w 30"/>
                <a:gd name="T5" fmla="*/ 1098 h 65"/>
                <a:gd name="T6" fmla="*/ 313 w 30"/>
                <a:gd name="T7" fmla="*/ 1247 h 65"/>
                <a:gd name="T8" fmla="*/ 375 w 30"/>
                <a:gd name="T9" fmla="*/ 1226 h 65"/>
                <a:gd name="T10" fmla="*/ 470 w 30"/>
                <a:gd name="T11" fmla="*/ 902 h 65"/>
                <a:gd name="T12" fmla="*/ 375 w 30"/>
                <a:gd name="T13" fmla="*/ 1226 h 65"/>
                <a:gd name="T14" fmla="*/ 363 w 30"/>
                <a:gd name="T15" fmla="*/ 1226 h 65"/>
                <a:gd name="T16" fmla="*/ 63 w 30"/>
                <a:gd name="T17" fmla="*/ 675 h 65"/>
                <a:gd name="T18" fmla="*/ 63 w 30"/>
                <a:gd name="T19" fmla="*/ 675 h 65"/>
                <a:gd name="T20" fmla="*/ 125 w 30"/>
                <a:gd name="T21" fmla="*/ 0 h 65"/>
                <a:gd name="T22" fmla="*/ 83 w 30"/>
                <a:gd name="T23" fmla="*/ 21 h 65"/>
                <a:gd name="T24" fmla="*/ 33 w 30"/>
                <a:gd name="T25" fmla="*/ 94 h 65"/>
                <a:gd name="T26" fmla="*/ 20 w 30"/>
                <a:gd name="T27" fmla="*/ 329 h 65"/>
                <a:gd name="T28" fmla="*/ 50 w 30"/>
                <a:gd name="T29" fmla="*/ 675 h 65"/>
                <a:gd name="T30" fmla="*/ 63 w 30"/>
                <a:gd name="T31" fmla="*/ 675 h 65"/>
                <a:gd name="T32" fmla="*/ 125 w 30"/>
                <a:gd name="T33" fmla="*/ 0 h 65"/>
                <a:gd name="T34" fmla="*/ 145 w 30"/>
                <a:gd name="T35" fmla="*/ 0 h 65"/>
                <a:gd name="T36" fmla="*/ 145 w 30"/>
                <a:gd name="T37" fmla="*/ 0 h 65"/>
                <a:gd name="T38" fmla="*/ 158 w 30"/>
                <a:gd name="T39" fmla="*/ 0 h 65"/>
                <a:gd name="T40" fmla="*/ 145 w 30"/>
                <a:gd name="T41" fmla="*/ 0 h 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65">
                  <a:moveTo>
                    <a:pt x="4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5" y="44"/>
                    <a:pt x="8" y="51"/>
                    <a:pt x="12" y="57"/>
                  </a:cubicBezTo>
                  <a:cubicBezTo>
                    <a:pt x="14" y="61"/>
                    <a:pt x="17" y="64"/>
                    <a:pt x="20" y="65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8" y="63"/>
                    <a:pt x="30" y="56"/>
                    <a:pt x="30" y="47"/>
                  </a:cubicBezTo>
                  <a:cubicBezTo>
                    <a:pt x="30" y="56"/>
                    <a:pt x="28" y="63"/>
                    <a:pt x="24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16" y="64"/>
                    <a:pt x="8" y="52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moveTo>
                    <a:pt x="8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1" y="8"/>
                    <a:pt x="1" y="13"/>
                    <a:pt x="1" y="17"/>
                  </a:cubicBezTo>
                  <a:cubicBezTo>
                    <a:pt x="1" y="23"/>
                    <a:pt x="1" y="29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18"/>
                    <a:pt x="1" y="2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rgbClr val="F7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Freeform 50">
              <a:extLst>
                <a:ext uri="{FF2B5EF4-FFF2-40B4-BE49-F238E27FC236}">
                  <a16:creationId xmlns:a16="http://schemas.microsoft.com/office/drawing/2014/main" id="{3FDAACC2-E749-4650-9280-5FC2503B90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0" y="1955"/>
              <a:ext cx="2" cy="10"/>
            </a:xfrm>
            <a:custGeom>
              <a:avLst/>
              <a:gdLst>
                <a:gd name="T0" fmla="*/ 8 w 1"/>
                <a:gd name="T1" fmla="*/ 63 h 4"/>
                <a:gd name="T2" fmla="*/ 8 w 1"/>
                <a:gd name="T3" fmla="*/ 63 h 4"/>
                <a:gd name="T4" fmla="*/ 8 w 1"/>
                <a:gd name="T5" fmla="*/ 63 h 4"/>
                <a:gd name="T6" fmla="*/ 0 w 1"/>
                <a:gd name="T7" fmla="*/ 0 h 4"/>
                <a:gd name="T8" fmla="*/ 8 w 1"/>
                <a:gd name="T9" fmla="*/ 63 h 4"/>
                <a:gd name="T10" fmla="*/ 0 w 1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0" y="3"/>
                    <a:pt x="0" y="1"/>
                    <a:pt x="0" y="0"/>
                  </a:cubicBezTo>
                </a:path>
              </a:pathLst>
            </a:custGeom>
            <a:solidFill>
              <a:srgbClr val="E0E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4" name="Freeform 51">
              <a:extLst>
                <a:ext uri="{FF2B5EF4-FFF2-40B4-BE49-F238E27FC236}">
                  <a16:creationId xmlns:a16="http://schemas.microsoft.com/office/drawing/2014/main" id="{7BFC5955-70A7-46C8-86A0-8B68BC774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920"/>
              <a:ext cx="20" cy="72"/>
            </a:xfrm>
            <a:custGeom>
              <a:avLst/>
              <a:gdLst>
                <a:gd name="T0" fmla="*/ 20 w 8"/>
                <a:gd name="T1" fmla="*/ 0 h 27"/>
                <a:gd name="T2" fmla="*/ 0 w 8"/>
                <a:gd name="T3" fmla="*/ 0 h 27"/>
                <a:gd name="T4" fmla="*/ 83 w 8"/>
                <a:gd name="T5" fmla="*/ 248 h 27"/>
                <a:gd name="T6" fmla="*/ 83 w 8"/>
                <a:gd name="T7" fmla="*/ 248 h 27"/>
                <a:gd name="T8" fmla="*/ 95 w 8"/>
                <a:gd name="T9" fmla="*/ 320 h 27"/>
                <a:gd name="T10" fmla="*/ 95 w 8"/>
                <a:gd name="T11" fmla="*/ 320 h 27"/>
                <a:gd name="T12" fmla="*/ 95 w 8"/>
                <a:gd name="T13" fmla="*/ 320 h 27"/>
                <a:gd name="T14" fmla="*/ 113 w 8"/>
                <a:gd name="T15" fmla="*/ 512 h 27"/>
                <a:gd name="T16" fmla="*/ 125 w 8"/>
                <a:gd name="T17" fmla="*/ 512 h 27"/>
                <a:gd name="T18" fmla="*/ 95 w 8"/>
                <a:gd name="T19" fmla="*/ 248 h 27"/>
                <a:gd name="T20" fmla="*/ 20 w 8"/>
                <a:gd name="T21" fmla="*/ 0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2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4" y="9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6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21"/>
                    <a:pt x="7" y="24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3"/>
                    <a:pt x="7" y="18"/>
                    <a:pt x="6" y="13"/>
                  </a:cubicBezTo>
                  <a:cubicBezTo>
                    <a:pt x="5" y="8"/>
                    <a:pt x="3" y="4"/>
                    <a:pt x="1" y="0"/>
                  </a:cubicBezTo>
                </a:path>
              </a:pathLst>
            </a:custGeom>
            <a:solidFill>
              <a:srgbClr val="7E8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5" name="Freeform 52">
              <a:extLst>
                <a:ext uri="{FF2B5EF4-FFF2-40B4-BE49-F238E27FC236}">
                  <a16:creationId xmlns:a16="http://schemas.microsoft.com/office/drawing/2014/main" id="{709BE5ED-6FE6-4264-ACF8-E8CF055018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0" y="1877"/>
              <a:ext cx="37" cy="43"/>
            </a:xfrm>
            <a:custGeom>
              <a:avLst/>
              <a:gdLst>
                <a:gd name="T0" fmla="*/ 30 w 15"/>
                <a:gd name="T1" fmla="*/ 0 h 16"/>
                <a:gd name="T2" fmla="*/ 224 w 15"/>
                <a:gd name="T3" fmla="*/ 312 h 16"/>
                <a:gd name="T4" fmla="*/ 224 w 15"/>
                <a:gd name="T5" fmla="*/ 312 h 16"/>
                <a:gd name="T6" fmla="*/ 30 w 15"/>
                <a:gd name="T7" fmla="*/ 0 h 16"/>
                <a:gd name="T8" fmla="*/ 12 w 15"/>
                <a:gd name="T9" fmla="*/ 0 h 16"/>
                <a:gd name="T10" fmla="*/ 0 w 15"/>
                <a:gd name="T11" fmla="*/ 0 h 16"/>
                <a:gd name="T12" fmla="*/ 0 w 15"/>
                <a:gd name="T13" fmla="*/ 0 h 16"/>
                <a:gd name="T14" fmla="*/ 12 w 15"/>
                <a:gd name="T15" fmla="*/ 0 h 16"/>
                <a:gd name="T16" fmla="*/ 12 w 15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6">
                  <a:moveTo>
                    <a:pt x="2" y="0"/>
                  </a:moveTo>
                  <a:cubicBezTo>
                    <a:pt x="7" y="1"/>
                    <a:pt x="11" y="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1" y="7"/>
                    <a:pt x="7" y="1"/>
                    <a:pt x="2" y="0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AD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Freeform 53">
              <a:extLst>
                <a:ext uri="{FF2B5EF4-FFF2-40B4-BE49-F238E27FC236}">
                  <a16:creationId xmlns:a16="http://schemas.microsoft.com/office/drawing/2014/main" id="{80A07A2D-CCEA-4DEE-80D2-E1C95D6FDD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0" y="1877"/>
              <a:ext cx="75" cy="171"/>
            </a:xfrm>
            <a:custGeom>
              <a:avLst/>
              <a:gdLst>
                <a:gd name="T0" fmla="*/ 83 w 30"/>
                <a:gd name="T1" fmla="*/ 671 h 64"/>
                <a:gd name="T2" fmla="*/ 63 w 30"/>
                <a:gd name="T3" fmla="*/ 671 h 64"/>
                <a:gd name="T4" fmla="*/ 63 w 30"/>
                <a:gd name="T5" fmla="*/ 671 h 64"/>
                <a:gd name="T6" fmla="*/ 363 w 30"/>
                <a:gd name="T7" fmla="*/ 1221 h 64"/>
                <a:gd name="T8" fmla="*/ 375 w 30"/>
                <a:gd name="T9" fmla="*/ 1221 h 64"/>
                <a:gd name="T10" fmla="*/ 470 w 30"/>
                <a:gd name="T11" fmla="*/ 900 h 64"/>
                <a:gd name="T12" fmla="*/ 470 w 30"/>
                <a:gd name="T13" fmla="*/ 820 h 64"/>
                <a:gd name="T14" fmla="*/ 470 w 30"/>
                <a:gd name="T15" fmla="*/ 820 h 64"/>
                <a:gd name="T16" fmla="*/ 470 w 30"/>
                <a:gd name="T17" fmla="*/ 799 h 64"/>
                <a:gd name="T18" fmla="*/ 458 w 30"/>
                <a:gd name="T19" fmla="*/ 820 h 64"/>
                <a:gd name="T20" fmla="*/ 458 w 30"/>
                <a:gd name="T21" fmla="*/ 900 h 64"/>
                <a:gd name="T22" fmla="*/ 438 w 30"/>
                <a:gd name="T23" fmla="*/ 1128 h 64"/>
                <a:gd name="T24" fmla="*/ 363 w 30"/>
                <a:gd name="T25" fmla="*/ 1200 h 64"/>
                <a:gd name="T26" fmla="*/ 363 w 30"/>
                <a:gd name="T27" fmla="*/ 1200 h 64"/>
                <a:gd name="T28" fmla="*/ 345 w 30"/>
                <a:gd name="T29" fmla="*/ 1200 h 64"/>
                <a:gd name="T30" fmla="*/ 208 w 30"/>
                <a:gd name="T31" fmla="*/ 1071 h 64"/>
                <a:gd name="T32" fmla="*/ 83 w 30"/>
                <a:gd name="T33" fmla="*/ 671 h 64"/>
                <a:gd name="T34" fmla="*/ 145 w 30"/>
                <a:gd name="T35" fmla="*/ 0 h 64"/>
                <a:gd name="T36" fmla="*/ 125 w 30"/>
                <a:gd name="T37" fmla="*/ 0 h 64"/>
                <a:gd name="T38" fmla="*/ 125 w 30"/>
                <a:gd name="T39" fmla="*/ 0 h 64"/>
                <a:gd name="T40" fmla="*/ 63 w 30"/>
                <a:gd name="T41" fmla="*/ 671 h 64"/>
                <a:gd name="T42" fmla="*/ 63 w 30"/>
                <a:gd name="T43" fmla="*/ 671 h 64"/>
                <a:gd name="T44" fmla="*/ 83 w 30"/>
                <a:gd name="T45" fmla="*/ 671 h 64"/>
                <a:gd name="T46" fmla="*/ 50 w 30"/>
                <a:gd name="T47" fmla="*/ 321 h 64"/>
                <a:gd name="T48" fmla="*/ 63 w 30"/>
                <a:gd name="T49" fmla="*/ 115 h 64"/>
                <a:gd name="T50" fmla="*/ 125 w 30"/>
                <a:gd name="T51" fmla="*/ 21 h 64"/>
                <a:gd name="T52" fmla="*/ 145 w 30"/>
                <a:gd name="T53" fmla="*/ 21 h 64"/>
                <a:gd name="T54" fmla="*/ 145 w 30"/>
                <a:gd name="T55" fmla="*/ 21 h 64"/>
                <a:gd name="T56" fmla="*/ 300 w 30"/>
                <a:gd name="T57" fmla="*/ 171 h 64"/>
                <a:gd name="T58" fmla="*/ 345 w 30"/>
                <a:gd name="T59" fmla="*/ 321 h 64"/>
                <a:gd name="T60" fmla="*/ 363 w 30"/>
                <a:gd name="T61" fmla="*/ 321 h 64"/>
                <a:gd name="T62" fmla="*/ 375 w 30"/>
                <a:gd name="T63" fmla="*/ 321 h 64"/>
                <a:gd name="T64" fmla="*/ 363 w 30"/>
                <a:gd name="T65" fmla="*/ 307 h 64"/>
                <a:gd name="T66" fmla="*/ 363 w 30"/>
                <a:gd name="T67" fmla="*/ 307 h 64"/>
                <a:gd name="T68" fmla="*/ 158 w 30"/>
                <a:gd name="T69" fmla="*/ 0 h 64"/>
                <a:gd name="T70" fmla="*/ 145 w 30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0" h="64">
                  <a:moveTo>
                    <a:pt x="5" y="35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8" y="52"/>
                    <a:pt x="16" y="64"/>
                    <a:pt x="23" y="64"/>
                  </a:cubicBezTo>
                  <a:cubicBezTo>
                    <a:pt x="23" y="64"/>
                    <a:pt x="23" y="64"/>
                    <a:pt x="24" y="64"/>
                  </a:cubicBezTo>
                  <a:cubicBezTo>
                    <a:pt x="28" y="63"/>
                    <a:pt x="30" y="56"/>
                    <a:pt x="30" y="47"/>
                  </a:cubicBezTo>
                  <a:cubicBezTo>
                    <a:pt x="30" y="46"/>
                    <a:pt x="30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2"/>
                  </a:cubicBezTo>
                  <a:cubicBezTo>
                    <a:pt x="30" y="43"/>
                    <a:pt x="29" y="43"/>
                    <a:pt x="29" y="43"/>
                  </a:cubicBezTo>
                  <a:cubicBezTo>
                    <a:pt x="29" y="44"/>
                    <a:pt x="29" y="46"/>
                    <a:pt x="29" y="47"/>
                  </a:cubicBezTo>
                  <a:cubicBezTo>
                    <a:pt x="29" y="52"/>
                    <a:pt x="29" y="56"/>
                    <a:pt x="28" y="59"/>
                  </a:cubicBezTo>
                  <a:cubicBezTo>
                    <a:pt x="27" y="61"/>
                    <a:pt x="25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2" y="63"/>
                    <a:pt x="22" y="63"/>
                  </a:cubicBezTo>
                  <a:cubicBezTo>
                    <a:pt x="20" y="63"/>
                    <a:pt x="16" y="61"/>
                    <a:pt x="13" y="56"/>
                  </a:cubicBezTo>
                  <a:cubicBezTo>
                    <a:pt x="10" y="50"/>
                    <a:pt x="7" y="43"/>
                    <a:pt x="5" y="35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2"/>
                    <a:pt x="0" y="18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29"/>
                    <a:pt x="3" y="23"/>
                    <a:pt x="3" y="17"/>
                  </a:cubicBezTo>
                  <a:cubicBezTo>
                    <a:pt x="3" y="13"/>
                    <a:pt x="3" y="9"/>
                    <a:pt x="4" y="6"/>
                  </a:cubicBezTo>
                  <a:cubicBezTo>
                    <a:pt x="5" y="3"/>
                    <a:pt x="7" y="2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2" y="1"/>
                    <a:pt x="15" y="4"/>
                    <a:pt x="19" y="9"/>
                  </a:cubicBezTo>
                  <a:cubicBezTo>
                    <a:pt x="20" y="11"/>
                    <a:pt x="21" y="14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4" y="17"/>
                  </a:cubicBezTo>
                  <a:cubicBezTo>
                    <a:pt x="24" y="17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9" y="7"/>
                    <a:pt x="15" y="1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rgbClr val="D4D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7" name="Freeform 54">
              <a:extLst>
                <a:ext uri="{FF2B5EF4-FFF2-40B4-BE49-F238E27FC236}">
                  <a16:creationId xmlns:a16="http://schemas.microsoft.com/office/drawing/2014/main" id="{224CCA66-7C01-474B-8290-F1DFEC994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" y="1923"/>
              <a:ext cx="20" cy="69"/>
            </a:xfrm>
            <a:custGeom>
              <a:avLst/>
              <a:gdLst>
                <a:gd name="T0" fmla="*/ 20 w 8"/>
                <a:gd name="T1" fmla="*/ 0 h 26"/>
                <a:gd name="T2" fmla="*/ 0 w 8"/>
                <a:gd name="T3" fmla="*/ 0 h 26"/>
                <a:gd name="T4" fmla="*/ 83 w 8"/>
                <a:gd name="T5" fmla="*/ 247 h 26"/>
                <a:gd name="T6" fmla="*/ 113 w 8"/>
                <a:gd name="T7" fmla="*/ 486 h 26"/>
                <a:gd name="T8" fmla="*/ 125 w 8"/>
                <a:gd name="T9" fmla="*/ 464 h 26"/>
                <a:gd name="T10" fmla="*/ 113 w 8"/>
                <a:gd name="T11" fmla="*/ 295 h 26"/>
                <a:gd name="T12" fmla="*/ 113 w 8"/>
                <a:gd name="T13" fmla="*/ 295 h 26"/>
                <a:gd name="T14" fmla="*/ 113 w 8"/>
                <a:gd name="T15" fmla="*/ 295 h 26"/>
                <a:gd name="T16" fmla="*/ 95 w 8"/>
                <a:gd name="T17" fmla="*/ 226 h 26"/>
                <a:gd name="T18" fmla="*/ 95 w 8"/>
                <a:gd name="T19" fmla="*/ 226 h 26"/>
                <a:gd name="T20" fmla="*/ 33 w 8"/>
                <a:gd name="T21" fmla="*/ 0 h 26"/>
                <a:gd name="T22" fmla="*/ 20 w 8"/>
                <a:gd name="T23" fmla="*/ 0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" h="26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2" y="3"/>
                    <a:pt x="4" y="8"/>
                    <a:pt x="5" y="13"/>
                  </a:cubicBezTo>
                  <a:cubicBezTo>
                    <a:pt x="6" y="17"/>
                    <a:pt x="7" y="22"/>
                    <a:pt x="7" y="26"/>
                  </a:cubicBezTo>
                  <a:cubicBezTo>
                    <a:pt x="7" y="26"/>
                    <a:pt x="8" y="26"/>
                    <a:pt x="8" y="25"/>
                  </a:cubicBezTo>
                  <a:cubicBezTo>
                    <a:pt x="8" y="22"/>
                    <a:pt x="7" y="19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5"/>
                    <a:pt x="6" y="13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8"/>
                    <a:pt x="3" y="4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BEC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8" name="Freeform 55">
              <a:extLst>
                <a:ext uri="{FF2B5EF4-FFF2-40B4-BE49-F238E27FC236}">
                  <a16:creationId xmlns:a16="http://schemas.microsoft.com/office/drawing/2014/main" id="{4F5FB2B7-6A41-4C11-A1E0-5FADBD7BD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7" y="1920"/>
              <a:ext cx="18" cy="72"/>
            </a:xfrm>
            <a:custGeom>
              <a:avLst/>
              <a:gdLst>
                <a:gd name="T0" fmla="*/ 100 w 7"/>
                <a:gd name="T1" fmla="*/ 320 h 27"/>
                <a:gd name="T2" fmla="*/ 100 w 7"/>
                <a:gd name="T3" fmla="*/ 320 h 27"/>
                <a:gd name="T4" fmla="*/ 118 w 7"/>
                <a:gd name="T5" fmla="*/ 491 h 27"/>
                <a:gd name="T6" fmla="*/ 118 w 7"/>
                <a:gd name="T7" fmla="*/ 512 h 27"/>
                <a:gd name="T8" fmla="*/ 118 w 7"/>
                <a:gd name="T9" fmla="*/ 512 h 27"/>
                <a:gd name="T10" fmla="*/ 100 w 7"/>
                <a:gd name="T11" fmla="*/ 320 h 27"/>
                <a:gd name="T12" fmla="*/ 100 w 7"/>
                <a:gd name="T13" fmla="*/ 320 h 27"/>
                <a:gd name="T14" fmla="*/ 100 w 7"/>
                <a:gd name="T15" fmla="*/ 320 h 27"/>
                <a:gd name="T16" fmla="*/ 100 w 7"/>
                <a:gd name="T17" fmla="*/ 320 h 27"/>
                <a:gd name="T18" fmla="*/ 100 w 7"/>
                <a:gd name="T19" fmla="*/ 320 h 27"/>
                <a:gd name="T20" fmla="*/ 100 w 7"/>
                <a:gd name="T21" fmla="*/ 320 h 27"/>
                <a:gd name="T22" fmla="*/ 0 w 7"/>
                <a:gd name="T23" fmla="*/ 0 h 27"/>
                <a:gd name="T24" fmla="*/ 0 w 7"/>
                <a:gd name="T25" fmla="*/ 0 h 27"/>
                <a:gd name="T26" fmla="*/ 0 w 7"/>
                <a:gd name="T27" fmla="*/ 0 h 27"/>
                <a:gd name="T28" fmla="*/ 21 w 7"/>
                <a:gd name="T29" fmla="*/ 21 h 27"/>
                <a:gd name="T30" fmla="*/ 85 w 7"/>
                <a:gd name="T31" fmla="*/ 248 h 27"/>
                <a:gd name="T32" fmla="*/ 85 w 7"/>
                <a:gd name="T33" fmla="*/ 248 h 27"/>
                <a:gd name="T34" fmla="*/ 85 w 7"/>
                <a:gd name="T35" fmla="*/ 248 h 27"/>
                <a:gd name="T36" fmla="*/ 85 w 7"/>
                <a:gd name="T37" fmla="*/ 248 h 27"/>
                <a:gd name="T38" fmla="*/ 0 w 7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" h="27"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20"/>
                    <a:pt x="7" y="23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4"/>
                    <a:pt x="6" y="21"/>
                    <a:pt x="6" y="17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5"/>
                    <a:pt x="4" y="9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9"/>
                    <a:pt x="2" y="4"/>
                    <a:pt x="0" y="0"/>
                  </a:cubicBezTo>
                </a:path>
              </a:pathLst>
            </a:custGeom>
            <a:solidFill>
              <a:srgbClr val="798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Freeform 56">
              <a:extLst>
                <a:ext uri="{FF2B5EF4-FFF2-40B4-BE49-F238E27FC236}">
                  <a16:creationId xmlns:a16="http://schemas.microsoft.com/office/drawing/2014/main" id="{993EAA03-90FD-4D1D-8B6F-ED3E27E9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" y="2008"/>
              <a:ext cx="150" cy="349"/>
            </a:xfrm>
            <a:custGeom>
              <a:avLst/>
              <a:gdLst>
                <a:gd name="T0" fmla="*/ 720 w 60"/>
                <a:gd name="T1" fmla="*/ 2398 h 131"/>
                <a:gd name="T2" fmla="*/ 738 w 60"/>
                <a:gd name="T3" fmla="*/ 2419 h 131"/>
                <a:gd name="T4" fmla="*/ 895 w 60"/>
                <a:gd name="T5" fmla="*/ 2193 h 131"/>
                <a:gd name="T6" fmla="*/ 938 w 60"/>
                <a:gd name="T7" fmla="*/ 1761 h 131"/>
                <a:gd name="T8" fmla="*/ 863 w 60"/>
                <a:gd name="T9" fmla="*/ 1100 h 131"/>
                <a:gd name="T10" fmla="*/ 613 w 60"/>
                <a:gd name="T11" fmla="*/ 320 h 131"/>
                <a:gd name="T12" fmla="*/ 283 w 60"/>
                <a:gd name="T13" fmla="*/ 0 h 131"/>
                <a:gd name="T14" fmla="*/ 250 w 60"/>
                <a:gd name="T15" fmla="*/ 0 h 131"/>
                <a:gd name="T16" fmla="*/ 20 w 60"/>
                <a:gd name="T17" fmla="*/ 77 h 131"/>
                <a:gd name="T18" fmla="*/ 20 w 60"/>
                <a:gd name="T19" fmla="*/ 77 h 131"/>
                <a:gd name="T20" fmla="*/ 20 w 60"/>
                <a:gd name="T21" fmla="*/ 93 h 131"/>
                <a:gd name="T22" fmla="*/ 20 w 60"/>
                <a:gd name="T23" fmla="*/ 115 h 131"/>
                <a:gd name="T24" fmla="*/ 33 w 60"/>
                <a:gd name="T25" fmla="*/ 115 h 131"/>
                <a:gd name="T26" fmla="*/ 63 w 60"/>
                <a:gd name="T27" fmla="*/ 93 h 131"/>
                <a:gd name="T28" fmla="*/ 363 w 60"/>
                <a:gd name="T29" fmla="*/ 397 h 131"/>
                <a:gd name="T30" fmla="*/ 613 w 60"/>
                <a:gd name="T31" fmla="*/ 1172 h 131"/>
                <a:gd name="T32" fmla="*/ 688 w 60"/>
                <a:gd name="T33" fmla="*/ 1830 h 131"/>
                <a:gd name="T34" fmla="*/ 645 w 60"/>
                <a:gd name="T35" fmla="*/ 2251 h 131"/>
                <a:gd name="T36" fmla="*/ 500 w 60"/>
                <a:gd name="T37" fmla="*/ 2440 h 131"/>
                <a:gd name="T38" fmla="*/ 488 w 60"/>
                <a:gd name="T39" fmla="*/ 2456 h 131"/>
                <a:gd name="T40" fmla="*/ 488 w 60"/>
                <a:gd name="T41" fmla="*/ 2456 h 131"/>
                <a:gd name="T42" fmla="*/ 500 w 60"/>
                <a:gd name="T43" fmla="*/ 2478 h 131"/>
                <a:gd name="T44" fmla="*/ 500 w 60"/>
                <a:gd name="T45" fmla="*/ 2478 h 131"/>
                <a:gd name="T46" fmla="*/ 738 w 60"/>
                <a:gd name="T47" fmla="*/ 2419 h 131"/>
                <a:gd name="T48" fmla="*/ 720 w 60"/>
                <a:gd name="T49" fmla="*/ 2398 h 131"/>
                <a:gd name="T50" fmla="*/ 720 w 60"/>
                <a:gd name="T51" fmla="*/ 2384 h 131"/>
                <a:gd name="T52" fmla="*/ 500 w 60"/>
                <a:gd name="T53" fmla="*/ 2440 h 131"/>
                <a:gd name="T54" fmla="*/ 488 w 60"/>
                <a:gd name="T55" fmla="*/ 2456 h 131"/>
                <a:gd name="T56" fmla="*/ 500 w 60"/>
                <a:gd name="T57" fmla="*/ 2478 h 131"/>
                <a:gd name="T58" fmla="*/ 658 w 60"/>
                <a:gd name="T59" fmla="*/ 2272 h 131"/>
                <a:gd name="T60" fmla="*/ 720 w 60"/>
                <a:gd name="T61" fmla="*/ 1830 h 131"/>
                <a:gd name="T62" fmla="*/ 645 w 60"/>
                <a:gd name="T63" fmla="*/ 1156 h 131"/>
                <a:gd name="T64" fmla="*/ 395 w 60"/>
                <a:gd name="T65" fmla="*/ 376 h 131"/>
                <a:gd name="T66" fmla="*/ 63 w 60"/>
                <a:gd name="T67" fmla="*/ 56 h 131"/>
                <a:gd name="T68" fmla="*/ 20 w 60"/>
                <a:gd name="T69" fmla="*/ 77 h 131"/>
                <a:gd name="T70" fmla="*/ 20 w 60"/>
                <a:gd name="T71" fmla="*/ 93 h 131"/>
                <a:gd name="T72" fmla="*/ 33 w 60"/>
                <a:gd name="T73" fmla="*/ 115 h 131"/>
                <a:gd name="T74" fmla="*/ 250 w 60"/>
                <a:gd name="T75" fmla="*/ 35 h 131"/>
                <a:gd name="T76" fmla="*/ 283 w 60"/>
                <a:gd name="T77" fmla="*/ 35 h 131"/>
                <a:gd name="T78" fmla="*/ 583 w 60"/>
                <a:gd name="T79" fmla="*/ 341 h 131"/>
                <a:gd name="T80" fmla="*/ 845 w 60"/>
                <a:gd name="T81" fmla="*/ 1100 h 131"/>
                <a:gd name="T82" fmla="*/ 908 w 60"/>
                <a:gd name="T83" fmla="*/ 1761 h 131"/>
                <a:gd name="T84" fmla="*/ 863 w 60"/>
                <a:gd name="T85" fmla="*/ 2193 h 131"/>
                <a:gd name="T86" fmla="*/ 720 w 60"/>
                <a:gd name="T87" fmla="*/ 2384 h 131"/>
                <a:gd name="T88" fmla="*/ 720 w 60"/>
                <a:gd name="T89" fmla="*/ 2398 h 1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131">
                  <a:moveTo>
                    <a:pt x="46" y="127"/>
                  </a:moveTo>
                  <a:cubicBezTo>
                    <a:pt x="47" y="128"/>
                    <a:pt x="47" y="128"/>
                    <a:pt x="47" y="128"/>
                  </a:cubicBezTo>
                  <a:cubicBezTo>
                    <a:pt x="51" y="126"/>
                    <a:pt x="55" y="122"/>
                    <a:pt x="57" y="116"/>
                  </a:cubicBezTo>
                  <a:cubicBezTo>
                    <a:pt x="59" y="110"/>
                    <a:pt x="60" y="103"/>
                    <a:pt x="60" y="93"/>
                  </a:cubicBezTo>
                  <a:cubicBezTo>
                    <a:pt x="60" y="83"/>
                    <a:pt x="59" y="71"/>
                    <a:pt x="55" y="58"/>
                  </a:cubicBezTo>
                  <a:cubicBezTo>
                    <a:pt x="51" y="42"/>
                    <a:pt x="45" y="27"/>
                    <a:pt x="39" y="17"/>
                  </a:cubicBezTo>
                  <a:cubicBezTo>
                    <a:pt x="32" y="6"/>
                    <a:pt x="25" y="0"/>
                    <a:pt x="18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9" y="5"/>
                    <a:pt x="16" y="11"/>
                    <a:pt x="23" y="21"/>
                  </a:cubicBezTo>
                  <a:cubicBezTo>
                    <a:pt x="29" y="31"/>
                    <a:pt x="35" y="46"/>
                    <a:pt x="39" y="62"/>
                  </a:cubicBezTo>
                  <a:cubicBezTo>
                    <a:pt x="42" y="74"/>
                    <a:pt x="44" y="87"/>
                    <a:pt x="44" y="97"/>
                  </a:cubicBezTo>
                  <a:cubicBezTo>
                    <a:pt x="44" y="106"/>
                    <a:pt x="43" y="114"/>
                    <a:pt x="41" y="119"/>
                  </a:cubicBezTo>
                  <a:cubicBezTo>
                    <a:pt x="38" y="125"/>
                    <a:pt x="35" y="128"/>
                    <a:pt x="32" y="129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46" y="127"/>
                    <a:pt x="46" y="127"/>
                    <a:pt x="46" y="127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1" y="129"/>
                    <a:pt x="31" y="130"/>
                    <a:pt x="31" y="130"/>
                  </a:cubicBezTo>
                  <a:cubicBezTo>
                    <a:pt x="31" y="131"/>
                    <a:pt x="32" y="131"/>
                    <a:pt x="32" y="131"/>
                  </a:cubicBezTo>
                  <a:cubicBezTo>
                    <a:pt x="37" y="130"/>
                    <a:pt x="40" y="126"/>
                    <a:pt x="42" y="120"/>
                  </a:cubicBezTo>
                  <a:cubicBezTo>
                    <a:pt x="45" y="114"/>
                    <a:pt x="46" y="106"/>
                    <a:pt x="46" y="97"/>
                  </a:cubicBezTo>
                  <a:cubicBezTo>
                    <a:pt x="46" y="86"/>
                    <a:pt x="44" y="74"/>
                    <a:pt x="41" y="61"/>
                  </a:cubicBezTo>
                  <a:cubicBezTo>
                    <a:pt x="37" y="45"/>
                    <a:pt x="31" y="31"/>
                    <a:pt x="25" y="20"/>
                  </a:cubicBezTo>
                  <a:cubicBezTo>
                    <a:pt x="18" y="10"/>
                    <a:pt x="11" y="3"/>
                    <a:pt x="4" y="3"/>
                  </a:cubicBezTo>
                  <a:cubicBezTo>
                    <a:pt x="3" y="3"/>
                    <a:pt x="2" y="3"/>
                    <a:pt x="1" y="4"/>
                  </a:cubicBezTo>
                  <a:cubicBezTo>
                    <a:pt x="1" y="4"/>
                    <a:pt x="0" y="4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8" y="2"/>
                  </a:cubicBezTo>
                  <a:cubicBezTo>
                    <a:pt x="24" y="2"/>
                    <a:pt x="31" y="8"/>
                    <a:pt x="37" y="18"/>
                  </a:cubicBezTo>
                  <a:cubicBezTo>
                    <a:pt x="44" y="28"/>
                    <a:pt x="50" y="42"/>
                    <a:pt x="54" y="58"/>
                  </a:cubicBezTo>
                  <a:cubicBezTo>
                    <a:pt x="57" y="71"/>
                    <a:pt x="58" y="83"/>
                    <a:pt x="58" y="93"/>
                  </a:cubicBezTo>
                  <a:cubicBezTo>
                    <a:pt x="58" y="102"/>
                    <a:pt x="57" y="110"/>
                    <a:pt x="55" y="116"/>
                  </a:cubicBezTo>
                  <a:cubicBezTo>
                    <a:pt x="53" y="121"/>
                    <a:pt x="50" y="125"/>
                    <a:pt x="46" y="126"/>
                  </a:cubicBezTo>
                  <a:cubicBezTo>
                    <a:pt x="46" y="127"/>
                    <a:pt x="46" y="127"/>
                    <a:pt x="46" y="127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0" name="Freeform 57">
              <a:extLst>
                <a:ext uri="{FF2B5EF4-FFF2-40B4-BE49-F238E27FC236}">
                  <a16:creationId xmlns:a16="http://schemas.microsoft.com/office/drawing/2014/main" id="{D79CA9B8-5B9B-4303-9F27-C25442C59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" y="1875"/>
              <a:ext cx="835" cy="378"/>
            </a:xfrm>
            <a:custGeom>
              <a:avLst/>
              <a:gdLst>
                <a:gd name="T0" fmla="*/ 4863 w 334"/>
                <a:gd name="T1" fmla="*/ 21 h 142"/>
                <a:gd name="T2" fmla="*/ 4863 w 334"/>
                <a:gd name="T3" fmla="*/ 0 h 142"/>
                <a:gd name="T4" fmla="*/ 20 w 334"/>
                <a:gd name="T5" fmla="*/ 1432 h 142"/>
                <a:gd name="T6" fmla="*/ 0 w 334"/>
                <a:gd name="T7" fmla="*/ 1453 h 142"/>
                <a:gd name="T8" fmla="*/ 0 w 334"/>
                <a:gd name="T9" fmla="*/ 1453 h 142"/>
                <a:gd name="T10" fmla="*/ 188 w 334"/>
                <a:gd name="T11" fmla="*/ 2034 h 142"/>
                <a:gd name="T12" fmla="*/ 250 w 334"/>
                <a:gd name="T13" fmla="*/ 2657 h 142"/>
                <a:gd name="T14" fmla="*/ 250 w 334"/>
                <a:gd name="T15" fmla="*/ 2678 h 142"/>
                <a:gd name="T16" fmla="*/ 270 w 334"/>
                <a:gd name="T17" fmla="*/ 2678 h 142"/>
                <a:gd name="T18" fmla="*/ 5113 w 334"/>
                <a:gd name="T19" fmla="*/ 1248 h 142"/>
                <a:gd name="T20" fmla="*/ 5188 w 334"/>
                <a:gd name="T21" fmla="*/ 1134 h 142"/>
                <a:gd name="T22" fmla="*/ 5220 w 334"/>
                <a:gd name="T23" fmla="*/ 908 h 142"/>
                <a:gd name="T24" fmla="*/ 5188 w 334"/>
                <a:gd name="T25" fmla="*/ 567 h 142"/>
                <a:gd name="T26" fmla="*/ 5050 w 334"/>
                <a:gd name="T27" fmla="*/ 170 h 142"/>
                <a:gd name="T28" fmla="*/ 4875 w 334"/>
                <a:gd name="T29" fmla="*/ 0 h 142"/>
                <a:gd name="T30" fmla="*/ 4863 w 334"/>
                <a:gd name="T31" fmla="*/ 0 h 142"/>
                <a:gd name="T32" fmla="*/ 4863 w 334"/>
                <a:gd name="T33" fmla="*/ 21 h 142"/>
                <a:gd name="T34" fmla="*/ 4863 w 334"/>
                <a:gd name="T35" fmla="*/ 35 h 142"/>
                <a:gd name="T36" fmla="*/ 4875 w 334"/>
                <a:gd name="T37" fmla="*/ 35 h 142"/>
                <a:gd name="T38" fmla="*/ 5033 w 334"/>
                <a:gd name="T39" fmla="*/ 192 h 142"/>
                <a:gd name="T40" fmla="*/ 5158 w 334"/>
                <a:gd name="T41" fmla="*/ 588 h 142"/>
                <a:gd name="T42" fmla="*/ 5188 w 334"/>
                <a:gd name="T43" fmla="*/ 908 h 142"/>
                <a:gd name="T44" fmla="*/ 5175 w 334"/>
                <a:gd name="T45" fmla="*/ 1134 h 142"/>
                <a:gd name="T46" fmla="*/ 5095 w 334"/>
                <a:gd name="T47" fmla="*/ 1206 h 142"/>
                <a:gd name="T48" fmla="*/ 270 w 334"/>
                <a:gd name="T49" fmla="*/ 2643 h 142"/>
                <a:gd name="T50" fmla="*/ 270 w 334"/>
                <a:gd name="T51" fmla="*/ 2657 h 142"/>
                <a:gd name="T52" fmla="*/ 283 w 334"/>
                <a:gd name="T53" fmla="*/ 2657 h 142"/>
                <a:gd name="T54" fmla="*/ 208 w 334"/>
                <a:gd name="T55" fmla="*/ 2034 h 142"/>
                <a:gd name="T56" fmla="*/ 33 w 334"/>
                <a:gd name="T57" fmla="*/ 1453 h 142"/>
                <a:gd name="T58" fmla="*/ 20 w 334"/>
                <a:gd name="T59" fmla="*/ 1453 h 142"/>
                <a:gd name="T60" fmla="*/ 33 w 334"/>
                <a:gd name="T61" fmla="*/ 1475 h 142"/>
                <a:gd name="T62" fmla="*/ 4863 w 334"/>
                <a:gd name="T63" fmla="*/ 35 h 142"/>
                <a:gd name="T64" fmla="*/ 4863 w 334"/>
                <a:gd name="T65" fmla="*/ 21 h 1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4" h="142">
                  <a:moveTo>
                    <a:pt x="311" y="1"/>
                  </a:moveTo>
                  <a:cubicBezTo>
                    <a:pt x="311" y="0"/>
                    <a:pt x="311" y="0"/>
                    <a:pt x="311" y="0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5" y="86"/>
                    <a:pt x="9" y="97"/>
                    <a:pt x="12" y="108"/>
                  </a:cubicBezTo>
                  <a:cubicBezTo>
                    <a:pt x="14" y="120"/>
                    <a:pt x="16" y="131"/>
                    <a:pt x="16" y="141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7" y="142"/>
                    <a:pt x="17" y="142"/>
                    <a:pt x="17" y="142"/>
                  </a:cubicBezTo>
                  <a:cubicBezTo>
                    <a:pt x="327" y="66"/>
                    <a:pt x="327" y="66"/>
                    <a:pt x="327" y="66"/>
                  </a:cubicBezTo>
                  <a:cubicBezTo>
                    <a:pt x="329" y="66"/>
                    <a:pt x="331" y="63"/>
                    <a:pt x="332" y="60"/>
                  </a:cubicBezTo>
                  <a:cubicBezTo>
                    <a:pt x="334" y="57"/>
                    <a:pt x="334" y="53"/>
                    <a:pt x="334" y="48"/>
                  </a:cubicBezTo>
                  <a:cubicBezTo>
                    <a:pt x="334" y="43"/>
                    <a:pt x="333" y="37"/>
                    <a:pt x="332" y="30"/>
                  </a:cubicBezTo>
                  <a:cubicBezTo>
                    <a:pt x="330" y="22"/>
                    <a:pt x="327" y="14"/>
                    <a:pt x="323" y="9"/>
                  </a:cubicBezTo>
                  <a:cubicBezTo>
                    <a:pt x="320" y="4"/>
                    <a:pt x="316" y="0"/>
                    <a:pt x="312" y="0"/>
                  </a:cubicBezTo>
                  <a:cubicBezTo>
                    <a:pt x="312" y="0"/>
                    <a:pt x="311" y="0"/>
                    <a:pt x="311" y="0"/>
                  </a:cubicBezTo>
                  <a:cubicBezTo>
                    <a:pt x="311" y="1"/>
                    <a:pt x="311" y="1"/>
                    <a:pt x="311" y="1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12" y="2"/>
                    <a:pt x="312" y="2"/>
                    <a:pt x="312" y="2"/>
                  </a:cubicBezTo>
                  <a:cubicBezTo>
                    <a:pt x="315" y="2"/>
                    <a:pt x="318" y="5"/>
                    <a:pt x="322" y="10"/>
                  </a:cubicBezTo>
                  <a:cubicBezTo>
                    <a:pt x="325" y="15"/>
                    <a:pt x="328" y="22"/>
                    <a:pt x="330" y="31"/>
                  </a:cubicBezTo>
                  <a:cubicBezTo>
                    <a:pt x="331" y="37"/>
                    <a:pt x="332" y="43"/>
                    <a:pt x="332" y="48"/>
                  </a:cubicBezTo>
                  <a:cubicBezTo>
                    <a:pt x="332" y="53"/>
                    <a:pt x="332" y="57"/>
                    <a:pt x="331" y="60"/>
                  </a:cubicBezTo>
                  <a:cubicBezTo>
                    <a:pt x="330" y="62"/>
                    <a:pt x="328" y="64"/>
                    <a:pt x="326" y="64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1"/>
                    <a:pt x="17" y="141"/>
                    <a:pt x="17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31"/>
                    <a:pt x="16" y="120"/>
                    <a:pt x="13" y="108"/>
                  </a:cubicBezTo>
                  <a:cubicBezTo>
                    <a:pt x="11" y="96"/>
                    <a:pt x="7" y="86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11" y="1"/>
                    <a:pt x="311" y="1"/>
                    <a:pt x="311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1" name="Freeform 58">
              <a:extLst>
                <a:ext uri="{FF2B5EF4-FFF2-40B4-BE49-F238E27FC236}">
                  <a16:creationId xmlns:a16="http://schemas.microsoft.com/office/drawing/2014/main" id="{0EFA4690-DB50-4B62-A4E2-205EB9D10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" y="1909"/>
              <a:ext cx="65" cy="86"/>
            </a:xfrm>
            <a:custGeom>
              <a:avLst/>
              <a:gdLst>
                <a:gd name="T0" fmla="*/ 250 w 26"/>
                <a:gd name="T1" fmla="*/ 22 h 32"/>
                <a:gd name="T2" fmla="*/ 250 w 26"/>
                <a:gd name="T3" fmla="*/ 0 h 32"/>
                <a:gd name="T4" fmla="*/ 20 w 26"/>
                <a:gd name="T5" fmla="*/ 59 h 32"/>
                <a:gd name="T6" fmla="*/ 20 w 26"/>
                <a:gd name="T7" fmla="*/ 81 h 32"/>
                <a:gd name="T8" fmla="*/ 0 w 26"/>
                <a:gd name="T9" fmla="*/ 94 h 32"/>
                <a:gd name="T10" fmla="*/ 83 w 26"/>
                <a:gd name="T11" fmla="*/ 347 h 32"/>
                <a:gd name="T12" fmla="*/ 113 w 26"/>
                <a:gd name="T13" fmla="*/ 599 h 32"/>
                <a:gd name="T14" fmla="*/ 113 w 26"/>
                <a:gd name="T15" fmla="*/ 621 h 32"/>
                <a:gd name="T16" fmla="*/ 125 w 26"/>
                <a:gd name="T17" fmla="*/ 621 h 32"/>
                <a:gd name="T18" fmla="*/ 363 w 26"/>
                <a:gd name="T19" fmla="*/ 564 h 32"/>
                <a:gd name="T20" fmla="*/ 363 w 26"/>
                <a:gd name="T21" fmla="*/ 564 h 32"/>
                <a:gd name="T22" fmla="*/ 395 w 26"/>
                <a:gd name="T23" fmla="*/ 505 h 32"/>
                <a:gd name="T24" fmla="*/ 408 w 26"/>
                <a:gd name="T25" fmla="*/ 390 h 32"/>
                <a:gd name="T26" fmla="*/ 395 w 26"/>
                <a:gd name="T27" fmla="*/ 253 h 32"/>
                <a:gd name="T28" fmla="*/ 333 w 26"/>
                <a:gd name="T29" fmla="*/ 81 h 32"/>
                <a:gd name="T30" fmla="*/ 250 w 26"/>
                <a:gd name="T31" fmla="*/ 0 h 32"/>
                <a:gd name="T32" fmla="*/ 250 w 26"/>
                <a:gd name="T33" fmla="*/ 0 h 32"/>
                <a:gd name="T34" fmla="*/ 250 w 26"/>
                <a:gd name="T35" fmla="*/ 22 h 32"/>
                <a:gd name="T36" fmla="*/ 250 w 26"/>
                <a:gd name="T37" fmla="*/ 35 h 32"/>
                <a:gd name="T38" fmla="*/ 250 w 26"/>
                <a:gd name="T39" fmla="*/ 35 h 32"/>
                <a:gd name="T40" fmla="*/ 313 w 26"/>
                <a:gd name="T41" fmla="*/ 94 h 32"/>
                <a:gd name="T42" fmla="*/ 363 w 26"/>
                <a:gd name="T43" fmla="*/ 253 h 32"/>
                <a:gd name="T44" fmla="*/ 375 w 26"/>
                <a:gd name="T45" fmla="*/ 390 h 32"/>
                <a:gd name="T46" fmla="*/ 363 w 26"/>
                <a:gd name="T47" fmla="*/ 484 h 32"/>
                <a:gd name="T48" fmla="*/ 345 w 26"/>
                <a:gd name="T49" fmla="*/ 527 h 32"/>
                <a:gd name="T50" fmla="*/ 345 w 26"/>
                <a:gd name="T51" fmla="*/ 543 h 32"/>
                <a:gd name="T52" fmla="*/ 345 w 26"/>
                <a:gd name="T53" fmla="*/ 527 h 32"/>
                <a:gd name="T54" fmla="*/ 125 w 26"/>
                <a:gd name="T55" fmla="*/ 586 h 32"/>
                <a:gd name="T56" fmla="*/ 125 w 26"/>
                <a:gd name="T57" fmla="*/ 599 h 32"/>
                <a:gd name="T58" fmla="*/ 145 w 26"/>
                <a:gd name="T59" fmla="*/ 599 h 32"/>
                <a:gd name="T60" fmla="*/ 113 w 26"/>
                <a:gd name="T61" fmla="*/ 333 h 32"/>
                <a:gd name="T62" fmla="*/ 33 w 26"/>
                <a:gd name="T63" fmla="*/ 81 h 32"/>
                <a:gd name="T64" fmla="*/ 20 w 26"/>
                <a:gd name="T65" fmla="*/ 81 h 32"/>
                <a:gd name="T66" fmla="*/ 33 w 26"/>
                <a:gd name="T67" fmla="*/ 94 h 32"/>
                <a:gd name="T68" fmla="*/ 250 w 26"/>
                <a:gd name="T69" fmla="*/ 35 h 32"/>
                <a:gd name="T70" fmla="*/ 250 w 26"/>
                <a:gd name="T71" fmla="*/ 22 h 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32">
                  <a:moveTo>
                    <a:pt x="16" y="1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9"/>
                    <a:pt x="4" y="13"/>
                    <a:pt x="5" y="18"/>
                  </a:cubicBezTo>
                  <a:cubicBezTo>
                    <a:pt x="6" y="22"/>
                    <a:pt x="7" y="27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8"/>
                    <a:pt x="25" y="27"/>
                    <a:pt x="25" y="26"/>
                  </a:cubicBezTo>
                  <a:cubicBezTo>
                    <a:pt x="26" y="24"/>
                    <a:pt x="26" y="23"/>
                    <a:pt x="26" y="20"/>
                  </a:cubicBezTo>
                  <a:cubicBezTo>
                    <a:pt x="26" y="18"/>
                    <a:pt x="26" y="15"/>
                    <a:pt x="25" y="13"/>
                  </a:cubicBezTo>
                  <a:cubicBezTo>
                    <a:pt x="24" y="9"/>
                    <a:pt x="23" y="6"/>
                    <a:pt x="21" y="4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8" y="3"/>
                    <a:pt x="20" y="5"/>
                  </a:cubicBezTo>
                  <a:cubicBezTo>
                    <a:pt x="21" y="7"/>
                    <a:pt x="22" y="10"/>
                    <a:pt x="23" y="13"/>
                  </a:cubicBezTo>
                  <a:cubicBezTo>
                    <a:pt x="24" y="16"/>
                    <a:pt x="24" y="18"/>
                    <a:pt x="24" y="20"/>
                  </a:cubicBezTo>
                  <a:cubicBezTo>
                    <a:pt x="24" y="22"/>
                    <a:pt x="24" y="24"/>
                    <a:pt x="23" y="25"/>
                  </a:cubicBezTo>
                  <a:cubicBezTo>
                    <a:pt x="23" y="26"/>
                    <a:pt x="23" y="27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27"/>
                    <a:pt x="8" y="22"/>
                    <a:pt x="7" y="17"/>
                  </a:cubicBezTo>
                  <a:cubicBezTo>
                    <a:pt x="6" y="12"/>
                    <a:pt x="4" y="8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2" name="Freeform 59">
              <a:extLst>
                <a:ext uri="{FF2B5EF4-FFF2-40B4-BE49-F238E27FC236}">
                  <a16:creationId xmlns:a16="http://schemas.microsoft.com/office/drawing/2014/main" id="{5DF01B0B-02E9-4F21-812A-F778C863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131"/>
              <a:ext cx="132" cy="152"/>
            </a:xfrm>
            <a:custGeom>
              <a:avLst/>
              <a:gdLst>
                <a:gd name="T0" fmla="*/ 558 w 53"/>
                <a:gd name="T1" fmla="*/ 21 h 57"/>
                <a:gd name="T2" fmla="*/ 558 w 53"/>
                <a:gd name="T3" fmla="*/ 0 h 57"/>
                <a:gd name="T4" fmla="*/ 12 w 53"/>
                <a:gd name="T5" fmla="*/ 171 h 57"/>
                <a:gd name="T6" fmla="*/ 0 w 53"/>
                <a:gd name="T7" fmla="*/ 171 h 57"/>
                <a:gd name="T8" fmla="*/ 0 w 53"/>
                <a:gd name="T9" fmla="*/ 192 h 57"/>
                <a:gd name="T10" fmla="*/ 125 w 53"/>
                <a:gd name="T11" fmla="*/ 589 h 57"/>
                <a:gd name="T12" fmla="*/ 167 w 53"/>
                <a:gd name="T13" fmla="*/ 1003 h 57"/>
                <a:gd name="T14" fmla="*/ 167 w 53"/>
                <a:gd name="T15" fmla="*/ 1059 h 57"/>
                <a:gd name="T16" fmla="*/ 167 w 53"/>
                <a:gd name="T17" fmla="*/ 1080 h 57"/>
                <a:gd name="T18" fmla="*/ 187 w 53"/>
                <a:gd name="T19" fmla="*/ 1080 h 57"/>
                <a:gd name="T20" fmla="*/ 745 w 53"/>
                <a:gd name="T21" fmla="*/ 909 h 57"/>
                <a:gd name="T22" fmla="*/ 807 w 53"/>
                <a:gd name="T23" fmla="*/ 832 h 57"/>
                <a:gd name="T24" fmla="*/ 819 w 53"/>
                <a:gd name="T25" fmla="*/ 661 h 57"/>
                <a:gd name="T26" fmla="*/ 787 w 53"/>
                <a:gd name="T27" fmla="*/ 419 h 57"/>
                <a:gd name="T28" fmla="*/ 695 w 53"/>
                <a:gd name="T29" fmla="*/ 115 h 57"/>
                <a:gd name="T30" fmla="*/ 570 w 53"/>
                <a:gd name="T31" fmla="*/ 0 h 57"/>
                <a:gd name="T32" fmla="*/ 558 w 53"/>
                <a:gd name="T33" fmla="*/ 0 h 57"/>
                <a:gd name="T34" fmla="*/ 558 w 53"/>
                <a:gd name="T35" fmla="*/ 21 h 57"/>
                <a:gd name="T36" fmla="*/ 570 w 53"/>
                <a:gd name="T37" fmla="*/ 35 h 57"/>
                <a:gd name="T38" fmla="*/ 570 w 53"/>
                <a:gd name="T39" fmla="*/ 35 h 57"/>
                <a:gd name="T40" fmla="*/ 682 w 53"/>
                <a:gd name="T41" fmla="*/ 149 h 57"/>
                <a:gd name="T42" fmla="*/ 775 w 53"/>
                <a:gd name="T43" fmla="*/ 419 h 57"/>
                <a:gd name="T44" fmla="*/ 787 w 53"/>
                <a:gd name="T45" fmla="*/ 661 h 57"/>
                <a:gd name="T46" fmla="*/ 775 w 53"/>
                <a:gd name="T47" fmla="*/ 819 h 57"/>
                <a:gd name="T48" fmla="*/ 725 w 53"/>
                <a:gd name="T49" fmla="*/ 875 h 57"/>
                <a:gd name="T50" fmla="*/ 187 w 53"/>
                <a:gd name="T51" fmla="*/ 1045 h 57"/>
                <a:gd name="T52" fmla="*/ 187 w 53"/>
                <a:gd name="T53" fmla="*/ 1059 h 57"/>
                <a:gd name="T54" fmla="*/ 199 w 53"/>
                <a:gd name="T55" fmla="*/ 1059 h 57"/>
                <a:gd name="T56" fmla="*/ 199 w 53"/>
                <a:gd name="T57" fmla="*/ 1003 h 57"/>
                <a:gd name="T58" fmla="*/ 154 w 53"/>
                <a:gd name="T59" fmla="*/ 589 h 57"/>
                <a:gd name="T60" fmla="*/ 30 w 53"/>
                <a:gd name="T61" fmla="*/ 171 h 57"/>
                <a:gd name="T62" fmla="*/ 12 w 53"/>
                <a:gd name="T63" fmla="*/ 192 h 57"/>
                <a:gd name="T64" fmla="*/ 30 w 53"/>
                <a:gd name="T65" fmla="*/ 205 h 57"/>
                <a:gd name="T66" fmla="*/ 570 w 53"/>
                <a:gd name="T67" fmla="*/ 35 h 57"/>
                <a:gd name="T68" fmla="*/ 558 w 53"/>
                <a:gd name="T69" fmla="*/ 21 h 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" h="57">
                  <a:moveTo>
                    <a:pt x="36" y="1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6"/>
                    <a:pt x="6" y="23"/>
                    <a:pt x="8" y="31"/>
                  </a:cubicBezTo>
                  <a:cubicBezTo>
                    <a:pt x="10" y="39"/>
                    <a:pt x="11" y="47"/>
                    <a:pt x="11" y="53"/>
                  </a:cubicBezTo>
                  <a:cubicBezTo>
                    <a:pt x="11" y="54"/>
                    <a:pt x="11" y="55"/>
                    <a:pt x="11" y="56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0" y="48"/>
                    <a:pt x="51" y="46"/>
                    <a:pt x="52" y="44"/>
                  </a:cubicBezTo>
                  <a:cubicBezTo>
                    <a:pt x="53" y="41"/>
                    <a:pt x="53" y="38"/>
                    <a:pt x="53" y="35"/>
                  </a:cubicBezTo>
                  <a:cubicBezTo>
                    <a:pt x="53" y="31"/>
                    <a:pt x="53" y="26"/>
                    <a:pt x="51" y="22"/>
                  </a:cubicBezTo>
                  <a:cubicBezTo>
                    <a:pt x="50" y="16"/>
                    <a:pt x="48" y="10"/>
                    <a:pt x="45" y="6"/>
                  </a:cubicBezTo>
                  <a:cubicBezTo>
                    <a:pt x="43" y="3"/>
                    <a:pt x="40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9" y="2"/>
                    <a:pt x="41" y="4"/>
                    <a:pt x="44" y="8"/>
                  </a:cubicBezTo>
                  <a:cubicBezTo>
                    <a:pt x="46" y="11"/>
                    <a:pt x="48" y="16"/>
                    <a:pt x="50" y="22"/>
                  </a:cubicBezTo>
                  <a:cubicBezTo>
                    <a:pt x="51" y="27"/>
                    <a:pt x="51" y="31"/>
                    <a:pt x="51" y="35"/>
                  </a:cubicBezTo>
                  <a:cubicBezTo>
                    <a:pt x="51" y="38"/>
                    <a:pt x="51" y="41"/>
                    <a:pt x="50" y="43"/>
                  </a:cubicBezTo>
                  <a:cubicBezTo>
                    <a:pt x="49" y="45"/>
                    <a:pt x="48" y="46"/>
                    <a:pt x="47" y="46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5"/>
                    <a:pt x="13" y="54"/>
                    <a:pt x="13" y="53"/>
                  </a:cubicBezTo>
                  <a:cubicBezTo>
                    <a:pt x="13" y="47"/>
                    <a:pt x="12" y="39"/>
                    <a:pt x="10" y="31"/>
                  </a:cubicBezTo>
                  <a:cubicBezTo>
                    <a:pt x="8" y="23"/>
                    <a:pt x="5" y="15"/>
                    <a:pt x="2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1"/>
                    <a:pt x="36" y="1"/>
                    <a:pt x="36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3" name="Freeform 60">
              <a:extLst>
                <a:ext uri="{FF2B5EF4-FFF2-40B4-BE49-F238E27FC236}">
                  <a16:creationId xmlns:a16="http://schemas.microsoft.com/office/drawing/2014/main" id="{01BD3EE4-359E-4B48-BB17-7666FFD4E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2123"/>
              <a:ext cx="95" cy="221"/>
            </a:xfrm>
            <a:custGeom>
              <a:avLst/>
              <a:gdLst>
                <a:gd name="T0" fmla="*/ 63 w 38"/>
                <a:gd name="T1" fmla="*/ 852 h 83"/>
                <a:gd name="T2" fmla="*/ 83 w 38"/>
                <a:gd name="T3" fmla="*/ 852 h 83"/>
                <a:gd name="T4" fmla="*/ 33 w 38"/>
                <a:gd name="T5" fmla="*/ 418 h 83"/>
                <a:gd name="T6" fmla="*/ 63 w 38"/>
                <a:gd name="T7" fmla="*/ 149 h 83"/>
                <a:gd name="T8" fmla="*/ 145 w 38"/>
                <a:gd name="T9" fmla="*/ 35 h 83"/>
                <a:gd name="T10" fmla="*/ 158 w 38"/>
                <a:gd name="T11" fmla="*/ 35 h 83"/>
                <a:gd name="T12" fmla="*/ 345 w 38"/>
                <a:gd name="T13" fmla="*/ 226 h 83"/>
                <a:gd name="T14" fmla="*/ 520 w 38"/>
                <a:gd name="T15" fmla="*/ 716 h 83"/>
                <a:gd name="T16" fmla="*/ 563 w 38"/>
                <a:gd name="T17" fmla="*/ 1134 h 83"/>
                <a:gd name="T18" fmla="*/ 533 w 38"/>
                <a:gd name="T19" fmla="*/ 1398 h 83"/>
                <a:gd name="T20" fmla="*/ 438 w 38"/>
                <a:gd name="T21" fmla="*/ 1531 h 83"/>
                <a:gd name="T22" fmla="*/ 425 w 38"/>
                <a:gd name="T23" fmla="*/ 1531 h 83"/>
                <a:gd name="T24" fmla="*/ 238 w 38"/>
                <a:gd name="T25" fmla="*/ 1339 h 83"/>
                <a:gd name="T26" fmla="*/ 83 w 38"/>
                <a:gd name="T27" fmla="*/ 852 h 83"/>
                <a:gd name="T28" fmla="*/ 63 w 38"/>
                <a:gd name="T29" fmla="*/ 852 h 83"/>
                <a:gd name="T30" fmla="*/ 50 w 38"/>
                <a:gd name="T31" fmla="*/ 852 h 83"/>
                <a:gd name="T32" fmla="*/ 220 w 38"/>
                <a:gd name="T33" fmla="*/ 1361 h 83"/>
                <a:gd name="T34" fmla="*/ 425 w 38"/>
                <a:gd name="T35" fmla="*/ 1566 h 83"/>
                <a:gd name="T36" fmla="*/ 458 w 38"/>
                <a:gd name="T37" fmla="*/ 1566 h 83"/>
                <a:gd name="T38" fmla="*/ 563 w 38"/>
                <a:gd name="T39" fmla="*/ 1419 h 83"/>
                <a:gd name="T40" fmla="*/ 595 w 38"/>
                <a:gd name="T41" fmla="*/ 1134 h 83"/>
                <a:gd name="T42" fmla="*/ 550 w 38"/>
                <a:gd name="T43" fmla="*/ 703 h 83"/>
                <a:gd name="T44" fmla="*/ 375 w 38"/>
                <a:gd name="T45" fmla="*/ 205 h 83"/>
                <a:gd name="T46" fmla="*/ 158 w 38"/>
                <a:gd name="T47" fmla="*/ 0 h 83"/>
                <a:gd name="T48" fmla="*/ 145 w 38"/>
                <a:gd name="T49" fmla="*/ 0 h 83"/>
                <a:gd name="T50" fmla="*/ 33 w 38"/>
                <a:gd name="T51" fmla="*/ 136 h 83"/>
                <a:gd name="T52" fmla="*/ 0 w 38"/>
                <a:gd name="T53" fmla="*/ 418 h 83"/>
                <a:gd name="T54" fmla="*/ 50 w 38"/>
                <a:gd name="T55" fmla="*/ 852 h 83"/>
                <a:gd name="T56" fmla="*/ 63 w 38"/>
                <a:gd name="T57" fmla="*/ 852 h 8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8" h="83">
                  <a:moveTo>
                    <a:pt x="4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3" y="37"/>
                    <a:pt x="2" y="29"/>
                    <a:pt x="2" y="22"/>
                  </a:cubicBezTo>
                  <a:cubicBezTo>
                    <a:pt x="2" y="16"/>
                    <a:pt x="3" y="11"/>
                    <a:pt x="4" y="8"/>
                  </a:cubicBezTo>
                  <a:cubicBezTo>
                    <a:pt x="5" y="4"/>
                    <a:pt x="7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4" y="2"/>
                    <a:pt x="18" y="5"/>
                    <a:pt x="22" y="12"/>
                  </a:cubicBezTo>
                  <a:cubicBezTo>
                    <a:pt x="27" y="18"/>
                    <a:pt x="30" y="27"/>
                    <a:pt x="33" y="38"/>
                  </a:cubicBezTo>
                  <a:cubicBezTo>
                    <a:pt x="35" y="46"/>
                    <a:pt x="36" y="54"/>
                    <a:pt x="36" y="60"/>
                  </a:cubicBezTo>
                  <a:cubicBezTo>
                    <a:pt x="36" y="66"/>
                    <a:pt x="35" y="71"/>
                    <a:pt x="34" y="74"/>
                  </a:cubicBezTo>
                  <a:cubicBezTo>
                    <a:pt x="33" y="78"/>
                    <a:pt x="31" y="80"/>
                    <a:pt x="28" y="81"/>
                  </a:cubicBezTo>
                  <a:cubicBezTo>
                    <a:pt x="28" y="81"/>
                    <a:pt x="28" y="81"/>
                    <a:pt x="27" y="81"/>
                  </a:cubicBezTo>
                  <a:cubicBezTo>
                    <a:pt x="24" y="81"/>
                    <a:pt x="19" y="77"/>
                    <a:pt x="15" y="71"/>
                  </a:cubicBezTo>
                  <a:cubicBezTo>
                    <a:pt x="11" y="64"/>
                    <a:pt x="7" y="55"/>
                    <a:pt x="5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5" y="56"/>
                    <a:pt x="9" y="65"/>
                    <a:pt x="14" y="72"/>
                  </a:cubicBezTo>
                  <a:cubicBezTo>
                    <a:pt x="18" y="78"/>
                    <a:pt x="23" y="83"/>
                    <a:pt x="27" y="83"/>
                  </a:cubicBezTo>
                  <a:cubicBezTo>
                    <a:pt x="28" y="83"/>
                    <a:pt x="28" y="83"/>
                    <a:pt x="29" y="83"/>
                  </a:cubicBezTo>
                  <a:cubicBezTo>
                    <a:pt x="32" y="82"/>
                    <a:pt x="34" y="79"/>
                    <a:pt x="36" y="75"/>
                  </a:cubicBezTo>
                  <a:cubicBezTo>
                    <a:pt x="37" y="71"/>
                    <a:pt x="38" y="66"/>
                    <a:pt x="38" y="60"/>
                  </a:cubicBezTo>
                  <a:cubicBezTo>
                    <a:pt x="38" y="53"/>
                    <a:pt x="37" y="46"/>
                    <a:pt x="35" y="37"/>
                  </a:cubicBezTo>
                  <a:cubicBezTo>
                    <a:pt x="32" y="27"/>
                    <a:pt x="28" y="17"/>
                    <a:pt x="24" y="11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6" y="1"/>
                    <a:pt x="3" y="3"/>
                    <a:pt x="2" y="7"/>
                  </a:cubicBezTo>
                  <a:cubicBezTo>
                    <a:pt x="1" y="11"/>
                    <a:pt x="0" y="16"/>
                    <a:pt x="0" y="22"/>
                  </a:cubicBezTo>
                  <a:cubicBezTo>
                    <a:pt x="0" y="29"/>
                    <a:pt x="1" y="37"/>
                    <a:pt x="3" y="45"/>
                  </a:cubicBezTo>
                  <a:cubicBezTo>
                    <a:pt x="4" y="45"/>
                    <a:pt x="4" y="45"/>
                    <a:pt x="4" y="4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4" name="Freeform 61">
              <a:extLst>
                <a:ext uri="{FF2B5EF4-FFF2-40B4-BE49-F238E27FC236}">
                  <a16:creationId xmlns:a16="http://schemas.microsoft.com/office/drawing/2014/main" id="{E28A21A7-EAE1-4C68-A3F6-CD1AC17F4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2075"/>
              <a:ext cx="45" cy="80"/>
            </a:xfrm>
            <a:custGeom>
              <a:avLst/>
              <a:gdLst>
                <a:gd name="T0" fmla="*/ 0 w 18"/>
                <a:gd name="T1" fmla="*/ 21 h 30"/>
                <a:gd name="T2" fmla="*/ 20 w 18"/>
                <a:gd name="T3" fmla="*/ 21 h 30"/>
                <a:gd name="T4" fmla="*/ 158 w 18"/>
                <a:gd name="T5" fmla="*/ 171 h 30"/>
                <a:gd name="T6" fmla="*/ 270 w 18"/>
                <a:gd name="T7" fmla="*/ 568 h 30"/>
                <a:gd name="T8" fmla="*/ 283 w 18"/>
                <a:gd name="T9" fmla="*/ 568 h 30"/>
                <a:gd name="T10" fmla="*/ 175 w 18"/>
                <a:gd name="T11" fmla="*/ 171 h 30"/>
                <a:gd name="T12" fmla="*/ 20 w 18"/>
                <a:gd name="T13" fmla="*/ 0 h 30"/>
                <a:gd name="T14" fmla="*/ 0 w 18"/>
                <a:gd name="T15" fmla="*/ 0 h 30"/>
                <a:gd name="T16" fmla="*/ 0 w 18"/>
                <a:gd name="T17" fmla="*/ 2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9"/>
                  </a:cubicBezTo>
                  <a:cubicBezTo>
                    <a:pt x="13" y="15"/>
                    <a:pt x="15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4" y="14"/>
                    <a:pt x="11" y="9"/>
                  </a:cubicBezTo>
                  <a:cubicBezTo>
                    <a:pt x="8" y="3"/>
                    <a:pt x="5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5" name="Freeform 62">
              <a:extLst>
                <a:ext uri="{FF2B5EF4-FFF2-40B4-BE49-F238E27FC236}">
                  <a16:creationId xmlns:a16="http://schemas.microsoft.com/office/drawing/2014/main" id="{FAA8A688-967F-4F8F-8567-DC6344568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056"/>
              <a:ext cx="48" cy="83"/>
            </a:xfrm>
            <a:custGeom>
              <a:avLst/>
              <a:gdLst>
                <a:gd name="T0" fmla="*/ 20 w 19"/>
                <a:gd name="T1" fmla="*/ 35 h 31"/>
                <a:gd name="T2" fmla="*/ 33 w 19"/>
                <a:gd name="T3" fmla="*/ 35 h 31"/>
                <a:gd name="T4" fmla="*/ 96 w 19"/>
                <a:gd name="T5" fmla="*/ 78 h 31"/>
                <a:gd name="T6" fmla="*/ 275 w 19"/>
                <a:gd name="T7" fmla="*/ 594 h 31"/>
                <a:gd name="T8" fmla="*/ 306 w 19"/>
                <a:gd name="T9" fmla="*/ 594 h 31"/>
                <a:gd name="T10" fmla="*/ 192 w 19"/>
                <a:gd name="T11" fmla="*/ 171 h 31"/>
                <a:gd name="T12" fmla="*/ 114 w 19"/>
                <a:gd name="T13" fmla="*/ 56 h 31"/>
                <a:gd name="T14" fmla="*/ 33 w 19"/>
                <a:gd name="T15" fmla="*/ 0 h 31"/>
                <a:gd name="T16" fmla="*/ 0 w 19"/>
                <a:gd name="T17" fmla="*/ 0 h 31"/>
                <a:gd name="T18" fmla="*/ 20 w 19"/>
                <a:gd name="T19" fmla="*/ 35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31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4" y="3"/>
                    <a:pt x="6" y="4"/>
                  </a:cubicBezTo>
                  <a:cubicBezTo>
                    <a:pt x="10" y="8"/>
                    <a:pt x="15" y="19"/>
                    <a:pt x="17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23"/>
                    <a:pt x="15" y="15"/>
                    <a:pt x="12" y="9"/>
                  </a:cubicBezTo>
                  <a:cubicBezTo>
                    <a:pt x="10" y="7"/>
                    <a:pt x="9" y="4"/>
                    <a:pt x="7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6" name="Freeform 63">
              <a:extLst>
                <a:ext uri="{FF2B5EF4-FFF2-40B4-BE49-F238E27FC236}">
                  <a16:creationId xmlns:a16="http://schemas.microsoft.com/office/drawing/2014/main" id="{E88DF1B9-3A43-441F-9259-0EA91EE6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" y="2040"/>
              <a:ext cx="45" cy="83"/>
            </a:xfrm>
            <a:custGeom>
              <a:avLst/>
              <a:gdLst>
                <a:gd name="T0" fmla="*/ 0 w 18"/>
                <a:gd name="T1" fmla="*/ 35 h 31"/>
                <a:gd name="T2" fmla="*/ 20 w 18"/>
                <a:gd name="T3" fmla="*/ 21 h 31"/>
                <a:gd name="T4" fmla="*/ 158 w 18"/>
                <a:gd name="T5" fmla="*/ 193 h 31"/>
                <a:gd name="T6" fmla="*/ 270 w 18"/>
                <a:gd name="T7" fmla="*/ 594 h 31"/>
                <a:gd name="T8" fmla="*/ 283 w 18"/>
                <a:gd name="T9" fmla="*/ 594 h 31"/>
                <a:gd name="T10" fmla="*/ 175 w 18"/>
                <a:gd name="T11" fmla="*/ 171 h 31"/>
                <a:gd name="T12" fmla="*/ 20 w 18"/>
                <a:gd name="T13" fmla="*/ 0 h 31"/>
                <a:gd name="T14" fmla="*/ 0 w 18"/>
                <a:gd name="T15" fmla="*/ 21 h 31"/>
                <a:gd name="T16" fmla="*/ 0 w 18"/>
                <a:gd name="T17" fmla="*/ 35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1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5"/>
                    <a:pt x="10" y="10"/>
                  </a:cubicBezTo>
                  <a:cubicBezTo>
                    <a:pt x="13" y="15"/>
                    <a:pt x="15" y="23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6" y="22"/>
                    <a:pt x="14" y="15"/>
                    <a:pt x="11" y="9"/>
                  </a:cubicBezTo>
                  <a:cubicBezTo>
                    <a:pt x="8" y="4"/>
                    <a:pt x="5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7" name="Freeform 64">
              <a:extLst>
                <a:ext uri="{FF2B5EF4-FFF2-40B4-BE49-F238E27FC236}">
                  <a16:creationId xmlns:a16="http://schemas.microsoft.com/office/drawing/2014/main" id="{BCED5F61-9815-4892-B8AC-D05CDF500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" y="2024"/>
              <a:ext cx="47" cy="83"/>
            </a:xfrm>
            <a:custGeom>
              <a:avLst/>
              <a:gdLst>
                <a:gd name="T0" fmla="*/ 0 w 19"/>
                <a:gd name="T1" fmla="*/ 21 h 31"/>
                <a:gd name="T2" fmla="*/ 12 w 19"/>
                <a:gd name="T3" fmla="*/ 21 h 31"/>
                <a:gd name="T4" fmla="*/ 153 w 19"/>
                <a:gd name="T5" fmla="*/ 193 h 31"/>
                <a:gd name="T6" fmla="*/ 275 w 19"/>
                <a:gd name="T7" fmla="*/ 594 h 31"/>
                <a:gd name="T8" fmla="*/ 287 w 19"/>
                <a:gd name="T9" fmla="*/ 573 h 31"/>
                <a:gd name="T10" fmla="*/ 166 w 19"/>
                <a:gd name="T11" fmla="*/ 171 h 31"/>
                <a:gd name="T12" fmla="*/ 12 w 19"/>
                <a:gd name="T13" fmla="*/ 0 h 31"/>
                <a:gd name="T14" fmla="*/ 0 w 19"/>
                <a:gd name="T15" fmla="*/ 0 h 31"/>
                <a:gd name="T16" fmla="*/ 0 w 19"/>
                <a:gd name="T17" fmla="*/ 2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3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10"/>
                  </a:cubicBezTo>
                  <a:cubicBezTo>
                    <a:pt x="13" y="15"/>
                    <a:pt x="16" y="22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7" y="22"/>
                    <a:pt x="14" y="15"/>
                    <a:pt x="11" y="9"/>
                  </a:cubicBezTo>
                  <a:cubicBezTo>
                    <a:pt x="8" y="4"/>
                    <a:pt x="5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8" name="Freeform 65">
              <a:extLst>
                <a:ext uri="{FF2B5EF4-FFF2-40B4-BE49-F238E27FC236}">
                  <a16:creationId xmlns:a16="http://schemas.microsoft.com/office/drawing/2014/main" id="{E9D9892C-8379-4CD6-9BB2-5859B338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" y="2008"/>
              <a:ext cx="45" cy="80"/>
            </a:xfrm>
            <a:custGeom>
              <a:avLst/>
              <a:gdLst>
                <a:gd name="T0" fmla="*/ 0 w 18"/>
                <a:gd name="T1" fmla="*/ 21 h 30"/>
                <a:gd name="T2" fmla="*/ 20 w 18"/>
                <a:gd name="T3" fmla="*/ 21 h 30"/>
                <a:gd name="T4" fmla="*/ 145 w 18"/>
                <a:gd name="T5" fmla="*/ 171 h 30"/>
                <a:gd name="T6" fmla="*/ 270 w 18"/>
                <a:gd name="T7" fmla="*/ 568 h 30"/>
                <a:gd name="T8" fmla="*/ 283 w 18"/>
                <a:gd name="T9" fmla="*/ 568 h 30"/>
                <a:gd name="T10" fmla="*/ 158 w 18"/>
                <a:gd name="T11" fmla="*/ 171 h 30"/>
                <a:gd name="T12" fmla="*/ 20 w 18"/>
                <a:gd name="T13" fmla="*/ 0 h 30"/>
                <a:gd name="T14" fmla="*/ 0 w 18"/>
                <a:gd name="T15" fmla="*/ 0 h 30"/>
                <a:gd name="T16" fmla="*/ 0 w 18"/>
                <a:gd name="T17" fmla="*/ 2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7" y="4"/>
                    <a:pt x="9" y="9"/>
                  </a:cubicBezTo>
                  <a:cubicBezTo>
                    <a:pt x="12" y="15"/>
                    <a:pt x="15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3" y="15"/>
                    <a:pt x="10" y="9"/>
                  </a:cubicBezTo>
                  <a:cubicBezTo>
                    <a:pt x="7" y="3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9" name="Freeform 66">
              <a:extLst>
                <a:ext uri="{FF2B5EF4-FFF2-40B4-BE49-F238E27FC236}">
                  <a16:creationId xmlns:a16="http://schemas.microsoft.com/office/drawing/2014/main" id="{C800D7EA-07B8-46DC-9078-1AD8D0A8B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1992"/>
              <a:ext cx="45" cy="80"/>
            </a:xfrm>
            <a:custGeom>
              <a:avLst/>
              <a:gdLst>
                <a:gd name="T0" fmla="*/ 0 w 18"/>
                <a:gd name="T1" fmla="*/ 21 h 30"/>
                <a:gd name="T2" fmla="*/ 20 w 18"/>
                <a:gd name="T3" fmla="*/ 21 h 30"/>
                <a:gd name="T4" fmla="*/ 158 w 18"/>
                <a:gd name="T5" fmla="*/ 171 h 30"/>
                <a:gd name="T6" fmla="*/ 270 w 18"/>
                <a:gd name="T7" fmla="*/ 568 h 30"/>
                <a:gd name="T8" fmla="*/ 283 w 18"/>
                <a:gd name="T9" fmla="*/ 568 h 30"/>
                <a:gd name="T10" fmla="*/ 175 w 18"/>
                <a:gd name="T11" fmla="*/ 171 h 30"/>
                <a:gd name="T12" fmla="*/ 20 w 18"/>
                <a:gd name="T13" fmla="*/ 0 h 30"/>
                <a:gd name="T14" fmla="*/ 0 w 18"/>
                <a:gd name="T15" fmla="*/ 0 h 30"/>
                <a:gd name="T16" fmla="*/ 0 w 18"/>
                <a:gd name="T17" fmla="*/ 2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9"/>
                  </a:cubicBezTo>
                  <a:cubicBezTo>
                    <a:pt x="13" y="15"/>
                    <a:pt x="15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4" y="14"/>
                    <a:pt x="11" y="9"/>
                  </a:cubicBezTo>
                  <a:cubicBezTo>
                    <a:pt x="8" y="3"/>
                    <a:pt x="5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0" name="Freeform 67">
              <a:extLst>
                <a:ext uri="{FF2B5EF4-FFF2-40B4-BE49-F238E27FC236}">
                  <a16:creationId xmlns:a16="http://schemas.microsoft.com/office/drawing/2014/main" id="{A7F4B74D-561E-47BF-B152-D910A2BBA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1973"/>
              <a:ext cx="47" cy="83"/>
            </a:xfrm>
            <a:custGeom>
              <a:avLst/>
              <a:gdLst>
                <a:gd name="T0" fmla="*/ 0 w 19"/>
                <a:gd name="T1" fmla="*/ 35 h 31"/>
                <a:gd name="T2" fmla="*/ 12 w 19"/>
                <a:gd name="T3" fmla="*/ 35 h 31"/>
                <a:gd name="T4" fmla="*/ 74 w 19"/>
                <a:gd name="T5" fmla="*/ 78 h 31"/>
                <a:gd name="T6" fmla="*/ 257 w 19"/>
                <a:gd name="T7" fmla="*/ 594 h 31"/>
                <a:gd name="T8" fmla="*/ 287 w 19"/>
                <a:gd name="T9" fmla="*/ 594 h 31"/>
                <a:gd name="T10" fmla="*/ 183 w 19"/>
                <a:gd name="T11" fmla="*/ 171 h 31"/>
                <a:gd name="T12" fmla="*/ 104 w 19"/>
                <a:gd name="T13" fmla="*/ 56 h 31"/>
                <a:gd name="T14" fmla="*/ 12 w 19"/>
                <a:gd name="T15" fmla="*/ 0 h 31"/>
                <a:gd name="T16" fmla="*/ 0 w 19"/>
                <a:gd name="T17" fmla="*/ 0 h 31"/>
                <a:gd name="T18" fmla="*/ 0 w 19"/>
                <a:gd name="T19" fmla="*/ 35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31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10" y="8"/>
                    <a:pt x="15" y="19"/>
                    <a:pt x="17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2"/>
                    <a:pt x="15" y="15"/>
                    <a:pt x="12" y="9"/>
                  </a:cubicBezTo>
                  <a:cubicBezTo>
                    <a:pt x="10" y="7"/>
                    <a:pt x="9" y="4"/>
                    <a:pt x="7" y="3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1" name="Freeform 68">
              <a:extLst>
                <a:ext uri="{FF2B5EF4-FFF2-40B4-BE49-F238E27FC236}">
                  <a16:creationId xmlns:a16="http://schemas.microsoft.com/office/drawing/2014/main" id="{A5D37DF9-01A6-445A-ABB0-26FBC542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1957"/>
              <a:ext cx="45" cy="83"/>
            </a:xfrm>
            <a:custGeom>
              <a:avLst/>
              <a:gdLst>
                <a:gd name="T0" fmla="*/ 0 w 18"/>
                <a:gd name="T1" fmla="*/ 21 h 31"/>
                <a:gd name="T2" fmla="*/ 20 w 18"/>
                <a:gd name="T3" fmla="*/ 21 h 31"/>
                <a:gd name="T4" fmla="*/ 158 w 18"/>
                <a:gd name="T5" fmla="*/ 193 h 31"/>
                <a:gd name="T6" fmla="*/ 270 w 18"/>
                <a:gd name="T7" fmla="*/ 594 h 31"/>
                <a:gd name="T8" fmla="*/ 283 w 18"/>
                <a:gd name="T9" fmla="*/ 573 h 31"/>
                <a:gd name="T10" fmla="*/ 175 w 18"/>
                <a:gd name="T11" fmla="*/ 171 h 31"/>
                <a:gd name="T12" fmla="*/ 20 w 18"/>
                <a:gd name="T13" fmla="*/ 0 h 31"/>
                <a:gd name="T14" fmla="*/ 0 w 18"/>
                <a:gd name="T15" fmla="*/ 0 h 31"/>
                <a:gd name="T16" fmla="*/ 0 w 18"/>
                <a:gd name="T17" fmla="*/ 2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10"/>
                  </a:cubicBezTo>
                  <a:cubicBezTo>
                    <a:pt x="13" y="15"/>
                    <a:pt x="15" y="23"/>
                    <a:pt x="17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4" y="15"/>
                    <a:pt x="11" y="9"/>
                  </a:cubicBezTo>
                  <a:cubicBezTo>
                    <a:pt x="8" y="4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2" name="Freeform 69">
              <a:extLst>
                <a:ext uri="{FF2B5EF4-FFF2-40B4-BE49-F238E27FC236}">
                  <a16:creationId xmlns:a16="http://schemas.microsoft.com/office/drawing/2014/main" id="{2641D0DC-88C2-4C59-9CF9-84A5E2805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1941"/>
              <a:ext cx="48" cy="80"/>
            </a:xfrm>
            <a:custGeom>
              <a:avLst/>
              <a:gdLst>
                <a:gd name="T0" fmla="*/ 0 w 19"/>
                <a:gd name="T1" fmla="*/ 21 h 30"/>
                <a:gd name="T2" fmla="*/ 20 w 19"/>
                <a:gd name="T3" fmla="*/ 21 h 30"/>
                <a:gd name="T4" fmla="*/ 159 w 19"/>
                <a:gd name="T5" fmla="*/ 192 h 30"/>
                <a:gd name="T6" fmla="*/ 288 w 19"/>
                <a:gd name="T7" fmla="*/ 568 h 30"/>
                <a:gd name="T8" fmla="*/ 306 w 19"/>
                <a:gd name="T9" fmla="*/ 568 h 30"/>
                <a:gd name="T10" fmla="*/ 179 w 19"/>
                <a:gd name="T11" fmla="*/ 171 h 30"/>
                <a:gd name="T12" fmla="*/ 20 w 19"/>
                <a:gd name="T13" fmla="*/ 0 h 30"/>
                <a:gd name="T14" fmla="*/ 0 w 19"/>
                <a:gd name="T15" fmla="*/ 0 h 30"/>
                <a:gd name="T16" fmla="*/ 0 w 19"/>
                <a:gd name="T17" fmla="*/ 2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30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4"/>
                    <a:pt x="10" y="10"/>
                  </a:cubicBezTo>
                  <a:cubicBezTo>
                    <a:pt x="13" y="15"/>
                    <a:pt x="16" y="22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7" y="22"/>
                    <a:pt x="14" y="14"/>
                    <a:pt x="11" y="9"/>
                  </a:cubicBezTo>
                  <a:cubicBezTo>
                    <a:pt x="8" y="4"/>
                    <a:pt x="5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3" name="Freeform 70">
              <a:extLst>
                <a:ext uri="{FF2B5EF4-FFF2-40B4-BE49-F238E27FC236}">
                  <a16:creationId xmlns:a16="http://schemas.microsoft.com/office/drawing/2014/main" id="{8FB490F1-42A9-4CAB-BAE4-2DE9A2E40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5" y="1925"/>
              <a:ext cx="45" cy="80"/>
            </a:xfrm>
            <a:custGeom>
              <a:avLst/>
              <a:gdLst>
                <a:gd name="T0" fmla="*/ 20 w 18"/>
                <a:gd name="T1" fmla="*/ 21 h 30"/>
                <a:gd name="T2" fmla="*/ 33 w 18"/>
                <a:gd name="T3" fmla="*/ 21 h 30"/>
                <a:gd name="T4" fmla="*/ 158 w 18"/>
                <a:gd name="T5" fmla="*/ 171 h 30"/>
                <a:gd name="T6" fmla="*/ 270 w 18"/>
                <a:gd name="T7" fmla="*/ 568 h 30"/>
                <a:gd name="T8" fmla="*/ 283 w 18"/>
                <a:gd name="T9" fmla="*/ 568 h 30"/>
                <a:gd name="T10" fmla="*/ 175 w 18"/>
                <a:gd name="T11" fmla="*/ 171 h 30"/>
                <a:gd name="T12" fmla="*/ 33 w 18"/>
                <a:gd name="T13" fmla="*/ 0 h 30"/>
                <a:gd name="T14" fmla="*/ 0 w 18"/>
                <a:gd name="T15" fmla="*/ 0 h 30"/>
                <a:gd name="T16" fmla="*/ 20 w 18"/>
                <a:gd name="T17" fmla="*/ 2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0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7" y="4"/>
                    <a:pt x="10" y="9"/>
                  </a:cubicBezTo>
                  <a:cubicBezTo>
                    <a:pt x="13" y="15"/>
                    <a:pt x="16" y="22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22"/>
                    <a:pt x="14" y="14"/>
                    <a:pt x="11" y="9"/>
                  </a:cubicBezTo>
                  <a:cubicBezTo>
                    <a:pt x="8" y="3"/>
                    <a:pt x="5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4" name="Freeform 71">
              <a:extLst>
                <a:ext uri="{FF2B5EF4-FFF2-40B4-BE49-F238E27FC236}">
                  <a16:creationId xmlns:a16="http://schemas.microsoft.com/office/drawing/2014/main" id="{FE2A30EE-AE62-4F5C-BFCB-3EF7A62E5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907"/>
              <a:ext cx="45" cy="82"/>
            </a:xfrm>
            <a:custGeom>
              <a:avLst/>
              <a:gdLst>
                <a:gd name="T0" fmla="*/ 0 w 18"/>
                <a:gd name="T1" fmla="*/ 34 h 31"/>
                <a:gd name="T2" fmla="*/ 20 w 18"/>
                <a:gd name="T3" fmla="*/ 21 h 31"/>
                <a:gd name="T4" fmla="*/ 158 w 18"/>
                <a:gd name="T5" fmla="*/ 183 h 31"/>
                <a:gd name="T6" fmla="*/ 270 w 18"/>
                <a:gd name="T7" fmla="*/ 574 h 31"/>
                <a:gd name="T8" fmla="*/ 283 w 18"/>
                <a:gd name="T9" fmla="*/ 574 h 31"/>
                <a:gd name="T10" fmla="*/ 175 w 18"/>
                <a:gd name="T11" fmla="*/ 183 h 31"/>
                <a:gd name="T12" fmla="*/ 20 w 18"/>
                <a:gd name="T13" fmla="*/ 0 h 31"/>
                <a:gd name="T14" fmla="*/ 0 w 18"/>
                <a:gd name="T15" fmla="*/ 21 h 31"/>
                <a:gd name="T16" fmla="*/ 0 w 18"/>
                <a:gd name="T17" fmla="*/ 3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1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5"/>
                    <a:pt x="10" y="10"/>
                  </a:cubicBezTo>
                  <a:cubicBezTo>
                    <a:pt x="13" y="15"/>
                    <a:pt x="15" y="23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6" y="23"/>
                    <a:pt x="14" y="15"/>
                    <a:pt x="11" y="10"/>
                  </a:cubicBezTo>
                  <a:cubicBezTo>
                    <a:pt x="8" y="4"/>
                    <a:pt x="4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5" name="Freeform 72">
              <a:extLst>
                <a:ext uri="{FF2B5EF4-FFF2-40B4-BE49-F238E27FC236}">
                  <a16:creationId xmlns:a16="http://schemas.microsoft.com/office/drawing/2014/main" id="{6E8742C0-C4DE-4019-A42D-24D38A5C0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" y="1891"/>
              <a:ext cx="45" cy="80"/>
            </a:xfrm>
            <a:custGeom>
              <a:avLst/>
              <a:gdLst>
                <a:gd name="T0" fmla="*/ 0 w 18"/>
                <a:gd name="T1" fmla="*/ 35 h 30"/>
                <a:gd name="T2" fmla="*/ 20 w 18"/>
                <a:gd name="T3" fmla="*/ 35 h 30"/>
                <a:gd name="T4" fmla="*/ 83 w 18"/>
                <a:gd name="T5" fmla="*/ 77 h 30"/>
                <a:gd name="T6" fmla="*/ 250 w 18"/>
                <a:gd name="T7" fmla="*/ 568 h 30"/>
                <a:gd name="T8" fmla="*/ 283 w 18"/>
                <a:gd name="T9" fmla="*/ 568 h 30"/>
                <a:gd name="T10" fmla="*/ 175 w 18"/>
                <a:gd name="T11" fmla="*/ 171 h 30"/>
                <a:gd name="T12" fmla="*/ 95 w 18"/>
                <a:gd name="T13" fmla="*/ 56 h 30"/>
                <a:gd name="T14" fmla="*/ 20 w 18"/>
                <a:gd name="T15" fmla="*/ 0 h 30"/>
                <a:gd name="T16" fmla="*/ 0 w 18"/>
                <a:gd name="T17" fmla="*/ 0 h 30"/>
                <a:gd name="T18" fmla="*/ 0 w 18"/>
                <a:gd name="T19" fmla="*/ 35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30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3"/>
                    <a:pt x="5" y="4"/>
                  </a:cubicBezTo>
                  <a:cubicBezTo>
                    <a:pt x="9" y="8"/>
                    <a:pt x="13" y="18"/>
                    <a:pt x="16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22"/>
                    <a:pt x="13" y="14"/>
                    <a:pt x="11" y="9"/>
                  </a:cubicBezTo>
                  <a:cubicBezTo>
                    <a:pt x="9" y="6"/>
                    <a:pt x="8" y="4"/>
                    <a:pt x="6" y="3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6" name="Freeform 73">
              <a:extLst>
                <a:ext uri="{FF2B5EF4-FFF2-40B4-BE49-F238E27FC236}">
                  <a16:creationId xmlns:a16="http://schemas.microsoft.com/office/drawing/2014/main" id="{1494B259-A0C5-4653-ABEF-D8E599769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2112"/>
              <a:ext cx="112" cy="232"/>
            </a:xfrm>
            <a:custGeom>
              <a:avLst/>
              <a:gdLst>
                <a:gd name="T0" fmla="*/ 558 w 45"/>
                <a:gd name="T1" fmla="*/ 1557 h 87"/>
                <a:gd name="T2" fmla="*/ 558 w 45"/>
                <a:gd name="T3" fmla="*/ 1571 h 87"/>
                <a:gd name="T4" fmla="*/ 662 w 45"/>
                <a:gd name="T5" fmla="*/ 1421 h 87"/>
                <a:gd name="T6" fmla="*/ 694 w 45"/>
                <a:gd name="T7" fmla="*/ 1160 h 87"/>
                <a:gd name="T8" fmla="*/ 650 w 45"/>
                <a:gd name="T9" fmla="*/ 717 h 87"/>
                <a:gd name="T10" fmla="*/ 478 w 45"/>
                <a:gd name="T11" fmla="*/ 205 h 87"/>
                <a:gd name="T12" fmla="*/ 261 w 45"/>
                <a:gd name="T13" fmla="*/ 0 h 87"/>
                <a:gd name="T14" fmla="*/ 249 w 45"/>
                <a:gd name="T15" fmla="*/ 0 h 87"/>
                <a:gd name="T16" fmla="*/ 12 w 45"/>
                <a:gd name="T17" fmla="*/ 77 h 87"/>
                <a:gd name="T18" fmla="*/ 0 w 45"/>
                <a:gd name="T19" fmla="*/ 93 h 87"/>
                <a:gd name="T20" fmla="*/ 12 w 45"/>
                <a:gd name="T21" fmla="*/ 115 h 87"/>
                <a:gd name="T22" fmla="*/ 30 w 45"/>
                <a:gd name="T23" fmla="*/ 115 h 87"/>
                <a:gd name="T24" fmla="*/ 217 w 45"/>
                <a:gd name="T25" fmla="*/ 307 h 87"/>
                <a:gd name="T26" fmla="*/ 383 w 45"/>
                <a:gd name="T27" fmla="*/ 797 h 87"/>
                <a:gd name="T28" fmla="*/ 433 w 45"/>
                <a:gd name="T29" fmla="*/ 1216 h 87"/>
                <a:gd name="T30" fmla="*/ 403 w 45"/>
                <a:gd name="T31" fmla="*/ 1480 h 87"/>
                <a:gd name="T32" fmla="*/ 309 w 45"/>
                <a:gd name="T33" fmla="*/ 1613 h 87"/>
                <a:gd name="T34" fmla="*/ 309 w 45"/>
                <a:gd name="T35" fmla="*/ 1629 h 87"/>
                <a:gd name="T36" fmla="*/ 321 w 45"/>
                <a:gd name="T37" fmla="*/ 1651 h 87"/>
                <a:gd name="T38" fmla="*/ 558 w 45"/>
                <a:gd name="T39" fmla="*/ 1571 h 87"/>
                <a:gd name="T40" fmla="*/ 558 w 45"/>
                <a:gd name="T41" fmla="*/ 1557 h 87"/>
                <a:gd name="T42" fmla="*/ 558 w 45"/>
                <a:gd name="T43" fmla="*/ 1536 h 87"/>
                <a:gd name="T44" fmla="*/ 309 w 45"/>
                <a:gd name="T45" fmla="*/ 1613 h 87"/>
                <a:gd name="T46" fmla="*/ 309 w 45"/>
                <a:gd name="T47" fmla="*/ 1613 h 87"/>
                <a:gd name="T48" fmla="*/ 309 w 45"/>
                <a:gd name="T49" fmla="*/ 1629 h 87"/>
                <a:gd name="T50" fmla="*/ 309 w 45"/>
                <a:gd name="T51" fmla="*/ 1651 h 87"/>
                <a:gd name="T52" fmla="*/ 321 w 45"/>
                <a:gd name="T53" fmla="*/ 1651 h 87"/>
                <a:gd name="T54" fmla="*/ 433 w 45"/>
                <a:gd name="T55" fmla="*/ 1501 h 87"/>
                <a:gd name="T56" fmla="*/ 465 w 45"/>
                <a:gd name="T57" fmla="*/ 1216 h 87"/>
                <a:gd name="T58" fmla="*/ 416 w 45"/>
                <a:gd name="T59" fmla="*/ 776 h 87"/>
                <a:gd name="T60" fmla="*/ 249 w 45"/>
                <a:gd name="T61" fmla="*/ 285 h 87"/>
                <a:gd name="T62" fmla="*/ 30 w 45"/>
                <a:gd name="T63" fmla="*/ 77 h 87"/>
                <a:gd name="T64" fmla="*/ 12 w 45"/>
                <a:gd name="T65" fmla="*/ 77 h 87"/>
                <a:gd name="T66" fmla="*/ 0 w 45"/>
                <a:gd name="T67" fmla="*/ 77 h 87"/>
                <a:gd name="T68" fmla="*/ 0 w 45"/>
                <a:gd name="T69" fmla="*/ 93 h 87"/>
                <a:gd name="T70" fmla="*/ 0 w 45"/>
                <a:gd name="T71" fmla="*/ 115 h 87"/>
                <a:gd name="T72" fmla="*/ 12 w 45"/>
                <a:gd name="T73" fmla="*/ 115 h 87"/>
                <a:gd name="T74" fmla="*/ 249 w 45"/>
                <a:gd name="T75" fmla="*/ 35 h 87"/>
                <a:gd name="T76" fmla="*/ 261 w 45"/>
                <a:gd name="T77" fmla="*/ 35 h 87"/>
                <a:gd name="T78" fmla="*/ 465 w 45"/>
                <a:gd name="T79" fmla="*/ 227 h 87"/>
                <a:gd name="T80" fmla="*/ 620 w 45"/>
                <a:gd name="T81" fmla="*/ 717 h 87"/>
                <a:gd name="T82" fmla="*/ 662 w 45"/>
                <a:gd name="T83" fmla="*/ 1160 h 87"/>
                <a:gd name="T84" fmla="*/ 632 w 45"/>
                <a:gd name="T85" fmla="*/ 1421 h 87"/>
                <a:gd name="T86" fmla="*/ 558 w 45"/>
                <a:gd name="T87" fmla="*/ 1536 h 87"/>
                <a:gd name="T88" fmla="*/ 558 w 45"/>
                <a:gd name="T89" fmla="*/ 1557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5" h="87">
                  <a:moveTo>
                    <a:pt x="36" y="82"/>
                  </a:moveTo>
                  <a:cubicBezTo>
                    <a:pt x="36" y="83"/>
                    <a:pt x="36" y="83"/>
                    <a:pt x="36" y="83"/>
                  </a:cubicBezTo>
                  <a:cubicBezTo>
                    <a:pt x="39" y="82"/>
                    <a:pt x="41" y="79"/>
                    <a:pt x="43" y="75"/>
                  </a:cubicBezTo>
                  <a:cubicBezTo>
                    <a:pt x="44" y="72"/>
                    <a:pt x="45" y="66"/>
                    <a:pt x="45" y="61"/>
                  </a:cubicBezTo>
                  <a:cubicBezTo>
                    <a:pt x="45" y="54"/>
                    <a:pt x="44" y="46"/>
                    <a:pt x="42" y="38"/>
                  </a:cubicBezTo>
                  <a:cubicBezTo>
                    <a:pt x="39" y="27"/>
                    <a:pt x="36" y="18"/>
                    <a:pt x="31" y="11"/>
                  </a:cubicBezTo>
                  <a:cubicBezTo>
                    <a:pt x="27" y="4"/>
                    <a:pt x="22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6" y="6"/>
                    <a:pt x="10" y="9"/>
                    <a:pt x="14" y="16"/>
                  </a:cubicBezTo>
                  <a:cubicBezTo>
                    <a:pt x="19" y="22"/>
                    <a:pt x="22" y="31"/>
                    <a:pt x="25" y="42"/>
                  </a:cubicBezTo>
                  <a:cubicBezTo>
                    <a:pt x="27" y="50"/>
                    <a:pt x="28" y="58"/>
                    <a:pt x="28" y="64"/>
                  </a:cubicBezTo>
                  <a:cubicBezTo>
                    <a:pt x="28" y="70"/>
                    <a:pt x="27" y="75"/>
                    <a:pt x="26" y="78"/>
                  </a:cubicBezTo>
                  <a:cubicBezTo>
                    <a:pt x="25" y="82"/>
                    <a:pt x="23" y="84"/>
                    <a:pt x="20" y="85"/>
                  </a:cubicBezTo>
                  <a:cubicBezTo>
                    <a:pt x="20" y="85"/>
                    <a:pt x="20" y="85"/>
                    <a:pt x="20" y="86"/>
                  </a:cubicBezTo>
                  <a:cubicBezTo>
                    <a:pt x="20" y="86"/>
                    <a:pt x="20" y="87"/>
                    <a:pt x="21" y="87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4" y="86"/>
                    <a:pt x="26" y="83"/>
                    <a:pt x="28" y="79"/>
                  </a:cubicBezTo>
                  <a:cubicBezTo>
                    <a:pt x="29" y="75"/>
                    <a:pt x="30" y="70"/>
                    <a:pt x="30" y="64"/>
                  </a:cubicBezTo>
                  <a:cubicBezTo>
                    <a:pt x="30" y="57"/>
                    <a:pt x="29" y="50"/>
                    <a:pt x="27" y="41"/>
                  </a:cubicBezTo>
                  <a:cubicBezTo>
                    <a:pt x="24" y="31"/>
                    <a:pt x="20" y="21"/>
                    <a:pt x="16" y="15"/>
                  </a:cubicBezTo>
                  <a:cubicBezTo>
                    <a:pt x="12" y="8"/>
                    <a:pt x="7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1" y="2"/>
                    <a:pt x="25" y="6"/>
                    <a:pt x="30" y="12"/>
                  </a:cubicBezTo>
                  <a:cubicBezTo>
                    <a:pt x="34" y="18"/>
                    <a:pt x="38" y="28"/>
                    <a:pt x="40" y="38"/>
                  </a:cubicBezTo>
                  <a:cubicBezTo>
                    <a:pt x="42" y="46"/>
                    <a:pt x="43" y="54"/>
                    <a:pt x="43" y="61"/>
                  </a:cubicBezTo>
                  <a:cubicBezTo>
                    <a:pt x="43" y="66"/>
                    <a:pt x="42" y="71"/>
                    <a:pt x="41" y="75"/>
                  </a:cubicBezTo>
                  <a:cubicBezTo>
                    <a:pt x="40" y="78"/>
                    <a:pt x="38" y="80"/>
                    <a:pt x="36" y="81"/>
                  </a:cubicBezTo>
                  <a:cubicBezTo>
                    <a:pt x="36" y="82"/>
                    <a:pt x="36" y="82"/>
                    <a:pt x="36" y="8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7" name="Freeform 74">
              <a:extLst>
                <a:ext uri="{FF2B5EF4-FFF2-40B4-BE49-F238E27FC236}">
                  <a16:creationId xmlns:a16="http://schemas.microsoft.com/office/drawing/2014/main" id="{D7FAFFBD-E8C8-4328-9367-1D3A85140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" y="2061"/>
              <a:ext cx="37" cy="38"/>
            </a:xfrm>
            <a:custGeom>
              <a:avLst/>
              <a:gdLst>
                <a:gd name="T0" fmla="*/ 30 w 15"/>
                <a:gd name="T1" fmla="*/ 220 h 14"/>
                <a:gd name="T2" fmla="*/ 62 w 15"/>
                <a:gd name="T3" fmla="*/ 38 h 14"/>
                <a:gd name="T4" fmla="*/ 195 w 15"/>
                <a:gd name="T5" fmla="*/ 60 h 14"/>
                <a:gd name="T6" fmla="*/ 165 w 15"/>
                <a:gd name="T7" fmla="*/ 244 h 14"/>
                <a:gd name="T8" fmla="*/ 30 w 15"/>
                <a:gd name="T9" fmla="*/ 22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2" y="11"/>
                  </a:move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1" y="0"/>
                    <a:pt x="13" y="3"/>
                  </a:cubicBezTo>
                  <a:cubicBezTo>
                    <a:pt x="15" y="6"/>
                    <a:pt x="14" y="10"/>
                    <a:pt x="11" y="12"/>
                  </a:cubicBezTo>
                  <a:cubicBezTo>
                    <a:pt x="8" y="14"/>
                    <a:pt x="4" y="14"/>
                    <a:pt x="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8" name="Freeform 75">
              <a:extLst>
                <a:ext uri="{FF2B5EF4-FFF2-40B4-BE49-F238E27FC236}">
                  <a16:creationId xmlns:a16="http://schemas.microsoft.com/office/drawing/2014/main" id="{D2A2025F-9184-4F43-8CBE-2F4A31233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2043"/>
              <a:ext cx="55" cy="58"/>
            </a:xfrm>
            <a:custGeom>
              <a:avLst/>
              <a:gdLst>
                <a:gd name="T0" fmla="*/ 50 w 22"/>
                <a:gd name="T1" fmla="*/ 314 h 22"/>
                <a:gd name="T2" fmla="*/ 83 w 22"/>
                <a:gd name="T3" fmla="*/ 55 h 22"/>
                <a:gd name="T4" fmla="*/ 300 w 22"/>
                <a:gd name="T5" fmla="*/ 90 h 22"/>
                <a:gd name="T6" fmla="*/ 270 w 22"/>
                <a:gd name="T7" fmla="*/ 348 h 22"/>
                <a:gd name="T8" fmla="*/ 50 w 22"/>
                <a:gd name="T9" fmla="*/ 314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3" y="17"/>
                  </a:moveTo>
                  <a:cubicBezTo>
                    <a:pt x="0" y="12"/>
                    <a:pt x="1" y="6"/>
                    <a:pt x="5" y="3"/>
                  </a:cubicBezTo>
                  <a:cubicBezTo>
                    <a:pt x="10" y="0"/>
                    <a:pt x="16" y="1"/>
                    <a:pt x="19" y="5"/>
                  </a:cubicBezTo>
                  <a:cubicBezTo>
                    <a:pt x="22" y="10"/>
                    <a:pt x="21" y="16"/>
                    <a:pt x="17" y="19"/>
                  </a:cubicBezTo>
                  <a:cubicBezTo>
                    <a:pt x="12" y="22"/>
                    <a:pt x="6" y="21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B095EB3-D92E-4644-A1EA-D099561C9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Measuring jug</a:t>
            </a:r>
          </a:p>
        </p:txBody>
      </p:sp>
      <p:grpSp>
        <p:nvGrpSpPr>
          <p:cNvPr id="37890" name="Group 3">
            <a:extLst>
              <a:ext uri="{FF2B5EF4-FFF2-40B4-BE49-F238E27FC236}">
                <a16:creationId xmlns:a16="http://schemas.microsoft.com/office/drawing/2014/main" id="{9C7A1B1E-B5D0-4774-A4FB-E31F81F08FB8}"/>
              </a:ext>
            </a:extLst>
          </p:cNvPr>
          <p:cNvGrpSpPr>
            <a:grpSpLocks/>
          </p:cNvGrpSpPr>
          <p:nvPr/>
        </p:nvGrpSpPr>
        <p:grpSpPr bwMode="auto">
          <a:xfrm>
            <a:off x="4489450" y="2057400"/>
            <a:ext cx="2776538" cy="3359150"/>
            <a:chOff x="1868" y="1576"/>
            <a:chExt cx="1749" cy="2116"/>
          </a:xfrm>
        </p:grpSpPr>
        <p:sp>
          <p:nvSpPr>
            <p:cNvPr id="37891" name="Freeform 4">
              <a:extLst>
                <a:ext uri="{FF2B5EF4-FFF2-40B4-BE49-F238E27FC236}">
                  <a16:creationId xmlns:a16="http://schemas.microsoft.com/office/drawing/2014/main" id="{5E42F69E-9CC0-4D82-A28F-7B4A355CB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1576"/>
              <a:ext cx="1749" cy="433"/>
            </a:xfrm>
            <a:custGeom>
              <a:avLst/>
              <a:gdLst>
                <a:gd name="T0" fmla="*/ 4577 w 428"/>
                <a:gd name="T1" fmla="*/ 4640 h 106"/>
                <a:gd name="T2" fmla="*/ 2587 w 428"/>
                <a:gd name="T3" fmla="*/ 3754 h 106"/>
                <a:gd name="T4" fmla="*/ 135 w 428"/>
                <a:gd name="T5" fmla="*/ 3272 h 106"/>
                <a:gd name="T6" fmla="*/ 1839 w 428"/>
                <a:gd name="T7" fmla="*/ 2320 h 106"/>
                <a:gd name="T8" fmla="*/ 6681 w 428"/>
                <a:gd name="T9" fmla="*/ 1152 h 106"/>
                <a:gd name="T10" fmla="*/ 16248 w 428"/>
                <a:gd name="T11" fmla="*/ 0 h 106"/>
                <a:gd name="T12" fmla="*/ 29206 w 428"/>
                <a:gd name="T13" fmla="*/ 3603 h 106"/>
                <a:gd name="T14" fmla="*/ 16248 w 428"/>
                <a:gd name="T15" fmla="*/ 7226 h 106"/>
                <a:gd name="T16" fmla="*/ 6681 w 428"/>
                <a:gd name="T17" fmla="*/ 5988 h 106"/>
                <a:gd name="T18" fmla="*/ 4577 w 428"/>
                <a:gd name="T19" fmla="*/ 4640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8" h="106">
                  <a:moveTo>
                    <a:pt x="67" y="68"/>
                  </a:moveTo>
                  <a:cubicBezTo>
                    <a:pt x="58" y="59"/>
                    <a:pt x="54" y="57"/>
                    <a:pt x="38" y="55"/>
                  </a:cubicBezTo>
                  <a:cubicBezTo>
                    <a:pt x="22" y="53"/>
                    <a:pt x="3" y="51"/>
                    <a:pt x="2" y="48"/>
                  </a:cubicBezTo>
                  <a:cubicBezTo>
                    <a:pt x="0" y="42"/>
                    <a:pt x="13" y="37"/>
                    <a:pt x="27" y="34"/>
                  </a:cubicBezTo>
                  <a:cubicBezTo>
                    <a:pt x="41" y="31"/>
                    <a:pt x="74" y="24"/>
                    <a:pt x="98" y="17"/>
                  </a:cubicBezTo>
                  <a:cubicBezTo>
                    <a:pt x="133" y="6"/>
                    <a:pt x="182" y="0"/>
                    <a:pt x="238" y="0"/>
                  </a:cubicBezTo>
                  <a:cubicBezTo>
                    <a:pt x="343" y="0"/>
                    <a:pt x="428" y="23"/>
                    <a:pt x="428" y="53"/>
                  </a:cubicBezTo>
                  <a:cubicBezTo>
                    <a:pt x="428" y="82"/>
                    <a:pt x="343" y="106"/>
                    <a:pt x="238" y="106"/>
                  </a:cubicBezTo>
                  <a:cubicBezTo>
                    <a:pt x="183" y="106"/>
                    <a:pt x="133" y="99"/>
                    <a:pt x="98" y="88"/>
                  </a:cubicBezTo>
                  <a:cubicBezTo>
                    <a:pt x="86" y="85"/>
                    <a:pt x="75" y="75"/>
                    <a:pt x="67" y="68"/>
                  </a:cubicBezTo>
                  <a:close/>
                </a:path>
              </a:pathLst>
            </a:custGeom>
            <a:solidFill>
              <a:srgbClr val="EE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2" name="Freeform 5">
              <a:extLst>
                <a:ext uri="{FF2B5EF4-FFF2-40B4-BE49-F238E27FC236}">
                  <a16:creationId xmlns:a16="http://schemas.microsoft.com/office/drawing/2014/main" id="{EF9218E8-7D8B-4372-9228-064AA989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" y="1605"/>
              <a:ext cx="1557" cy="351"/>
            </a:xfrm>
            <a:custGeom>
              <a:avLst/>
              <a:gdLst>
                <a:gd name="T0" fmla="*/ 266 w 381"/>
                <a:gd name="T1" fmla="*/ 2249 h 86"/>
                <a:gd name="T2" fmla="*/ 952 w 381"/>
                <a:gd name="T3" fmla="*/ 2114 h 86"/>
                <a:gd name="T4" fmla="*/ 3408 w 381"/>
                <a:gd name="T5" fmla="*/ 1767 h 86"/>
                <a:gd name="T6" fmla="*/ 5329 w 381"/>
                <a:gd name="T7" fmla="*/ 1082 h 86"/>
                <a:gd name="T8" fmla="*/ 14262 w 381"/>
                <a:gd name="T9" fmla="*/ 0 h 86"/>
                <a:gd name="T10" fmla="*/ 26003 w 381"/>
                <a:gd name="T11" fmla="*/ 2930 h 86"/>
                <a:gd name="T12" fmla="*/ 14262 w 381"/>
                <a:gd name="T13" fmla="*/ 5849 h 86"/>
                <a:gd name="T14" fmla="*/ 5329 w 381"/>
                <a:gd name="T15" fmla="*/ 4763 h 86"/>
                <a:gd name="T16" fmla="*/ 3555 w 381"/>
                <a:gd name="T17" fmla="*/ 3530 h 86"/>
                <a:gd name="T18" fmla="*/ 3555 w 381"/>
                <a:gd name="T19" fmla="*/ 3530 h 86"/>
                <a:gd name="T20" fmla="*/ 200 w 381"/>
                <a:gd name="T21" fmla="*/ 2449 h 86"/>
                <a:gd name="T22" fmla="*/ 266 w 381"/>
                <a:gd name="T23" fmla="*/ 2249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1" h="86">
                  <a:moveTo>
                    <a:pt x="4" y="33"/>
                  </a:moveTo>
                  <a:cubicBezTo>
                    <a:pt x="7" y="32"/>
                    <a:pt x="11" y="32"/>
                    <a:pt x="14" y="31"/>
                  </a:cubicBezTo>
                  <a:cubicBezTo>
                    <a:pt x="21" y="31"/>
                    <a:pt x="36" y="29"/>
                    <a:pt x="50" y="26"/>
                  </a:cubicBezTo>
                  <a:cubicBezTo>
                    <a:pt x="60" y="24"/>
                    <a:pt x="70" y="19"/>
                    <a:pt x="78" y="16"/>
                  </a:cubicBezTo>
                  <a:cubicBezTo>
                    <a:pt x="111" y="6"/>
                    <a:pt x="159" y="0"/>
                    <a:pt x="209" y="0"/>
                  </a:cubicBezTo>
                  <a:cubicBezTo>
                    <a:pt x="316" y="0"/>
                    <a:pt x="381" y="25"/>
                    <a:pt x="381" y="43"/>
                  </a:cubicBezTo>
                  <a:cubicBezTo>
                    <a:pt x="381" y="61"/>
                    <a:pt x="316" y="86"/>
                    <a:pt x="209" y="86"/>
                  </a:cubicBezTo>
                  <a:cubicBezTo>
                    <a:pt x="159" y="86"/>
                    <a:pt x="111" y="80"/>
                    <a:pt x="78" y="70"/>
                  </a:cubicBezTo>
                  <a:cubicBezTo>
                    <a:pt x="68" y="67"/>
                    <a:pt x="58" y="57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4" y="44"/>
                    <a:pt x="14" y="38"/>
                    <a:pt x="3" y="36"/>
                  </a:cubicBezTo>
                  <a:cubicBezTo>
                    <a:pt x="1" y="36"/>
                    <a:pt x="0" y="34"/>
                    <a:pt x="4" y="33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3" name="Freeform 6">
              <a:extLst>
                <a:ext uri="{FF2B5EF4-FFF2-40B4-BE49-F238E27FC236}">
                  <a16:creationId xmlns:a16="http://schemas.microsoft.com/office/drawing/2014/main" id="{C6217495-BC5C-473B-B976-1CDF524DC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1576"/>
              <a:ext cx="1749" cy="433"/>
            </a:xfrm>
            <a:custGeom>
              <a:avLst/>
              <a:gdLst>
                <a:gd name="T0" fmla="*/ 4577 w 428"/>
                <a:gd name="T1" fmla="*/ 4640 h 106"/>
                <a:gd name="T2" fmla="*/ 2587 w 428"/>
                <a:gd name="T3" fmla="*/ 3754 h 106"/>
                <a:gd name="T4" fmla="*/ 135 w 428"/>
                <a:gd name="T5" fmla="*/ 3272 h 106"/>
                <a:gd name="T6" fmla="*/ 1839 w 428"/>
                <a:gd name="T7" fmla="*/ 2320 h 106"/>
                <a:gd name="T8" fmla="*/ 6681 w 428"/>
                <a:gd name="T9" fmla="*/ 1152 h 106"/>
                <a:gd name="T10" fmla="*/ 16248 w 428"/>
                <a:gd name="T11" fmla="*/ 0 h 106"/>
                <a:gd name="T12" fmla="*/ 29206 w 428"/>
                <a:gd name="T13" fmla="*/ 3603 h 106"/>
                <a:gd name="T14" fmla="*/ 16248 w 428"/>
                <a:gd name="T15" fmla="*/ 7226 h 106"/>
                <a:gd name="T16" fmla="*/ 6681 w 428"/>
                <a:gd name="T17" fmla="*/ 5988 h 106"/>
                <a:gd name="T18" fmla="*/ 4577 w 428"/>
                <a:gd name="T19" fmla="*/ 4640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8" h="106">
                  <a:moveTo>
                    <a:pt x="67" y="68"/>
                  </a:moveTo>
                  <a:cubicBezTo>
                    <a:pt x="58" y="59"/>
                    <a:pt x="54" y="57"/>
                    <a:pt x="38" y="55"/>
                  </a:cubicBezTo>
                  <a:cubicBezTo>
                    <a:pt x="22" y="53"/>
                    <a:pt x="3" y="51"/>
                    <a:pt x="2" y="48"/>
                  </a:cubicBezTo>
                  <a:cubicBezTo>
                    <a:pt x="0" y="42"/>
                    <a:pt x="13" y="37"/>
                    <a:pt x="27" y="34"/>
                  </a:cubicBezTo>
                  <a:cubicBezTo>
                    <a:pt x="41" y="31"/>
                    <a:pt x="74" y="24"/>
                    <a:pt x="98" y="17"/>
                  </a:cubicBezTo>
                  <a:cubicBezTo>
                    <a:pt x="133" y="6"/>
                    <a:pt x="182" y="0"/>
                    <a:pt x="238" y="0"/>
                  </a:cubicBezTo>
                  <a:cubicBezTo>
                    <a:pt x="343" y="0"/>
                    <a:pt x="428" y="23"/>
                    <a:pt x="428" y="53"/>
                  </a:cubicBezTo>
                  <a:cubicBezTo>
                    <a:pt x="428" y="82"/>
                    <a:pt x="343" y="106"/>
                    <a:pt x="238" y="106"/>
                  </a:cubicBezTo>
                  <a:cubicBezTo>
                    <a:pt x="183" y="106"/>
                    <a:pt x="133" y="99"/>
                    <a:pt x="98" y="88"/>
                  </a:cubicBezTo>
                  <a:cubicBezTo>
                    <a:pt x="86" y="85"/>
                    <a:pt x="75" y="75"/>
                    <a:pt x="67" y="68"/>
                  </a:cubicBezTo>
                  <a:close/>
                </a:path>
              </a:pathLst>
            </a:custGeom>
            <a:noFill/>
            <a:ln w="142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4" name="Freeform 7">
              <a:extLst>
                <a:ext uri="{FF2B5EF4-FFF2-40B4-BE49-F238E27FC236}">
                  <a16:creationId xmlns:a16="http://schemas.microsoft.com/office/drawing/2014/main" id="{16A307A3-7620-46DC-8893-E2D892351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" y="1605"/>
              <a:ext cx="1557" cy="351"/>
            </a:xfrm>
            <a:custGeom>
              <a:avLst/>
              <a:gdLst>
                <a:gd name="T0" fmla="*/ 266 w 381"/>
                <a:gd name="T1" fmla="*/ 2249 h 86"/>
                <a:gd name="T2" fmla="*/ 952 w 381"/>
                <a:gd name="T3" fmla="*/ 2114 h 86"/>
                <a:gd name="T4" fmla="*/ 3408 w 381"/>
                <a:gd name="T5" fmla="*/ 1767 h 86"/>
                <a:gd name="T6" fmla="*/ 5329 w 381"/>
                <a:gd name="T7" fmla="*/ 1082 h 86"/>
                <a:gd name="T8" fmla="*/ 14262 w 381"/>
                <a:gd name="T9" fmla="*/ 0 h 86"/>
                <a:gd name="T10" fmla="*/ 26003 w 381"/>
                <a:gd name="T11" fmla="*/ 2930 h 86"/>
                <a:gd name="T12" fmla="*/ 14262 w 381"/>
                <a:gd name="T13" fmla="*/ 5849 h 86"/>
                <a:gd name="T14" fmla="*/ 5329 w 381"/>
                <a:gd name="T15" fmla="*/ 4763 h 86"/>
                <a:gd name="T16" fmla="*/ 3555 w 381"/>
                <a:gd name="T17" fmla="*/ 3530 h 86"/>
                <a:gd name="T18" fmla="*/ 3555 w 381"/>
                <a:gd name="T19" fmla="*/ 3530 h 86"/>
                <a:gd name="T20" fmla="*/ 200 w 381"/>
                <a:gd name="T21" fmla="*/ 2449 h 86"/>
                <a:gd name="T22" fmla="*/ 266 w 381"/>
                <a:gd name="T23" fmla="*/ 2249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1" h="86">
                  <a:moveTo>
                    <a:pt x="4" y="33"/>
                  </a:moveTo>
                  <a:cubicBezTo>
                    <a:pt x="7" y="32"/>
                    <a:pt x="11" y="32"/>
                    <a:pt x="14" y="31"/>
                  </a:cubicBezTo>
                  <a:cubicBezTo>
                    <a:pt x="21" y="31"/>
                    <a:pt x="36" y="29"/>
                    <a:pt x="50" y="26"/>
                  </a:cubicBezTo>
                  <a:cubicBezTo>
                    <a:pt x="60" y="24"/>
                    <a:pt x="70" y="19"/>
                    <a:pt x="78" y="16"/>
                  </a:cubicBezTo>
                  <a:cubicBezTo>
                    <a:pt x="111" y="6"/>
                    <a:pt x="159" y="0"/>
                    <a:pt x="209" y="0"/>
                  </a:cubicBezTo>
                  <a:cubicBezTo>
                    <a:pt x="316" y="0"/>
                    <a:pt x="381" y="25"/>
                    <a:pt x="381" y="43"/>
                  </a:cubicBezTo>
                  <a:cubicBezTo>
                    <a:pt x="381" y="61"/>
                    <a:pt x="316" y="86"/>
                    <a:pt x="209" y="86"/>
                  </a:cubicBezTo>
                  <a:cubicBezTo>
                    <a:pt x="159" y="86"/>
                    <a:pt x="111" y="80"/>
                    <a:pt x="78" y="70"/>
                  </a:cubicBezTo>
                  <a:cubicBezTo>
                    <a:pt x="68" y="67"/>
                    <a:pt x="58" y="57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4" y="44"/>
                    <a:pt x="14" y="38"/>
                    <a:pt x="3" y="36"/>
                  </a:cubicBezTo>
                  <a:cubicBezTo>
                    <a:pt x="1" y="36"/>
                    <a:pt x="0" y="34"/>
                    <a:pt x="4" y="33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5" name="Oval 8">
              <a:extLst>
                <a:ext uri="{FF2B5EF4-FFF2-40B4-BE49-F238E27FC236}">
                  <a16:creationId xmlns:a16="http://schemas.microsoft.com/office/drawing/2014/main" id="{7D01B6A2-903C-4E8C-B777-4FDB5AD05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" y="3185"/>
              <a:ext cx="1111" cy="429"/>
            </a:xfrm>
            <a:prstGeom prst="ellipse">
              <a:avLst/>
            </a:pr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7896" name="Freeform 9">
              <a:extLst>
                <a:ext uri="{FF2B5EF4-FFF2-40B4-BE49-F238E27FC236}">
                  <a16:creationId xmlns:a16="http://schemas.microsoft.com/office/drawing/2014/main" id="{5429208C-E6E7-4E4D-B26C-EEE1D89AD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1776"/>
              <a:ext cx="1741" cy="1699"/>
            </a:xfrm>
            <a:custGeom>
              <a:avLst/>
              <a:gdLst>
                <a:gd name="T0" fmla="*/ 16102 w 426"/>
                <a:gd name="T1" fmla="*/ 3888 h 416"/>
                <a:gd name="T2" fmla="*/ 6547 w 426"/>
                <a:gd name="T3" fmla="*/ 2651 h 416"/>
                <a:gd name="T4" fmla="*/ 4442 w 426"/>
                <a:gd name="T5" fmla="*/ 1303 h 416"/>
                <a:gd name="T6" fmla="*/ 2456 w 426"/>
                <a:gd name="T7" fmla="*/ 417 h 416"/>
                <a:gd name="T8" fmla="*/ 0 w 426"/>
                <a:gd name="T9" fmla="*/ 0 h 416"/>
                <a:gd name="T10" fmla="*/ 3825 w 426"/>
                <a:gd name="T11" fmla="*/ 4354 h 416"/>
                <a:gd name="T12" fmla="*/ 10990 w 426"/>
                <a:gd name="T13" fmla="*/ 26772 h 416"/>
                <a:gd name="T14" fmla="*/ 16102 w 426"/>
                <a:gd name="T15" fmla="*/ 28340 h 416"/>
                <a:gd name="T16" fmla="*/ 21162 w 426"/>
                <a:gd name="T17" fmla="*/ 26772 h 416"/>
                <a:gd name="T18" fmla="*/ 29078 w 426"/>
                <a:gd name="T19" fmla="*/ 482 h 416"/>
                <a:gd name="T20" fmla="*/ 29013 w 426"/>
                <a:gd name="T21" fmla="*/ 482 h 416"/>
                <a:gd name="T22" fmla="*/ 16102 w 426"/>
                <a:gd name="T23" fmla="*/ 3888 h 4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6" h="416">
                  <a:moveTo>
                    <a:pt x="236" y="57"/>
                  </a:moveTo>
                  <a:cubicBezTo>
                    <a:pt x="181" y="57"/>
                    <a:pt x="131" y="50"/>
                    <a:pt x="96" y="39"/>
                  </a:cubicBezTo>
                  <a:cubicBezTo>
                    <a:pt x="84" y="36"/>
                    <a:pt x="73" y="26"/>
                    <a:pt x="65" y="19"/>
                  </a:cubicBezTo>
                  <a:cubicBezTo>
                    <a:pt x="56" y="10"/>
                    <a:pt x="52" y="8"/>
                    <a:pt x="36" y="6"/>
                  </a:cubicBezTo>
                  <a:cubicBezTo>
                    <a:pt x="22" y="4"/>
                    <a:pt x="3" y="3"/>
                    <a:pt x="0" y="0"/>
                  </a:cubicBezTo>
                  <a:cubicBezTo>
                    <a:pt x="7" y="19"/>
                    <a:pt x="29" y="37"/>
                    <a:pt x="56" y="64"/>
                  </a:cubicBezTo>
                  <a:cubicBezTo>
                    <a:pt x="56" y="64"/>
                    <a:pt x="160" y="391"/>
                    <a:pt x="161" y="393"/>
                  </a:cubicBezTo>
                  <a:cubicBezTo>
                    <a:pt x="168" y="406"/>
                    <a:pt x="199" y="416"/>
                    <a:pt x="236" y="416"/>
                  </a:cubicBezTo>
                  <a:cubicBezTo>
                    <a:pt x="272" y="416"/>
                    <a:pt x="302" y="406"/>
                    <a:pt x="310" y="393"/>
                  </a:cubicBezTo>
                  <a:cubicBezTo>
                    <a:pt x="312" y="391"/>
                    <a:pt x="426" y="7"/>
                    <a:pt x="426" y="7"/>
                  </a:cubicBezTo>
                  <a:cubicBezTo>
                    <a:pt x="425" y="7"/>
                    <a:pt x="425" y="7"/>
                    <a:pt x="425" y="7"/>
                  </a:cubicBezTo>
                  <a:cubicBezTo>
                    <a:pt x="420" y="35"/>
                    <a:pt x="337" y="57"/>
                    <a:pt x="236" y="57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Oval 10">
              <a:extLst>
                <a:ext uri="{FF2B5EF4-FFF2-40B4-BE49-F238E27FC236}">
                  <a16:creationId xmlns:a16="http://schemas.microsoft.com/office/drawing/2014/main" id="{9D3843A1-35A7-41DC-AC53-E9A7D1510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" y="3259"/>
              <a:ext cx="547" cy="192"/>
            </a:xfrm>
            <a:prstGeom prst="ellipse">
              <a:avLst/>
            </a:prstGeom>
            <a:solidFill>
              <a:srgbClr val="F6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7898" name="Freeform 11">
              <a:extLst>
                <a:ext uri="{FF2B5EF4-FFF2-40B4-BE49-F238E27FC236}">
                  <a16:creationId xmlns:a16="http://schemas.microsoft.com/office/drawing/2014/main" id="{98A2276C-6713-4E98-9319-0DE1F8BCB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" y="3402"/>
              <a:ext cx="1111" cy="290"/>
            </a:xfrm>
            <a:custGeom>
              <a:avLst/>
              <a:gdLst>
                <a:gd name="T0" fmla="*/ 0 w 272"/>
                <a:gd name="T1" fmla="*/ 1234 h 71"/>
                <a:gd name="T2" fmla="*/ 9276 w 272"/>
                <a:gd name="T3" fmla="*/ 4840 h 71"/>
                <a:gd name="T4" fmla="*/ 18536 w 272"/>
                <a:gd name="T5" fmla="*/ 1234 h 71"/>
                <a:gd name="T6" fmla="*/ 18536 w 272"/>
                <a:gd name="T7" fmla="*/ 0 h 71"/>
                <a:gd name="T8" fmla="*/ 9276 w 272"/>
                <a:gd name="T9" fmla="*/ 3537 h 71"/>
                <a:gd name="T10" fmla="*/ 0 w 272"/>
                <a:gd name="T11" fmla="*/ 0 h 71"/>
                <a:gd name="T12" fmla="*/ 0 w 272"/>
                <a:gd name="T13" fmla="*/ 1234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2" h="71">
                  <a:moveTo>
                    <a:pt x="0" y="18"/>
                  </a:moveTo>
                  <a:cubicBezTo>
                    <a:pt x="0" y="47"/>
                    <a:pt x="61" y="71"/>
                    <a:pt x="136" y="71"/>
                  </a:cubicBezTo>
                  <a:cubicBezTo>
                    <a:pt x="211" y="71"/>
                    <a:pt x="272" y="47"/>
                    <a:pt x="272" y="18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72" y="29"/>
                    <a:pt x="211" y="52"/>
                    <a:pt x="136" y="52"/>
                  </a:cubicBezTo>
                  <a:cubicBezTo>
                    <a:pt x="61" y="52"/>
                    <a:pt x="0" y="29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Freeform 12">
              <a:extLst>
                <a:ext uri="{FF2B5EF4-FFF2-40B4-BE49-F238E27FC236}">
                  <a16:creationId xmlns:a16="http://schemas.microsoft.com/office/drawing/2014/main" id="{DF59AEDF-69DF-4E01-AB1E-ABD3D1329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" y="3402"/>
              <a:ext cx="1111" cy="290"/>
            </a:xfrm>
            <a:custGeom>
              <a:avLst/>
              <a:gdLst>
                <a:gd name="T0" fmla="*/ 0 w 272"/>
                <a:gd name="T1" fmla="*/ 1234 h 71"/>
                <a:gd name="T2" fmla="*/ 9276 w 272"/>
                <a:gd name="T3" fmla="*/ 4840 h 71"/>
                <a:gd name="T4" fmla="*/ 18536 w 272"/>
                <a:gd name="T5" fmla="*/ 1234 h 71"/>
                <a:gd name="T6" fmla="*/ 18536 w 272"/>
                <a:gd name="T7" fmla="*/ 0 h 71"/>
                <a:gd name="T8" fmla="*/ 9276 w 272"/>
                <a:gd name="T9" fmla="*/ 3537 h 71"/>
                <a:gd name="T10" fmla="*/ 0 w 272"/>
                <a:gd name="T11" fmla="*/ 0 h 71"/>
                <a:gd name="T12" fmla="*/ 0 w 272"/>
                <a:gd name="T13" fmla="*/ 1234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2" h="71">
                  <a:moveTo>
                    <a:pt x="0" y="18"/>
                  </a:moveTo>
                  <a:cubicBezTo>
                    <a:pt x="0" y="47"/>
                    <a:pt x="61" y="71"/>
                    <a:pt x="136" y="71"/>
                  </a:cubicBezTo>
                  <a:cubicBezTo>
                    <a:pt x="211" y="71"/>
                    <a:pt x="272" y="47"/>
                    <a:pt x="272" y="18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72" y="29"/>
                    <a:pt x="211" y="52"/>
                    <a:pt x="136" y="52"/>
                  </a:cubicBezTo>
                  <a:cubicBezTo>
                    <a:pt x="61" y="52"/>
                    <a:pt x="0" y="29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Freeform 13">
              <a:extLst>
                <a:ext uri="{FF2B5EF4-FFF2-40B4-BE49-F238E27FC236}">
                  <a16:creationId xmlns:a16="http://schemas.microsoft.com/office/drawing/2014/main" id="{DCDAD858-CDDF-4154-9EA8-04BC40ED7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3406"/>
              <a:ext cx="327" cy="135"/>
            </a:xfrm>
            <a:custGeom>
              <a:avLst/>
              <a:gdLst>
                <a:gd name="T0" fmla="*/ 5465 w 80"/>
                <a:gd name="T1" fmla="*/ 0 h 33"/>
                <a:gd name="T2" fmla="*/ 0 w 80"/>
                <a:gd name="T3" fmla="*/ 1775 h 33"/>
                <a:gd name="T4" fmla="*/ 5465 w 80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0" h="33">
                  <a:moveTo>
                    <a:pt x="80" y="0"/>
                  </a:moveTo>
                  <a:cubicBezTo>
                    <a:pt x="70" y="18"/>
                    <a:pt x="32" y="26"/>
                    <a:pt x="0" y="26"/>
                  </a:cubicBezTo>
                  <a:cubicBezTo>
                    <a:pt x="23" y="33"/>
                    <a:pt x="75" y="27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Freeform 14">
              <a:extLst>
                <a:ext uri="{FF2B5EF4-FFF2-40B4-BE49-F238E27FC236}">
                  <a16:creationId xmlns:a16="http://schemas.microsoft.com/office/drawing/2014/main" id="{C16D0316-2EE5-467E-81BB-8D4BB33D3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3471"/>
              <a:ext cx="254" cy="176"/>
            </a:xfrm>
            <a:custGeom>
              <a:avLst/>
              <a:gdLst>
                <a:gd name="T0" fmla="*/ 0 w 62"/>
                <a:gd name="T1" fmla="*/ 2947 h 43"/>
                <a:gd name="T2" fmla="*/ 4265 w 62"/>
                <a:gd name="T3" fmla="*/ 618 h 43"/>
                <a:gd name="T4" fmla="*/ 4265 w 62"/>
                <a:gd name="T5" fmla="*/ 0 h 43"/>
                <a:gd name="T6" fmla="*/ 0 w 62"/>
                <a:gd name="T7" fmla="*/ 2947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43">
                  <a:moveTo>
                    <a:pt x="0" y="43"/>
                  </a:moveTo>
                  <a:cubicBezTo>
                    <a:pt x="19" y="37"/>
                    <a:pt x="48" y="26"/>
                    <a:pt x="62" y="9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38" y="34"/>
                    <a:pt x="0" y="43"/>
                  </a:cubicBezTo>
                  <a:close/>
                </a:path>
              </a:pathLst>
            </a:custGeom>
            <a:solidFill>
              <a:srgbClr val="55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Freeform 15">
              <a:extLst>
                <a:ext uri="{FF2B5EF4-FFF2-40B4-BE49-F238E27FC236}">
                  <a16:creationId xmlns:a16="http://schemas.microsoft.com/office/drawing/2014/main" id="{B1C2108D-16B0-43E3-ADC1-2202087ED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" y="3467"/>
              <a:ext cx="184" cy="151"/>
            </a:xfrm>
            <a:custGeom>
              <a:avLst/>
              <a:gdLst>
                <a:gd name="T0" fmla="*/ 0 w 45"/>
                <a:gd name="T1" fmla="*/ 0 h 37"/>
                <a:gd name="T2" fmla="*/ 0 w 45"/>
                <a:gd name="T3" fmla="*/ 616 h 37"/>
                <a:gd name="T4" fmla="*/ 3075 w 45"/>
                <a:gd name="T5" fmla="*/ 2514 h 37"/>
                <a:gd name="T6" fmla="*/ 552 w 45"/>
                <a:gd name="T7" fmla="*/ 751 h 37"/>
                <a:gd name="T8" fmla="*/ 0 w 45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7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4" y="18"/>
                    <a:pt x="15" y="30"/>
                    <a:pt x="45" y="37"/>
                  </a:cubicBezTo>
                  <a:cubicBezTo>
                    <a:pt x="26" y="32"/>
                    <a:pt x="8" y="13"/>
                    <a:pt x="8" y="11"/>
                  </a:cubicBezTo>
                  <a:cubicBezTo>
                    <a:pt x="8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5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Freeform 16">
              <a:extLst>
                <a:ext uri="{FF2B5EF4-FFF2-40B4-BE49-F238E27FC236}">
                  <a16:creationId xmlns:a16="http://schemas.microsoft.com/office/drawing/2014/main" id="{5A73F3E5-576B-44E1-8FF3-983BBA100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" y="1621"/>
              <a:ext cx="1443" cy="335"/>
            </a:xfrm>
            <a:custGeom>
              <a:avLst/>
              <a:gdLst>
                <a:gd name="T0" fmla="*/ 24114 w 353"/>
                <a:gd name="T1" fmla="*/ 4155 h 82"/>
                <a:gd name="T2" fmla="*/ 14271 w 353"/>
                <a:gd name="T3" fmla="*/ 1969 h 82"/>
                <a:gd name="T4" fmla="*/ 11127 w 353"/>
                <a:gd name="T5" fmla="*/ 2186 h 82"/>
                <a:gd name="T6" fmla="*/ 4914 w 353"/>
                <a:gd name="T7" fmla="*/ 2051 h 82"/>
                <a:gd name="T8" fmla="*/ 9627 w 353"/>
                <a:gd name="T9" fmla="*/ 0 h 82"/>
                <a:gd name="T10" fmla="*/ 5331 w 353"/>
                <a:gd name="T11" fmla="*/ 817 h 82"/>
                <a:gd name="T12" fmla="*/ 3409 w 353"/>
                <a:gd name="T13" fmla="*/ 1503 h 82"/>
                <a:gd name="T14" fmla="*/ 952 w 353"/>
                <a:gd name="T15" fmla="*/ 1834 h 82"/>
                <a:gd name="T16" fmla="*/ 266 w 353"/>
                <a:gd name="T17" fmla="*/ 1969 h 82"/>
                <a:gd name="T18" fmla="*/ 200 w 353"/>
                <a:gd name="T19" fmla="*/ 2186 h 82"/>
                <a:gd name="T20" fmla="*/ 3560 w 353"/>
                <a:gd name="T21" fmla="*/ 3272 h 82"/>
                <a:gd name="T22" fmla="*/ 3560 w 353"/>
                <a:gd name="T23" fmla="*/ 3272 h 82"/>
                <a:gd name="T24" fmla="*/ 4513 w 353"/>
                <a:gd name="T25" fmla="*/ 4089 h 82"/>
                <a:gd name="T26" fmla="*/ 4513 w 353"/>
                <a:gd name="T27" fmla="*/ 4089 h 82"/>
                <a:gd name="T28" fmla="*/ 4513 w 353"/>
                <a:gd name="T29" fmla="*/ 4089 h 82"/>
                <a:gd name="T30" fmla="*/ 4644 w 353"/>
                <a:gd name="T31" fmla="*/ 4155 h 82"/>
                <a:gd name="T32" fmla="*/ 4779 w 353"/>
                <a:gd name="T33" fmla="*/ 4224 h 82"/>
                <a:gd name="T34" fmla="*/ 4844 w 353"/>
                <a:gd name="T35" fmla="*/ 4290 h 82"/>
                <a:gd name="T36" fmla="*/ 4979 w 353"/>
                <a:gd name="T37" fmla="*/ 4355 h 82"/>
                <a:gd name="T38" fmla="*/ 5130 w 353"/>
                <a:gd name="T39" fmla="*/ 4355 h 82"/>
                <a:gd name="T40" fmla="*/ 5331 w 353"/>
                <a:gd name="T41" fmla="*/ 4506 h 82"/>
                <a:gd name="T42" fmla="*/ 5797 w 353"/>
                <a:gd name="T43" fmla="*/ 4641 h 82"/>
                <a:gd name="T44" fmla="*/ 6017 w 353"/>
                <a:gd name="T45" fmla="*/ 4641 h 82"/>
                <a:gd name="T46" fmla="*/ 6348 w 353"/>
                <a:gd name="T47" fmla="*/ 4772 h 82"/>
                <a:gd name="T48" fmla="*/ 6549 w 353"/>
                <a:gd name="T49" fmla="*/ 4772 h 82"/>
                <a:gd name="T50" fmla="*/ 6970 w 353"/>
                <a:gd name="T51" fmla="*/ 4907 h 82"/>
                <a:gd name="T52" fmla="*/ 7101 w 353"/>
                <a:gd name="T53" fmla="*/ 4907 h 82"/>
                <a:gd name="T54" fmla="*/ 7652 w 353"/>
                <a:gd name="T55" fmla="*/ 5041 h 82"/>
                <a:gd name="T56" fmla="*/ 7652 w 353"/>
                <a:gd name="T57" fmla="*/ 5041 h 82"/>
                <a:gd name="T58" fmla="*/ 8956 w 353"/>
                <a:gd name="T59" fmla="*/ 5258 h 82"/>
                <a:gd name="T60" fmla="*/ 9022 w 353"/>
                <a:gd name="T61" fmla="*/ 5258 h 82"/>
                <a:gd name="T62" fmla="*/ 9627 w 353"/>
                <a:gd name="T63" fmla="*/ 5323 h 82"/>
                <a:gd name="T64" fmla="*/ 9692 w 353"/>
                <a:gd name="T65" fmla="*/ 5323 h 82"/>
                <a:gd name="T66" fmla="*/ 10379 w 353"/>
                <a:gd name="T67" fmla="*/ 5393 h 82"/>
                <a:gd name="T68" fmla="*/ 10379 w 353"/>
                <a:gd name="T69" fmla="*/ 5393 h 82"/>
                <a:gd name="T70" fmla="*/ 10379 w 353"/>
                <a:gd name="T71" fmla="*/ 5393 h 82"/>
                <a:gd name="T72" fmla="*/ 14271 w 353"/>
                <a:gd name="T73" fmla="*/ 5593 h 82"/>
                <a:gd name="T74" fmla="*/ 24114 w 353"/>
                <a:gd name="T75" fmla="*/ 4155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3" h="82">
                  <a:moveTo>
                    <a:pt x="353" y="61"/>
                  </a:moveTo>
                  <a:cubicBezTo>
                    <a:pt x="324" y="42"/>
                    <a:pt x="270" y="29"/>
                    <a:pt x="209" y="29"/>
                  </a:cubicBezTo>
                  <a:cubicBezTo>
                    <a:pt x="193" y="29"/>
                    <a:pt x="178" y="30"/>
                    <a:pt x="163" y="32"/>
                  </a:cubicBezTo>
                  <a:cubicBezTo>
                    <a:pt x="123" y="34"/>
                    <a:pt x="73" y="41"/>
                    <a:pt x="72" y="30"/>
                  </a:cubicBezTo>
                  <a:cubicBezTo>
                    <a:pt x="71" y="21"/>
                    <a:pt x="94" y="10"/>
                    <a:pt x="141" y="0"/>
                  </a:cubicBezTo>
                  <a:cubicBezTo>
                    <a:pt x="117" y="3"/>
                    <a:pt x="96" y="7"/>
                    <a:pt x="78" y="12"/>
                  </a:cubicBezTo>
                  <a:cubicBezTo>
                    <a:pt x="70" y="15"/>
                    <a:pt x="60" y="20"/>
                    <a:pt x="50" y="22"/>
                  </a:cubicBezTo>
                  <a:cubicBezTo>
                    <a:pt x="36" y="25"/>
                    <a:pt x="21" y="27"/>
                    <a:pt x="14" y="27"/>
                  </a:cubicBezTo>
                  <a:cubicBezTo>
                    <a:pt x="11" y="28"/>
                    <a:pt x="7" y="28"/>
                    <a:pt x="4" y="29"/>
                  </a:cubicBezTo>
                  <a:cubicBezTo>
                    <a:pt x="0" y="30"/>
                    <a:pt x="1" y="32"/>
                    <a:pt x="3" y="32"/>
                  </a:cubicBezTo>
                  <a:cubicBezTo>
                    <a:pt x="14" y="34"/>
                    <a:pt x="44" y="40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5" y="51"/>
                    <a:pt x="60" y="56"/>
                    <a:pt x="66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7" y="60"/>
                    <a:pt x="68" y="61"/>
                    <a:pt x="68" y="61"/>
                  </a:cubicBezTo>
                  <a:cubicBezTo>
                    <a:pt x="69" y="61"/>
                    <a:pt x="69" y="62"/>
                    <a:pt x="70" y="62"/>
                  </a:cubicBezTo>
                  <a:cubicBezTo>
                    <a:pt x="70" y="62"/>
                    <a:pt x="71" y="62"/>
                    <a:pt x="71" y="63"/>
                  </a:cubicBezTo>
                  <a:cubicBezTo>
                    <a:pt x="72" y="63"/>
                    <a:pt x="73" y="63"/>
                    <a:pt x="73" y="64"/>
                  </a:cubicBezTo>
                  <a:cubicBezTo>
                    <a:pt x="74" y="64"/>
                    <a:pt x="74" y="64"/>
                    <a:pt x="75" y="64"/>
                  </a:cubicBezTo>
                  <a:cubicBezTo>
                    <a:pt x="76" y="65"/>
                    <a:pt x="77" y="65"/>
                    <a:pt x="78" y="66"/>
                  </a:cubicBezTo>
                  <a:cubicBezTo>
                    <a:pt x="80" y="66"/>
                    <a:pt x="83" y="67"/>
                    <a:pt x="85" y="68"/>
                  </a:cubicBezTo>
                  <a:cubicBezTo>
                    <a:pt x="86" y="68"/>
                    <a:pt x="87" y="68"/>
                    <a:pt x="88" y="68"/>
                  </a:cubicBezTo>
                  <a:cubicBezTo>
                    <a:pt x="89" y="69"/>
                    <a:pt x="91" y="69"/>
                    <a:pt x="93" y="70"/>
                  </a:cubicBezTo>
                  <a:cubicBezTo>
                    <a:pt x="94" y="70"/>
                    <a:pt x="95" y="70"/>
                    <a:pt x="96" y="70"/>
                  </a:cubicBezTo>
                  <a:cubicBezTo>
                    <a:pt x="98" y="71"/>
                    <a:pt x="100" y="71"/>
                    <a:pt x="102" y="72"/>
                  </a:cubicBezTo>
                  <a:cubicBezTo>
                    <a:pt x="102" y="72"/>
                    <a:pt x="103" y="72"/>
                    <a:pt x="104" y="72"/>
                  </a:cubicBezTo>
                  <a:cubicBezTo>
                    <a:pt x="106" y="73"/>
                    <a:pt x="109" y="73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8" y="75"/>
                    <a:pt x="125" y="76"/>
                    <a:pt x="131" y="77"/>
                  </a:cubicBezTo>
                  <a:cubicBezTo>
                    <a:pt x="132" y="77"/>
                    <a:pt x="132" y="77"/>
                    <a:pt x="132" y="77"/>
                  </a:cubicBezTo>
                  <a:cubicBezTo>
                    <a:pt x="135" y="77"/>
                    <a:pt x="138" y="78"/>
                    <a:pt x="141" y="78"/>
                  </a:cubicBezTo>
                  <a:cubicBezTo>
                    <a:pt x="142" y="78"/>
                    <a:pt x="142" y="78"/>
                    <a:pt x="142" y="78"/>
                  </a:cubicBezTo>
                  <a:cubicBezTo>
                    <a:pt x="146" y="78"/>
                    <a:pt x="149" y="79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70" y="81"/>
                    <a:pt x="189" y="82"/>
                    <a:pt x="209" y="82"/>
                  </a:cubicBezTo>
                  <a:cubicBezTo>
                    <a:pt x="274" y="82"/>
                    <a:pt x="325" y="72"/>
                    <a:pt x="353" y="61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Freeform 17">
              <a:extLst>
                <a:ext uri="{FF2B5EF4-FFF2-40B4-BE49-F238E27FC236}">
                  <a16:creationId xmlns:a16="http://schemas.microsoft.com/office/drawing/2014/main" id="{671E7729-A4C3-453B-BED1-F6789231A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" y="1670"/>
              <a:ext cx="1271" cy="286"/>
            </a:xfrm>
            <a:custGeom>
              <a:avLst/>
              <a:gdLst>
                <a:gd name="T0" fmla="*/ 21227 w 311"/>
                <a:gd name="T1" fmla="*/ 4155 h 70"/>
                <a:gd name="T2" fmla="*/ 13928 w 311"/>
                <a:gd name="T3" fmla="*/ 3403 h 70"/>
                <a:gd name="T4" fmla="*/ 9285 w 311"/>
                <a:gd name="T5" fmla="*/ 3624 h 70"/>
                <a:gd name="T6" fmla="*/ 4643 w 311"/>
                <a:gd name="T7" fmla="*/ 2872 h 70"/>
                <a:gd name="T8" fmla="*/ 2938 w 311"/>
                <a:gd name="T9" fmla="*/ 1769 h 70"/>
                <a:gd name="T10" fmla="*/ 1839 w 311"/>
                <a:gd name="T11" fmla="*/ 1369 h 70"/>
                <a:gd name="T12" fmla="*/ 2387 w 311"/>
                <a:gd name="T13" fmla="*/ 1152 h 70"/>
                <a:gd name="T14" fmla="*/ 3339 w 311"/>
                <a:gd name="T15" fmla="*/ 952 h 70"/>
                <a:gd name="T16" fmla="*/ 4777 w 311"/>
                <a:gd name="T17" fmla="*/ 266 h 70"/>
                <a:gd name="T18" fmla="*/ 5460 w 311"/>
                <a:gd name="T19" fmla="*/ 0 h 70"/>
                <a:gd name="T20" fmla="*/ 5329 w 311"/>
                <a:gd name="T21" fmla="*/ 0 h 70"/>
                <a:gd name="T22" fmla="*/ 3408 w 311"/>
                <a:gd name="T23" fmla="*/ 686 h 70"/>
                <a:gd name="T24" fmla="*/ 952 w 311"/>
                <a:gd name="T25" fmla="*/ 1017 h 70"/>
                <a:gd name="T26" fmla="*/ 266 w 311"/>
                <a:gd name="T27" fmla="*/ 1152 h 70"/>
                <a:gd name="T28" fmla="*/ 200 w 311"/>
                <a:gd name="T29" fmla="*/ 1369 h 70"/>
                <a:gd name="T30" fmla="*/ 3556 w 311"/>
                <a:gd name="T31" fmla="*/ 2456 h 70"/>
                <a:gd name="T32" fmla="*/ 3556 w 311"/>
                <a:gd name="T33" fmla="*/ 2456 h 70"/>
                <a:gd name="T34" fmla="*/ 5329 w 311"/>
                <a:gd name="T35" fmla="*/ 3689 h 70"/>
                <a:gd name="T36" fmla="*/ 6612 w 311"/>
                <a:gd name="T37" fmla="*/ 4024 h 70"/>
                <a:gd name="T38" fmla="*/ 6612 w 311"/>
                <a:gd name="T39" fmla="*/ 4024 h 70"/>
                <a:gd name="T40" fmla="*/ 6612 w 311"/>
                <a:gd name="T41" fmla="*/ 4024 h 70"/>
                <a:gd name="T42" fmla="*/ 7364 w 311"/>
                <a:gd name="T43" fmla="*/ 4155 h 70"/>
                <a:gd name="T44" fmla="*/ 7581 w 311"/>
                <a:gd name="T45" fmla="*/ 4155 h 70"/>
                <a:gd name="T46" fmla="*/ 8116 w 311"/>
                <a:gd name="T47" fmla="*/ 4290 h 70"/>
                <a:gd name="T48" fmla="*/ 8468 w 311"/>
                <a:gd name="T49" fmla="*/ 4355 h 70"/>
                <a:gd name="T50" fmla="*/ 9003 w 311"/>
                <a:gd name="T51" fmla="*/ 4441 h 70"/>
                <a:gd name="T52" fmla="*/ 9285 w 311"/>
                <a:gd name="T53" fmla="*/ 4441 h 70"/>
                <a:gd name="T54" fmla="*/ 10107 w 311"/>
                <a:gd name="T55" fmla="*/ 4572 h 70"/>
                <a:gd name="T56" fmla="*/ 10507 w 311"/>
                <a:gd name="T57" fmla="*/ 4572 h 70"/>
                <a:gd name="T58" fmla="*/ 10924 w 311"/>
                <a:gd name="T59" fmla="*/ 4641 h 70"/>
                <a:gd name="T60" fmla="*/ 10924 w 311"/>
                <a:gd name="T61" fmla="*/ 4641 h 70"/>
                <a:gd name="T62" fmla="*/ 14263 w 311"/>
                <a:gd name="T63" fmla="*/ 4776 h 70"/>
                <a:gd name="T64" fmla="*/ 21227 w 311"/>
                <a:gd name="T65" fmla="*/ 4155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1" h="70">
                  <a:moveTo>
                    <a:pt x="311" y="61"/>
                  </a:moveTo>
                  <a:cubicBezTo>
                    <a:pt x="285" y="51"/>
                    <a:pt x="245" y="50"/>
                    <a:pt x="204" y="50"/>
                  </a:cubicBezTo>
                  <a:cubicBezTo>
                    <a:pt x="181" y="50"/>
                    <a:pt x="158" y="54"/>
                    <a:pt x="136" y="53"/>
                  </a:cubicBezTo>
                  <a:cubicBezTo>
                    <a:pt x="90" y="53"/>
                    <a:pt x="79" y="50"/>
                    <a:pt x="68" y="42"/>
                  </a:cubicBezTo>
                  <a:cubicBezTo>
                    <a:pt x="58" y="34"/>
                    <a:pt x="51" y="29"/>
                    <a:pt x="43" y="26"/>
                  </a:cubicBezTo>
                  <a:cubicBezTo>
                    <a:pt x="36" y="23"/>
                    <a:pt x="27" y="21"/>
                    <a:pt x="27" y="20"/>
                  </a:cubicBezTo>
                  <a:cubicBezTo>
                    <a:pt x="27" y="18"/>
                    <a:pt x="32" y="18"/>
                    <a:pt x="35" y="17"/>
                  </a:cubicBezTo>
                  <a:cubicBezTo>
                    <a:pt x="38" y="16"/>
                    <a:pt x="42" y="15"/>
                    <a:pt x="49" y="14"/>
                  </a:cubicBezTo>
                  <a:cubicBezTo>
                    <a:pt x="56" y="12"/>
                    <a:pt x="64" y="8"/>
                    <a:pt x="70" y="4"/>
                  </a:cubicBezTo>
                  <a:cubicBezTo>
                    <a:pt x="74" y="2"/>
                    <a:pt x="77" y="1"/>
                    <a:pt x="80" y="0"/>
                  </a:cubicBezTo>
                  <a:cubicBezTo>
                    <a:pt x="79" y="0"/>
                    <a:pt x="79" y="0"/>
                    <a:pt x="78" y="0"/>
                  </a:cubicBezTo>
                  <a:cubicBezTo>
                    <a:pt x="70" y="3"/>
                    <a:pt x="60" y="8"/>
                    <a:pt x="50" y="10"/>
                  </a:cubicBezTo>
                  <a:cubicBezTo>
                    <a:pt x="36" y="13"/>
                    <a:pt x="21" y="15"/>
                    <a:pt x="14" y="15"/>
                  </a:cubicBezTo>
                  <a:cubicBezTo>
                    <a:pt x="11" y="16"/>
                    <a:pt x="7" y="16"/>
                    <a:pt x="4" y="17"/>
                  </a:cubicBezTo>
                  <a:cubicBezTo>
                    <a:pt x="0" y="18"/>
                    <a:pt x="1" y="20"/>
                    <a:pt x="3" y="20"/>
                  </a:cubicBezTo>
                  <a:cubicBezTo>
                    <a:pt x="14" y="22"/>
                    <a:pt x="44" y="28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8" y="41"/>
                    <a:pt x="68" y="51"/>
                    <a:pt x="78" y="54"/>
                  </a:cubicBezTo>
                  <a:cubicBezTo>
                    <a:pt x="84" y="55"/>
                    <a:pt x="90" y="57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101" y="59"/>
                    <a:pt x="104" y="60"/>
                    <a:pt x="108" y="61"/>
                  </a:cubicBezTo>
                  <a:cubicBezTo>
                    <a:pt x="109" y="61"/>
                    <a:pt x="110" y="61"/>
                    <a:pt x="111" y="61"/>
                  </a:cubicBezTo>
                  <a:cubicBezTo>
                    <a:pt x="114" y="62"/>
                    <a:pt x="117" y="62"/>
                    <a:pt x="119" y="63"/>
                  </a:cubicBezTo>
                  <a:cubicBezTo>
                    <a:pt x="121" y="63"/>
                    <a:pt x="122" y="63"/>
                    <a:pt x="124" y="64"/>
                  </a:cubicBezTo>
                  <a:cubicBezTo>
                    <a:pt x="126" y="64"/>
                    <a:pt x="129" y="64"/>
                    <a:pt x="132" y="65"/>
                  </a:cubicBezTo>
                  <a:cubicBezTo>
                    <a:pt x="133" y="65"/>
                    <a:pt x="135" y="65"/>
                    <a:pt x="136" y="65"/>
                  </a:cubicBezTo>
                  <a:cubicBezTo>
                    <a:pt x="140" y="66"/>
                    <a:pt x="144" y="66"/>
                    <a:pt x="148" y="67"/>
                  </a:cubicBezTo>
                  <a:cubicBezTo>
                    <a:pt x="150" y="67"/>
                    <a:pt x="152" y="67"/>
                    <a:pt x="154" y="67"/>
                  </a:cubicBezTo>
                  <a:cubicBezTo>
                    <a:pt x="156" y="67"/>
                    <a:pt x="158" y="68"/>
                    <a:pt x="160" y="68"/>
                  </a:cubicBezTo>
                  <a:cubicBezTo>
                    <a:pt x="160" y="68"/>
                    <a:pt x="160" y="68"/>
                    <a:pt x="160" y="68"/>
                  </a:cubicBezTo>
                  <a:cubicBezTo>
                    <a:pt x="176" y="69"/>
                    <a:pt x="192" y="70"/>
                    <a:pt x="209" y="70"/>
                  </a:cubicBezTo>
                  <a:cubicBezTo>
                    <a:pt x="249" y="70"/>
                    <a:pt x="284" y="66"/>
                    <a:pt x="311" y="61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Freeform 18">
              <a:extLst>
                <a:ext uri="{FF2B5EF4-FFF2-40B4-BE49-F238E27FC236}">
                  <a16:creationId xmlns:a16="http://schemas.microsoft.com/office/drawing/2014/main" id="{C0761080-8FCD-4CA6-9E95-0783A3CDC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8" y="1944"/>
              <a:ext cx="1357" cy="1495"/>
            </a:xfrm>
            <a:custGeom>
              <a:avLst/>
              <a:gdLst>
                <a:gd name="T0" fmla="*/ 22673 w 332"/>
                <a:gd name="T1" fmla="*/ 0 h 366"/>
                <a:gd name="T2" fmla="*/ 10725 w 332"/>
                <a:gd name="T3" fmla="*/ 1969 h 366"/>
                <a:gd name="T4" fmla="*/ 19394 w 332"/>
                <a:gd name="T5" fmla="*/ 2251 h 366"/>
                <a:gd name="T6" fmla="*/ 20682 w 332"/>
                <a:gd name="T7" fmla="*/ 3688 h 366"/>
                <a:gd name="T8" fmla="*/ 14334 w 332"/>
                <a:gd name="T9" fmla="*/ 20856 h 366"/>
                <a:gd name="T10" fmla="*/ 7586 w 332"/>
                <a:gd name="T11" fmla="*/ 20591 h 366"/>
                <a:gd name="T12" fmla="*/ 0 w 332"/>
                <a:gd name="T13" fmla="*/ 952 h 366"/>
                <a:gd name="T14" fmla="*/ 7165 w 332"/>
                <a:gd name="T15" fmla="*/ 23642 h 366"/>
                <a:gd name="T16" fmla="*/ 11412 w 332"/>
                <a:gd name="T17" fmla="*/ 24945 h 366"/>
                <a:gd name="T18" fmla="*/ 15769 w 332"/>
                <a:gd name="T19" fmla="*/ 23042 h 366"/>
                <a:gd name="T20" fmla="*/ 22673 w 332"/>
                <a:gd name="T21" fmla="*/ 0 h 3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2" h="366">
                  <a:moveTo>
                    <a:pt x="332" y="0"/>
                  </a:moveTo>
                  <a:cubicBezTo>
                    <a:pt x="308" y="16"/>
                    <a:pt x="247" y="29"/>
                    <a:pt x="157" y="29"/>
                  </a:cubicBezTo>
                  <a:cubicBezTo>
                    <a:pt x="206" y="33"/>
                    <a:pt x="265" y="33"/>
                    <a:pt x="284" y="33"/>
                  </a:cubicBezTo>
                  <a:cubicBezTo>
                    <a:pt x="295" y="34"/>
                    <a:pt x="307" y="33"/>
                    <a:pt x="303" y="54"/>
                  </a:cubicBezTo>
                  <a:cubicBezTo>
                    <a:pt x="299" y="68"/>
                    <a:pt x="220" y="288"/>
                    <a:pt x="210" y="306"/>
                  </a:cubicBezTo>
                  <a:cubicBezTo>
                    <a:pt x="196" y="334"/>
                    <a:pt x="123" y="327"/>
                    <a:pt x="111" y="302"/>
                  </a:cubicBezTo>
                  <a:cubicBezTo>
                    <a:pt x="100" y="276"/>
                    <a:pt x="17" y="61"/>
                    <a:pt x="0" y="14"/>
                  </a:cubicBezTo>
                  <a:cubicBezTo>
                    <a:pt x="0" y="14"/>
                    <a:pt x="105" y="346"/>
                    <a:pt x="105" y="347"/>
                  </a:cubicBezTo>
                  <a:cubicBezTo>
                    <a:pt x="108" y="357"/>
                    <a:pt x="127" y="366"/>
                    <a:pt x="167" y="366"/>
                  </a:cubicBezTo>
                  <a:cubicBezTo>
                    <a:pt x="206" y="366"/>
                    <a:pt x="227" y="348"/>
                    <a:pt x="231" y="338"/>
                  </a:cubicBezTo>
                  <a:cubicBezTo>
                    <a:pt x="231" y="337"/>
                    <a:pt x="332" y="0"/>
                    <a:pt x="332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19">
              <a:extLst>
                <a:ext uri="{FF2B5EF4-FFF2-40B4-BE49-F238E27FC236}">
                  <a16:creationId xmlns:a16="http://schemas.microsoft.com/office/drawing/2014/main" id="{3899A534-6446-4EC8-8CDB-8AC0710CC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2030"/>
              <a:ext cx="421" cy="1339"/>
            </a:xfrm>
            <a:custGeom>
              <a:avLst/>
              <a:gdLst>
                <a:gd name="T0" fmla="*/ 0 w 421"/>
                <a:gd name="T1" fmla="*/ 0 h 1339"/>
                <a:gd name="T2" fmla="*/ 409 w 421"/>
                <a:gd name="T3" fmla="*/ 1339 h 1339"/>
                <a:gd name="T4" fmla="*/ 421 w 421"/>
                <a:gd name="T5" fmla="*/ 1319 h 1339"/>
                <a:gd name="T6" fmla="*/ 0 w 421"/>
                <a:gd name="T7" fmla="*/ 0 h 13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1" h="1339">
                  <a:moveTo>
                    <a:pt x="0" y="0"/>
                  </a:moveTo>
                  <a:lnTo>
                    <a:pt x="409" y="1339"/>
                  </a:lnTo>
                  <a:lnTo>
                    <a:pt x="421" y="1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20">
              <a:extLst>
                <a:ext uri="{FF2B5EF4-FFF2-40B4-BE49-F238E27FC236}">
                  <a16:creationId xmlns:a16="http://schemas.microsoft.com/office/drawing/2014/main" id="{C371EBED-BBF1-456C-AF53-CF694DD58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2030"/>
              <a:ext cx="421" cy="1339"/>
            </a:xfrm>
            <a:custGeom>
              <a:avLst/>
              <a:gdLst>
                <a:gd name="T0" fmla="*/ 0 w 421"/>
                <a:gd name="T1" fmla="*/ 0 h 1339"/>
                <a:gd name="T2" fmla="*/ 409 w 421"/>
                <a:gd name="T3" fmla="*/ 1339 h 1339"/>
                <a:gd name="T4" fmla="*/ 421 w 421"/>
                <a:gd name="T5" fmla="*/ 1319 h 13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1" h="1339">
                  <a:moveTo>
                    <a:pt x="0" y="0"/>
                  </a:moveTo>
                  <a:lnTo>
                    <a:pt x="409" y="1339"/>
                  </a:lnTo>
                  <a:lnTo>
                    <a:pt x="421" y="13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21">
              <a:extLst>
                <a:ext uri="{FF2B5EF4-FFF2-40B4-BE49-F238E27FC236}">
                  <a16:creationId xmlns:a16="http://schemas.microsoft.com/office/drawing/2014/main" id="{2FA97ED2-1576-4099-B123-633EEE4DF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1923"/>
              <a:ext cx="719" cy="1516"/>
            </a:xfrm>
            <a:custGeom>
              <a:avLst/>
              <a:gdLst>
                <a:gd name="T0" fmla="*/ 7092 w 176"/>
                <a:gd name="T1" fmla="*/ 1904 h 371"/>
                <a:gd name="T2" fmla="*/ 11998 w 176"/>
                <a:gd name="T3" fmla="*/ 0 h 371"/>
                <a:gd name="T4" fmla="*/ 4841 w 176"/>
                <a:gd name="T5" fmla="*/ 23745 h 371"/>
                <a:gd name="T6" fmla="*/ 0 w 176"/>
                <a:gd name="T7" fmla="*/ 25314 h 371"/>
                <a:gd name="T8" fmla="*/ 4289 w 176"/>
                <a:gd name="T9" fmla="*/ 23610 h 371"/>
                <a:gd name="T10" fmla="*/ 10630 w 176"/>
                <a:gd name="T11" fmla="*/ 3007 h 371"/>
                <a:gd name="T12" fmla="*/ 10164 w 176"/>
                <a:gd name="T13" fmla="*/ 1569 h 371"/>
                <a:gd name="T14" fmla="*/ 7092 w 176"/>
                <a:gd name="T15" fmla="*/ 1904 h 3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6" h="371">
                  <a:moveTo>
                    <a:pt x="104" y="28"/>
                  </a:moveTo>
                  <a:cubicBezTo>
                    <a:pt x="126" y="21"/>
                    <a:pt x="153" y="21"/>
                    <a:pt x="176" y="0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69" y="356"/>
                    <a:pt x="60" y="371"/>
                    <a:pt x="0" y="371"/>
                  </a:cubicBezTo>
                  <a:cubicBezTo>
                    <a:pt x="28" y="368"/>
                    <a:pt x="52" y="363"/>
                    <a:pt x="63" y="346"/>
                  </a:cubicBezTo>
                  <a:cubicBezTo>
                    <a:pt x="75" y="328"/>
                    <a:pt x="151" y="60"/>
                    <a:pt x="156" y="44"/>
                  </a:cubicBezTo>
                  <a:cubicBezTo>
                    <a:pt x="160" y="29"/>
                    <a:pt x="156" y="21"/>
                    <a:pt x="149" y="23"/>
                  </a:cubicBezTo>
                  <a:cubicBezTo>
                    <a:pt x="142" y="25"/>
                    <a:pt x="104" y="28"/>
                    <a:pt x="104" y="28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Freeform 22">
              <a:extLst>
                <a:ext uri="{FF2B5EF4-FFF2-40B4-BE49-F238E27FC236}">
                  <a16:creationId xmlns:a16="http://schemas.microsoft.com/office/drawing/2014/main" id="{C8812F3E-44FF-41AF-AA42-BD86110B9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" y="1789"/>
              <a:ext cx="213" cy="241"/>
            </a:xfrm>
            <a:custGeom>
              <a:avLst/>
              <a:gdLst>
                <a:gd name="T0" fmla="*/ 3572 w 52"/>
                <a:gd name="T1" fmla="*/ 4019 h 59"/>
                <a:gd name="T2" fmla="*/ 2552 w 52"/>
                <a:gd name="T3" fmla="*/ 1634 h 59"/>
                <a:gd name="T4" fmla="*/ 1311 w 52"/>
                <a:gd name="T5" fmla="*/ 682 h 59"/>
                <a:gd name="T6" fmla="*/ 487 w 52"/>
                <a:gd name="T7" fmla="*/ 417 h 59"/>
                <a:gd name="T8" fmla="*/ 0 w 52"/>
                <a:gd name="T9" fmla="*/ 0 h 59"/>
                <a:gd name="T10" fmla="*/ 3572 w 52"/>
                <a:gd name="T11" fmla="*/ 401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59">
                  <a:moveTo>
                    <a:pt x="52" y="59"/>
                  </a:moveTo>
                  <a:cubicBezTo>
                    <a:pt x="50" y="47"/>
                    <a:pt x="44" y="32"/>
                    <a:pt x="37" y="24"/>
                  </a:cubicBezTo>
                  <a:cubicBezTo>
                    <a:pt x="32" y="17"/>
                    <a:pt x="27" y="12"/>
                    <a:pt x="19" y="10"/>
                  </a:cubicBezTo>
                  <a:cubicBezTo>
                    <a:pt x="15" y="8"/>
                    <a:pt x="11" y="8"/>
                    <a:pt x="7" y="6"/>
                  </a:cubicBezTo>
                  <a:cubicBezTo>
                    <a:pt x="4" y="5"/>
                    <a:pt x="2" y="2"/>
                    <a:pt x="0" y="0"/>
                  </a:cubicBezTo>
                  <a:cubicBezTo>
                    <a:pt x="7" y="17"/>
                    <a:pt x="28" y="35"/>
                    <a:pt x="52" y="59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Freeform 23">
              <a:extLst>
                <a:ext uri="{FF2B5EF4-FFF2-40B4-BE49-F238E27FC236}">
                  <a16:creationId xmlns:a16="http://schemas.microsoft.com/office/drawing/2014/main" id="{0B2CE48F-077C-48D1-850C-9837CC34E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1874"/>
              <a:ext cx="94" cy="119"/>
            </a:xfrm>
            <a:custGeom>
              <a:avLst/>
              <a:gdLst>
                <a:gd name="T0" fmla="*/ 0 w 23"/>
                <a:gd name="T1" fmla="*/ 488 h 29"/>
                <a:gd name="T2" fmla="*/ 952 w 23"/>
                <a:gd name="T3" fmla="*/ 1313 h 29"/>
                <a:gd name="T4" fmla="*/ 1569 w 23"/>
                <a:gd name="T5" fmla="*/ 2002 h 29"/>
                <a:gd name="T6" fmla="*/ 335 w 23"/>
                <a:gd name="T7" fmla="*/ 0 h 29"/>
                <a:gd name="T8" fmla="*/ 335 w 23"/>
                <a:gd name="T9" fmla="*/ 68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9">
                  <a:moveTo>
                    <a:pt x="0" y="7"/>
                  </a:moveTo>
                  <a:cubicBezTo>
                    <a:pt x="5" y="12"/>
                    <a:pt x="10" y="14"/>
                    <a:pt x="14" y="19"/>
                  </a:cubicBezTo>
                  <a:cubicBezTo>
                    <a:pt x="17" y="23"/>
                    <a:pt x="20" y="26"/>
                    <a:pt x="23" y="29"/>
                  </a:cubicBezTo>
                  <a:cubicBezTo>
                    <a:pt x="17" y="19"/>
                    <a:pt x="16" y="7"/>
                    <a:pt x="5" y="0"/>
                  </a:cubicBezTo>
                  <a:cubicBezTo>
                    <a:pt x="8" y="3"/>
                    <a:pt x="12" y="9"/>
                    <a:pt x="5" y="10"/>
                  </a:cubicBezTo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Freeform 24">
              <a:extLst>
                <a:ext uri="{FF2B5EF4-FFF2-40B4-BE49-F238E27FC236}">
                  <a16:creationId xmlns:a16="http://schemas.microsoft.com/office/drawing/2014/main" id="{032D70C3-84C9-41D3-9641-8C09ACEA5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3263"/>
              <a:ext cx="241" cy="167"/>
            </a:xfrm>
            <a:custGeom>
              <a:avLst/>
              <a:gdLst>
                <a:gd name="T0" fmla="*/ 551 w 59"/>
                <a:gd name="T1" fmla="*/ 0 h 41"/>
                <a:gd name="T2" fmla="*/ 0 w 59"/>
                <a:gd name="T3" fmla="*/ 1760 h 41"/>
                <a:gd name="T4" fmla="*/ 3202 w 59"/>
                <a:gd name="T5" fmla="*/ 2770 h 41"/>
                <a:gd name="T6" fmla="*/ 551 w 59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41">
                  <a:moveTo>
                    <a:pt x="8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6" y="18"/>
                    <a:pt x="53" y="20"/>
                    <a:pt x="47" y="41"/>
                  </a:cubicBezTo>
                  <a:cubicBezTo>
                    <a:pt x="59" y="19"/>
                    <a:pt x="19" y="3"/>
                    <a:pt x="8" y="0"/>
                  </a:cubicBezTo>
                  <a:close/>
                </a:path>
              </a:pathLst>
            </a:custGeom>
            <a:solidFill>
              <a:srgbClr val="C4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25">
              <a:extLst>
                <a:ext uri="{FF2B5EF4-FFF2-40B4-BE49-F238E27FC236}">
                  <a16:creationId xmlns:a16="http://schemas.microsoft.com/office/drawing/2014/main" id="{BF1D47B5-7223-4EE8-84E8-9F7F930ED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1605"/>
              <a:ext cx="703" cy="175"/>
            </a:xfrm>
            <a:custGeom>
              <a:avLst/>
              <a:gdLst>
                <a:gd name="T0" fmla="*/ 0 w 172"/>
                <a:gd name="T1" fmla="*/ 0 h 43"/>
                <a:gd name="T2" fmla="*/ 11743 w 172"/>
                <a:gd name="T3" fmla="*/ 2898 h 43"/>
                <a:gd name="T4" fmla="*/ 0 w 172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" h="43">
                  <a:moveTo>
                    <a:pt x="0" y="0"/>
                  </a:moveTo>
                  <a:cubicBezTo>
                    <a:pt x="107" y="0"/>
                    <a:pt x="172" y="25"/>
                    <a:pt x="172" y="43"/>
                  </a:cubicBezTo>
                  <a:cubicBezTo>
                    <a:pt x="165" y="20"/>
                    <a:pt x="42" y="4"/>
                    <a:pt x="0" y="0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26">
              <a:extLst>
                <a:ext uri="{FF2B5EF4-FFF2-40B4-BE49-F238E27FC236}">
                  <a16:creationId xmlns:a16="http://schemas.microsoft.com/office/drawing/2014/main" id="{8788BE51-EAC9-4B3E-81D9-A780D7461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1576"/>
              <a:ext cx="1749" cy="433"/>
            </a:xfrm>
            <a:custGeom>
              <a:avLst/>
              <a:gdLst>
                <a:gd name="T0" fmla="*/ 4577 w 428"/>
                <a:gd name="T1" fmla="*/ 4640 h 106"/>
                <a:gd name="T2" fmla="*/ 2587 w 428"/>
                <a:gd name="T3" fmla="*/ 3754 h 106"/>
                <a:gd name="T4" fmla="*/ 135 w 428"/>
                <a:gd name="T5" fmla="*/ 3272 h 106"/>
                <a:gd name="T6" fmla="*/ 1839 w 428"/>
                <a:gd name="T7" fmla="*/ 2320 h 106"/>
                <a:gd name="T8" fmla="*/ 6681 w 428"/>
                <a:gd name="T9" fmla="*/ 1152 h 106"/>
                <a:gd name="T10" fmla="*/ 16248 w 428"/>
                <a:gd name="T11" fmla="*/ 0 h 106"/>
                <a:gd name="T12" fmla="*/ 29206 w 428"/>
                <a:gd name="T13" fmla="*/ 3603 h 106"/>
                <a:gd name="T14" fmla="*/ 16248 w 428"/>
                <a:gd name="T15" fmla="*/ 7226 h 106"/>
                <a:gd name="T16" fmla="*/ 6681 w 428"/>
                <a:gd name="T17" fmla="*/ 5988 h 106"/>
                <a:gd name="T18" fmla="*/ 4577 w 428"/>
                <a:gd name="T19" fmla="*/ 4640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8" h="106">
                  <a:moveTo>
                    <a:pt x="67" y="68"/>
                  </a:moveTo>
                  <a:cubicBezTo>
                    <a:pt x="58" y="59"/>
                    <a:pt x="54" y="57"/>
                    <a:pt x="38" y="55"/>
                  </a:cubicBezTo>
                  <a:cubicBezTo>
                    <a:pt x="22" y="53"/>
                    <a:pt x="3" y="51"/>
                    <a:pt x="2" y="48"/>
                  </a:cubicBezTo>
                  <a:cubicBezTo>
                    <a:pt x="0" y="42"/>
                    <a:pt x="13" y="37"/>
                    <a:pt x="27" y="34"/>
                  </a:cubicBezTo>
                  <a:cubicBezTo>
                    <a:pt x="41" y="31"/>
                    <a:pt x="74" y="24"/>
                    <a:pt x="98" y="17"/>
                  </a:cubicBezTo>
                  <a:cubicBezTo>
                    <a:pt x="133" y="6"/>
                    <a:pt x="182" y="0"/>
                    <a:pt x="238" y="0"/>
                  </a:cubicBezTo>
                  <a:cubicBezTo>
                    <a:pt x="343" y="0"/>
                    <a:pt x="428" y="23"/>
                    <a:pt x="428" y="53"/>
                  </a:cubicBezTo>
                  <a:cubicBezTo>
                    <a:pt x="428" y="82"/>
                    <a:pt x="343" y="106"/>
                    <a:pt x="238" y="106"/>
                  </a:cubicBezTo>
                  <a:cubicBezTo>
                    <a:pt x="183" y="106"/>
                    <a:pt x="133" y="99"/>
                    <a:pt x="98" y="88"/>
                  </a:cubicBezTo>
                  <a:cubicBezTo>
                    <a:pt x="86" y="85"/>
                    <a:pt x="75" y="75"/>
                    <a:pt x="67" y="68"/>
                  </a:cubicBezTo>
                  <a:close/>
                </a:path>
              </a:pathLst>
            </a:custGeom>
            <a:noFill/>
            <a:ln w="1428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Freeform 27">
              <a:extLst>
                <a:ext uri="{FF2B5EF4-FFF2-40B4-BE49-F238E27FC236}">
                  <a16:creationId xmlns:a16="http://schemas.microsoft.com/office/drawing/2014/main" id="{C00B1608-4826-4F16-9AF0-E87984D58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1776"/>
              <a:ext cx="1741" cy="1699"/>
            </a:xfrm>
            <a:custGeom>
              <a:avLst/>
              <a:gdLst>
                <a:gd name="T0" fmla="*/ 16102 w 426"/>
                <a:gd name="T1" fmla="*/ 3888 h 416"/>
                <a:gd name="T2" fmla="*/ 6547 w 426"/>
                <a:gd name="T3" fmla="*/ 2651 h 416"/>
                <a:gd name="T4" fmla="*/ 4442 w 426"/>
                <a:gd name="T5" fmla="*/ 1303 h 416"/>
                <a:gd name="T6" fmla="*/ 2456 w 426"/>
                <a:gd name="T7" fmla="*/ 417 h 416"/>
                <a:gd name="T8" fmla="*/ 0 w 426"/>
                <a:gd name="T9" fmla="*/ 0 h 416"/>
                <a:gd name="T10" fmla="*/ 3825 w 426"/>
                <a:gd name="T11" fmla="*/ 4354 h 416"/>
                <a:gd name="T12" fmla="*/ 10990 w 426"/>
                <a:gd name="T13" fmla="*/ 26772 h 416"/>
                <a:gd name="T14" fmla="*/ 16102 w 426"/>
                <a:gd name="T15" fmla="*/ 28340 h 416"/>
                <a:gd name="T16" fmla="*/ 21162 w 426"/>
                <a:gd name="T17" fmla="*/ 26772 h 416"/>
                <a:gd name="T18" fmla="*/ 29078 w 426"/>
                <a:gd name="T19" fmla="*/ 482 h 416"/>
                <a:gd name="T20" fmla="*/ 29013 w 426"/>
                <a:gd name="T21" fmla="*/ 482 h 416"/>
                <a:gd name="T22" fmla="*/ 16102 w 426"/>
                <a:gd name="T23" fmla="*/ 3888 h 4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6" h="416">
                  <a:moveTo>
                    <a:pt x="236" y="57"/>
                  </a:moveTo>
                  <a:cubicBezTo>
                    <a:pt x="181" y="57"/>
                    <a:pt x="131" y="50"/>
                    <a:pt x="96" y="39"/>
                  </a:cubicBezTo>
                  <a:cubicBezTo>
                    <a:pt x="84" y="36"/>
                    <a:pt x="73" y="26"/>
                    <a:pt x="65" y="19"/>
                  </a:cubicBezTo>
                  <a:cubicBezTo>
                    <a:pt x="56" y="10"/>
                    <a:pt x="52" y="8"/>
                    <a:pt x="36" y="6"/>
                  </a:cubicBezTo>
                  <a:cubicBezTo>
                    <a:pt x="22" y="4"/>
                    <a:pt x="3" y="3"/>
                    <a:pt x="0" y="0"/>
                  </a:cubicBezTo>
                  <a:cubicBezTo>
                    <a:pt x="7" y="19"/>
                    <a:pt x="29" y="37"/>
                    <a:pt x="56" y="64"/>
                  </a:cubicBezTo>
                  <a:cubicBezTo>
                    <a:pt x="56" y="64"/>
                    <a:pt x="160" y="391"/>
                    <a:pt x="161" y="393"/>
                  </a:cubicBezTo>
                  <a:cubicBezTo>
                    <a:pt x="168" y="406"/>
                    <a:pt x="199" y="416"/>
                    <a:pt x="236" y="416"/>
                  </a:cubicBezTo>
                  <a:cubicBezTo>
                    <a:pt x="272" y="416"/>
                    <a:pt x="302" y="406"/>
                    <a:pt x="310" y="393"/>
                  </a:cubicBezTo>
                  <a:cubicBezTo>
                    <a:pt x="312" y="391"/>
                    <a:pt x="426" y="7"/>
                    <a:pt x="426" y="7"/>
                  </a:cubicBezTo>
                  <a:cubicBezTo>
                    <a:pt x="425" y="7"/>
                    <a:pt x="425" y="7"/>
                    <a:pt x="425" y="7"/>
                  </a:cubicBezTo>
                  <a:cubicBezTo>
                    <a:pt x="420" y="35"/>
                    <a:pt x="337" y="57"/>
                    <a:pt x="236" y="57"/>
                  </a:cubicBezTo>
                  <a:close/>
                </a:path>
              </a:pathLst>
            </a:custGeom>
            <a:noFill/>
            <a:ln w="1428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Freeform 28">
              <a:extLst>
                <a:ext uri="{FF2B5EF4-FFF2-40B4-BE49-F238E27FC236}">
                  <a16:creationId xmlns:a16="http://schemas.microsoft.com/office/drawing/2014/main" id="{9740BDE9-B915-40AD-9B80-7CD43FC27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" y="1846"/>
              <a:ext cx="110" cy="196"/>
            </a:xfrm>
            <a:custGeom>
              <a:avLst/>
              <a:gdLst>
                <a:gd name="T0" fmla="*/ 0 w 27"/>
                <a:gd name="T1" fmla="*/ 0 h 48"/>
                <a:gd name="T2" fmla="*/ 1344 w 27"/>
                <a:gd name="T3" fmla="*/ 1768 h 48"/>
                <a:gd name="T4" fmla="*/ 1825 w 27"/>
                <a:gd name="T5" fmla="*/ 3267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48">
                  <a:moveTo>
                    <a:pt x="0" y="0"/>
                  </a:moveTo>
                  <a:cubicBezTo>
                    <a:pt x="0" y="0"/>
                    <a:pt x="16" y="12"/>
                    <a:pt x="20" y="26"/>
                  </a:cubicBezTo>
                  <a:cubicBezTo>
                    <a:pt x="24" y="39"/>
                    <a:pt x="27" y="48"/>
                    <a:pt x="27" y="48"/>
                  </a:cubicBezTo>
                </a:path>
              </a:pathLst>
            </a:custGeom>
            <a:noFill/>
            <a:ln w="1428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Freeform 29">
              <a:extLst>
                <a:ext uri="{FF2B5EF4-FFF2-40B4-BE49-F238E27FC236}">
                  <a16:creationId xmlns:a16="http://schemas.microsoft.com/office/drawing/2014/main" id="{C2CCD07C-D77E-4388-AE0F-108D26448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" y="3234"/>
              <a:ext cx="1111" cy="380"/>
            </a:xfrm>
            <a:custGeom>
              <a:avLst/>
              <a:gdLst>
                <a:gd name="T0" fmla="*/ 15199 w 272"/>
                <a:gd name="T1" fmla="*/ 65 h 93"/>
                <a:gd name="T2" fmla="*/ 18536 w 272"/>
                <a:gd name="T3" fmla="*/ 2803 h 93"/>
                <a:gd name="T4" fmla="*/ 9276 w 272"/>
                <a:gd name="T5" fmla="*/ 6346 h 93"/>
                <a:gd name="T6" fmla="*/ 0 w 272"/>
                <a:gd name="T7" fmla="*/ 2803 h 93"/>
                <a:gd name="T8" fmla="*/ 3402 w 272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2" h="93">
                  <a:moveTo>
                    <a:pt x="223" y="1"/>
                  </a:moveTo>
                  <a:cubicBezTo>
                    <a:pt x="253" y="10"/>
                    <a:pt x="272" y="25"/>
                    <a:pt x="272" y="41"/>
                  </a:cubicBezTo>
                  <a:cubicBezTo>
                    <a:pt x="272" y="70"/>
                    <a:pt x="211" y="93"/>
                    <a:pt x="136" y="93"/>
                  </a:cubicBezTo>
                  <a:cubicBezTo>
                    <a:pt x="61" y="93"/>
                    <a:pt x="0" y="70"/>
                    <a:pt x="0" y="41"/>
                  </a:cubicBezTo>
                  <a:cubicBezTo>
                    <a:pt x="0" y="24"/>
                    <a:pt x="19" y="10"/>
                    <a:pt x="50" y="0"/>
                  </a:cubicBezTo>
                </a:path>
              </a:pathLst>
            </a:custGeom>
            <a:noFill/>
            <a:ln w="1428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Freeform 30">
              <a:extLst>
                <a:ext uri="{FF2B5EF4-FFF2-40B4-BE49-F238E27FC236}">
                  <a16:creationId xmlns:a16="http://schemas.microsoft.com/office/drawing/2014/main" id="{B8E5DC9D-98E3-4B87-B9CB-E4E96A36C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" y="3402"/>
              <a:ext cx="1111" cy="290"/>
            </a:xfrm>
            <a:custGeom>
              <a:avLst/>
              <a:gdLst>
                <a:gd name="T0" fmla="*/ 0 w 272"/>
                <a:gd name="T1" fmla="*/ 1234 h 71"/>
                <a:gd name="T2" fmla="*/ 9276 w 272"/>
                <a:gd name="T3" fmla="*/ 4840 h 71"/>
                <a:gd name="T4" fmla="*/ 18536 w 272"/>
                <a:gd name="T5" fmla="*/ 1234 h 71"/>
                <a:gd name="T6" fmla="*/ 18536 w 272"/>
                <a:gd name="T7" fmla="*/ 0 h 71"/>
                <a:gd name="T8" fmla="*/ 9276 w 272"/>
                <a:gd name="T9" fmla="*/ 3537 h 71"/>
                <a:gd name="T10" fmla="*/ 0 w 272"/>
                <a:gd name="T11" fmla="*/ 0 h 71"/>
                <a:gd name="T12" fmla="*/ 0 w 272"/>
                <a:gd name="T13" fmla="*/ 1234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2" h="71">
                  <a:moveTo>
                    <a:pt x="0" y="18"/>
                  </a:moveTo>
                  <a:cubicBezTo>
                    <a:pt x="0" y="47"/>
                    <a:pt x="61" y="71"/>
                    <a:pt x="136" y="71"/>
                  </a:cubicBezTo>
                  <a:cubicBezTo>
                    <a:pt x="211" y="71"/>
                    <a:pt x="272" y="47"/>
                    <a:pt x="272" y="18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72" y="29"/>
                    <a:pt x="211" y="52"/>
                    <a:pt x="136" y="52"/>
                  </a:cubicBezTo>
                  <a:cubicBezTo>
                    <a:pt x="61" y="52"/>
                    <a:pt x="0" y="29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noFill/>
            <a:ln w="1428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Freeform 31">
              <a:extLst>
                <a:ext uri="{FF2B5EF4-FFF2-40B4-BE49-F238E27FC236}">
                  <a16:creationId xmlns:a16="http://schemas.microsoft.com/office/drawing/2014/main" id="{E0B2DEDD-7FC3-458D-8A43-D4BD84EC0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2266"/>
              <a:ext cx="98" cy="1005"/>
            </a:xfrm>
            <a:custGeom>
              <a:avLst/>
              <a:gdLst>
                <a:gd name="T0" fmla="*/ 0 w 98"/>
                <a:gd name="T1" fmla="*/ 0 h 1005"/>
                <a:gd name="T2" fmla="*/ 98 w 98"/>
                <a:gd name="T3" fmla="*/ 0 h 1005"/>
                <a:gd name="T4" fmla="*/ 98 w 98"/>
                <a:gd name="T5" fmla="*/ 1005 h 10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" h="1005">
                  <a:moveTo>
                    <a:pt x="0" y="0"/>
                  </a:moveTo>
                  <a:lnTo>
                    <a:pt x="98" y="0"/>
                  </a:lnTo>
                  <a:lnTo>
                    <a:pt x="98" y="1005"/>
                  </a:lnTo>
                </a:path>
              </a:pathLst>
            </a:custGeom>
            <a:noFill/>
            <a:ln w="1428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Line 32">
              <a:extLst>
                <a:ext uri="{FF2B5EF4-FFF2-40B4-BE49-F238E27FC236}">
                  <a16:creationId xmlns:a16="http://schemas.microsoft.com/office/drawing/2014/main" id="{6B3C7059-94A7-4F6D-A1BC-505167874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3271"/>
              <a:ext cx="98" cy="1"/>
            </a:xfrm>
            <a:prstGeom prst="line">
              <a:avLst/>
            </a:prstGeom>
            <a:noFill/>
            <a:ln w="1428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Line 33">
              <a:extLst>
                <a:ext uri="{FF2B5EF4-FFF2-40B4-BE49-F238E27FC236}">
                  <a16:creationId xmlns:a16="http://schemas.microsoft.com/office/drawing/2014/main" id="{4C3B7A9C-8B98-4A3B-A11E-48EB9C863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2393"/>
              <a:ext cx="98" cy="1"/>
            </a:xfrm>
            <a:prstGeom prst="line">
              <a:avLst/>
            </a:prstGeom>
            <a:noFill/>
            <a:ln w="1428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Line 34">
              <a:extLst>
                <a:ext uri="{FF2B5EF4-FFF2-40B4-BE49-F238E27FC236}">
                  <a16:creationId xmlns:a16="http://schemas.microsoft.com/office/drawing/2014/main" id="{1497BAA2-D90A-45FF-AC09-14457BEAA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2454"/>
              <a:ext cx="98" cy="1"/>
            </a:xfrm>
            <a:prstGeom prst="line">
              <a:avLst/>
            </a:prstGeom>
            <a:noFill/>
            <a:ln w="1428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Line 35">
              <a:extLst>
                <a:ext uri="{FF2B5EF4-FFF2-40B4-BE49-F238E27FC236}">
                  <a16:creationId xmlns:a16="http://schemas.microsoft.com/office/drawing/2014/main" id="{6DA5480D-F920-4557-AD1A-93EF5A3771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2536"/>
              <a:ext cx="98" cy="1"/>
            </a:xfrm>
            <a:prstGeom prst="line">
              <a:avLst/>
            </a:prstGeom>
            <a:noFill/>
            <a:ln w="1428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Line 36">
              <a:extLst>
                <a:ext uri="{FF2B5EF4-FFF2-40B4-BE49-F238E27FC236}">
                  <a16:creationId xmlns:a16="http://schemas.microsoft.com/office/drawing/2014/main" id="{AD4D1D07-DACD-4F93-88BE-A6EF8D34C1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2610"/>
              <a:ext cx="98" cy="1"/>
            </a:xfrm>
            <a:prstGeom prst="line">
              <a:avLst/>
            </a:prstGeom>
            <a:noFill/>
            <a:ln w="1428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Line 37">
              <a:extLst>
                <a:ext uri="{FF2B5EF4-FFF2-40B4-BE49-F238E27FC236}">
                  <a16:creationId xmlns:a16="http://schemas.microsoft.com/office/drawing/2014/main" id="{63FB1727-0E7C-445E-87FE-3BF7054E9F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2703"/>
              <a:ext cx="98" cy="1"/>
            </a:xfrm>
            <a:prstGeom prst="line">
              <a:avLst/>
            </a:prstGeom>
            <a:noFill/>
            <a:ln w="1428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Line 38">
              <a:extLst>
                <a:ext uri="{FF2B5EF4-FFF2-40B4-BE49-F238E27FC236}">
                  <a16:creationId xmlns:a16="http://schemas.microsoft.com/office/drawing/2014/main" id="{A053BDE7-B5F5-40A1-9FB3-AD42E56ED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2940"/>
              <a:ext cx="98" cy="1"/>
            </a:xfrm>
            <a:prstGeom prst="line">
              <a:avLst/>
            </a:prstGeom>
            <a:noFill/>
            <a:ln w="1428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Line 39">
              <a:extLst>
                <a:ext uri="{FF2B5EF4-FFF2-40B4-BE49-F238E27FC236}">
                  <a16:creationId xmlns:a16="http://schemas.microsoft.com/office/drawing/2014/main" id="{F5531BA3-D067-4191-9BEB-5F932DC14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3002"/>
              <a:ext cx="98" cy="1"/>
            </a:xfrm>
            <a:prstGeom prst="line">
              <a:avLst/>
            </a:prstGeom>
            <a:noFill/>
            <a:ln w="1428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7" name="Line 40">
              <a:extLst>
                <a:ext uri="{FF2B5EF4-FFF2-40B4-BE49-F238E27FC236}">
                  <a16:creationId xmlns:a16="http://schemas.microsoft.com/office/drawing/2014/main" id="{FC7E0771-AD88-4792-B639-EF7F98812F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3079"/>
              <a:ext cx="98" cy="1"/>
            </a:xfrm>
            <a:prstGeom prst="line">
              <a:avLst/>
            </a:prstGeom>
            <a:noFill/>
            <a:ln w="1428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Line 41">
              <a:extLst>
                <a:ext uri="{FF2B5EF4-FFF2-40B4-BE49-F238E27FC236}">
                  <a16:creationId xmlns:a16="http://schemas.microsoft.com/office/drawing/2014/main" id="{04832F6E-CD6B-42D1-AA0C-479DA62AD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3165"/>
              <a:ext cx="98" cy="1"/>
            </a:xfrm>
            <a:prstGeom prst="line">
              <a:avLst/>
            </a:prstGeom>
            <a:noFill/>
            <a:ln w="1428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BDA36A5-AB19-4803-94E7-11DA83416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Vacuum flask</a:t>
            </a:r>
          </a:p>
        </p:txBody>
      </p:sp>
      <p:grpSp>
        <p:nvGrpSpPr>
          <p:cNvPr id="38914" name="Group 3">
            <a:extLst>
              <a:ext uri="{FF2B5EF4-FFF2-40B4-BE49-F238E27FC236}">
                <a16:creationId xmlns:a16="http://schemas.microsoft.com/office/drawing/2014/main" id="{BCA0CB2C-DA0D-453D-972C-CB8AFB39946D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1295400"/>
            <a:ext cx="2382838" cy="4598988"/>
            <a:chOff x="2112" y="824"/>
            <a:chExt cx="1501" cy="2897"/>
          </a:xfrm>
        </p:grpSpPr>
        <p:sp>
          <p:nvSpPr>
            <p:cNvPr id="38981" name="Freeform 4">
              <a:extLst>
                <a:ext uri="{FF2B5EF4-FFF2-40B4-BE49-F238E27FC236}">
                  <a16:creationId xmlns:a16="http://schemas.microsoft.com/office/drawing/2014/main" id="{F2A68C5B-A7F3-4F5E-8E1E-7A7FE2CC7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824"/>
              <a:ext cx="1480" cy="2897"/>
            </a:xfrm>
            <a:custGeom>
              <a:avLst/>
              <a:gdLst>
                <a:gd name="T0" fmla="*/ 6708 w 592"/>
                <a:gd name="T1" fmla="*/ 6909 h 1086"/>
                <a:gd name="T2" fmla="*/ 6708 w 592"/>
                <a:gd name="T3" fmla="*/ 6909 h 1086"/>
                <a:gd name="T4" fmla="*/ 7175 w 592"/>
                <a:gd name="T5" fmla="*/ 6717 h 1086"/>
                <a:gd name="T6" fmla="*/ 7500 w 592"/>
                <a:gd name="T7" fmla="*/ 6717 h 1086"/>
                <a:gd name="T8" fmla="*/ 7595 w 592"/>
                <a:gd name="T9" fmla="*/ 6874 h 1086"/>
                <a:gd name="T10" fmla="*/ 7738 w 592"/>
                <a:gd name="T11" fmla="*/ 6874 h 1086"/>
                <a:gd name="T12" fmla="*/ 7833 w 592"/>
                <a:gd name="T13" fmla="*/ 6704 h 1086"/>
                <a:gd name="T14" fmla="*/ 7988 w 592"/>
                <a:gd name="T15" fmla="*/ 6704 h 1086"/>
                <a:gd name="T16" fmla="*/ 8063 w 592"/>
                <a:gd name="T17" fmla="*/ 6874 h 1086"/>
                <a:gd name="T18" fmla="*/ 8208 w 592"/>
                <a:gd name="T19" fmla="*/ 6874 h 1086"/>
                <a:gd name="T20" fmla="*/ 8300 w 592"/>
                <a:gd name="T21" fmla="*/ 6704 h 1086"/>
                <a:gd name="T22" fmla="*/ 8625 w 592"/>
                <a:gd name="T23" fmla="*/ 6704 h 1086"/>
                <a:gd name="T24" fmla="*/ 8738 w 592"/>
                <a:gd name="T25" fmla="*/ 6191 h 1086"/>
                <a:gd name="T26" fmla="*/ 8625 w 592"/>
                <a:gd name="T27" fmla="*/ 5679 h 1086"/>
                <a:gd name="T28" fmla="*/ 8300 w 592"/>
                <a:gd name="T29" fmla="*/ 5679 h 1086"/>
                <a:gd name="T30" fmla="*/ 8208 w 592"/>
                <a:gd name="T31" fmla="*/ 5543 h 1086"/>
                <a:gd name="T32" fmla="*/ 8063 w 592"/>
                <a:gd name="T33" fmla="*/ 5543 h 1086"/>
                <a:gd name="T34" fmla="*/ 7988 w 592"/>
                <a:gd name="T35" fmla="*/ 5679 h 1086"/>
                <a:gd name="T36" fmla="*/ 7988 w 592"/>
                <a:gd name="T37" fmla="*/ 5679 h 1086"/>
                <a:gd name="T38" fmla="*/ 7813 w 592"/>
                <a:gd name="T39" fmla="*/ 5679 h 1086"/>
                <a:gd name="T40" fmla="*/ 7738 w 592"/>
                <a:gd name="T41" fmla="*/ 5543 h 1086"/>
                <a:gd name="T42" fmla="*/ 7595 w 592"/>
                <a:gd name="T43" fmla="*/ 5543 h 1086"/>
                <a:gd name="T44" fmla="*/ 7520 w 592"/>
                <a:gd name="T45" fmla="*/ 5658 h 1086"/>
                <a:gd name="T46" fmla="*/ 6863 w 592"/>
                <a:gd name="T47" fmla="*/ 5658 h 1086"/>
                <a:gd name="T48" fmla="*/ 6520 w 592"/>
                <a:gd name="T49" fmla="*/ 5487 h 1086"/>
                <a:gd name="T50" fmla="*/ 6520 w 592"/>
                <a:gd name="T51" fmla="*/ 5487 h 1086"/>
                <a:gd name="T52" fmla="*/ 6520 w 592"/>
                <a:gd name="T53" fmla="*/ 5487 h 1086"/>
                <a:gd name="T54" fmla="*/ 6520 w 592"/>
                <a:gd name="T55" fmla="*/ 5487 h 1086"/>
                <a:gd name="T56" fmla="*/ 6438 w 592"/>
                <a:gd name="T57" fmla="*/ 2540 h 1086"/>
                <a:gd name="T58" fmla="*/ 6438 w 592"/>
                <a:gd name="T59" fmla="*/ 2540 h 1086"/>
                <a:gd name="T60" fmla="*/ 6645 w 592"/>
                <a:gd name="T61" fmla="*/ 2070 h 1086"/>
                <a:gd name="T62" fmla="*/ 6645 w 592"/>
                <a:gd name="T63" fmla="*/ 1118 h 1086"/>
                <a:gd name="T64" fmla="*/ 4613 w 592"/>
                <a:gd name="T65" fmla="*/ 0 h 1086"/>
                <a:gd name="T66" fmla="*/ 2595 w 592"/>
                <a:gd name="T67" fmla="*/ 1118 h 1086"/>
                <a:gd name="T68" fmla="*/ 2595 w 592"/>
                <a:gd name="T69" fmla="*/ 2070 h 1086"/>
                <a:gd name="T70" fmla="*/ 2833 w 592"/>
                <a:gd name="T71" fmla="*/ 2582 h 1086"/>
                <a:gd name="T72" fmla="*/ 2583 w 592"/>
                <a:gd name="T73" fmla="*/ 6776 h 1086"/>
                <a:gd name="T74" fmla="*/ 395 w 592"/>
                <a:gd name="T75" fmla="*/ 17313 h 1086"/>
                <a:gd name="T76" fmla="*/ 4625 w 592"/>
                <a:gd name="T77" fmla="*/ 20615 h 1086"/>
                <a:gd name="T78" fmla="*/ 4645 w 592"/>
                <a:gd name="T79" fmla="*/ 20615 h 1086"/>
                <a:gd name="T80" fmla="*/ 8875 w 592"/>
                <a:gd name="T81" fmla="*/ 17313 h 1086"/>
                <a:gd name="T82" fmla="*/ 6708 w 592"/>
                <a:gd name="T83" fmla="*/ 6909 h 10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92" h="1086">
                  <a:moveTo>
                    <a:pt x="429" y="364"/>
                  </a:moveTo>
                  <a:cubicBezTo>
                    <a:pt x="429" y="364"/>
                    <a:pt x="429" y="364"/>
                    <a:pt x="429" y="364"/>
                  </a:cubicBezTo>
                  <a:cubicBezTo>
                    <a:pt x="436" y="362"/>
                    <a:pt x="441" y="354"/>
                    <a:pt x="459" y="354"/>
                  </a:cubicBezTo>
                  <a:cubicBezTo>
                    <a:pt x="480" y="354"/>
                    <a:pt x="480" y="354"/>
                    <a:pt x="480" y="354"/>
                  </a:cubicBezTo>
                  <a:cubicBezTo>
                    <a:pt x="482" y="359"/>
                    <a:pt x="484" y="362"/>
                    <a:pt x="486" y="362"/>
                  </a:cubicBezTo>
                  <a:cubicBezTo>
                    <a:pt x="495" y="362"/>
                    <a:pt x="495" y="362"/>
                    <a:pt x="495" y="362"/>
                  </a:cubicBezTo>
                  <a:cubicBezTo>
                    <a:pt x="497" y="362"/>
                    <a:pt x="499" y="359"/>
                    <a:pt x="501" y="353"/>
                  </a:cubicBezTo>
                  <a:cubicBezTo>
                    <a:pt x="511" y="353"/>
                    <a:pt x="511" y="353"/>
                    <a:pt x="511" y="353"/>
                  </a:cubicBezTo>
                  <a:cubicBezTo>
                    <a:pt x="512" y="359"/>
                    <a:pt x="514" y="362"/>
                    <a:pt x="516" y="362"/>
                  </a:cubicBezTo>
                  <a:cubicBezTo>
                    <a:pt x="525" y="362"/>
                    <a:pt x="525" y="362"/>
                    <a:pt x="525" y="362"/>
                  </a:cubicBezTo>
                  <a:cubicBezTo>
                    <a:pt x="528" y="362"/>
                    <a:pt x="530" y="359"/>
                    <a:pt x="531" y="353"/>
                  </a:cubicBezTo>
                  <a:cubicBezTo>
                    <a:pt x="552" y="353"/>
                    <a:pt x="552" y="353"/>
                    <a:pt x="552" y="353"/>
                  </a:cubicBezTo>
                  <a:cubicBezTo>
                    <a:pt x="556" y="353"/>
                    <a:pt x="559" y="341"/>
                    <a:pt x="559" y="326"/>
                  </a:cubicBezTo>
                  <a:cubicBezTo>
                    <a:pt x="559" y="311"/>
                    <a:pt x="556" y="299"/>
                    <a:pt x="552" y="299"/>
                  </a:cubicBezTo>
                  <a:cubicBezTo>
                    <a:pt x="531" y="299"/>
                    <a:pt x="531" y="299"/>
                    <a:pt x="531" y="299"/>
                  </a:cubicBezTo>
                  <a:cubicBezTo>
                    <a:pt x="529" y="295"/>
                    <a:pt x="527" y="292"/>
                    <a:pt x="525" y="292"/>
                  </a:cubicBezTo>
                  <a:cubicBezTo>
                    <a:pt x="516" y="292"/>
                    <a:pt x="516" y="292"/>
                    <a:pt x="516" y="292"/>
                  </a:cubicBezTo>
                  <a:cubicBezTo>
                    <a:pt x="514" y="292"/>
                    <a:pt x="512" y="295"/>
                    <a:pt x="511" y="299"/>
                  </a:cubicBezTo>
                  <a:cubicBezTo>
                    <a:pt x="511" y="299"/>
                    <a:pt x="511" y="299"/>
                    <a:pt x="511" y="299"/>
                  </a:cubicBezTo>
                  <a:cubicBezTo>
                    <a:pt x="500" y="299"/>
                    <a:pt x="500" y="299"/>
                    <a:pt x="500" y="299"/>
                  </a:cubicBezTo>
                  <a:cubicBezTo>
                    <a:pt x="499" y="295"/>
                    <a:pt x="497" y="292"/>
                    <a:pt x="495" y="292"/>
                  </a:cubicBezTo>
                  <a:cubicBezTo>
                    <a:pt x="486" y="292"/>
                    <a:pt x="486" y="292"/>
                    <a:pt x="486" y="292"/>
                  </a:cubicBezTo>
                  <a:cubicBezTo>
                    <a:pt x="484" y="292"/>
                    <a:pt x="482" y="294"/>
                    <a:pt x="481" y="298"/>
                  </a:cubicBezTo>
                  <a:cubicBezTo>
                    <a:pt x="465" y="298"/>
                    <a:pt x="449" y="299"/>
                    <a:pt x="439" y="298"/>
                  </a:cubicBezTo>
                  <a:cubicBezTo>
                    <a:pt x="431" y="297"/>
                    <a:pt x="423" y="292"/>
                    <a:pt x="417" y="289"/>
                  </a:cubicBezTo>
                  <a:cubicBezTo>
                    <a:pt x="417" y="289"/>
                    <a:pt x="412" y="286"/>
                    <a:pt x="417" y="289"/>
                  </a:cubicBezTo>
                  <a:cubicBezTo>
                    <a:pt x="417" y="289"/>
                    <a:pt x="417" y="289"/>
                    <a:pt x="417" y="289"/>
                  </a:cubicBezTo>
                  <a:cubicBezTo>
                    <a:pt x="417" y="289"/>
                    <a:pt x="417" y="289"/>
                    <a:pt x="417" y="289"/>
                  </a:cubicBezTo>
                  <a:cubicBezTo>
                    <a:pt x="409" y="225"/>
                    <a:pt x="411" y="179"/>
                    <a:pt x="412" y="134"/>
                  </a:cubicBezTo>
                  <a:cubicBezTo>
                    <a:pt x="412" y="134"/>
                    <a:pt x="412" y="134"/>
                    <a:pt x="412" y="134"/>
                  </a:cubicBezTo>
                  <a:cubicBezTo>
                    <a:pt x="420" y="127"/>
                    <a:pt x="425" y="118"/>
                    <a:pt x="425" y="109"/>
                  </a:cubicBezTo>
                  <a:cubicBezTo>
                    <a:pt x="425" y="59"/>
                    <a:pt x="425" y="59"/>
                    <a:pt x="425" y="59"/>
                  </a:cubicBezTo>
                  <a:cubicBezTo>
                    <a:pt x="425" y="27"/>
                    <a:pt x="367" y="0"/>
                    <a:pt x="295" y="0"/>
                  </a:cubicBezTo>
                  <a:cubicBezTo>
                    <a:pt x="224" y="0"/>
                    <a:pt x="166" y="27"/>
                    <a:pt x="166" y="5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119"/>
                    <a:pt x="171" y="128"/>
                    <a:pt x="181" y="136"/>
                  </a:cubicBezTo>
                  <a:cubicBezTo>
                    <a:pt x="182" y="195"/>
                    <a:pt x="185" y="257"/>
                    <a:pt x="165" y="357"/>
                  </a:cubicBezTo>
                  <a:cubicBezTo>
                    <a:pt x="141" y="477"/>
                    <a:pt x="0" y="777"/>
                    <a:pt x="25" y="912"/>
                  </a:cubicBezTo>
                  <a:cubicBezTo>
                    <a:pt x="48" y="1034"/>
                    <a:pt x="141" y="1086"/>
                    <a:pt x="296" y="1086"/>
                  </a:cubicBezTo>
                  <a:cubicBezTo>
                    <a:pt x="297" y="1086"/>
                    <a:pt x="297" y="1086"/>
                    <a:pt x="297" y="1086"/>
                  </a:cubicBezTo>
                  <a:cubicBezTo>
                    <a:pt x="452" y="1086"/>
                    <a:pt x="545" y="1034"/>
                    <a:pt x="568" y="912"/>
                  </a:cubicBezTo>
                  <a:cubicBezTo>
                    <a:pt x="592" y="780"/>
                    <a:pt x="457" y="488"/>
                    <a:pt x="429" y="364"/>
                  </a:cubicBezTo>
                  <a:close/>
                </a:path>
              </a:pathLst>
            </a:custGeom>
            <a:noFill/>
            <a:ln w="317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2" name="Oval 5">
              <a:extLst>
                <a:ext uri="{FF2B5EF4-FFF2-40B4-BE49-F238E27FC236}">
                  <a16:creationId xmlns:a16="http://schemas.microsoft.com/office/drawing/2014/main" id="{52FD3E34-174B-4F8D-B113-F5E918E90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" y="3254"/>
              <a:ext cx="760" cy="243"/>
            </a:xfrm>
            <a:prstGeom prst="ellipse">
              <a:avLst/>
            </a:prstGeom>
            <a:solidFill>
              <a:srgbClr val="F1F9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983" name="Freeform 6">
              <a:extLst>
                <a:ext uri="{FF2B5EF4-FFF2-40B4-BE49-F238E27FC236}">
                  <a16:creationId xmlns:a16="http://schemas.microsoft.com/office/drawing/2014/main" id="{98F6EB60-BC86-4D63-9EFF-770F350F6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" y="982"/>
              <a:ext cx="647" cy="288"/>
            </a:xfrm>
            <a:custGeom>
              <a:avLst/>
              <a:gdLst>
                <a:gd name="T0" fmla="*/ 0 w 259"/>
                <a:gd name="T1" fmla="*/ 947 h 108"/>
                <a:gd name="T2" fmla="*/ 2008 w 259"/>
                <a:gd name="T3" fmla="*/ 2048 h 108"/>
                <a:gd name="T4" fmla="*/ 4037 w 259"/>
                <a:gd name="T5" fmla="*/ 947 h 108"/>
                <a:gd name="T6" fmla="*/ 4037 w 259"/>
                <a:gd name="T7" fmla="*/ 0 h 108"/>
                <a:gd name="T8" fmla="*/ 2008 w 259"/>
                <a:gd name="T9" fmla="*/ 1101 h 108"/>
                <a:gd name="T10" fmla="*/ 0 w 259"/>
                <a:gd name="T11" fmla="*/ 0 h 108"/>
                <a:gd name="T12" fmla="*/ 0 w 259"/>
                <a:gd name="T13" fmla="*/ 947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9" h="108">
                  <a:moveTo>
                    <a:pt x="0" y="50"/>
                  </a:moveTo>
                  <a:cubicBezTo>
                    <a:pt x="0" y="82"/>
                    <a:pt x="58" y="108"/>
                    <a:pt x="129" y="108"/>
                  </a:cubicBezTo>
                  <a:cubicBezTo>
                    <a:pt x="201" y="108"/>
                    <a:pt x="259" y="82"/>
                    <a:pt x="259" y="5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59" y="32"/>
                    <a:pt x="201" y="58"/>
                    <a:pt x="129" y="58"/>
                  </a:cubicBezTo>
                  <a:cubicBezTo>
                    <a:pt x="58" y="58"/>
                    <a:pt x="0" y="32"/>
                    <a:pt x="0" y="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D2EC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4" name="Freeform 7">
              <a:extLst>
                <a:ext uri="{FF2B5EF4-FFF2-40B4-BE49-F238E27FC236}">
                  <a16:creationId xmlns:a16="http://schemas.microsoft.com/office/drawing/2014/main" id="{871DA75F-A44F-46DD-BFDD-42E1C3837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3107"/>
              <a:ext cx="1285" cy="224"/>
            </a:xfrm>
            <a:custGeom>
              <a:avLst/>
              <a:gdLst>
                <a:gd name="T0" fmla="*/ 0 w 514"/>
                <a:gd name="T1" fmla="*/ 1592 h 84"/>
                <a:gd name="T2" fmla="*/ 4020 w 514"/>
                <a:gd name="T3" fmla="*/ 0 h 84"/>
                <a:gd name="T4" fmla="*/ 8033 w 514"/>
                <a:gd name="T5" fmla="*/ 1592 h 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4" h="84">
                  <a:moveTo>
                    <a:pt x="0" y="84"/>
                  </a:moveTo>
                  <a:cubicBezTo>
                    <a:pt x="0" y="38"/>
                    <a:pt x="115" y="0"/>
                    <a:pt x="257" y="0"/>
                  </a:cubicBezTo>
                  <a:cubicBezTo>
                    <a:pt x="399" y="0"/>
                    <a:pt x="514" y="38"/>
                    <a:pt x="514" y="84"/>
                  </a:cubicBezTo>
                </a:path>
              </a:pathLst>
            </a:custGeom>
            <a:solidFill>
              <a:srgbClr val="F1F9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5" name="Oval 8">
              <a:extLst>
                <a:ext uri="{FF2B5EF4-FFF2-40B4-BE49-F238E27FC236}">
                  <a16:creationId xmlns:a16="http://schemas.microsoft.com/office/drawing/2014/main" id="{B1164ABF-E48E-4DC8-8A50-4D87AD53F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1622"/>
              <a:ext cx="32" cy="144"/>
            </a:xfrm>
            <a:prstGeom prst="ellipse">
              <a:avLst/>
            </a:prstGeom>
            <a:solidFill>
              <a:srgbClr val="80C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986" name="Oval 9">
              <a:extLst>
                <a:ext uri="{FF2B5EF4-FFF2-40B4-BE49-F238E27FC236}">
                  <a16:creationId xmlns:a16="http://schemas.microsoft.com/office/drawing/2014/main" id="{BC6A7BD5-A2B6-4420-BA9E-5BF3BB966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7" y="1648"/>
              <a:ext cx="18" cy="94"/>
            </a:xfrm>
            <a:prstGeom prst="ellipse">
              <a:avLst/>
            </a:prstGeom>
            <a:solidFill>
              <a:srgbClr val="008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987" name="Freeform 10">
              <a:extLst>
                <a:ext uri="{FF2B5EF4-FFF2-40B4-BE49-F238E27FC236}">
                  <a16:creationId xmlns:a16="http://schemas.microsoft.com/office/drawing/2014/main" id="{869D1100-2A10-4820-B3E8-705C69BCA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" y="1603"/>
              <a:ext cx="45" cy="187"/>
            </a:xfrm>
            <a:custGeom>
              <a:avLst/>
              <a:gdLst>
                <a:gd name="T0" fmla="*/ 145 w 18"/>
                <a:gd name="T1" fmla="*/ 1336 h 70"/>
                <a:gd name="T2" fmla="*/ 0 w 18"/>
                <a:gd name="T3" fmla="*/ 671 h 70"/>
                <a:gd name="T4" fmla="*/ 145 w 18"/>
                <a:gd name="T5" fmla="*/ 0 h 70"/>
                <a:gd name="T6" fmla="*/ 283 w 18"/>
                <a:gd name="T7" fmla="*/ 0 h 70"/>
                <a:gd name="T8" fmla="*/ 145 w 18"/>
                <a:gd name="T9" fmla="*/ 671 h 70"/>
                <a:gd name="T10" fmla="*/ 283 w 18"/>
                <a:gd name="T11" fmla="*/ 1336 h 70"/>
                <a:gd name="T12" fmla="*/ 145 w 18"/>
                <a:gd name="T13" fmla="*/ 133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70">
                  <a:moveTo>
                    <a:pt x="9" y="70"/>
                  </a:moveTo>
                  <a:cubicBezTo>
                    <a:pt x="4" y="70"/>
                    <a:pt x="0" y="54"/>
                    <a:pt x="0" y="35"/>
                  </a:cubicBezTo>
                  <a:cubicBezTo>
                    <a:pt x="0" y="15"/>
                    <a:pt x="4" y="0"/>
                    <a:pt x="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15"/>
                    <a:pt x="9" y="35"/>
                  </a:cubicBezTo>
                  <a:cubicBezTo>
                    <a:pt x="9" y="54"/>
                    <a:pt x="13" y="70"/>
                    <a:pt x="18" y="70"/>
                  </a:cubicBezTo>
                  <a:lnTo>
                    <a:pt x="9" y="70"/>
                  </a:lnTo>
                  <a:close/>
                </a:path>
              </a:pathLst>
            </a:custGeom>
            <a:solidFill>
              <a:srgbClr val="F7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8" name="Freeform 11">
              <a:extLst>
                <a:ext uri="{FF2B5EF4-FFF2-40B4-BE49-F238E27FC236}">
                  <a16:creationId xmlns:a16="http://schemas.microsoft.com/office/drawing/2014/main" id="{A652D634-336A-42B7-9DA8-C2F1BD4A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1576"/>
              <a:ext cx="245" cy="230"/>
            </a:xfrm>
            <a:custGeom>
              <a:avLst/>
              <a:gdLst>
                <a:gd name="T0" fmla="*/ 875 w 98"/>
                <a:gd name="T1" fmla="*/ 308 h 86"/>
                <a:gd name="T2" fmla="*/ 313 w 98"/>
                <a:gd name="T3" fmla="*/ 115 h 86"/>
                <a:gd name="T4" fmla="*/ 625 w 98"/>
                <a:gd name="T5" fmla="*/ 1551 h 86"/>
                <a:gd name="T6" fmla="*/ 1188 w 98"/>
                <a:gd name="T7" fmla="*/ 1380 h 86"/>
                <a:gd name="T8" fmla="*/ 1520 w 98"/>
                <a:gd name="T9" fmla="*/ 1380 h 86"/>
                <a:gd name="T10" fmla="*/ 1470 w 98"/>
                <a:gd name="T11" fmla="*/ 858 h 86"/>
                <a:gd name="T12" fmla="*/ 1533 w 98"/>
                <a:gd name="T13" fmla="*/ 308 h 86"/>
                <a:gd name="T14" fmla="*/ 875 w 98"/>
                <a:gd name="T15" fmla="*/ 308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8" h="86">
                  <a:moveTo>
                    <a:pt x="56" y="16"/>
                  </a:moveTo>
                  <a:cubicBezTo>
                    <a:pt x="42" y="15"/>
                    <a:pt x="30" y="0"/>
                    <a:pt x="20" y="6"/>
                  </a:cubicBezTo>
                  <a:cubicBezTo>
                    <a:pt x="0" y="16"/>
                    <a:pt x="5" y="64"/>
                    <a:pt x="40" y="81"/>
                  </a:cubicBezTo>
                  <a:cubicBezTo>
                    <a:pt x="51" y="86"/>
                    <a:pt x="52" y="72"/>
                    <a:pt x="76" y="72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95" y="66"/>
                    <a:pt x="94" y="56"/>
                    <a:pt x="94" y="45"/>
                  </a:cubicBezTo>
                  <a:cubicBezTo>
                    <a:pt x="94" y="33"/>
                    <a:pt x="96" y="23"/>
                    <a:pt x="98" y="16"/>
                  </a:cubicBezTo>
                  <a:cubicBezTo>
                    <a:pt x="82" y="16"/>
                    <a:pt x="66" y="17"/>
                    <a:pt x="56" y="16"/>
                  </a:cubicBezTo>
                  <a:close/>
                </a:path>
              </a:pathLst>
            </a:custGeom>
            <a:solidFill>
              <a:srgbClr val="D0E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9" name="Freeform 12">
              <a:extLst>
                <a:ext uri="{FF2B5EF4-FFF2-40B4-BE49-F238E27FC236}">
                  <a16:creationId xmlns:a16="http://schemas.microsoft.com/office/drawing/2014/main" id="{53E4E3B8-C6F5-483D-87CB-ADD958DB1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1182"/>
              <a:ext cx="1480" cy="2539"/>
            </a:xfrm>
            <a:custGeom>
              <a:avLst/>
              <a:gdLst>
                <a:gd name="T0" fmla="*/ 6708 w 592"/>
                <a:gd name="T1" fmla="*/ 4361 h 952"/>
                <a:gd name="T2" fmla="*/ 6613 w 592"/>
                <a:gd name="T3" fmla="*/ 4347 h 952"/>
                <a:gd name="T4" fmla="*/ 6300 w 592"/>
                <a:gd name="T5" fmla="*/ 2923 h 952"/>
                <a:gd name="T6" fmla="*/ 6520 w 592"/>
                <a:gd name="T7" fmla="*/ 2936 h 952"/>
                <a:gd name="T8" fmla="*/ 6438 w 592"/>
                <a:gd name="T9" fmla="*/ 0 h 952"/>
                <a:gd name="T10" fmla="*/ 4613 w 592"/>
                <a:gd name="T11" fmla="*/ 627 h 952"/>
                <a:gd name="T12" fmla="*/ 2833 w 592"/>
                <a:gd name="T13" fmla="*/ 35 h 952"/>
                <a:gd name="T14" fmla="*/ 2583 w 592"/>
                <a:gd name="T15" fmla="*/ 4233 h 952"/>
                <a:gd name="T16" fmla="*/ 395 w 592"/>
                <a:gd name="T17" fmla="*/ 14759 h 952"/>
                <a:gd name="T18" fmla="*/ 4625 w 592"/>
                <a:gd name="T19" fmla="*/ 18061 h 952"/>
                <a:gd name="T20" fmla="*/ 4645 w 592"/>
                <a:gd name="T21" fmla="*/ 18061 h 952"/>
                <a:gd name="T22" fmla="*/ 8875 w 592"/>
                <a:gd name="T23" fmla="*/ 14759 h 952"/>
                <a:gd name="T24" fmla="*/ 6708 w 592"/>
                <a:gd name="T25" fmla="*/ 4361 h 9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2" h="952">
                  <a:moveTo>
                    <a:pt x="429" y="230"/>
                  </a:moveTo>
                  <a:cubicBezTo>
                    <a:pt x="427" y="230"/>
                    <a:pt x="425" y="230"/>
                    <a:pt x="423" y="229"/>
                  </a:cubicBezTo>
                  <a:cubicBezTo>
                    <a:pt x="388" y="212"/>
                    <a:pt x="383" y="164"/>
                    <a:pt x="403" y="154"/>
                  </a:cubicBezTo>
                  <a:cubicBezTo>
                    <a:pt x="407" y="151"/>
                    <a:pt x="412" y="152"/>
                    <a:pt x="417" y="155"/>
                  </a:cubicBezTo>
                  <a:cubicBezTo>
                    <a:pt x="409" y="91"/>
                    <a:pt x="411" y="45"/>
                    <a:pt x="412" y="0"/>
                  </a:cubicBezTo>
                  <a:cubicBezTo>
                    <a:pt x="391" y="20"/>
                    <a:pt x="347" y="33"/>
                    <a:pt x="295" y="33"/>
                  </a:cubicBezTo>
                  <a:cubicBezTo>
                    <a:pt x="245" y="33"/>
                    <a:pt x="202" y="21"/>
                    <a:pt x="181" y="2"/>
                  </a:cubicBezTo>
                  <a:cubicBezTo>
                    <a:pt x="182" y="61"/>
                    <a:pt x="185" y="123"/>
                    <a:pt x="165" y="223"/>
                  </a:cubicBezTo>
                  <a:cubicBezTo>
                    <a:pt x="141" y="343"/>
                    <a:pt x="0" y="643"/>
                    <a:pt x="25" y="778"/>
                  </a:cubicBezTo>
                  <a:cubicBezTo>
                    <a:pt x="48" y="900"/>
                    <a:pt x="141" y="952"/>
                    <a:pt x="296" y="952"/>
                  </a:cubicBezTo>
                  <a:cubicBezTo>
                    <a:pt x="297" y="952"/>
                    <a:pt x="297" y="952"/>
                    <a:pt x="297" y="952"/>
                  </a:cubicBezTo>
                  <a:cubicBezTo>
                    <a:pt x="452" y="952"/>
                    <a:pt x="545" y="900"/>
                    <a:pt x="568" y="778"/>
                  </a:cubicBezTo>
                  <a:cubicBezTo>
                    <a:pt x="592" y="646"/>
                    <a:pt x="457" y="354"/>
                    <a:pt x="429" y="230"/>
                  </a:cubicBezTo>
                  <a:close/>
                </a:path>
              </a:pathLst>
            </a:custGeom>
            <a:solidFill>
              <a:srgbClr val="EBF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0" name="Freeform 13">
              <a:extLst>
                <a:ext uri="{FF2B5EF4-FFF2-40B4-BE49-F238E27FC236}">
                  <a16:creationId xmlns:a16="http://schemas.microsoft.com/office/drawing/2014/main" id="{27CB44DB-4FE9-4A89-B66D-EDDA7736C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5" y="3097"/>
              <a:ext cx="1152" cy="616"/>
            </a:xfrm>
            <a:custGeom>
              <a:avLst/>
              <a:gdLst>
                <a:gd name="T0" fmla="*/ 7162 w 461"/>
                <a:gd name="T1" fmla="*/ 1651 h 231"/>
                <a:gd name="T2" fmla="*/ 3621 w 461"/>
                <a:gd name="T3" fmla="*/ 0 h 231"/>
                <a:gd name="T4" fmla="*/ 75 w 461"/>
                <a:gd name="T5" fmla="*/ 1651 h 231"/>
                <a:gd name="T6" fmla="*/ 0 w 461"/>
                <a:gd name="T7" fmla="*/ 1784 h 231"/>
                <a:gd name="T8" fmla="*/ 3621 w 461"/>
                <a:gd name="T9" fmla="*/ 4381 h 231"/>
                <a:gd name="T10" fmla="*/ 3621 w 461"/>
                <a:gd name="T11" fmla="*/ 4381 h 231"/>
                <a:gd name="T12" fmla="*/ 7194 w 461"/>
                <a:gd name="T13" fmla="*/ 1955 h 231"/>
                <a:gd name="T14" fmla="*/ 7162 w 461"/>
                <a:gd name="T15" fmla="*/ 1651 h 2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1" h="231">
                  <a:moveTo>
                    <a:pt x="459" y="87"/>
                  </a:moveTo>
                  <a:cubicBezTo>
                    <a:pt x="459" y="39"/>
                    <a:pt x="357" y="0"/>
                    <a:pt x="232" y="0"/>
                  </a:cubicBezTo>
                  <a:cubicBezTo>
                    <a:pt x="106" y="0"/>
                    <a:pt x="5" y="39"/>
                    <a:pt x="5" y="8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0" y="189"/>
                    <a:pt x="109" y="231"/>
                    <a:pt x="232" y="231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352" y="231"/>
                    <a:pt x="430" y="191"/>
                    <a:pt x="461" y="103"/>
                  </a:cubicBezTo>
                  <a:lnTo>
                    <a:pt x="459" y="87"/>
                  </a:lnTo>
                  <a:close/>
                </a:path>
              </a:pathLst>
            </a:custGeom>
            <a:solidFill>
              <a:srgbClr val="E0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1" name="Freeform 14">
              <a:extLst>
                <a:ext uri="{FF2B5EF4-FFF2-40B4-BE49-F238E27FC236}">
                  <a16:creationId xmlns:a16="http://schemas.microsoft.com/office/drawing/2014/main" id="{B2BBDA16-F31D-4CC5-AFDD-FC4EF2DC3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1627"/>
              <a:ext cx="478" cy="1966"/>
            </a:xfrm>
            <a:custGeom>
              <a:avLst/>
              <a:gdLst>
                <a:gd name="T0" fmla="*/ 1960 w 191"/>
                <a:gd name="T1" fmla="*/ 7058 h 737"/>
                <a:gd name="T2" fmla="*/ 2963 w 191"/>
                <a:gd name="T3" fmla="*/ 0 h 737"/>
                <a:gd name="T4" fmla="*/ 2055 w 191"/>
                <a:gd name="T5" fmla="*/ 5394 h 737"/>
                <a:gd name="T6" fmla="*/ 1867 w 191"/>
                <a:gd name="T7" fmla="*/ 13989 h 737"/>
                <a:gd name="T8" fmla="*/ 1960 w 191"/>
                <a:gd name="T9" fmla="*/ 7058 h 7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" h="737">
                  <a:moveTo>
                    <a:pt x="125" y="372"/>
                  </a:moveTo>
                  <a:cubicBezTo>
                    <a:pt x="159" y="278"/>
                    <a:pt x="191" y="112"/>
                    <a:pt x="189" y="0"/>
                  </a:cubicBezTo>
                  <a:cubicBezTo>
                    <a:pt x="182" y="93"/>
                    <a:pt x="162" y="190"/>
                    <a:pt x="131" y="284"/>
                  </a:cubicBezTo>
                  <a:cubicBezTo>
                    <a:pt x="87" y="418"/>
                    <a:pt x="0" y="649"/>
                    <a:pt x="119" y="737"/>
                  </a:cubicBezTo>
                  <a:cubicBezTo>
                    <a:pt x="54" y="633"/>
                    <a:pt x="77" y="532"/>
                    <a:pt x="125" y="372"/>
                  </a:cubicBezTo>
                  <a:close/>
                </a:path>
              </a:pathLst>
            </a:custGeom>
            <a:solidFill>
              <a:srgbClr val="BAE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2" name="Freeform 15">
              <a:extLst>
                <a:ext uri="{FF2B5EF4-FFF2-40B4-BE49-F238E27FC236}">
                  <a16:creationId xmlns:a16="http://schemas.microsoft.com/office/drawing/2014/main" id="{E49C40B2-B88C-4828-8890-F6E45E885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2355"/>
              <a:ext cx="293" cy="1024"/>
            </a:xfrm>
            <a:custGeom>
              <a:avLst/>
              <a:gdLst>
                <a:gd name="T0" fmla="*/ 784 w 117"/>
                <a:gd name="T1" fmla="*/ 5235 h 384"/>
                <a:gd name="T2" fmla="*/ 1838 w 117"/>
                <a:gd name="T3" fmla="*/ 0 h 384"/>
                <a:gd name="T4" fmla="*/ 992 w 117"/>
                <a:gd name="T5" fmla="*/ 7283 h 384"/>
                <a:gd name="T6" fmla="*/ 784 w 117"/>
                <a:gd name="T7" fmla="*/ 5235 h 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" h="384">
                  <a:moveTo>
                    <a:pt x="50" y="276"/>
                  </a:moveTo>
                  <a:cubicBezTo>
                    <a:pt x="56" y="210"/>
                    <a:pt x="84" y="103"/>
                    <a:pt x="117" y="0"/>
                  </a:cubicBezTo>
                  <a:cubicBezTo>
                    <a:pt x="88" y="86"/>
                    <a:pt x="0" y="271"/>
                    <a:pt x="63" y="384"/>
                  </a:cubicBezTo>
                  <a:cubicBezTo>
                    <a:pt x="61" y="356"/>
                    <a:pt x="46" y="330"/>
                    <a:pt x="50" y="276"/>
                  </a:cubicBezTo>
                  <a:close/>
                </a:path>
              </a:pathLst>
            </a:custGeom>
            <a:solidFill>
              <a:srgbClr val="00B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3" name="Freeform 16">
              <a:extLst>
                <a:ext uri="{FF2B5EF4-FFF2-40B4-BE49-F238E27FC236}">
                  <a16:creationId xmlns:a16="http://schemas.microsoft.com/office/drawing/2014/main" id="{BCA365D8-BCFD-4C2B-BE5E-34B7391CE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1230"/>
              <a:ext cx="791" cy="2483"/>
            </a:xfrm>
            <a:custGeom>
              <a:avLst/>
              <a:gdLst>
                <a:gd name="T0" fmla="*/ 0 w 316"/>
                <a:gd name="T1" fmla="*/ 491 h 931"/>
                <a:gd name="T2" fmla="*/ 1880 w 316"/>
                <a:gd name="T3" fmla="*/ 56 h 931"/>
                <a:gd name="T4" fmla="*/ 1897 w 316"/>
                <a:gd name="T5" fmla="*/ 661 h 931"/>
                <a:gd name="T6" fmla="*/ 1972 w 316"/>
                <a:gd name="T7" fmla="*/ 2411 h 931"/>
                <a:gd name="T8" fmla="*/ 1597 w 316"/>
                <a:gd name="T9" fmla="*/ 3264 h 931"/>
                <a:gd name="T10" fmla="*/ 2193 w 316"/>
                <a:gd name="T11" fmla="*/ 4118 h 931"/>
                <a:gd name="T12" fmla="*/ 3264 w 316"/>
                <a:gd name="T13" fmla="*/ 8102 h 931"/>
                <a:gd name="T14" fmla="*/ 4173 w 316"/>
                <a:gd name="T15" fmla="*/ 15237 h 931"/>
                <a:gd name="T16" fmla="*/ 3264 w 316"/>
                <a:gd name="T17" fmla="*/ 16432 h 931"/>
                <a:gd name="T18" fmla="*/ 175 w 316"/>
                <a:gd name="T19" fmla="*/ 17605 h 931"/>
                <a:gd name="T20" fmla="*/ 3640 w 316"/>
                <a:gd name="T21" fmla="*/ 13871 h 931"/>
                <a:gd name="T22" fmla="*/ 2826 w 316"/>
                <a:gd name="T23" fmla="*/ 8081 h 931"/>
                <a:gd name="T24" fmla="*/ 1880 w 316"/>
                <a:gd name="T25" fmla="*/ 4417 h 931"/>
                <a:gd name="T26" fmla="*/ 1459 w 316"/>
                <a:gd name="T27" fmla="*/ 3208 h 931"/>
                <a:gd name="T28" fmla="*/ 1630 w 316"/>
                <a:gd name="T29" fmla="*/ 1934 h 931"/>
                <a:gd name="T30" fmla="*/ 1254 w 316"/>
                <a:gd name="T31" fmla="*/ 605 h 931"/>
                <a:gd name="T32" fmla="*/ 0 w 316"/>
                <a:gd name="T33" fmla="*/ 491 h 9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6" h="931">
                  <a:moveTo>
                    <a:pt x="0" y="26"/>
                  </a:moveTo>
                  <a:cubicBezTo>
                    <a:pt x="24" y="26"/>
                    <a:pt x="81" y="21"/>
                    <a:pt x="120" y="3"/>
                  </a:cubicBezTo>
                  <a:cubicBezTo>
                    <a:pt x="125" y="0"/>
                    <a:pt x="121" y="21"/>
                    <a:pt x="121" y="35"/>
                  </a:cubicBezTo>
                  <a:cubicBezTo>
                    <a:pt x="121" y="48"/>
                    <a:pt x="120" y="100"/>
                    <a:pt x="126" y="127"/>
                  </a:cubicBezTo>
                  <a:cubicBezTo>
                    <a:pt x="116" y="127"/>
                    <a:pt x="93" y="143"/>
                    <a:pt x="102" y="172"/>
                  </a:cubicBezTo>
                  <a:cubicBezTo>
                    <a:pt x="112" y="201"/>
                    <a:pt x="122" y="213"/>
                    <a:pt x="140" y="217"/>
                  </a:cubicBezTo>
                  <a:cubicBezTo>
                    <a:pt x="148" y="245"/>
                    <a:pt x="190" y="372"/>
                    <a:pt x="208" y="427"/>
                  </a:cubicBezTo>
                  <a:cubicBezTo>
                    <a:pt x="226" y="481"/>
                    <a:pt x="316" y="705"/>
                    <a:pt x="266" y="803"/>
                  </a:cubicBezTo>
                  <a:cubicBezTo>
                    <a:pt x="254" y="827"/>
                    <a:pt x="232" y="852"/>
                    <a:pt x="208" y="866"/>
                  </a:cubicBezTo>
                  <a:cubicBezTo>
                    <a:pt x="135" y="908"/>
                    <a:pt x="11" y="928"/>
                    <a:pt x="11" y="928"/>
                  </a:cubicBezTo>
                  <a:cubicBezTo>
                    <a:pt x="72" y="931"/>
                    <a:pt x="224" y="850"/>
                    <a:pt x="232" y="731"/>
                  </a:cubicBezTo>
                  <a:cubicBezTo>
                    <a:pt x="241" y="611"/>
                    <a:pt x="194" y="465"/>
                    <a:pt x="180" y="426"/>
                  </a:cubicBezTo>
                  <a:cubicBezTo>
                    <a:pt x="166" y="387"/>
                    <a:pt x="124" y="246"/>
                    <a:pt x="120" y="233"/>
                  </a:cubicBezTo>
                  <a:cubicBezTo>
                    <a:pt x="116" y="219"/>
                    <a:pt x="97" y="202"/>
                    <a:pt x="93" y="169"/>
                  </a:cubicBezTo>
                  <a:cubicBezTo>
                    <a:pt x="89" y="137"/>
                    <a:pt x="97" y="123"/>
                    <a:pt x="104" y="102"/>
                  </a:cubicBezTo>
                  <a:cubicBezTo>
                    <a:pt x="112" y="81"/>
                    <a:pt x="108" y="34"/>
                    <a:pt x="80" y="32"/>
                  </a:cubicBezTo>
                  <a:cubicBezTo>
                    <a:pt x="51" y="29"/>
                    <a:pt x="11" y="29"/>
                    <a:pt x="0" y="26"/>
                  </a:cubicBezTo>
                  <a:close/>
                </a:path>
              </a:pathLst>
            </a:custGeom>
            <a:solidFill>
              <a:srgbClr val="BAE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4" name="Freeform 17">
              <a:extLst>
                <a:ext uri="{FF2B5EF4-FFF2-40B4-BE49-F238E27FC236}">
                  <a16:creationId xmlns:a16="http://schemas.microsoft.com/office/drawing/2014/main" id="{C41A72E1-0BD4-4236-9C03-92E1A0F6B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2369"/>
              <a:ext cx="763" cy="1336"/>
            </a:xfrm>
            <a:custGeom>
              <a:avLst/>
              <a:gdLst>
                <a:gd name="T0" fmla="*/ 2442 w 305"/>
                <a:gd name="T1" fmla="*/ 8683 h 501"/>
                <a:gd name="T2" fmla="*/ 0 w 305"/>
                <a:gd name="T3" fmla="*/ 9501 h 501"/>
                <a:gd name="T4" fmla="*/ 2959 w 305"/>
                <a:gd name="T5" fmla="*/ 8648 h 501"/>
                <a:gd name="T6" fmla="*/ 3993 w 305"/>
                <a:gd name="T7" fmla="*/ 7133 h 501"/>
                <a:gd name="T8" fmla="*/ 3085 w 305"/>
                <a:gd name="T9" fmla="*/ 0 h 501"/>
                <a:gd name="T10" fmla="*/ 3692 w 305"/>
                <a:gd name="T11" fmla="*/ 6941 h 501"/>
                <a:gd name="T12" fmla="*/ 2442 w 305"/>
                <a:gd name="T13" fmla="*/ 8683 h 5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5" h="501">
                  <a:moveTo>
                    <a:pt x="156" y="458"/>
                  </a:moveTo>
                  <a:cubicBezTo>
                    <a:pt x="90" y="490"/>
                    <a:pt x="0" y="501"/>
                    <a:pt x="0" y="501"/>
                  </a:cubicBezTo>
                  <a:cubicBezTo>
                    <a:pt x="0" y="501"/>
                    <a:pt x="116" y="498"/>
                    <a:pt x="189" y="456"/>
                  </a:cubicBezTo>
                  <a:cubicBezTo>
                    <a:pt x="213" y="442"/>
                    <a:pt x="243" y="400"/>
                    <a:pt x="255" y="376"/>
                  </a:cubicBezTo>
                  <a:cubicBezTo>
                    <a:pt x="305" y="278"/>
                    <a:pt x="215" y="54"/>
                    <a:pt x="197" y="0"/>
                  </a:cubicBezTo>
                  <a:cubicBezTo>
                    <a:pt x="217" y="89"/>
                    <a:pt x="284" y="250"/>
                    <a:pt x="236" y="366"/>
                  </a:cubicBezTo>
                  <a:cubicBezTo>
                    <a:pt x="229" y="383"/>
                    <a:pt x="196" y="435"/>
                    <a:pt x="156" y="458"/>
                  </a:cubicBezTo>
                  <a:close/>
                </a:path>
              </a:pathLst>
            </a:custGeom>
            <a:solidFill>
              <a:srgbClr val="00B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5" name="Freeform 18">
              <a:extLst>
                <a:ext uri="{FF2B5EF4-FFF2-40B4-BE49-F238E27FC236}">
                  <a16:creationId xmlns:a16="http://schemas.microsoft.com/office/drawing/2014/main" id="{C595C37C-4DB3-4EDD-B9E0-226AA91B6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3094"/>
              <a:ext cx="995" cy="165"/>
            </a:xfrm>
            <a:custGeom>
              <a:avLst/>
              <a:gdLst>
                <a:gd name="T0" fmla="*/ 6220 w 398"/>
                <a:gd name="T1" fmla="*/ 1168 h 62"/>
                <a:gd name="T2" fmla="*/ 2863 w 398"/>
                <a:gd name="T3" fmla="*/ 0 h 62"/>
                <a:gd name="T4" fmla="*/ 0 w 398"/>
                <a:gd name="T5" fmla="*/ 716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8" h="62">
                  <a:moveTo>
                    <a:pt x="398" y="62"/>
                  </a:moveTo>
                  <a:cubicBezTo>
                    <a:pt x="362" y="25"/>
                    <a:pt x="279" y="0"/>
                    <a:pt x="183" y="0"/>
                  </a:cubicBezTo>
                  <a:cubicBezTo>
                    <a:pt x="109" y="0"/>
                    <a:pt x="43" y="15"/>
                    <a:pt x="0" y="38"/>
                  </a:cubicBezTo>
                </a:path>
              </a:pathLst>
            </a:custGeom>
            <a:noFill/>
            <a:ln w="7938" cap="rnd">
              <a:solidFill>
                <a:srgbClr val="B8B9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6" name="Oval 19">
              <a:extLst>
                <a:ext uri="{FF2B5EF4-FFF2-40B4-BE49-F238E27FC236}">
                  <a16:creationId xmlns:a16="http://schemas.microsoft.com/office/drawing/2014/main" id="{EB2452B9-2C86-4417-ACD3-50A09AA09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" y="3203"/>
              <a:ext cx="760" cy="347"/>
            </a:xfrm>
            <a:prstGeom prst="ellipse">
              <a:avLst/>
            </a:prstGeom>
            <a:solidFill>
              <a:srgbClr val="EBF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997" name="Freeform 20">
              <a:extLst>
                <a:ext uri="{FF2B5EF4-FFF2-40B4-BE49-F238E27FC236}">
                  <a16:creationId xmlns:a16="http://schemas.microsoft.com/office/drawing/2014/main" id="{46CE2D97-809C-4604-8903-82A1BC38F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1603"/>
              <a:ext cx="42" cy="187"/>
            </a:xfrm>
            <a:custGeom>
              <a:avLst/>
              <a:gdLst>
                <a:gd name="T0" fmla="*/ 121 w 17"/>
                <a:gd name="T1" fmla="*/ 1336 h 70"/>
                <a:gd name="T2" fmla="*/ 0 w 17"/>
                <a:gd name="T3" fmla="*/ 671 h 70"/>
                <a:gd name="T4" fmla="*/ 121 w 17"/>
                <a:gd name="T5" fmla="*/ 0 h 70"/>
                <a:gd name="T6" fmla="*/ 257 w 17"/>
                <a:gd name="T7" fmla="*/ 0 h 70"/>
                <a:gd name="T8" fmla="*/ 133 w 17"/>
                <a:gd name="T9" fmla="*/ 671 h 70"/>
                <a:gd name="T10" fmla="*/ 257 w 17"/>
                <a:gd name="T11" fmla="*/ 1336 h 70"/>
                <a:gd name="T12" fmla="*/ 121 w 17"/>
                <a:gd name="T13" fmla="*/ 133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70">
                  <a:moveTo>
                    <a:pt x="8" y="70"/>
                  </a:moveTo>
                  <a:cubicBezTo>
                    <a:pt x="4" y="70"/>
                    <a:pt x="0" y="54"/>
                    <a:pt x="0" y="35"/>
                  </a:cubicBezTo>
                  <a:cubicBezTo>
                    <a:pt x="0" y="15"/>
                    <a:pt x="4" y="0"/>
                    <a:pt x="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9" y="15"/>
                    <a:pt x="9" y="35"/>
                  </a:cubicBezTo>
                  <a:cubicBezTo>
                    <a:pt x="9" y="54"/>
                    <a:pt x="13" y="70"/>
                    <a:pt x="17" y="70"/>
                  </a:cubicBezTo>
                  <a:lnTo>
                    <a:pt x="8" y="70"/>
                  </a:lnTo>
                  <a:close/>
                </a:path>
              </a:pathLst>
            </a:custGeom>
            <a:solidFill>
              <a:srgbClr val="F7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8" name="Freeform 21">
              <a:extLst>
                <a:ext uri="{FF2B5EF4-FFF2-40B4-BE49-F238E27FC236}">
                  <a16:creationId xmlns:a16="http://schemas.microsoft.com/office/drawing/2014/main" id="{E6E1A6CD-BABE-464F-9A9D-EE4F0B4D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622"/>
              <a:ext cx="73" cy="144"/>
            </a:xfrm>
            <a:custGeom>
              <a:avLst/>
              <a:gdLst>
                <a:gd name="T0" fmla="*/ 113 w 29"/>
                <a:gd name="T1" fmla="*/ 1024 h 54"/>
                <a:gd name="T2" fmla="*/ 0 w 29"/>
                <a:gd name="T3" fmla="*/ 512 h 54"/>
                <a:gd name="T4" fmla="*/ 113 w 29"/>
                <a:gd name="T5" fmla="*/ 0 h 54"/>
                <a:gd name="T6" fmla="*/ 463 w 29"/>
                <a:gd name="T7" fmla="*/ 0 h 54"/>
                <a:gd name="T8" fmla="*/ 368 w 29"/>
                <a:gd name="T9" fmla="*/ 512 h 54"/>
                <a:gd name="T10" fmla="*/ 463 w 29"/>
                <a:gd name="T11" fmla="*/ 1024 h 54"/>
                <a:gd name="T12" fmla="*/ 113 w 29"/>
                <a:gd name="T13" fmla="*/ 1024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54">
                  <a:moveTo>
                    <a:pt x="7" y="54"/>
                  </a:moveTo>
                  <a:cubicBezTo>
                    <a:pt x="3" y="54"/>
                    <a:pt x="0" y="42"/>
                    <a:pt x="0" y="27"/>
                  </a:cubicBezTo>
                  <a:cubicBezTo>
                    <a:pt x="0" y="12"/>
                    <a:pt x="3" y="0"/>
                    <a:pt x="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6" y="0"/>
                    <a:pt x="23" y="12"/>
                    <a:pt x="23" y="27"/>
                  </a:cubicBezTo>
                  <a:cubicBezTo>
                    <a:pt x="23" y="42"/>
                    <a:pt x="26" y="54"/>
                    <a:pt x="29" y="54"/>
                  </a:cubicBezTo>
                  <a:lnTo>
                    <a:pt x="7" y="54"/>
                  </a:lnTo>
                  <a:close/>
                </a:path>
              </a:pathLst>
            </a:custGeom>
            <a:solidFill>
              <a:srgbClr val="D0E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9" name="Freeform 22">
              <a:extLst>
                <a:ext uri="{FF2B5EF4-FFF2-40B4-BE49-F238E27FC236}">
                  <a16:creationId xmlns:a16="http://schemas.microsoft.com/office/drawing/2014/main" id="{EC3A1180-8116-4514-BAD1-600C20D78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1603"/>
              <a:ext cx="35" cy="187"/>
            </a:xfrm>
            <a:custGeom>
              <a:avLst/>
              <a:gdLst>
                <a:gd name="T0" fmla="*/ 208 w 14"/>
                <a:gd name="T1" fmla="*/ 1162 h 70"/>
                <a:gd name="T2" fmla="*/ 95 w 14"/>
                <a:gd name="T3" fmla="*/ 649 h 70"/>
                <a:gd name="T4" fmla="*/ 208 w 14"/>
                <a:gd name="T5" fmla="*/ 136 h 70"/>
                <a:gd name="T6" fmla="*/ 220 w 14"/>
                <a:gd name="T7" fmla="*/ 136 h 70"/>
                <a:gd name="T8" fmla="*/ 125 w 14"/>
                <a:gd name="T9" fmla="*/ 0 h 70"/>
                <a:gd name="T10" fmla="*/ 0 w 14"/>
                <a:gd name="T11" fmla="*/ 671 h 70"/>
                <a:gd name="T12" fmla="*/ 125 w 14"/>
                <a:gd name="T13" fmla="*/ 1336 h 70"/>
                <a:gd name="T14" fmla="*/ 220 w 14"/>
                <a:gd name="T15" fmla="*/ 1162 h 70"/>
                <a:gd name="T16" fmla="*/ 208 w 14"/>
                <a:gd name="T17" fmla="*/ 1162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70">
                  <a:moveTo>
                    <a:pt x="13" y="61"/>
                  </a:moveTo>
                  <a:cubicBezTo>
                    <a:pt x="9" y="61"/>
                    <a:pt x="6" y="49"/>
                    <a:pt x="6" y="34"/>
                  </a:cubicBezTo>
                  <a:cubicBezTo>
                    <a:pt x="6" y="19"/>
                    <a:pt x="9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3"/>
                    <a:pt x="10" y="0"/>
                    <a:pt x="8" y="0"/>
                  </a:cubicBezTo>
                  <a:cubicBezTo>
                    <a:pt x="4" y="0"/>
                    <a:pt x="0" y="15"/>
                    <a:pt x="0" y="35"/>
                  </a:cubicBezTo>
                  <a:cubicBezTo>
                    <a:pt x="0" y="54"/>
                    <a:pt x="4" y="70"/>
                    <a:pt x="8" y="70"/>
                  </a:cubicBezTo>
                  <a:cubicBezTo>
                    <a:pt x="11" y="70"/>
                    <a:pt x="13" y="67"/>
                    <a:pt x="14" y="61"/>
                  </a:cubicBezTo>
                  <a:lnTo>
                    <a:pt x="13" y="61"/>
                  </a:lnTo>
                  <a:close/>
                </a:path>
              </a:pathLst>
            </a:custGeom>
            <a:solidFill>
              <a:srgbClr val="80C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0" name="Freeform 23">
              <a:extLst>
                <a:ext uri="{FF2B5EF4-FFF2-40B4-BE49-F238E27FC236}">
                  <a16:creationId xmlns:a16="http://schemas.microsoft.com/office/drawing/2014/main" id="{1E0B3EB6-F28E-44DD-931E-EBDC0BFA4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1622"/>
              <a:ext cx="50" cy="144"/>
            </a:xfrm>
            <a:custGeom>
              <a:avLst/>
              <a:gdLst>
                <a:gd name="T0" fmla="*/ 270 w 20"/>
                <a:gd name="T1" fmla="*/ 533 h 54"/>
                <a:gd name="T2" fmla="*/ 313 w 20"/>
                <a:gd name="T3" fmla="*/ 0 h 54"/>
                <a:gd name="T4" fmla="*/ 113 w 20"/>
                <a:gd name="T5" fmla="*/ 0 h 54"/>
                <a:gd name="T6" fmla="*/ 0 w 20"/>
                <a:gd name="T7" fmla="*/ 512 h 54"/>
                <a:gd name="T8" fmla="*/ 113 w 20"/>
                <a:gd name="T9" fmla="*/ 1024 h 54"/>
                <a:gd name="T10" fmla="*/ 313 w 20"/>
                <a:gd name="T11" fmla="*/ 1024 h 54"/>
                <a:gd name="T12" fmla="*/ 270 w 20"/>
                <a:gd name="T13" fmla="*/ 533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54">
                  <a:moveTo>
                    <a:pt x="17" y="28"/>
                  </a:moveTo>
                  <a:cubicBezTo>
                    <a:pt x="17" y="17"/>
                    <a:pt x="18" y="7"/>
                    <a:pt x="2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12"/>
                    <a:pt x="0" y="27"/>
                  </a:cubicBezTo>
                  <a:cubicBezTo>
                    <a:pt x="0" y="42"/>
                    <a:pt x="3" y="54"/>
                    <a:pt x="7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8" y="48"/>
                    <a:pt x="17" y="38"/>
                    <a:pt x="17" y="28"/>
                  </a:cubicBezTo>
                  <a:close/>
                </a:path>
              </a:pathLst>
            </a:custGeom>
            <a:solidFill>
              <a:srgbClr val="D0E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1" name="Freeform 24">
              <a:extLst>
                <a:ext uri="{FF2B5EF4-FFF2-40B4-BE49-F238E27FC236}">
                  <a16:creationId xmlns:a16="http://schemas.microsoft.com/office/drawing/2014/main" id="{7741A37F-44C9-427C-B08E-A937E0215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1603"/>
              <a:ext cx="37" cy="187"/>
            </a:xfrm>
            <a:custGeom>
              <a:avLst/>
              <a:gdLst>
                <a:gd name="T0" fmla="*/ 183 w 15"/>
                <a:gd name="T1" fmla="*/ 1162 h 70"/>
                <a:gd name="T2" fmla="*/ 74 w 15"/>
                <a:gd name="T3" fmla="*/ 649 h 70"/>
                <a:gd name="T4" fmla="*/ 183 w 15"/>
                <a:gd name="T5" fmla="*/ 136 h 70"/>
                <a:gd name="T6" fmla="*/ 212 w 15"/>
                <a:gd name="T7" fmla="*/ 136 h 70"/>
                <a:gd name="T8" fmla="*/ 133 w 15"/>
                <a:gd name="T9" fmla="*/ 0 h 70"/>
                <a:gd name="T10" fmla="*/ 0 w 15"/>
                <a:gd name="T11" fmla="*/ 671 h 70"/>
                <a:gd name="T12" fmla="*/ 133 w 15"/>
                <a:gd name="T13" fmla="*/ 1336 h 70"/>
                <a:gd name="T14" fmla="*/ 224 w 15"/>
                <a:gd name="T15" fmla="*/ 1162 h 70"/>
                <a:gd name="T16" fmla="*/ 183 w 15"/>
                <a:gd name="T17" fmla="*/ 1162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70">
                  <a:moveTo>
                    <a:pt x="12" y="61"/>
                  </a:moveTo>
                  <a:cubicBezTo>
                    <a:pt x="8" y="61"/>
                    <a:pt x="5" y="49"/>
                    <a:pt x="5" y="34"/>
                  </a:cubicBezTo>
                  <a:cubicBezTo>
                    <a:pt x="5" y="19"/>
                    <a:pt x="8" y="7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3"/>
                    <a:pt x="11" y="0"/>
                    <a:pt x="9" y="0"/>
                  </a:cubicBezTo>
                  <a:cubicBezTo>
                    <a:pt x="4" y="0"/>
                    <a:pt x="0" y="15"/>
                    <a:pt x="0" y="35"/>
                  </a:cubicBezTo>
                  <a:cubicBezTo>
                    <a:pt x="0" y="54"/>
                    <a:pt x="4" y="70"/>
                    <a:pt x="9" y="70"/>
                  </a:cubicBezTo>
                  <a:cubicBezTo>
                    <a:pt x="11" y="70"/>
                    <a:pt x="13" y="67"/>
                    <a:pt x="15" y="61"/>
                  </a:cubicBezTo>
                  <a:lnTo>
                    <a:pt x="12" y="61"/>
                  </a:lnTo>
                  <a:close/>
                </a:path>
              </a:pathLst>
            </a:custGeom>
            <a:solidFill>
              <a:srgbClr val="80C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2" name="Oval 25">
              <a:extLst>
                <a:ext uri="{FF2B5EF4-FFF2-40B4-BE49-F238E27FC236}">
                  <a16:creationId xmlns:a16="http://schemas.microsoft.com/office/drawing/2014/main" id="{49F61E10-D42F-4144-8869-117523F5E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" y="824"/>
              <a:ext cx="647" cy="312"/>
            </a:xfrm>
            <a:prstGeom prst="ellipse">
              <a:avLst/>
            </a:prstGeom>
            <a:solidFill>
              <a:srgbClr val="F9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003" name="Oval 26">
              <a:extLst>
                <a:ext uri="{FF2B5EF4-FFF2-40B4-BE49-F238E27FC236}">
                  <a16:creationId xmlns:a16="http://schemas.microsoft.com/office/drawing/2014/main" id="{DBB34FC0-E465-499F-AD8F-CB038FF40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" y="853"/>
              <a:ext cx="570" cy="246"/>
            </a:xfrm>
            <a:prstGeom prst="ellipse">
              <a:avLst/>
            </a:prstGeom>
            <a:solidFill>
              <a:srgbClr val="B7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004" name="Freeform 27">
              <a:extLst>
                <a:ext uri="{FF2B5EF4-FFF2-40B4-BE49-F238E27FC236}">
                  <a16:creationId xmlns:a16="http://schemas.microsoft.com/office/drawing/2014/main" id="{2D4CB55A-635D-46DD-8D70-8D07B6D47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853"/>
              <a:ext cx="525" cy="246"/>
            </a:xfrm>
            <a:custGeom>
              <a:avLst/>
              <a:gdLst>
                <a:gd name="T0" fmla="*/ 3283 w 210"/>
                <a:gd name="T1" fmla="*/ 1337 h 92"/>
                <a:gd name="T2" fmla="*/ 1813 w 210"/>
                <a:gd name="T3" fmla="*/ 858 h 92"/>
                <a:gd name="T4" fmla="*/ 970 w 210"/>
                <a:gd name="T5" fmla="*/ 1016 h 92"/>
                <a:gd name="T6" fmla="*/ 958 w 210"/>
                <a:gd name="T7" fmla="*/ 1016 h 92"/>
                <a:gd name="T8" fmla="*/ 845 w 210"/>
                <a:gd name="T9" fmla="*/ 1051 h 92"/>
                <a:gd name="T10" fmla="*/ 375 w 210"/>
                <a:gd name="T11" fmla="*/ 730 h 92"/>
                <a:gd name="T12" fmla="*/ 1688 w 210"/>
                <a:gd name="T13" fmla="*/ 0 h 92"/>
                <a:gd name="T14" fmla="*/ 0 w 210"/>
                <a:gd name="T15" fmla="*/ 880 h 92"/>
                <a:gd name="T16" fmla="*/ 300 w 210"/>
                <a:gd name="T17" fmla="*/ 1337 h 92"/>
                <a:gd name="T18" fmla="*/ 300 w 210"/>
                <a:gd name="T19" fmla="*/ 1337 h 92"/>
                <a:gd name="T20" fmla="*/ 300 w 210"/>
                <a:gd name="T21" fmla="*/ 1337 h 92"/>
                <a:gd name="T22" fmla="*/ 345 w 210"/>
                <a:gd name="T23" fmla="*/ 1380 h 92"/>
                <a:gd name="T24" fmla="*/ 363 w 210"/>
                <a:gd name="T25" fmla="*/ 1380 h 92"/>
                <a:gd name="T26" fmla="*/ 470 w 210"/>
                <a:gd name="T27" fmla="*/ 1452 h 92"/>
                <a:gd name="T28" fmla="*/ 470 w 210"/>
                <a:gd name="T29" fmla="*/ 1452 h 92"/>
                <a:gd name="T30" fmla="*/ 1783 w 210"/>
                <a:gd name="T31" fmla="*/ 1759 h 92"/>
                <a:gd name="T32" fmla="*/ 3283 w 210"/>
                <a:gd name="T33" fmla="*/ 1337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0" h="92">
                  <a:moveTo>
                    <a:pt x="210" y="70"/>
                  </a:moveTo>
                  <a:cubicBezTo>
                    <a:pt x="191" y="58"/>
                    <a:pt x="159" y="45"/>
                    <a:pt x="116" y="45"/>
                  </a:cubicBezTo>
                  <a:cubicBezTo>
                    <a:pt x="96" y="45"/>
                    <a:pt x="77" y="50"/>
                    <a:pt x="62" y="53"/>
                  </a:cubicBezTo>
                  <a:cubicBezTo>
                    <a:pt x="62" y="53"/>
                    <a:pt x="62" y="53"/>
                    <a:pt x="61" y="53"/>
                  </a:cubicBezTo>
                  <a:cubicBezTo>
                    <a:pt x="59" y="54"/>
                    <a:pt x="57" y="54"/>
                    <a:pt x="54" y="55"/>
                  </a:cubicBezTo>
                  <a:cubicBezTo>
                    <a:pt x="36" y="58"/>
                    <a:pt x="13" y="53"/>
                    <a:pt x="24" y="38"/>
                  </a:cubicBezTo>
                  <a:cubicBezTo>
                    <a:pt x="37" y="19"/>
                    <a:pt x="79" y="7"/>
                    <a:pt x="108" y="0"/>
                  </a:cubicBezTo>
                  <a:cubicBezTo>
                    <a:pt x="41" y="2"/>
                    <a:pt x="0" y="28"/>
                    <a:pt x="0" y="46"/>
                  </a:cubicBezTo>
                  <a:cubicBezTo>
                    <a:pt x="0" y="54"/>
                    <a:pt x="7" y="62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1" y="71"/>
                    <a:pt x="22" y="72"/>
                  </a:cubicBezTo>
                  <a:cubicBezTo>
                    <a:pt x="22" y="72"/>
                    <a:pt x="23" y="72"/>
                    <a:pt x="23" y="72"/>
                  </a:cubicBezTo>
                  <a:cubicBezTo>
                    <a:pt x="25" y="74"/>
                    <a:pt x="28" y="75"/>
                    <a:pt x="3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50" y="85"/>
                    <a:pt x="79" y="92"/>
                    <a:pt x="114" y="92"/>
                  </a:cubicBezTo>
                  <a:cubicBezTo>
                    <a:pt x="158" y="92"/>
                    <a:pt x="191" y="82"/>
                    <a:pt x="210" y="70"/>
                  </a:cubicBezTo>
                  <a:close/>
                </a:path>
              </a:pathLst>
            </a:custGeom>
            <a:solidFill>
              <a:srgbClr val="7AC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5" name="Freeform 28">
              <a:extLst>
                <a:ext uri="{FF2B5EF4-FFF2-40B4-BE49-F238E27FC236}">
                  <a16:creationId xmlns:a16="http://schemas.microsoft.com/office/drawing/2014/main" id="{3AB144FB-7766-4D41-9264-76E9D6FDA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920"/>
              <a:ext cx="475" cy="179"/>
            </a:xfrm>
            <a:custGeom>
              <a:avLst/>
              <a:gdLst>
                <a:gd name="T0" fmla="*/ 2970 w 190"/>
                <a:gd name="T1" fmla="*/ 1050 h 67"/>
                <a:gd name="T2" fmla="*/ 1783 w 190"/>
                <a:gd name="T3" fmla="*/ 799 h 67"/>
                <a:gd name="T4" fmla="*/ 1113 w 190"/>
                <a:gd name="T5" fmla="*/ 879 h 67"/>
                <a:gd name="T6" fmla="*/ 158 w 190"/>
                <a:gd name="T7" fmla="*/ 572 h 67"/>
                <a:gd name="T8" fmla="*/ 238 w 190"/>
                <a:gd name="T9" fmla="*/ 0 h 67"/>
                <a:gd name="T10" fmla="*/ 0 w 190"/>
                <a:gd name="T11" fmla="*/ 401 h 67"/>
                <a:gd name="T12" fmla="*/ 595 w 190"/>
                <a:gd name="T13" fmla="*/ 1050 h 67"/>
                <a:gd name="T14" fmla="*/ 595 w 190"/>
                <a:gd name="T15" fmla="*/ 1050 h 67"/>
                <a:gd name="T16" fmla="*/ 613 w 190"/>
                <a:gd name="T17" fmla="*/ 1050 h 67"/>
                <a:gd name="T18" fmla="*/ 688 w 190"/>
                <a:gd name="T19" fmla="*/ 1085 h 67"/>
                <a:gd name="T20" fmla="*/ 750 w 190"/>
                <a:gd name="T21" fmla="*/ 1106 h 67"/>
                <a:gd name="T22" fmla="*/ 833 w 190"/>
                <a:gd name="T23" fmla="*/ 1127 h 67"/>
                <a:gd name="T24" fmla="*/ 875 w 190"/>
                <a:gd name="T25" fmla="*/ 1141 h 67"/>
                <a:gd name="T26" fmla="*/ 925 w 190"/>
                <a:gd name="T27" fmla="*/ 1162 h 67"/>
                <a:gd name="T28" fmla="*/ 925 w 190"/>
                <a:gd name="T29" fmla="*/ 1162 h 67"/>
                <a:gd name="T30" fmla="*/ 1783 w 190"/>
                <a:gd name="T31" fmla="*/ 1277 h 67"/>
                <a:gd name="T32" fmla="*/ 2970 w 190"/>
                <a:gd name="T33" fmla="*/ 105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0" h="67">
                  <a:moveTo>
                    <a:pt x="190" y="55"/>
                  </a:moveTo>
                  <a:cubicBezTo>
                    <a:pt x="171" y="47"/>
                    <a:pt x="145" y="42"/>
                    <a:pt x="114" y="42"/>
                  </a:cubicBezTo>
                  <a:cubicBezTo>
                    <a:pt x="98" y="42"/>
                    <a:pt x="84" y="43"/>
                    <a:pt x="71" y="46"/>
                  </a:cubicBezTo>
                  <a:cubicBezTo>
                    <a:pt x="37" y="50"/>
                    <a:pt x="17" y="37"/>
                    <a:pt x="10" y="30"/>
                  </a:cubicBezTo>
                  <a:cubicBezTo>
                    <a:pt x="0" y="19"/>
                    <a:pt x="6" y="11"/>
                    <a:pt x="15" y="0"/>
                  </a:cubicBezTo>
                  <a:cubicBezTo>
                    <a:pt x="5" y="7"/>
                    <a:pt x="0" y="15"/>
                    <a:pt x="0" y="21"/>
                  </a:cubicBezTo>
                  <a:cubicBezTo>
                    <a:pt x="0" y="32"/>
                    <a:pt x="14" y="4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1" y="56"/>
                    <a:pt x="43" y="56"/>
                    <a:pt x="44" y="57"/>
                  </a:cubicBezTo>
                  <a:cubicBezTo>
                    <a:pt x="46" y="57"/>
                    <a:pt x="47" y="58"/>
                    <a:pt x="48" y="58"/>
                  </a:cubicBezTo>
                  <a:cubicBezTo>
                    <a:pt x="50" y="59"/>
                    <a:pt x="51" y="59"/>
                    <a:pt x="53" y="59"/>
                  </a:cubicBezTo>
                  <a:cubicBezTo>
                    <a:pt x="54" y="60"/>
                    <a:pt x="55" y="60"/>
                    <a:pt x="56" y="60"/>
                  </a:cubicBezTo>
                  <a:cubicBezTo>
                    <a:pt x="57" y="61"/>
                    <a:pt x="58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75" y="65"/>
                    <a:pt x="93" y="67"/>
                    <a:pt x="114" y="67"/>
                  </a:cubicBezTo>
                  <a:cubicBezTo>
                    <a:pt x="145" y="67"/>
                    <a:pt x="171" y="62"/>
                    <a:pt x="190" y="55"/>
                  </a:cubicBezTo>
                  <a:close/>
                </a:path>
              </a:pathLst>
            </a:custGeom>
            <a:solidFill>
              <a:srgbClr val="00A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6" name="Freeform 29">
              <a:extLst>
                <a:ext uri="{FF2B5EF4-FFF2-40B4-BE49-F238E27FC236}">
                  <a16:creationId xmlns:a16="http://schemas.microsoft.com/office/drawing/2014/main" id="{0617185E-14D4-43F8-9640-8DA2F6F7D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1072"/>
              <a:ext cx="378" cy="136"/>
            </a:xfrm>
            <a:custGeom>
              <a:avLst/>
              <a:gdLst>
                <a:gd name="T0" fmla="*/ 2368 w 151"/>
                <a:gd name="T1" fmla="*/ 0 h 51"/>
                <a:gd name="T2" fmla="*/ 1222 w 151"/>
                <a:gd name="T3" fmla="*/ 547 h 51"/>
                <a:gd name="T4" fmla="*/ 0 w 151"/>
                <a:gd name="T5" fmla="*/ 533 h 51"/>
                <a:gd name="T6" fmla="*/ 2368 w 1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51">
                  <a:moveTo>
                    <a:pt x="151" y="0"/>
                  </a:moveTo>
                  <a:cubicBezTo>
                    <a:pt x="131" y="13"/>
                    <a:pt x="109" y="25"/>
                    <a:pt x="78" y="29"/>
                  </a:cubicBezTo>
                  <a:cubicBezTo>
                    <a:pt x="42" y="34"/>
                    <a:pt x="15" y="28"/>
                    <a:pt x="0" y="28"/>
                  </a:cubicBezTo>
                  <a:cubicBezTo>
                    <a:pt x="33" y="50"/>
                    <a:pt x="110" y="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7" name="Freeform 30">
              <a:extLst>
                <a:ext uri="{FF2B5EF4-FFF2-40B4-BE49-F238E27FC236}">
                  <a16:creationId xmlns:a16="http://schemas.microsoft.com/office/drawing/2014/main" id="{7D7CC2B1-7E36-41CF-A473-B458BFE83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853"/>
              <a:ext cx="280" cy="129"/>
            </a:xfrm>
            <a:custGeom>
              <a:avLst/>
              <a:gdLst>
                <a:gd name="T0" fmla="*/ 0 w 112"/>
                <a:gd name="T1" fmla="*/ 0 h 48"/>
                <a:gd name="T2" fmla="*/ 1750 w 112"/>
                <a:gd name="T3" fmla="*/ 933 h 48"/>
                <a:gd name="T4" fmla="*/ 0 w 112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48">
                  <a:moveTo>
                    <a:pt x="0" y="0"/>
                  </a:moveTo>
                  <a:cubicBezTo>
                    <a:pt x="71" y="0"/>
                    <a:pt x="112" y="27"/>
                    <a:pt x="112" y="48"/>
                  </a:cubicBezTo>
                  <a:cubicBezTo>
                    <a:pt x="107" y="21"/>
                    <a:pt x="28" y="4"/>
                    <a:pt x="0" y="0"/>
                  </a:cubicBezTo>
                  <a:close/>
                </a:path>
              </a:pathLst>
            </a:custGeom>
            <a:solidFill>
              <a:srgbClr val="7AC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8" name="Freeform 31">
              <a:extLst>
                <a:ext uri="{FF2B5EF4-FFF2-40B4-BE49-F238E27FC236}">
                  <a16:creationId xmlns:a16="http://schemas.microsoft.com/office/drawing/2014/main" id="{9142CE7F-16FF-4E65-B53E-D5CDFF661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853"/>
              <a:ext cx="570" cy="177"/>
            </a:xfrm>
            <a:custGeom>
              <a:avLst/>
              <a:gdLst>
                <a:gd name="T0" fmla="*/ 1783 w 228"/>
                <a:gd name="T1" fmla="*/ 0 h 66"/>
                <a:gd name="T2" fmla="*/ 0 w 228"/>
                <a:gd name="T3" fmla="*/ 885 h 66"/>
                <a:gd name="T4" fmla="*/ 220 w 228"/>
                <a:gd name="T5" fmla="*/ 1274 h 66"/>
                <a:gd name="T6" fmla="*/ 3395 w 228"/>
                <a:gd name="T7" fmla="*/ 1252 h 66"/>
                <a:gd name="T8" fmla="*/ 3563 w 228"/>
                <a:gd name="T9" fmla="*/ 885 h 66"/>
                <a:gd name="T10" fmla="*/ 1783 w 228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8" h="66">
                  <a:moveTo>
                    <a:pt x="114" y="0"/>
                  </a:moveTo>
                  <a:cubicBezTo>
                    <a:pt x="44" y="0"/>
                    <a:pt x="0" y="27"/>
                    <a:pt x="0" y="46"/>
                  </a:cubicBezTo>
                  <a:cubicBezTo>
                    <a:pt x="0" y="52"/>
                    <a:pt x="5" y="60"/>
                    <a:pt x="14" y="66"/>
                  </a:cubicBezTo>
                  <a:cubicBezTo>
                    <a:pt x="54" y="38"/>
                    <a:pt x="171" y="35"/>
                    <a:pt x="217" y="65"/>
                  </a:cubicBezTo>
                  <a:cubicBezTo>
                    <a:pt x="224" y="59"/>
                    <a:pt x="228" y="52"/>
                    <a:pt x="228" y="46"/>
                  </a:cubicBezTo>
                  <a:cubicBezTo>
                    <a:pt x="228" y="27"/>
                    <a:pt x="185" y="0"/>
                    <a:pt x="114" y="0"/>
                  </a:cubicBezTo>
                  <a:close/>
                </a:path>
              </a:pathLst>
            </a:custGeom>
            <a:solidFill>
              <a:srgbClr val="D2EC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9" name="Freeform 32">
              <a:extLst>
                <a:ext uri="{FF2B5EF4-FFF2-40B4-BE49-F238E27FC236}">
                  <a16:creationId xmlns:a16="http://schemas.microsoft.com/office/drawing/2014/main" id="{17ECB135-3F4A-4794-9A9C-9604AC9D5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" y="968"/>
              <a:ext cx="182" cy="86"/>
            </a:xfrm>
            <a:custGeom>
              <a:avLst/>
              <a:gdLst>
                <a:gd name="T0" fmla="*/ 404 w 73"/>
                <a:gd name="T1" fmla="*/ 621 h 32"/>
                <a:gd name="T2" fmla="*/ 683 w 73"/>
                <a:gd name="T3" fmla="*/ 253 h 32"/>
                <a:gd name="T4" fmla="*/ 1132 w 73"/>
                <a:gd name="T5" fmla="*/ 81 h 32"/>
                <a:gd name="T6" fmla="*/ 0 w 73"/>
                <a:gd name="T7" fmla="*/ 406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" h="32">
                  <a:moveTo>
                    <a:pt x="26" y="32"/>
                  </a:moveTo>
                  <a:cubicBezTo>
                    <a:pt x="25" y="16"/>
                    <a:pt x="37" y="15"/>
                    <a:pt x="44" y="13"/>
                  </a:cubicBezTo>
                  <a:cubicBezTo>
                    <a:pt x="53" y="10"/>
                    <a:pt x="64" y="5"/>
                    <a:pt x="73" y="4"/>
                  </a:cubicBezTo>
                  <a:cubicBezTo>
                    <a:pt x="52" y="0"/>
                    <a:pt x="21" y="7"/>
                    <a:pt x="0" y="21"/>
                  </a:cubicBezTo>
                </a:path>
              </a:pathLst>
            </a:custGeom>
            <a:solidFill>
              <a:srgbClr val="00A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10" name="Freeform 33">
              <a:extLst>
                <a:ext uri="{FF2B5EF4-FFF2-40B4-BE49-F238E27FC236}">
                  <a16:creationId xmlns:a16="http://schemas.microsoft.com/office/drawing/2014/main" id="{33CF7F22-DEBF-42D2-9809-6E28000DC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968"/>
              <a:ext cx="208" cy="110"/>
            </a:xfrm>
            <a:custGeom>
              <a:avLst/>
              <a:gdLst>
                <a:gd name="T0" fmla="*/ 0 w 83"/>
                <a:gd name="T1" fmla="*/ 0 h 41"/>
                <a:gd name="T2" fmla="*/ 1306 w 83"/>
                <a:gd name="T3" fmla="*/ 445 h 41"/>
                <a:gd name="T4" fmla="*/ 1055 w 83"/>
                <a:gd name="T5" fmla="*/ 620 h 41"/>
                <a:gd name="T6" fmla="*/ 501 w 83"/>
                <a:gd name="T7" fmla="*/ 791 h 41"/>
                <a:gd name="T8" fmla="*/ 489 w 83"/>
                <a:gd name="T9" fmla="*/ 561 h 41"/>
                <a:gd name="T10" fmla="*/ 0 w 83"/>
                <a:gd name="T11" fmla="*/ 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41">
                  <a:moveTo>
                    <a:pt x="0" y="0"/>
                  </a:moveTo>
                  <a:cubicBezTo>
                    <a:pt x="21" y="0"/>
                    <a:pt x="76" y="16"/>
                    <a:pt x="83" y="23"/>
                  </a:cubicBezTo>
                  <a:cubicBezTo>
                    <a:pt x="80" y="25"/>
                    <a:pt x="74" y="29"/>
                    <a:pt x="67" y="32"/>
                  </a:cubicBezTo>
                  <a:cubicBezTo>
                    <a:pt x="55" y="37"/>
                    <a:pt x="39" y="41"/>
                    <a:pt x="32" y="41"/>
                  </a:cubicBezTo>
                  <a:cubicBezTo>
                    <a:pt x="44" y="38"/>
                    <a:pt x="31" y="29"/>
                    <a:pt x="31" y="29"/>
                  </a:cubicBezTo>
                  <a:cubicBezTo>
                    <a:pt x="44" y="29"/>
                    <a:pt x="40" y="10"/>
                    <a:pt x="0" y="0"/>
                  </a:cubicBezTo>
                  <a:close/>
                </a:path>
              </a:pathLst>
            </a:custGeom>
            <a:solidFill>
              <a:srgbClr val="00A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11" name="Freeform 34">
              <a:extLst>
                <a:ext uri="{FF2B5EF4-FFF2-40B4-BE49-F238E27FC236}">
                  <a16:creationId xmlns:a16="http://schemas.microsoft.com/office/drawing/2014/main" id="{65139E1E-795C-4C1B-ADFA-A5D572DA3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859"/>
              <a:ext cx="300" cy="160"/>
            </a:xfrm>
            <a:custGeom>
              <a:avLst/>
              <a:gdLst>
                <a:gd name="T0" fmla="*/ 1875 w 120"/>
                <a:gd name="T1" fmla="*/ 77 h 60"/>
                <a:gd name="T2" fmla="*/ 345 w 120"/>
                <a:gd name="T3" fmla="*/ 1003 h 60"/>
                <a:gd name="T4" fmla="*/ 438 w 120"/>
                <a:gd name="T5" fmla="*/ 1139 h 60"/>
                <a:gd name="T6" fmla="*/ 1145 w 120"/>
                <a:gd name="T7" fmla="*/ 832 h 60"/>
                <a:gd name="T8" fmla="*/ 1875 w 120"/>
                <a:gd name="T9" fmla="*/ 7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60">
                  <a:moveTo>
                    <a:pt x="120" y="4"/>
                  </a:moveTo>
                  <a:cubicBezTo>
                    <a:pt x="90" y="0"/>
                    <a:pt x="0" y="26"/>
                    <a:pt x="22" y="53"/>
                  </a:cubicBezTo>
                  <a:cubicBezTo>
                    <a:pt x="26" y="57"/>
                    <a:pt x="28" y="60"/>
                    <a:pt x="28" y="60"/>
                  </a:cubicBezTo>
                  <a:cubicBezTo>
                    <a:pt x="28" y="60"/>
                    <a:pt x="48" y="46"/>
                    <a:pt x="73" y="44"/>
                  </a:cubicBezTo>
                  <a:cubicBezTo>
                    <a:pt x="60" y="41"/>
                    <a:pt x="92" y="6"/>
                    <a:pt x="120" y="4"/>
                  </a:cubicBezTo>
                  <a:close/>
                </a:path>
              </a:pathLst>
            </a:custGeom>
            <a:solidFill>
              <a:srgbClr val="97D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12" name="Freeform 35">
              <a:extLst>
                <a:ext uri="{FF2B5EF4-FFF2-40B4-BE49-F238E27FC236}">
                  <a16:creationId xmlns:a16="http://schemas.microsoft.com/office/drawing/2014/main" id="{4D4DECCB-E1A5-4C2E-A86C-7CE2D9058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032"/>
              <a:ext cx="148" cy="203"/>
            </a:xfrm>
            <a:custGeom>
              <a:avLst/>
              <a:gdLst>
                <a:gd name="T0" fmla="*/ 931 w 59"/>
                <a:gd name="T1" fmla="*/ 0 h 76"/>
                <a:gd name="T2" fmla="*/ 931 w 59"/>
                <a:gd name="T3" fmla="*/ 662 h 76"/>
                <a:gd name="T4" fmla="*/ 743 w 59"/>
                <a:gd name="T5" fmla="*/ 991 h 76"/>
                <a:gd name="T6" fmla="*/ 0 w 59"/>
                <a:gd name="T7" fmla="*/ 1448 h 76"/>
                <a:gd name="T8" fmla="*/ 931 w 59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76">
                  <a:moveTo>
                    <a:pt x="59" y="0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6" y="44"/>
                    <a:pt x="47" y="52"/>
                  </a:cubicBezTo>
                  <a:cubicBezTo>
                    <a:pt x="37" y="61"/>
                    <a:pt x="21" y="70"/>
                    <a:pt x="0" y="76"/>
                  </a:cubicBezTo>
                  <a:cubicBezTo>
                    <a:pt x="14" y="70"/>
                    <a:pt x="52" y="45"/>
                    <a:pt x="59" y="0"/>
                  </a:cubicBezTo>
                  <a:close/>
                </a:path>
              </a:pathLst>
            </a:custGeom>
            <a:solidFill>
              <a:srgbClr val="97D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13" name="Freeform 36">
              <a:extLst>
                <a:ext uri="{FF2B5EF4-FFF2-40B4-BE49-F238E27FC236}">
                  <a16:creationId xmlns:a16="http://schemas.microsoft.com/office/drawing/2014/main" id="{1DCE9997-3892-4C33-B464-63A6A565A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974"/>
              <a:ext cx="420" cy="1694"/>
            </a:xfrm>
            <a:custGeom>
              <a:avLst/>
              <a:gdLst>
                <a:gd name="T0" fmla="*/ 938 w 168"/>
                <a:gd name="T1" fmla="*/ 0 h 635"/>
                <a:gd name="T2" fmla="*/ 2533 w 168"/>
                <a:gd name="T3" fmla="*/ 8278 h 635"/>
                <a:gd name="T4" fmla="*/ 0 w 168"/>
                <a:gd name="T5" fmla="*/ 12055 h 635"/>
                <a:gd name="T6" fmla="*/ 2313 w 168"/>
                <a:gd name="T7" fmla="*/ 8257 h 635"/>
                <a:gd name="T8" fmla="*/ 938 w 168"/>
                <a:gd name="T9" fmla="*/ 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" h="635">
                  <a:moveTo>
                    <a:pt x="60" y="0"/>
                  </a:moveTo>
                  <a:cubicBezTo>
                    <a:pt x="92" y="100"/>
                    <a:pt x="168" y="302"/>
                    <a:pt x="162" y="436"/>
                  </a:cubicBezTo>
                  <a:cubicBezTo>
                    <a:pt x="154" y="587"/>
                    <a:pt x="0" y="635"/>
                    <a:pt x="0" y="635"/>
                  </a:cubicBezTo>
                  <a:cubicBezTo>
                    <a:pt x="89" y="605"/>
                    <a:pt x="142" y="499"/>
                    <a:pt x="148" y="435"/>
                  </a:cubicBezTo>
                  <a:cubicBezTo>
                    <a:pt x="159" y="323"/>
                    <a:pt x="94" y="13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14" name="Freeform 37">
              <a:extLst>
                <a:ext uri="{FF2B5EF4-FFF2-40B4-BE49-F238E27FC236}">
                  <a16:creationId xmlns:a16="http://schemas.microsoft.com/office/drawing/2014/main" id="{547A9A11-476F-4F56-9658-76C2D4F20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230"/>
              <a:ext cx="167" cy="341"/>
            </a:xfrm>
            <a:custGeom>
              <a:avLst/>
              <a:gdLst>
                <a:gd name="T0" fmla="*/ 0 w 67"/>
                <a:gd name="T1" fmla="*/ 397 h 128"/>
                <a:gd name="T2" fmla="*/ 820 w 67"/>
                <a:gd name="T3" fmla="*/ 136 h 128"/>
                <a:gd name="T4" fmla="*/ 945 w 67"/>
                <a:gd name="T5" fmla="*/ 773 h 128"/>
                <a:gd name="T6" fmla="*/ 1024 w 67"/>
                <a:gd name="T7" fmla="*/ 2419 h 128"/>
                <a:gd name="T8" fmla="*/ 790 w 67"/>
                <a:gd name="T9" fmla="*/ 533 h 128"/>
                <a:gd name="T10" fmla="*/ 0 w 67"/>
                <a:gd name="T11" fmla="*/ 397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128">
                  <a:moveTo>
                    <a:pt x="0" y="21"/>
                  </a:moveTo>
                  <a:cubicBezTo>
                    <a:pt x="22" y="18"/>
                    <a:pt x="40" y="13"/>
                    <a:pt x="53" y="7"/>
                  </a:cubicBezTo>
                  <a:cubicBezTo>
                    <a:pt x="67" y="0"/>
                    <a:pt x="63" y="11"/>
                    <a:pt x="61" y="41"/>
                  </a:cubicBezTo>
                  <a:cubicBezTo>
                    <a:pt x="60" y="72"/>
                    <a:pt x="62" y="107"/>
                    <a:pt x="66" y="128"/>
                  </a:cubicBezTo>
                  <a:cubicBezTo>
                    <a:pt x="57" y="99"/>
                    <a:pt x="51" y="45"/>
                    <a:pt x="51" y="28"/>
                  </a:cubicBezTo>
                  <a:cubicBezTo>
                    <a:pt x="51" y="11"/>
                    <a:pt x="11" y="21"/>
                    <a:pt x="0" y="21"/>
                  </a:cubicBezTo>
                  <a:close/>
                </a:path>
              </a:pathLst>
            </a:custGeom>
            <a:solidFill>
              <a:srgbClr val="00B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15" name="Freeform 38">
              <a:extLst>
                <a:ext uri="{FF2B5EF4-FFF2-40B4-BE49-F238E27FC236}">
                  <a16:creationId xmlns:a16="http://schemas.microsoft.com/office/drawing/2014/main" id="{BF6C49B8-D499-4B8A-A07E-1B405D58E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1318"/>
              <a:ext cx="493" cy="2275"/>
            </a:xfrm>
            <a:custGeom>
              <a:avLst/>
              <a:gdLst>
                <a:gd name="T0" fmla="*/ 1867 w 197"/>
                <a:gd name="T1" fmla="*/ 16184 h 853"/>
                <a:gd name="T2" fmla="*/ 676 w 197"/>
                <a:gd name="T3" fmla="*/ 13813 h 853"/>
                <a:gd name="T4" fmla="*/ 2725 w 197"/>
                <a:gd name="T5" fmla="*/ 3264 h 853"/>
                <a:gd name="T6" fmla="*/ 2993 w 197"/>
                <a:gd name="T7" fmla="*/ 0 h 853"/>
                <a:gd name="T8" fmla="*/ 2055 w 197"/>
                <a:gd name="T9" fmla="*/ 7590 h 853"/>
                <a:gd name="T10" fmla="*/ 1867 w 197"/>
                <a:gd name="T11" fmla="*/ 16184 h 8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7" h="853">
                  <a:moveTo>
                    <a:pt x="119" y="853"/>
                  </a:moveTo>
                  <a:cubicBezTo>
                    <a:pt x="72" y="823"/>
                    <a:pt x="55" y="788"/>
                    <a:pt x="43" y="728"/>
                  </a:cubicBezTo>
                  <a:cubicBezTo>
                    <a:pt x="19" y="593"/>
                    <a:pt x="150" y="292"/>
                    <a:pt x="174" y="172"/>
                  </a:cubicBezTo>
                  <a:cubicBezTo>
                    <a:pt x="189" y="99"/>
                    <a:pt x="191" y="46"/>
                    <a:pt x="191" y="0"/>
                  </a:cubicBezTo>
                  <a:cubicBezTo>
                    <a:pt x="197" y="126"/>
                    <a:pt x="175" y="266"/>
                    <a:pt x="131" y="400"/>
                  </a:cubicBezTo>
                  <a:cubicBezTo>
                    <a:pt x="87" y="534"/>
                    <a:pt x="0" y="765"/>
                    <a:pt x="119" y="8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16" name="Freeform 39">
              <a:extLst>
                <a:ext uri="{FF2B5EF4-FFF2-40B4-BE49-F238E27FC236}">
                  <a16:creationId xmlns:a16="http://schemas.microsoft.com/office/drawing/2014/main" id="{1A791BA2-FA2E-41F7-8E68-FF72D1202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638"/>
              <a:ext cx="205" cy="144"/>
            </a:xfrm>
            <a:custGeom>
              <a:avLst/>
              <a:gdLst>
                <a:gd name="T0" fmla="*/ 63 w 82"/>
                <a:gd name="T1" fmla="*/ 0 h 54"/>
                <a:gd name="T2" fmla="*/ 488 w 82"/>
                <a:gd name="T3" fmla="*/ 989 h 54"/>
                <a:gd name="T4" fmla="*/ 845 w 82"/>
                <a:gd name="T5" fmla="*/ 875 h 54"/>
                <a:gd name="T6" fmla="*/ 1283 w 82"/>
                <a:gd name="T7" fmla="*/ 875 h 54"/>
                <a:gd name="T8" fmla="*/ 1220 w 82"/>
                <a:gd name="T9" fmla="*/ 307 h 54"/>
                <a:gd name="T10" fmla="*/ 658 w 82"/>
                <a:gd name="T11" fmla="*/ 683 h 54"/>
                <a:gd name="T12" fmla="*/ 63 w 82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" h="54">
                  <a:moveTo>
                    <a:pt x="4" y="0"/>
                  </a:moveTo>
                  <a:cubicBezTo>
                    <a:pt x="0" y="12"/>
                    <a:pt x="7" y="44"/>
                    <a:pt x="31" y="52"/>
                  </a:cubicBezTo>
                  <a:cubicBezTo>
                    <a:pt x="36" y="54"/>
                    <a:pt x="44" y="47"/>
                    <a:pt x="54" y="46"/>
                  </a:cubicBezTo>
                  <a:cubicBezTo>
                    <a:pt x="64" y="44"/>
                    <a:pt x="82" y="46"/>
                    <a:pt x="82" y="46"/>
                  </a:cubicBezTo>
                  <a:cubicBezTo>
                    <a:pt x="79" y="41"/>
                    <a:pt x="77" y="22"/>
                    <a:pt x="78" y="16"/>
                  </a:cubicBezTo>
                  <a:cubicBezTo>
                    <a:pt x="72" y="26"/>
                    <a:pt x="56" y="32"/>
                    <a:pt x="42" y="36"/>
                  </a:cubicBezTo>
                  <a:cubicBezTo>
                    <a:pt x="28" y="40"/>
                    <a:pt x="4" y="26"/>
                    <a:pt x="4" y="0"/>
                  </a:cubicBezTo>
                  <a:close/>
                </a:path>
              </a:pathLst>
            </a:custGeom>
            <a:solidFill>
              <a:srgbClr val="93D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17" name="Freeform 40">
              <a:extLst>
                <a:ext uri="{FF2B5EF4-FFF2-40B4-BE49-F238E27FC236}">
                  <a16:creationId xmlns:a16="http://schemas.microsoft.com/office/drawing/2014/main" id="{F1AC43D4-2D8B-4A86-973E-A30B1B0B1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688"/>
              <a:ext cx="195" cy="94"/>
            </a:xfrm>
            <a:custGeom>
              <a:avLst/>
              <a:gdLst>
                <a:gd name="T0" fmla="*/ 1220 w 78"/>
                <a:gd name="T1" fmla="*/ 526 h 35"/>
                <a:gd name="T2" fmla="*/ 783 w 78"/>
                <a:gd name="T3" fmla="*/ 526 h 35"/>
                <a:gd name="T4" fmla="*/ 425 w 78"/>
                <a:gd name="T5" fmla="*/ 642 h 35"/>
                <a:gd name="T6" fmla="*/ 0 w 78"/>
                <a:gd name="T7" fmla="*/ 0 h 35"/>
                <a:gd name="T8" fmla="*/ 458 w 78"/>
                <a:gd name="T9" fmla="*/ 505 h 35"/>
                <a:gd name="T10" fmla="*/ 813 w 78"/>
                <a:gd name="T11" fmla="*/ 389 h 35"/>
                <a:gd name="T12" fmla="*/ 1220 w 78"/>
                <a:gd name="T13" fmla="*/ 526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" h="35">
                  <a:moveTo>
                    <a:pt x="78" y="27"/>
                  </a:moveTo>
                  <a:cubicBezTo>
                    <a:pt x="78" y="27"/>
                    <a:pt x="60" y="25"/>
                    <a:pt x="50" y="27"/>
                  </a:cubicBezTo>
                  <a:cubicBezTo>
                    <a:pt x="40" y="28"/>
                    <a:pt x="32" y="35"/>
                    <a:pt x="27" y="33"/>
                  </a:cubicBezTo>
                  <a:cubicBezTo>
                    <a:pt x="12" y="28"/>
                    <a:pt x="4" y="13"/>
                    <a:pt x="0" y="0"/>
                  </a:cubicBezTo>
                  <a:cubicBezTo>
                    <a:pt x="6" y="9"/>
                    <a:pt x="17" y="27"/>
                    <a:pt x="29" y="26"/>
                  </a:cubicBezTo>
                  <a:cubicBezTo>
                    <a:pt x="41" y="24"/>
                    <a:pt x="43" y="20"/>
                    <a:pt x="52" y="20"/>
                  </a:cubicBezTo>
                  <a:cubicBezTo>
                    <a:pt x="60" y="21"/>
                    <a:pt x="78" y="27"/>
                    <a:pt x="78" y="27"/>
                  </a:cubicBezTo>
                  <a:close/>
                </a:path>
              </a:pathLst>
            </a:custGeom>
            <a:solidFill>
              <a:srgbClr val="00B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18" name="Freeform 41">
              <a:extLst>
                <a:ext uri="{FF2B5EF4-FFF2-40B4-BE49-F238E27FC236}">
                  <a16:creationId xmlns:a16="http://schemas.microsoft.com/office/drawing/2014/main" id="{665C2AD6-3BD4-4FD8-B6F7-F6189E8CB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1694"/>
              <a:ext cx="32" cy="69"/>
            </a:xfrm>
            <a:custGeom>
              <a:avLst/>
              <a:gdLst>
                <a:gd name="T0" fmla="*/ 0 w 13"/>
                <a:gd name="T1" fmla="*/ 0 h 26"/>
                <a:gd name="T2" fmla="*/ 133 w 13"/>
                <a:gd name="T3" fmla="*/ 35 h 26"/>
                <a:gd name="T4" fmla="*/ 194 w 13"/>
                <a:gd name="T5" fmla="*/ 451 h 26"/>
                <a:gd name="T6" fmla="*/ 30 w 13"/>
                <a:gd name="T7" fmla="*/ 337 h 26"/>
                <a:gd name="T8" fmla="*/ 12 w 13"/>
                <a:gd name="T9" fmla="*/ 170 h 26"/>
                <a:gd name="T10" fmla="*/ 0 w 13"/>
                <a:gd name="T11" fmla="*/ 35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26">
                  <a:moveTo>
                    <a:pt x="0" y="0"/>
                  </a:moveTo>
                  <a:cubicBezTo>
                    <a:pt x="2" y="3"/>
                    <a:pt x="6" y="2"/>
                    <a:pt x="9" y="2"/>
                  </a:cubicBezTo>
                  <a:cubicBezTo>
                    <a:pt x="10" y="10"/>
                    <a:pt x="9" y="18"/>
                    <a:pt x="13" y="24"/>
                  </a:cubicBezTo>
                  <a:cubicBezTo>
                    <a:pt x="6" y="24"/>
                    <a:pt x="4" y="26"/>
                    <a:pt x="2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0" y="7"/>
                    <a:pt x="1" y="4"/>
                    <a:pt x="0" y="2"/>
                  </a:cubicBezTo>
                </a:path>
              </a:pathLst>
            </a:custGeom>
            <a:solidFill>
              <a:srgbClr val="93D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19" name="Freeform 42">
              <a:extLst>
                <a:ext uri="{FF2B5EF4-FFF2-40B4-BE49-F238E27FC236}">
                  <a16:creationId xmlns:a16="http://schemas.microsoft.com/office/drawing/2014/main" id="{CE29283C-7E68-412D-8980-53DA9B236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" y="1702"/>
              <a:ext cx="50" cy="64"/>
            </a:xfrm>
            <a:custGeom>
              <a:avLst/>
              <a:gdLst>
                <a:gd name="T0" fmla="*/ 0 w 20"/>
                <a:gd name="T1" fmla="*/ 21 h 24"/>
                <a:gd name="T2" fmla="*/ 63 w 20"/>
                <a:gd name="T3" fmla="*/ 376 h 24"/>
                <a:gd name="T4" fmla="*/ 313 w 20"/>
                <a:gd name="T5" fmla="*/ 419 h 24"/>
                <a:gd name="T6" fmla="*/ 270 w 20"/>
                <a:gd name="T7" fmla="*/ 192 h 24"/>
                <a:gd name="T8" fmla="*/ 250 w 20"/>
                <a:gd name="T9" fmla="*/ 0 h 24"/>
                <a:gd name="T10" fmla="*/ 125 w 20"/>
                <a:gd name="T11" fmla="*/ 77 h 24"/>
                <a:gd name="T12" fmla="*/ 20 w 20"/>
                <a:gd name="T13" fmla="*/ 35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4">
                  <a:moveTo>
                    <a:pt x="0" y="1"/>
                  </a:moveTo>
                  <a:cubicBezTo>
                    <a:pt x="0" y="6"/>
                    <a:pt x="0" y="17"/>
                    <a:pt x="4" y="20"/>
                  </a:cubicBezTo>
                  <a:cubicBezTo>
                    <a:pt x="8" y="24"/>
                    <a:pt x="15" y="20"/>
                    <a:pt x="20" y="22"/>
                  </a:cubicBezTo>
                  <a:cubicBezTo>
                    <a:pt x="18" y="20"/>
                    <a:pt x="17" y="13"/>
                    <a:pt x="17" y="10"/>
                  </a:cubicBezTo>
                  <a:cubicBezTo>
                    <a:pt x="16" y="8"/>
                    <a:pt x="15" y="3"/>
                    <a:pt x="16" y="0"/>
                  </a:cubicBezTo>
                  <a:cubicBezTo>
                    <a:pt x="16" y="3"/>
                    <a:pt x="12" y="5"/>
                    <a:pt x="8" y="4"/>
                  </a:cubicBezTo>
                  <a:cubicBezTo>
                    <a:pt x="6" y="4"/>
                    <a:pt x="2" y="4"/>
                    <a:pt x="1" y="2"/>
                  </a:cubicBezTo>
                </a:path>
              </a:pathLst>
            </a:custGeom>
            <a:solidFill>
              <a:srgbClr val="93D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20" name="Freeform 43">
              <a:extLst>
                <a:ext uri="{FF2B5EF4-FFF2-40B4-BE49-F238E27FC236}">
                  <a16:creationId xmlns:a16="http://schemas.microsoft.com/office/drawing/2014/main" id="{E534C305-61E2-4DB8-8180-5979A2EA6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595"/>
              <a:ext cx="185" cy="53"/>
            </a:xfrm>
            <a:custGeom>
              <a:avLst/>
              <a:gdLst>
                <a:gd name="T0" fmla="*/ 0 w 74"/>
                <a:gd name="T1" fmla="*/ 191 h 20"/>
                <a:gd name="T2" fmla="*/ 188 w 74"/>
                <a:gd name="T3" fmla="*/ 34 h 20"/>
                <a:gd name="T4" fmla="*/ 613 w 74"/>
                <a:gd name="T5" fmla="*/ 260 h 20"/>
                <a:gd name="T6" fmla="*/ 1158 w 74"/>
                <a:gd name="T7" fmla="*/ 260 h 20"/>
                <a:gd name="T8" fmla="*/ 595 w 74"/>
                <a:gd name="T9" fmla="*/ 371 h 20"/>
                <a:gd name="T10" fmla="*/ 175 w 74"/>
                <a:gd name="T11" fmla="*/ 133 h 20"/>
                <a:gd name="T12" fmla="*/ 0 w 74"/>
                <a:gd name="T13" fmla="*/ 191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20">
                  <a:moveTo>
                    <a:pt x="0" y="10"/>
                  </a:moveTo>
                  <a:cubicBezTo>
                    <a:pt x="3" y="2"/>
                    <a:pt x="9" y="0"/>
                    <a:pt x="12" y="2"/>
                  </a:cubicBezTo>
                  <a:cubicBezTo>
                    <a:pt x="16" y="4"/>
                    <a:pt x="31" y="13"/>
                    <a:pt x="39" y="14"/>
                  </a:cubicBezTo>
                  <a:cubicBezTo>
                    <a:pt x="46" y="14"/>
                    <a:pt x="74" y="14"/>
                    <a:pt x="74" y="14"/>
                  </a:cubicBezTo>
                  <a:cubicBezTo>
                    <a:pt x="67" y="15"/>
                    <a:pt x="49" y="20"/>
                    <a:pt x="38" y="20"/>
                  </a:cubicBezTo>
                  <a:cubicBezTo>
                    <a:pt x="26" y="19"/>
                    <a:pt x="16" y="7"/>
                    <a:pt x="11" y="7"/>
                  </a:cubicBezTo>
                  <a:cubicBezTo>
                    <a:pt x="6" y="7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9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21" name="Freeform 44">
              <a:extLst>
                <a:ext uri="{FF2B5EF4-FFF2-40B4-BE49-F238E27FC236}">
                  <a16:creationId xmlns:a16="http://schemas.microsoft.com/office/drawing/2014/main" id="{95035CE0-9328-4956-8AD7-FFB8F6863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1630"/>
              <a:ext cx="45" cy="42"/>
            </a:xfrm>
            <a:custGeom>
              <a:avLst/>
              <a:gdLst>
                <a:gd name="T0" fmla="*/ 0 w 18"/>
                <a:gd name="T1" fmla="*/ 289 h 16"/>
                <a:gd name="T2" fmla="*/ 63 w 18"/>
                <a:gd name="T3" fmla="*/ 0 h 16"/>
                <a:gd name="T4" fmla="*/ 283 w 18"/>
                <a:gd name="T5" fmla="*/ 0 h 16"/>
                <a:gd name="T6" fmla="*/ 0 w 18"/>
                <a:gd name="T7" fmla="*/ 289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6">
                  <a:moveTo>
                    <a:pt x="0" y="16"/>
                  </a:moveTo>
                  <a:cubicBezTo>
                    <a:pt x="0" y="11"/>
                    <a:pt x="2" y="2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1"/>
                    <a:pt x="1" y="1"/>
                    <a:pt x="0" y="16"/>
                  </a:cubicBezTo>
                  <a:close/>
                </a:path>
              </a:pathLst>
            </a:custGeom>
            <a:solidFill>
              <a:srgbClr val="F9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22" name="Freeform 45">
              <a:extLst>
                <a:ext uri="{FF2B5EF4-FFF2-40B4-BE49-F238E27FC236}">
                  <a16:creationId xmlns:a16="http://schemas.microsoft.com/office/drawing/2014/main" id="{9B84766D-78B4-4CBC-A90C-CEE306865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" y="1630"/>
              <a:ext cx="30" cy="42"/>
            </a:xfrm>
            <a:custGeom>
              <a:avLst/>
              <a:gdLst>
                <a:gd name="T0" fmla="*/ 0 w 12"/>
                <a:gd name="T1" fmla="*/ 289 h 16"/>
                <a:gd name="T2" fmla="*/ 63 w 12"/>
                <a:gd name="T3" fmla="*/ 0 h 16"/>
                <a:gd name="T4" fmla="*/ 188 w 12"/>
                <a:gd name="T5" fmla="*/ 0 h 16"/>
                <a:gd name="T6" fmla="*/ 0 w 12"/>
                <a:gd name="T7" fmla="*/ 289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6">
                  <a:moveTo>
                    <a:pt x="0" y="16"/>
                  </a:moveTo>
                  <a:cubicBezTo>
                    <a:pt x="0" y="11"/>
                    <a:pt x="2" y="2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1"/>
                    <a:pt x="3" y="2"/>
                    <a:pt x="0" y="16"/>
                  </a:cubicBezTo>
                  <a:close/>
                </a:path>
              </a:pathLst>
            </a:custGeom>
            <a:solidFill>
              <a:srgbClr val="F9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23" name="Freeform 46">
              <a:extLst>
                <a:ext uri="{FF2B5EF4-FFF2-40B4-BE49-F238E27FC236}">
                  <a16:creationId xmlns:a16="http://schemas.microsoft.com/office/drawing/2014/main" id="{2473F0A4-CD1C-43A4-A190-D144CC25F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1728"/>
              <a:ext cx="27" cy="32"/>
            </a:xfrm>
            <a:custGeom>
              <a:avLst/>
              <a:gdLst>
                <a:gd name="T0" fmla="*/ 0 w 11"/>
                <a:gd name="T1" fmla="*/ 0 h 12"/>
                <a:gd name="T2" fmla="*/ 29 w 11"/>
                <a:gd name="T3" fmla="*/ 192 h 12"/>
                <a:gd name="T4" fmla="*/ 162 w 11"/>
                <a:gd name="T5" fmla="*/ 205 h 12"/>
                <a:gd name="T6" fmla="*/ 42 w 11"/>
                <a:gd name="T7" fmla="*/ 7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3"/>
                    <a:pt x="1" y="8"/>
                    <a:pt x="2" y="10"/>
                  </a:cubicBezTo>
                  <a:cubicBezTo>
                    <a:pt x="5" y="12"/>
                    <a:pt x="8" y="12"/>
                    <a:pt x="11" y="11"/>
                  </a:cubicBezTo>
                  <a:cubicBezTo>
                    <a:pt x="8" y="9"/>
                    <a:pt x="6" y="8"/>
                    <a:pt x="3" y="4"/>
                  </a:cubicBezTo>
                </a:path>
              </a:pathLst>
            </a:custGeom>
            <a:solidFill>
              <a:srgbClr val="00B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24" name="Freeform 47">
              <a:extLst>
                <a:ext uri="{FF2B5EF4-FFF2-40B4-BE49-F238E27FC236}">
                  <a16:creationId xmlns:a16="http://schemas.microsoft.com/office/drawing/2014/main" id="{A018BE8F-7FF3-48BF-BA66-592EA9A8D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1728"/>
              <a:ext cx="30" cy="32"/>
            </a:xfrm>
            <a:custGeom>
              <a:avLst/>
              <a:gdLst>
                <a:gd name="T0" fmla="*/ 0 w 12"/>
                <a:gd name="T1" fmla="*/ 0 h 12"/>
                <a:gd name="T2" fmla="*/ 50 w 12"/>
                <a:gd name="T3" fmla="*/ 192 h 12"/>
                <a:gd name="T4" fmla="*/ 188 w 12"/>
                <a:gd name="T5" fmla="*/ 205 h 12"/>
                <a:gd name="T6" fmla="*/ 50 w 12"/>
                <a:gd name="T7" fmla="*/ 7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1" y="3"/>
                    <a:pt x="1" y="8"/>
                    <a:pt x="3" y="10"/>
                  </a:cubicBezTo>
                  <a:cubicBezTo>
                    <a:pt x="5" y="12"/>
                    <a:pt x="8" y="12"/>
                    <a:pt x="12" y="11"/>
                  </a:cubicBezTo>
                  <a:cubicBezTo>
                    <a:pt x="8" y="9"/>
                    <a:pt x="6" y="8"/>
                    <a:pt x="3" y="4"/>
                  </a:cubicBezTo>
                </a:path>
              </a:pathLst>
            </a:custGeom>
            <a:solidFill>
              <a:srgbClr val="00B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25" name="Freeform 48">
              <a:extLst>
                <a:ext uri="{FF2B5EF4-FFF2-40B4-BE49-F238E27FC236}">
                  <a16:creationId xmlns:a16="http://schemas.microsoft.com/office/drawing/2014/main" id="{9DFC62F4-9578-45F9-A96A-42514BDD3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2963"/>
              <a:ext cx="720" cy="192"/>
            </a:xfrm>
            <a:custGeom>
              <a:avLst/>
              <a:gdLst>
                <a:gd name="T0" fmla="*/ 0 w 288"/>
                <a:gd name="T1" fmla="*/ 1139 h 72"/>
                <a:gd name="T2" fmla="*/ 4500 w 288"/>
                <a:gd name="T3" fmla="*/ 1365 h 72"/>
                <a:gd name="T4" fmla="*/ 0 w 288"/>
                <a:gd name="T5" fmla="*/ 1139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72">
                  <a:moveTo>
                    <a:pt x="0" y="60"/>
                  </a:moveTo>
                  <a:cubicBezTo>
                    <a:pt x="73" y="20"/>
                    <a:pt x="248" y="51"/>
                    <a:pt x="288" y="72"/>
                  </a:cubicBezTo>
                  <a:cubicBezTo>
                    <a:pt x="267" y="45"/>
                    <a:pt x="96" y="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26" name="Freeform 49">
              <a:extLst>
                <a:ext uri="{FF2B5EF4-FFF2-40B4-BE49-F238E27FC236}">
                  <a16:creationId xmlns:a16="http://schemas.microsoft.com/office/drawing/2014/main" id="{C02D6A21-3779-4EEB-9298-2126C8717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1272"/>
              <a:ext cx="280" cy="528"/>
            </a:xfrm>
            <a:custGeom>
              <a:avLst/>
              <a:gdLst>
                <a:gd name="T0" fmla="*/ 113 w 112"/>
                <a:gd name="T1" fmla="*/ 1003 h 198"/>
                <a:gd name="T2" fmla="*/ 113 w 112"/>
                <a:gd name="T3" fmla="*/ 363 h 198"/>
                <a:gd name="T4" fmla="*/ 470 w 112"/>
                <a:gd name="T5" fmla="*/ 35 h 198"/>
                <a:gd name="T6" fmla="*/ 1283 w 112"/>
                <a:gd name="T7" fmla="*/ 192 h 198"/>
                <a:gd name="T8" fmla="*/ 1175 w 112"/>
                <a:gd name="T9" fmla="*/ 205 h 198"/>
                <a:gd name="T10" fmla="*/ 425 w 112"/>
                <a:gd name="T11" fmla="*/ 547 h 198"/>
                <a:gd name="T12" fmla="*/ 0 w 112"/>
                <a:gd name="T13" fmla="*/ 3755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" h="198">
                  <a:moveTo>
                    <a:pt x="7" y="53"/>
                  </a:moveTo>
                  <a:cubicBezTo>
                    <a:pt x="7" y="37"/>
                    <a:pt x="7" y="27"/>
                    <a:pt x="7" y="19"/>
                  </a:cubicBezTo>
                  <a:cubicBezTo>
                    <a:pt x="7" y="0"/>
                    <a:pt x="15" y="0"/>
                    <a:pt x="30" y="2"/>
                  </a:cubicBezTo>
                  <a:cubicBezTo>
                    <a:pt x="45" y="5"/>
                    <a:pt x="56" y="10"/>
                    <a:pt x="82" y="10"/>
                  </a:cubicBezTo>
                  <a:cubicBezTo>
                    <a:pt x="112" y="10"/>
                    <a:pt x="99" y="11"/>
                    <a:pt x="75" y="11"/>
                  </a:cubicBezTo>
                  <a:cubicBezTo>
                    <a:pt x="37" y="11"/>
                    <a:pt x="30" y="5"/>
                    <a:pt x="27" y="29"/>
                  </a:cubicBezTo>
                  <a:cubicBezTo>
                    <a:pt x="24" y="53"/>
                    <a:pt x="18" y="138"/>
                    <a:pt x="0" y="1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27" name="Freeform 50">
              <a:extLst>
                <a:ext uri="{FF2B5EF4-FFF2-40B4-BE49-F238E27FC236}">
                  <a16:creationId xmlns:a16="http://schemas.microsoft.com/office/drawing/2014/main" id="{2D344AC4-F07F-4EE8-80F5-C90CBB726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3211"/>
              <a:ext cx="35" cy="38"/>
            </a:xfrm>
            <a:custGeom>
              <a:avLst/>
              <a:gdLst>
                <a:gd name="T0" fmla="*/ 125 w 14"/>
                <a:gd name="T1" fmla="*/ 280 h 14"/>
                <a:gd name="T2" fmla="*/ 158 w 14"/>
                <a:gd name="T3" fmla="*/ 0 h 14"/>
                <a:gd name="T4" fmla="*/ 20 w 14"/>
                <a:gd name="T5" fmla="*/ 244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4">
                  <a:moveTo>
                    <a:pt x="8" y="14"/>
                  </a:moveTo>
                  <a:cubicBezTo>
                    <a:pt x="13" y="11"/>
                    <a:pt x="14" y="5"/>
                    <a:pt x="10" y="0"/>
                  </a:cubicBezTo>
                  <a:cubicBezTo>
                    <a:pt x="4" y="2"/>
                    <a:pt x="0" y="6"/>
                    <a:pt x="1" y="12"/>
                  </a:cubicBezTo>
                </a:path>
              </a:pathLst>
            </a:custGeom>
            <a:noFill/>
            <a:ln w="15875" cap="flat">
              <a:solidFill>
                <a:srgbClr val="BAE3F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28" name="Oval 51">
              <a:extLst>
                <a:ext uri="{FF2B5EF4-FFF2-40B4-BE49-F238E27FC236}">
                  <a16:creationId xmlns:a16="http://schemas.microsoft.com/office/drawing/2014/main" id="{EB873ADE-200F-4378-A89F-60C0767DF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" y="824"/>
              <a:ext cx="647" cy="31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029" name="Freeform 52">
              <a:extLst>
                <a:ext uri="{FF2B5EF4-FFF2-40B4-BE49-F238E27FC236}">
                  <a16:creationId xmlns:a16="http://schemas.microsoft.com/office/drawing/2014/main" id="{E1AD8A03-0537-4049-A87D-F5E4DD30F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974"/>
              <a:ext cx="500" cy="56"/>
            </a:xfrm>
            <a:custGeom>
              <a:avLst/>
              <a:gdLst>
                <a:gd name="T0" fmla="*/ 0 w 200"/>
                <a:gd name="T1" fmla="*/ 397 h 21"/>
                <a:gd name="T2" fmla="*/ 1563 w 200"/>
                <a:gd name="T3" fmla="*/ 0 h 21"/>
                <a:gd name="T4" fmla="*/ 3125 w 200"/>
                <a:gd name="T5" fmla="*/ 397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0" h="21">
                  <a:moveTo>
                    <a:pt x="0" y="21"/>
                  </a:moveTo>
                  <a:cubicBezTo>
                    <a:pt x="23" y="8"/>
                    <a:pt x="60" y="0"/>
                    <a:pt x="100" y="0"/>
                  </a:cubicBezTo>
                  <a:cubicBezTo>
                    <a:pt x="140" y="0"/>
                    <a:pt x="176" y="8"/>
                    <a:pt x="200" y="2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30" name="Oval 53">
              <a:extLst>
                <a:ext uri="{FF2B5EF4-FFF2-40B4-BE49-F238E27FC236}">
                  <a16:creationId xmlns:a16="http://schemas.microsoft.com/office/drawing/2014/main" id="{ABD02831-57C8-4472-8A42-04C2BAF6F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" y="853"/>
              <a:ext cx="570" cy="246"/>
            </a:xfrm>
            <a:prstGeom prst="ellips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031" name="Freeform 54">
              <a:extLst>
                <a:ext uri="{FF2B5EF4-FFF2-40B4-BE49-F238E27FC236}">
                  <a16:creationId xmlns:a16="http://schemas.microsoft.com/office/drawing/2014/main" id="{9E4D2B0F-364C-4B2A-AEA5-24199F71D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" y="982"/>
              <a:ext cx="647" cy="288"/>
            </a:xfrm>
            <a:custGeom>
              <a:avLst/>
              <a:gdLst>
                <a:gd name="T0" fmla="*/ 0 w 259"/>
                <a:gd name="T1" fmla="*/ 947 h 108"/>
                <a:gd name="T2" fmla="*/ 2008 w 259"/>
                <a:gd name="T3" fmla="*/ 2048 h 108"/>
                <a:gd name="T4" fmla="*/ 4037 w 259"/>
                <a:gd name="T5" fmla="*/ 947 h 108"/>
                <a:gd name="T6" fmla="*/ 4037 w 259"/>
                <a:gd name="T7" fmla="*/ 0 h 108"/>
                <a:gd name="T8" fmla="*/ 2008 w 259"/>
                <a:gd name="T9" fmla="*/ 1101 h 108"/>
                <a:gd name="T10" fmla="*/ 0 w 259"/>
                <a:gd name="T11" fmla="*/ 0 h 108"/>
                <a:gd name="T12" fmla="*/ 0 w 259"/>
                <a:gd name="T13" fmla="*/ 947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9" h="108">
                  <a:moveTo>
                    <a:pt x="0" y="50"/>
                  </a:moveTo>
                  <a:cubicBezTo>
                    <a:pt x="0" y="82"/>
                    <a:pt x="58" y="108"/>
                    <a:pt x="129" y="108"/>
                  </a:cubicBezTo>
                  <a:cubicBezTo>
                    <a:pt x="201" y="108"/>
                    <a:pt x="259" y="82"/>
                    <a:pt x="259" y="5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59" y="32"/>
                    <a:pt x="201" y="58"/>
                    <a:pt x="129" y="58"/>
                  </a:cubicBezTo>
                  <a:cubicBezTo>
                    <a:pt x="58" y="58"/>
                    <a:pt x="0" y="32"/>
                    <a:pt x="0" y="0"/>
                  </a:cubicBezTo>
                  <a:lnTo>
                    <a:pt x="0" y="5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32" name="Freeform 55">
              <a:extLst>
                <a:ext uri="{FF2B5EF4-FFF2-40B4-BE49-F238E27FC236}">
                  <a16:creationId xmlns:a16="http://schemas.microsoft.com/office/drawing/2014/main" id="{4A6E3464-3637-40D6-8D5B-46F47235C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" y="1096"/>
              <a:ext cx="35" cy="64"/>
            </a:xfrm>
            <a:custGeom>
              <a:avLst/>
              <a:gdLst>
                <a:gd name="T0" fmla="*/ 63 w 14"/>
                <a:gd name="T1" fmla="*/ 56 h 24"/>
                <a:gd name="T2" fmla="*/ 188 w 14"/>
                <a:gd name="T3" fmla="*/ 136 h 24"/>
                <a:gd name="T4" fmla="*/ 158 w 14"/>
                <a:gd name="T5" fmla="*/ 397 h 24"/>
                <a:gd name="T6" fmla="*/ 20 w 14"/>
                <a:gd name="T7" fmla="*/ 320 h 24"/>
                <a:gd name="T8" fmla="*/ 63 w 14"/>
                <a:gd name="T9" fmla="*/ 5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4">
                  <a:moveTo>
                    <a:pt x="4" y="3"/>
                  </a:moveTo>
                  <a:cubicBezTo>
                    <a:pt x="7" y="0"/>
                    <a:pt x="10" y="2"/>
                    <a:pt x="12" y="7"/>
                  </a:cubicBezTo>
                  <a:cubicBezTo>
                    <a:pt x="14" y="12"/>
                    <a:pt x="13" y="18"/>
                    <a:pt x="10" y="21"/>
                  </a:cubicBezTo>
                  <a:cubicBezTo>
                    <a:pt x="7" y="24"/>
                    <a:pt x="3" y="22"/>
                    <a:pt x="1" y="17"/>
                  </a:cubicBezTo>
                  <a:cubicBezTo>
                    <a:pt x="0" y="12"/>
                    <a:pt x="1" y="6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33" name="Freeform 56">
              <a:extLst>
                <a:ext uri="{FF2B5EF4-FFF2-40B4-BE49-F238E27FC236}">
                  <a16:creationId xmlns:a16="http://schemas.microsoft.com/office/drawing/2014/main" id="{3E1A2B5D-6BD9-44E7-9960-CB3BF8407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1120"/>
              <a:ext cx="23" cy="46"/>
            </a:xfrm>
            <a:custGeom>
              <a:avLst/>
              <a:gdLst>
                <a:gd name="T0" fmla="*/ 51 w 9"/>
                <a:gd name="T1" fmla="*/ 38 h 17"/>
                <a:gd name="T2" fmla="*/ 130 w 9"/>
                <a:gd name="T3" fmla="*/ 103 h 17"/>
                <a:gd name="T4" fmla="*/ 118 w 9"/>
                <a:gd name="T5" fmla="*/ 300 h 17"/>
                <a:gd name="T6" fmla="*/ 20 w 9"/>
                <a:gd name="T7" fmla="*/ 235 h 17"/>
                <a:gd name="T8" fmla="*/ 51 w 9"/>
                <a:gd name="T9" fmla="*/ 3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7">
                  <a:moveTo>
                    <a:pt x="3" y="2"/>
                  </a:moveTo>
                  <a:cubicBezTo>
                    <a:pt x="5" y="0"/>
                    <a:pt x="7" y="1"/>
                    <a:pt x="8" y="5"/>
                  </a:cubicBezTo>
                  <a:cubicBezTo>
                    <a:pt x="9" y="8"/>
                    <a:pt x="9" y="13"/>
                    <a:pt x="7" y="15"/>
                  </a:cubicBezTo>
                  <a:cubicBezTo>
                    <a:pt x="5" y="17"/>
                    <a:pt x="2" y="15"/>
                    <a:pt x="1" y="12"/>
                  </a:cubicBezTo>
                  <a:cubicBezTo>
                    <a:pt x="0" y="9"/>
                    <a:pt x="1" y="4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34" name="Freeform 57">
              <a:extLst>
                <a:ext uri="{FF2B5EF4-FFF2-40B4-BE49-F238E27FC236}">
                  <a16:creationId xmlns:a16="http://schemas.microsoft.com/office/drawing/2014/main" id="{BF6BD88C-8AAC-44DF-992B-F645144A7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" y="1086"/>
              <a:ext cx="23" cy="42"/>
            </a:xfrm>
            <a:custGeom>
              <a:avLst/>
              <a:gdLst>
                <a:gd name="T0" fmla="*/ 33 w 9"/>
                <a:gd name="T1" fmla="*/ 34 h 16"/>
                <a:gd name="T2" fmla="*/ 130 w 9"/>
                <a:gd name="T3" fmla="*/ 76 h 16"/>
                <a:gd name="T4" fmla="*/ 97 w 9"/>
                <a:gd name="T5" fmla="*/ 255 h 16"/>
                <a:gd name="T6" fmla="*/ 20 w 9"/>
                <a:gd name="T7" fmla="*/ 221 h 16"/>
                <a:gd name="T8" fmla="*/ 33 w 9"/>
                <a:gd name="T9" fmla="*/ 3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6">
                  <a:moveTo>
                    <a:pt x="2" y="2"/>
                  </a:moveTo>
                  <a:cubicBezTo>
                    <a:pt x="4" y="0"/>
                    <a:pt x="7" y="1"/>
                    <a:pt x="8" y="4"/>
                  </a:cubicBezTo>
                  <a:cubicBezTo>
                    <a:pt x="9" y="8"/>
                    <a:pt x="8" y="12"/>
                    <a:pt x="6" y="14"/>
                  </a:cubicBezTo>
                  <a:cubicBezTo>
                    <a:pt x="4" y="16"/>
                    <a:pt x="2" y="15"/>
                    <a:pt x="1" y="12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35" name="Freeform 58">
              <a:extLst>
                <a:ext uri="{FF2B5EF4-FFF2-40B4-BE49-F238E27FC236}">
                  <a16:creationId xmlns:a16="http://schemas.microsoft.com/office/drawing/2014/main" id="{A1F9A865-669A-4898-8E36-81F9EA752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" y="3110"/>
              <a:ext cx="75" cy="85"/>
            </a:xfrm>
            <a:custGeom>
              <a:avLst/>
              <a:gdLst>
                <a:gd name="T0" fmla="*/ 425 w 30"/>
                <a:gd name="T1" fmla="*/ 430 h 32"/>
                <a:gd name="T2" fmla="*/ 145 w 30"/>
                <a:gd name="T3" fmla="*/ 523 h 32"/>
                <a:gd name="T4" fmla="*/ 50 w 30"/>
                <a:gd name="T5" fmla="*/ 170 h 32"/>
                <a:gd name="T6" fmla="*/ 333 w 30"/>
                <a:gd name="T7" fmla="*/ 77 h 32"/>
                <a:gd name="T8" fmla="*/ 425 w 30"/>
                <a:gd name="T9" fmla="*/ 43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2">
                  <a:moveTo>
                    <a:pt x="27" y="23"/>
                  </a:moveTo>
                  <a:cubicBezTo>
                    <a:pt x="24" y="30"/>
                    <a:pt x="15" y="32"/>
                    <a:pt x="9" y="28"/>
                  </a:cubicBezTo>
                  <a:cubicBezTo>
                    <a:pt x="2" y="25"/>
                    <a:pt x="0" y="16"/>
                    <a:pt x="3" y="9"/>
                  </a:cubicBezTo>
                  <a:cubicBezTo>
                    <a:pt x="6" y="2"/>
                    <a:pt x="14" y="0"/>
                    <a:pt x="21" y="4"/>
                  </a:cubicBezTo>
                  <a:cubicBezTo>
                    <a:pt x="28" y="7"/>
                    <a:pt x="30" y="16"/>
                    <a:pt x="27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36" name="Freeform 59">
              <a:extLst>
                <a:ext uri="{FF2B5EF4-FFF2-40B4-BE49-F238E27FC236}">
                  <a16:creationId xmlns:a16="http://schemas.microsoft.com/office/drawing/2014/main" id="{5A163788-A5AE-4CFE-B64D-8C5A8BB6B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" y="3161"/>
              <a:ext cx="52" cy="58"/>
            </a:xfrm>
            <a:custGeom>
              <a:avLst/>
              <a:gdLst>
                <a:gd name="T0" fmla="*/ 275 w 21"/>
                <a:gd name="T1" fmla="*/ 293 h 22"/>
                <a:gd name="T2" fmla="*/ 92 w 21"/>
                <a:gd name="T3" fmla="*/ 369 h 22"/>
                <a:gd name="T4" fmla="*/ 30 w 21"/>
                <a:gd name="T5" fmla="*/ 124 h 22"/>
                <a:gd name="T6" fmla="*/ 215 w 21"/>
                <a:gd name="T7" fmla="*/ 55 h 22"/>
                <a:gd name="T8" fmla="*/ 275 w 21"/>
                <a:gd name="T9" fmla="*/ 293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2">
                  <a:moveTo>
                    <a:pt x="18" y="16"/>
                  </a:moveTo>
                  <a:cubicBezTo>
                    <a:pt x="16" y="21"/>
                    <a:pt x="10" y="22"/>
                    <a:pt x="6" y="20"/>
                  </a:cubicBezTo>
                  <a:cubicBezTo>
                    <a:pt x="1" y="17"/>
                    <a:pt x="0" y="11"/>
                    <a:pt x="2" y="7"/>
                  </a:cubicBezTo>
                  <a:cubicBezTo>
                    <a:pt x="4" y="2"/>
                    <a:pt x="10" y="0"/>
                    <a:pt x="14" y="3"/>
                  </a:cubicBezTo>
                  <a:cubicBezTo>
                    <a:pt x="19" y="5"/>
                    <a:pt x="21" y="11"/>
                    <a:pt x="18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37" name="Freeform 60">
              <a:extLst>
                <a:ext uri="{FF2B5EF4-FFF2-40B4-BE49-F238E27FC236}">
                  <a16:creationId xmlns:a16="http://schemas.microsoft.com/office/drawing/2014/main" id="{35DC7412-7DC3-42A5-B410-39C726725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" y="3113"/>
              <a:ext cx="52" cy="58"/>
            </a:xfrm>
            <a:custGeom>
              <a:avLst/>
              <a:gdLst>
                <a:gd name="T0" fmla="*/ 287 w 21"/>
                <a:gd name="T1" fmla="*/ 277 h 22"/>
                <a:gd name="T2" fmla="*/ 104 w 21"/>
                <a:gd name="T3" fmla="*/ 348 h 22"/>
                <a:gd name="T4" fmla="*/ 42 w 21"/>
                <a:gd name="T5" fmla="*/ 111 h 22"/>
                <a:gd name="T6" fmla="*/ 228 w 21"/>
                <a:gd name="T7" fmla="*/ 34 h 22"/>
                <a:gd name="T8" fmla="*/ 287 w 21"/>
                <a:gd name="T9" fmla="*/ 27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2">
                  <a:moveTo>
                    <a:pt x="19" y="15"/>
                  </a:moveTo>
                  <a:cubicBezTo>
                    <a:pt x="17" y="20"/>
                    <a:pt x="11" y="22"/>
                    <a:pt x="7" y="19"/>
                  </a:cubicBezTo>
                  <a:cubicBezTo>
                    <a:pt x="2" y="17"/>
                    <a:pt x="0" y="11"/>
                    <a:pt x="3" y="6"/>
                  </a:cubicBezTo>
                  <a:cubicBezTo>
                    <a:pt x="5" y="1"/>
                    <a:pt x="11" y="0"/>
                    <a:pt x="15" y="2"/>
                  </a:cubicBezTo>
                  <a:cubicBezTo>
                    <a:pt x="20" y="5"/>
                    <a:pt x="21" y="11"/>
                    <a:pt x="1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38" name="Oval 61">
              <a:extLst>
                <a:ext uri="{FF2B5EF4-FFF2-40B4-BE49-F238E27FC236}">
                  <a16:creationId xmlns:a16="http://schemas.microsoft.com/office/drawing/2014/main" id="{230DC2FA-73C8-400E-A0D6-FF3FF0B7A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1622"/>
              <a:ext cx="32" cy="144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039" name="Oval 62">
              <a:extLst>
                <a:ext uri="{FF2B5EF4-FFF2-40B4-BE49-F238E27FC236}">
                  <a16:creationId xmlns:a16="http://schemas.microsoft.com/office/drawing/2014/main" id="{90B1F63B-409D-4C5A-BAC6-E5AC3E64E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7" y="1648"/>
              <a:ext cx="18" cy="94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040" name="Freeform 63">
              <a:extLst>
                <a:ext uri="{FF2B5EF4-FFF2-40B4-BE49-F238E27FC236}">
                  <a16:creationId xmlns:a16="http://schemas.microsoft.com/office/drawing/2014/main" id="{D1612C7D-2939-48AA-A47D-C9A36A173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" y="1603"/>
              <a:ext cx="45" cy="187"/>
            </a:xfrm>
            <a:custGeom>
              <a:avLst/>
              <a:gdLst>
                <a:gd name="T0" fmla="*/ 145 w 18"/>
                <a:gd name="T1" fmla="*/ 1336 h 70"/>
                <a:gd name="T2" fmla="*/ 0 w 18"/>
                <a:gd name="T3" fmla="*/ 671 h 70"/>
                <a:gd name="T4" fmla="*/ 145 w 18"/>
                <a:gd name="T5" fmla="*/ 0 h 70"/>
                <a:gd name="T6" fmla="*/ 283 w 18"/>
                <a:gd name="T7" fmla="*/ 0 h 70"/>
                <a:gd name="T8" fmla="*/ 145 w 18"/>
                <a:gd name="T9" fmla="*/ 671 h 70"/>
                <a:gd name="T10" fmla="*/ 283 w 18"/>
                <a:gd name="T11" fmla="*/ 1336 h 70"/>
                <a:gd name="T12" fmla="*/ 145 w 18"/>
                <a:gd name="T13" fmla="*/ 133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70">
                  <a:moveTo>
                    <a:pt x="9" y="70"/>
                  </a:moveTo>
                  <a:cubicBezTo>
                    <a:pt x="4" y="70"/>
                    <a:pt x="0" y="54"/>
                    <a:pt x="0" y="35"/>
                  </a:cubicBezTo>
                  <a:cubicBezTo>
                    <a:pt x="0" y="15"/>
                    <a:pt x="4" y="0"/>
                    <a:pt x="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15"/>
                    <a:pt x="9" y="35"/>
                  </a:cubicBezTo>
                  <a:cubicBezTo>
                    <a:pt x="9" y="54"/>
                    <a:pt x="13" y="70"/>
                    <a:pt x="18" y="70"/>
                  </a:cubicBezTo>
                  <a:lnTo>
                    <a:pt x="9" y="7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41" name="Freeform 64">
              <a:extLst>
                <a:ext uri="{FF2B5EF4-FFF2-40B4-BE49-F238E27FC236}">
                  <a16:creationId xmlns:a16="http://schemas.microsoft.com/office/drawing/2014/main" id="{72DA1CFD-B18B-4A31-B2DE-6E5822CDF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1576"/>
              <a:ext cx="245" cy="230"/>
            </a:xfrm>
            <a:custGeom>
              <a:avLst/>
              <a:gdLst>
                <a:gd name="T0" fmla="*/ 875 w 98"/>
                <a:gd name="T1" fmla="*/ 308 h 86"/>
                <a:gd name="T2" fmla="*/ 313 w 98"/>
                <a:gd name="T3" fmla="*/ 115 h 86"/>
                <a:gd name="T4" fmla="*/ 625 w 98"/>
                <a:gd name="T5" fmla="*/ 1551 h 86"/>
                <a:gd name="T6" fmla="*/ 1188 w 98"/>
                <a:gd name="T7" fmla="*/ 1380 h 86"/>
                <a:gd name="T8" fmla="*/ 1520 w 98"/>
                <a:gd name="T9" fmla="*/ 1380 h 86"/>
                <a:gd name="T10" fmla="*/ 1470 w 98"/>
                <a:gd name="T11" fmla="*/ 858 h 86"/>
                <a:gd name="T12" fmla="*/ 1533 w 98"/>
                <a:gd name="T13" fmla="*/ 308 h 86"/>
                <a:gd name="T14" fmla="*/ 875 w 98"/>
                <a:gd name="T15" fmla="*/ 308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8" h="86">
                  <a:moveTo>
                    <a:pt x="56" y="16"/>
                  </a:moveTo>
                  <a:cubicBezTo>
                    <a:pt x="42" y="15"/>
                    <a:pt x="30" y="0"/>
                    <a:pt x="20" y="6"/>
                  </a:cubicBezTo>
                  <a:cubicBezTo>
                    <a:pt x="0" y="16"/>
                    <a:pt x="5" y="64"/>
                    <a:pt x="40" y="81"/>
                  </a:cubicBezTo>
                  <a:cubicBezTo>
                    <a:pt x="51" y="86"/>
                    <a:pt x="52" y="72"/>
                    <a:pt x="76" y="72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95" y="66"/>
                    <a:pt x="94" y="56"/>
                    <a:pt x="94" y="45"/>
                  </a:cubicBezTo>
                  <a:cubicBezTo>
                    <a:pt x="94" y="33"/>
                    <a:pt x="96" y="23"/>
                    <a:pt x="98" y="16"/>
                  </a:cubicBezTo>
                  <a:cubicBezTo>
                    <a:pt x="82" y="16"/>
                    <a:pt x="66" y="17"/>
                    <a:pt x="56" y="16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42" name="Freeform 65">
              <a:extLst>
                <a:ext uri="{FF2B5EF4-FFF2-40B4-BE49-F238E27FC236}">
                  <a16:creationId xmlns:a16="http://schemas.microsoft.com/office/drawing/2014/main" id="{8CE8714A-409E-4CF5-A213-1F0DEA23C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1182"/>
              <a:ext cx="1480" cy="2539"/>
            </a:xfrm>
            <a:custGeom>
              <a:avLst/>
              <a:gdLst>
                <a:gd name="T0" fmla="*/ 6708 w 592"/>
                <a:gd name="T1" fmla="*/ 4361 h 952"/>
                <a:gd name="T2" fmla="*/ 6613 w 592"/>
                <a:gd name="T3" fmla="*/ 4347 h 952"/>
                <a:gd name="T4" fmla="*/ 6300 w 592"/>
                <a:gd name="T5" fmla="*/ 2923 h 952"/>
                <a:gd name="T6" fmla="*/ 6520 w 592"/>
                <a:gd name="T7" fmla="*/ 2936 h 952"/>
                <a:gd name="T8" fmla="*/ 6438 w 592"/>
                <a:gd name="T9" fmla="*/ 0 h 952"/>
                <a:gd name="T10" fmla="*/ 4613 w 592"/>
                <a:gd name="T11" fmla="*/ 627 h 952"/>
                <a:gd name="T12" fmla="*/ 2833 w 592"/>
                <a:gd name="T13" fmla="*/ 35 h 952"/>
                <a:gd name="T14" fmla="*/ 2583 w 592"/>
                <a:gd name="T15" fmla="*/ 4233 h 952"/>
                <a:gd name="T16" fmla="*/ 395 w 592"/>
                <a:gd name="T17" fmla="*/ 14759 h 952"/>
                <a:gd name="T18" fmla="*/ 4625 w 592"/>
                <a:gd name="T19" fmla="*/ 18061 h 952"/>
                <a:gd name="T20" fmla="*/ 4645 w 592"/>
                <a:gd name="T21" fmla="*/ 18061 h 952"/>
                <a:gd name="T22" fmla="*/ 8875 w 592"/>
                <a:gd name="T23" fmla="*/ 14759 h 952"/>
                <a:gd name="T24" fmla="*/ 6708 w 592"/>
                <a:gd name="T25" fmla="*/ 4361 h 9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2" h="952">
                  <a:moveTo>
                    <a:pt x="429" y="230"/>
                  </a:moveTo>
                  <a:cubicBezTo>
                    <a:pt x="427" y="230"/>
                    <a:pt x="425" y="230"/>
                    <a:pt x="423" y="229"/>
                  </a:cubicBezTo>
                  <a:cubicBezTo>
                    <a:pt x="388" y="212"/>
                    <a:pt x="383" y="164"/>
                    <a:pt x="403" y="154"/>
                  </a:cubicBezTo>
                  <a:cubicBezTo>
                    <a:pt x="407" y="151"/>
                    <a:pt x="412" y="152"/>
                    <a:pt x="417" y="155"/>
                  </a:cubicBezTo>
                  <a:cubicBezTo>
                    <a:pt x="409" y="91"/>
                    <a:pt x="411" y="45"/>
                    <a:pt x="412" y="0"/>
                  </a:cubicBezTo>
                  <a:cubicBezTo>
                    <a:pt x="391" y="20"/>
                    <a:pt x="347" y="33"/>
                    <a:pt x="295" y="33"/>
                  </a:cubicBezTo>
                  <a:cubicBezTo>
                    <a:pt x="245" y="33"/>
                    <a:pt x="202" y="21"/>
                    <a:pt x="181" y="2"/>
                  </a:cubicBezTo>
                  <a:cubicBezTo>
                    <a:pt x="182" y="61"/>
                    <a:pt x="185" y="123"/>
                    <a:pt x="165" y="223"/>
                  </a:cubicBezTo>
                  <a:cubicBezTo>
                    <a:pt x="141" y="343"/>
                    <a:pt x="0" y="643"/>
                    <a:pt x="25" y="778"/>
                  </a:cubicBezTo>
                  <a:cubicBezTo>
                    <a:pt x="48" y="900"/>
                    <a:pt x="141" y="952"/>
                    <a:pt x="296" y="952"/>
                  </a:cubicBezTo>
                  <a:cubicBezTo>
                    <a:pt x="297" y="952"/>
                    <a:pt x="297" y="952"/>
                    <a:pt x="297" y="952"/>
                  </a:cubicBezTo>
                  <a:cubicBezTo>
                    <a:pt x="452" y="952"/>
                    <a:pt x="545" y="900"/>
                    <a:pt x="568" y="778"/>
                  </a:cubicBezTo>
                  <a:cubicBezTo>
                    <a:pt x="592" y="646"/>
                    <a:pt x="457" y="354"/>
                    <a:pt x="429" y="23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43" name="Freeform 66">
              <a:extLst>
                <a:ext uri="{FF2B5EF4-FFF2-40B4-BE49-F238E27FC236}">
                  <a16:creationId xmlns:a16="http://schemas.microsoft.com/office/drawing/2014/main" id="{C80BF264-B6D7-4D64-A7FE-6279E53CB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1603"/>
              <a:ext cx="42" cy="187"/>
            </a:xfrm>
            <a:custGeom>
              <a:avLst/>
              <a:gdLst>
                <a:gd name="T0" fmla="*/ 121 w 17"/>
                <a:gd name="T1" fmla="*/ 1336 h 70"/>
                <a:gd name="T2" fmla="*/ 0 w 17"/>
                <a:gd name="T3" fmla="*/ 671 h 70"/>
                <a:gd name="T4" fmla="*/ 121 w 17"/>
                <a:gd name="T5" fmla="*/ 0 h 70"/>
                <a:gd name="T6" fmla="*/ 257 w 17"/>
                <a:gd name="T7" fmla="*/ 0 h 70"/>
                <a:gd name="T8" fmla="*/ 133 w 17"/>
                <a:gd name="T9" fmla="*/ 671 h 70"/>
                <a:gd name="T10" fmla="*/ 257 w 17"/>
                <a:gd name="T11" fmla="*/ 1336 h 70"/>
                <a:gd name="T12" fmla="*/ 121 w 17"/>
                <a:gd name="T13" fmla="*/ 133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70">
                  <a:moveTo>
                    <a:pt x="8" y="70"/>
                  </a:moveTo>
                  <a:cubicBezTo>
                    <a:pt x="4" y="70"/>
                    <a:pt x="0" y="54"/>
                    <a:pt x="0" y="35"/>
                  </a:cubicBezTo>
                  <a:cubicBezTo>
                    <a:pt x="0" y="15"/>
                    <a:pt x="4" y="0"/>
                    <a:pt x="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9" y="15"/>
                    <a:pt x="9" y="35"/>
                  </a:cubicBezTo>
                  <a:cubicBezTo>
                    <a:pt x="9" y="54"/>
                    <a:pt x="13" y="70"/>
                    <a:pt x="17" y="70"/>
                  </a:cubicBezTo>
                  <a:lnTo>
                    <a:pt x="8" y="7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44" name="Freeform 67">
              <a:extLst>
                <a:ext uri="{FF2B5EF4-FFF2-40B4-BE49-F238E27FC236}">
                  <a16:creationId xmlns:a16="http://schemas.microsoft.com/office/drawing/2014/main" id="{A9A300D5-E6EF-4A67-B82E-BEC3F0A27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622"/>
              <a:ext cx="73" cy="144"/>
            </a:xfrm>
            <a:custGeom>
              <a:avLst/>
              <a:gdLst>
                <a:gd name="T0" fmla="*/ 113 w 29"/>
                <a:gd name="T1" fmla="*/ 1024 h 54"/>
                <a:gd name="T2" fmla="*/ 0 w 29"/>
                <a:gd name="T3" fmla="*/ 512 h 54"/>
                <a:gd name="T4" fmla="*/ 113 w 29"/>
                <a:gd name="T5" fmla="*/ 0 h 54"/>
                <a:gd name="T6" fmla="*/ 463 w 29"/>
                <a:gd name="T7" fmla="*/ 0 h 54"/>
                <a:gd name="T8" fmla="*/ 368 w 29"/>
                <a:gd name="T9" fmla="*/ 512 h 54"/>
                <a:gd name="T10" fmla="*/ 463 w 29"/>
                <a:gd name="T11" fmla="*/ 1024 h 54"/>
                <a:gd name="T12" fmla="*/ 113 w 29"/>
                <a:gd name="T13" fmla="*/ 1024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54">
                  <a:moveTo>
                    <a:pt x="7" y="54"/>
                  </a:moveTo>
                  <a:cubicBezTo>
                    <a:pt x="3" y="54"/>
                    <a:pt x="0" y="42"/>
                    <a:pt x="0" y="27"/>
                  </a:cubicBezTo>
                  <a:cubicBezTo>
                    <a:pt x="0" y="12"/>
                    <a:pt x="3" y="0"/>
                    <a:pt x="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6" y="0"/>
                    <a:pt x="23" y="12"/>
                    <a:pt x="23" y="27"/>
                  </a:cubicBezTo>
                  <a:cubicBezTo>
                    <a:pt x="23" y="42"/>
                    <a:pt x="26" y="54"/>
                    <a:pt x="29" y="54"/>
                  </a:cubicBezTo>
                  <a:lnTo>
                    <a:pt x="7" y="54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45" name="Freeform 68">
              <a:extLst>
                <a:ext uri="{FF2B5EF4-FFF2-40B4-BE49-F238E27FC236}">
                  <a16:creationId xmlns:a16="http://schemas.microsoft.com/office/drawing/2014/main" id="{E6D30B00-5E3C-4519-916C-FB99DF449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1603"/>
              <a:ext cx="35" cy="187"/>
            </a:xfrm>
            <a:custGeom>
              <a:avLst/>
              <a:gdLst>
                <a:gd name="T0" fmla="*/ 208 w 14"/>
                <a:gd name="T1" fmla="*/ 1162 h 70"/>
                <a:gd name="T2" fmla="*/ 95 w 14"/>
                <a:gd name="T3" fmla="*/ 649 h 70"/>
                <a:gd name="T4" fmla="*/ 208 w 14"/>
                <a:gd name="T5" fmla="*/ 136 h 70"/>
                <a:gd name="T6" fmla="*/ 220 w 14"/>
                <a:gd name="T7" fmla="*/ 136 h 70"/>
                <a:gd name="T8" fmla="*/ 125 w 14"/>
                <a:gd name="T9" fmla="*/ 0 h 70"/>
                <a:gd name="T10" fmla="*/ 0 w 14"/>
                <a:gd name="T11" fmla="*/ 671 h 70"/>
                <a:gd name="T12" fmla="*/ 125 w 14"/>
                <a:gd name="T13" fmla="*/ 1336 h 70"/>
                <a:gd name="T14" fmla="*/ 220 w 14"/>
                <a:gd name="T15" fmla="*/ 1162 h 70"/>
                <a:gd name="T16" fmla="*/ 208 w 14"/>
                <a:gd name="T17" fmla="*/ 1162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70">
                  <a:moveTo>
                    <a:pt x="13" y="61"/>
                  </a:moveTo>
                  <a:cubicBezTo>
                    <a:pt x="9" y="61"/>
                    <a:pt x="6" y="49"/>
                    <a:pt x="6" y="34"/>
                  </a:cubicBezTo>
                  <a:cubicBezTo>
                    <a:pt x="6" y="19"/>
                    <a:pt x="9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3"/>
                    <a:pt x="10" y="0"/>
                    <a:pt x="8" y="0"/>
                  </a:cubicBezTo>
                  <a:cubicBezTo>
                    <a:pt x="4" y="0"/>
                    <a:pt x="0" y="15"/>
                    <a:pt x="0" y="35"/>
                  </a:cubicBezTo>
                  <a:cubicBezTo>
                    <a:pt x="0" y="54"/>
                    <a:pt x="4" y="70"/>
                    <a:pt x="8" y="70"/>
                  </a:cubicBezTo>
                  <a:cubicBezTo>
                    <a:pt x="11" y="70"/>
                    <a:pt x="13" y="67"/>
                    <a:pt x="14" y="61"/>
                  </a:cubicBezTo>
                  <a:lnTo>
                    <a:pt x="13" y="61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46" name="Freeform 69">
              <a:extLst>
                <a:ext uri="{FF2B5EF4-FFF2-40B4-BE49-F238E27FC236}">
                  <a16:creationId xmlns:a16="http://schemas.microsoft.com/office/drawing/2014/main" id="{C0261D0E-C9AF-4A22-BAFE-0C44F31F2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1622"/>
              <a:ext cx="50" cy="144"/>
            </a:xfrm>
            <a:custGeom>
              <a:avLst/>
              <a:gdLst>
                <a:gd name="T0" fmla="*/ 270 w 20"/>
                <a:gd name="T1" fmla="*/ 533 h 54"/>
                <a:gd name="T2" fmla="*/ 313 w 20"/>
                <a:gd name="T3" fmla="*/ 0 h 54"/>
                <a:gd name="T4" fmla="*/ 113 w 20"/>
                <a:gd name="T5" fmla="*/ 0 h 54"/>
                <a:gd name="T6" fmla="*/ 0 w 20"/>
                <a:gd name="T7" fmla="*/ 512 h 54"/>
                <a:gd name="T8" fmla="*/ 113 w 20"/>
                <a:gd name="T9" fmla="*/ 1024 h 54"/>
                <a:gd name="T10" fmla="*/ 313 w 20"/>
                <a:gd name="T11" fmla="*/ 1024 h 54"/>
                <a:gd name="T12" fmla="*/ 270 w 20"/>
                <a:gd name="T13" fmla="*/ 533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54">
                  <a:moveTo>
                    <a:pt x="17" y="28"/>
                  </a:moveTo>
                  <a:cubicBezTo>
                    <a:pt x="17" y="17"/>
                    <a:pt x="18" y="7"/>
                    <a:pt x="2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12"/>
                    <a:pt x="0" y="27"/>
                  </a:cubicBezTo>
                  <a:cubicBezTo>
                    <a:pt x="0" y="42"/>
                    <a:pt x="3" y="54"/>
                    <a:pt x="7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8" y="48"/>
                    <a:pt x="17" y="38"/>
                    <a:pt x="17" y="2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47" name="Freeform 70">
              <a:extLst>
                <a:ext uri="{FF2B5EF4-FFF2-40B4-BE49-F238E27FC236}">
                  <a16:creationId xmlns:a16="http://schemas.microsoft.com/office/drawing/2014/main" id="{AF39CCFB-36F0-4BF5-8366-F9BC6D907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1603"/>
              <a:ext cx="37" cy="187"/>
            </a:xfrm>
            <a:custGeom>
              <a:avLst/>
              <a:gdLst>
                <a:gd name="T0" fmla="*/ 183 w 15"/>
                <a:gd name="T1" fmla="*/ 1162 h 70"/>
                <a:gd name="T2" fmla="*/ 74 w 15"/>
                <a:gd name="T3" fmla="*/ 649 h 70"/>
                <a:gd name="T4" fmla="*/ 183 w 15"/>
                <a:gd name="T5" fmla="*/ 136 h 70"/>
                <a:gd name="T6" fmla="*/ 212 w 15"/>
                <a:gd name="T7" fmla="*/ 136 h 70"/>
                <a:gd name="T8" fmla="*/ 133 w 15"/>
                <a:gd name="T9" fmla="*/ 0 h 70"/>
                <a:gd name="T10" fmla="*/ 0 w 15"/>
                <a:gd name="T11" fmla="*/ 671 h 70"/>
                <a:gd name="T12" fmla="*/ 133 w 15"/>
                <a:gd name="T13" fmla="*/ 1336 h 70"/>
                <a:gd name="T14" fmla="*/ 224 w 15"/>
                <a:gd name="T15" fmla="*/ 1162 h 70"/>
                <a:gd name="T16" fmla="*/ 183 w 15"/>
                <a:gd name="T17" fmla="*/ 1162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70">
                  <a:moveTo>
                    <a:pt x="12" y="61"/>
                  </a:moveTo>
                  <a:cubicBezTo>
                    <a:pt x="8" y="61"/>
                    <a:pt x="5" y="49"/>
                    <a:pt x="5" y="34"/>
                  </a:cubicBezTo>
                  <a:cubicBezTo>
                    <a:pt x="5" y="19"/>
                    <a:pt x="8" y="7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3"/>
                    <a:pt x="11" y="0"/>
                    <a:pt x="9" y="0"/>
                  </a:cubicBezTo>
                  <a:cubicBezTo>
                    <a:pt x="4" y="0"/>
                    <a:pt x="0" y="15"/>
                    <a:pt x="0" y="35"/>
                  </a:cubicBezTo>
                  <a:cubicBezTo>
                    <a:pt x="0" y="54"/>
                    <a:pt x="4" y="70"/>
                    <a:pt x="9" y="70"/>
                  </a:cubicBezTo>
                  <a:cubicBezTo>
                    <a:pt x="11" y="70"/>
                    <a:pt x="13" y="67"/>
                    <a:pt x="15" y="61"/>
                  </a:cubicBezTo>
                  <a:lnTo>
                    <a:pt x="12" y="61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15" name="Group 71">
            <a:extLst>
              <a:ext uri="{FF2B5EF4-FFF2-40B4-BE49-F238E27FC236}">
                <a16:creationId xmlns:a16="http://schemas.microsoft.com/office/drawing/2014/main" id="{A49B0081-79CB-4640-A440-92E4F94D81BA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800600"/>
            <a:ext cx="1028700" cy="893763"/>
            <a:chOff x="826" y="3085"/>
            <a:chExt cx="648" cy="563"/>
          </a:xfrm>
        </p:grpSpPr>
        <p:sp>
          <p:nvSpPr>
            <p:cNvPr id="38967" name="Freeform 72">
              <a:extLst>
                <a:ext uri="{FF2B5EF4-FFF2-40B4-BE49-F238E27FC236}">
                  <a16:creationId xmlns:a16="http://schemas.microsoft.com/office/drawing/2014/main" id="{BC347088-E55C-4500-A474-1DB807D9A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" y="3085"/>
              <a:ext cx="648" cy="563"/>
            </a:xfrm>
            <a:custGeom>
              <a:avLst/>
              <a:gdLst>
                <a:gd name="T0" fmla="*/ 4056 w 259"/>
                <a:gd name="T1" fmla="*/ 1118 h 211"/>
                <a:gd name="T2" fmla="*/ 2022 w 259"/>
                <a:gd name="T3" fmla="*/ 0 h 211"/>
                <a:gd name="T4" fmla="*/ 0 w 259"/>
                <a:gd name="T5" fmla="*/ 1118 h 211"/>
                <a:gd name="T6" fmla="*/ 33 w 259"/>
                <a:gd name="T7" fmla="*/ 1310 h 211"/>
                <a:gd name="T8" fmla="*/ 33 w 259"/>
                <a:gd name="T9" fmla="*/ 1310 h 211"/>
                <a:gd name="T10" fmla="*/ 33 w 259"/>
                <a:gd name="T11" fmla="*/ 1331 h 211"/>
                <a:gd name="T12" fmla="*/ 50 w 259"/>
                <a:gd name="T13" fmla="*/ 1345 h 211"/>
                <a:gd name="T14" fmla="*/ 50 w 259"/>
                <a:gd name="T15" fmla="*/ 1345 h 211"/>
                <a:gd name="T16" fmla="*/ 50 w 259"/>
                <a:gd name="T17" fmla="*/ 1345 h 211"/>
                <a:gd name="T18" fmla="*/ 50 w 259"/>
                <a:gd name="T19" fmla="*/ 1366 h 211"/>
                <a:gd name="T20" fmla="*/ 50 w 259"/>
                <a:gd name="T21" fmla="*/ 1345 h 211"/>
                <a:gd name="T22" fmla="*/ 863 w 259"/>
                <a:gd name="T23" fmla="*/ 3530 h 211"/>
                <a:gd name="T24" fmla="*/ 2022 w 259"/>
                <a:gd name="T25" fmla="*/ 4008 h 211"/>
                <a:gd name="T26" fmla="*/ 3192 w 259"/>
                <a:gd name="T27" fmla="*/ 3517 h 211"/>
                <a:gd name="T28" fmla="*/ 4006 w 259"/>
                <a:gd name="T29" fmla="*/ 1345 h 211"/>
                <a:gd name="T30" fmla="*/ 3993 w 259"/>
                <a:gd name="T31" fmla="*/ 1387 h 211"/>
                <a:gd name="T32" fmla="*/ 4056 w 259"/>
                <a:gd name="T33" fmla="*/ 1118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9" h="211">
                  <a:moveTo>
                    <a:pt x="259" y="59"/>
                  </a:moveTo>
                  <a:cubicBezTo>
                    <a:pt x="259" y="26"/>
                    <a:pt x="201" y="0"/>
                    <a:pt x="129" y="0"/>
                  </a:cubicBezTo>
                  <a:cubicBezTo>
                    <a:pt x="58" y="0"/>
                    <a:pt x="0" y="26"/>
                    <a:pt x="0" y="59"/>
                  </a:cubicBezTo>
                  <a:cubicBezTo>
                    <a:pt x="0" y="62"/>
                    <a:pt x="0" y="66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70"/>
                  </a:cubicBezTo>
                  <a:cubicBezTo>
                    <a:pt x="2" y="70"/>
                    <a:pt x="2" y="70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2"/>
                    <a:pt x="3" y="72"/>
                  </a:cubicBezTo>
                  <a:cubicBezTo>
                    <a:pt x="3" y="72"/>
                    <a:pt x="3" y="72"/>
                    <a:pt x="3" y="71"/>
                  </a:cubicBezTo>
                  <a:cubicBezTo>
                    <a:pt x="11" y="89"/>
                    <a:pt x="53" y="183"/>
                    <a:pt x="55" y="186"/>
                  </a:cubicBezTo>
                  <a:cubicBezTo>
                    <a:pt x="64" y="200"/>
                    <a:pt x="94" y="211"/>
                    <a:pt x="129" y="211"/>
                  </a:cubicBezTo>
                  <a:cubicBezTo>
                    <a:pt x="165" y="211"/>
                    <a:pt x="195" y="200"/>
                    <a:pt x="204" y="185"/>
                  </a:cubicBezTo>
                  <a:cubicBezTo>
                    <a:pt x="206" y="182"/>
                    <a:pt x="256" y="71"/>
                    <a:pt x="256" y="71"/>
                  </a:cubicBezTo>
                  <a:cubicBezTo>
                    <a:pt x="256" y="71"/>
                    <a:pt x="255" y="72"/>
                    <a:pt x="255" y="73"/>
                  </a:cubicBezTo>
                  <a:cubicBezTo>
                    <a:pt x="257" y="68"/>
                    <a:pt x="259" y="63"/>
                    <a:pt x="259" y="59"/>
                  </a:cubicBezTo>
                  <a:close/>
                </a:path>
              </a:pathLst>
            </a:custGeom>
            <a:noFill/>
            <a:ln w="317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8" name="Freeform 73">
              <a:extLst>
                <a:ext uri="{FF2B5EF4-FFF2-40B4-BE49-F238E27FC236}">
                  <a16:creationId xmlns:a16="http://schemas.microsoft.com/office/drawing/2014/main" id="{E7151483-72EB-4747-A3D4-A078A759F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3269"/>
              <a:ext cx="635" cy="379"/>
            </a:xfrm>
            <a:custGeom>
              <a:avLst/>
              <a:gdLst>
                <a:gd name="T0" fmla="*/ 3970 w 254"/>
                <a:gd name="T1" fmla="*/ 35 h 142"/>
                <a:gd name="T2" fmla="*/ 1988 w 254"/>
                <a:gd name="T3" fmla="*/ 913 h 142"/>
                <a:gd name="T4" fmla="*/ 0 w 254"/>
                <a:gd name="T5" fmla="*/ 0 h 142"/>
                <a:gd name="T6" fmla="*/ 833 w 254"/>
                <a:gd name="T7" fmla="*/ 2223 h 142"/>
                <a:gd name="T8" fmla="*/ 1988 w 254"/>
                <a:gd name="T9" fmla="*/ 2701 h 142"/>
                <a:gd name="T10" fmla="*/ 3158 w 254"/>
                <a:gd name="T11" fmla="*/ 2207 h 142"/>
                <a:gd name="T12" fmla="*/ 3970 w 254"/>
                <a:gd name="T13" fmla="*/ 35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4" h="142">
                  <a:moveTo>
                    <a:pt x="254" y="2"/>
                  </a:moveTo>
                  <a:cubicBezTo>
                    <a:pt x="241" y="28"/>
                    <a:pt x="189" y="48"/>
                    <a:pt x="127" y="48"/>
                  </a:cubicBezTo>
                  <a:cubicBezTo>
                    <a:pt x="63" y="48"/>
                    <a:pt x="10" y="27"/>
                    <a:pt x="0" y="0"/>
                  </a:cubicBezTo>
                  <a:cubicBezTo>
                    <a:pt x="0" y="0"/>
                    <a:pt x="50" y="113"/>
                    <a:pt x="53" y="117"/>
                  </a:cubicBezTo>
                  <a:cubicBezTo>
                    <a:pt x="62" y="131"/>
                    <a:pt x="92" y="142"/>
                    <a:pt x="127" y="142"/>
                  </a:cubicBezTo>
                  <a:cubicBezTo>
                    <a:pt x="163" y="142"/>
                    <a:pt x="193" y="131"/>
                    <a:pt x="202" y="116"/>
                  </a:cubicBezTo>
                  <a:cubicBezTo>
                    <a:pt x="204" y="113"/>
                    <a:pt x="254" y="2"/>
                    <a:pt x="254" y="2"/>
                  </a:cubicBezTo>
                  <a:close/>
                </a:path>
              </a:pathLst>
            </a:custGeom>
            <a:solidFill>
              <a:srgbClr val="D0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9" name="Oval 74">
              <a:extLst>
                <a:ext uri="{FF2B5EF4-FFF2-40B4-BE49-F238E27FC236}">
                  <a16:creationId xmlns:a16="http://schemas.microsoft.com/office/drawing/2014/main" id="{3D41DCCB-0689-4CF1-B133-E3A2880C4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" y="3085"/>
              <a:ext cx="648" cy="312"/>
            </a:xfrm>
            <a:prstGeom prst="ellipse">
              <a:avLst/>
            </a:prstGeom>
            <a:solidFill>
              <a:srgbClr val="EF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970" name="Oval 75">
              <a:extLst>
                <a:ext uri="{FF2B5EF4-FFF2-40B4-BE49-F238E27FC236}">
                  <a16:creationId xmlns:a16="http://schemas.microsoft.com/office/drawing/2014/main" id="{E7BB42E7-DF2B-44E6-8B59-C8BE2A198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" y="3107"/>
              <a:ext cx="600" cy="261"/>
            </a:xfrm>
            <a:prstGeom prst="ellipse">
              <a:avLst/>
            </a:prstGeom>
            <a:solidFill>
              <a:srgbClr val="BFB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971" name="Freeform 76">
              <a:extLst>
                <a:ext uri="{FF2B5EF4-FFF2-40B4-BE49-F238E27FC236}">
                  <a16:creationId xmlns:a16="http://schemas.microsoft.com/office/drawing/2014/main" id="{FE33B930-C94F-49CF-A201-D52100E25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3181"/>
              <a:ext cx="475" cy="179"/>
            </a:xfrm>
            <a:custGeom>
              <a:avLst/>
              <a:gdLst>
                <a:gd name="T0" fmla="*/ 2970 w 190"/>
                <a:gd name="T1" fmla="*/ 1029 h 67"/>
                <a:gd name="T2" fmla="*/ 1783 w 190"/>
                <a:gd name="T3" fmla="*/ 799 h 67"/>
                <a:gd name="T4" fmla="*/ 1113 w 190"/>
                <a:gd name="T5" fmla="*/ 858 h 67"/>
                <a:gd name="T6" fmla="*/ 158 w 190"/>
                <a:gd name="T7" fmla="*/ 572 h 67"/>
                <a:gd name="T8" fmla="*/ 238 w 190"/>
                <a:gd name="T9" fmla="*/ 0 h 67"/>
                <a:gd name="T10" fmla="*/ 0 w 190"/>
                <a:gd name="T11" fmla="*/ 401 h 67"/>
                <a:gd name="T12" fmla="*/ 595 w 190"/>
                <a:gd name="T13" fmla="*/ 1029 h 67"/>
                <a:gd name="T14" fmla="*/ 595 w 190"/>
                <a:gd name="T15" fmla="*/ 1029 h 67"/>
                <a:gd name="T16" fmla="*/ 613 w 190"/>
                <a:gd name="T17" fmla="*/ 1050 h 67"/>
                <a:gd name="T18" fmla="*/ 688 w 190"/>
                <a:gd name="T19" fmla="*/ 1071 h 67"/>
                <a:gd name="T20" fmla="*/ 750 w 190"/>
                <a:gd name="T21" fmla="*/ 1106 h 67"/>
                <a:gd name="T22" fmla="*/ 833 w 190"/>
                <a:gd name="T23" fmla="*/ 1127 h 67"/>
                <a:gd name="T24" fmla="*/ 875 w 190"/>
                <a:gd name="T25" fmla="*/ 1141 h 67"/>
                <a:gd name="T26" fmla="*/ 925 w 190"/>
                <a:gd name="T27" fmla="*/ 1162 h 67"/>
                <a:gd name="T28" fmla="*/ 925 w 190"/>
                <a:gd name="T29" fmla="*/ 1162 h 67"/>
                <a:gd name="T30" fmla="*/ 1783 w 190"/>
                <a:gd name="T31" fmla="*/ 1277 h 67"/>
                <a:gd name="T32" fmla="*/ 2970 w 190"/>
                <a:gd name="T33" fmla="*/ 1029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0" h="67">
                  <a:moveTo>
                    <a:pt x="190" y="54"/>
                  </a:moveTo>
                  <a:cubicBezTo>
                    <a:pt x="171" y="47"/>
                    <a:pt x="145" y="42"/>
                    <a:pt x="114" y="42"/>
                  </a:cubicBezTo>
                  <a:cubicBezTo>
                    <a:pt x="98" y="42"/>
                    <a:pt x="84" y="43"/>
                    <a:pt x="71" y="45"/>
                  </a:cubicBezTo>
                  <a:cubicBezTo>
                    <a:pt x="37" y="50"/>
                    <a:pt x="17" y="37"/>
                    <a:pt x="10" y="30"/>
                  </a:cubicBezTo>
                  <a:cubicBezTo>
                    <a:pt x="0" y="19"/>
                    <a:pt x="6" y="10"/>
                    <a:pt x="15" y="0"/>
                  </a:cubicBezTo>
                  <a:cubicBezTo>
                    <a:pt x="5" y="7"/>
                    <a:pt x="0" y="14"/>
                    <a:pt x="0" y="21"/>
                  </a:cubicBezTo>
                  <a:cubicBezTo>
                    <a:pt x="0" y="32"/>
                    <a:pt x="14" y="45"/>
                    <a:pt x="38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4"/>
                    <a:pt x="39" y="54"/>
                    <a:pt x="39" y="55"/>
                  </a:cubicBezTo>
                  <a:cubicBezTo>
                    <a:pt x="41" y="55"/>
                    <a:pt x="42" y="56"/>
                    <a:pt x="44" y="56"/>
                  </a:cubicBezTo>
                  <a:cubicBezTo>
                    <a:pt x="45" y="57"/>
                    <a:pt x="47" y="57"/>
                    <a:pt x="48" y="58"/>
                  </a:cubicBezTo>
                  <a:cubicBezTo>
                    <a:pt x="50" y="58"/>
                    <a:pt x="51" y="59"/>
                    <a:pt x="53" y="59"/>
                  </a:cubicBezTo>
                  <a:cubicBezTo>
                    <a:pt x="54" y="59"/>
                    <a:pt x="55" y="60"/>
                    <a:pt x="56" y="60"/>
                  </a:cubicBezTo>
                  <a:cubicBezTo>
                    <a:pt x="57" y="60"/>
                    <a:pt x="58" y="60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74" y="65"/>
                    <a:pt x="93" y="67"/>
                    <a:pt x="114" y="67"/>
                  </a:cubicBezTo>
                  <a:cubicBezTo>
                    <a:pt x="145" y="67"/>
                    <a:pt x="171" y="62"/>
                    <a:pt x="190" y="54"/>
                  </a:cubicBezTo>
                  <a:close/>
                </a:path>
              </a:pathLst>
            </a:custGeom>
            <a:solidFill>
              <a:srgbClr val="00A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2" name="Freeform 77">
              <a:extLst>
                <a:ext uri="{FF2B5EF4-FFF2-40B4-BE49-F238E27FC236}">
                  <a16:creationId xmlns:a16="http://schemas.microsoft.com/office/drawing/2014/main" id="{C3EE4691-F51A-4A05-A782-4589521F7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" y="3107"/>
              <a:ext cx="552" cy="261"/>
            </a:xfrm>
            <a:custGeom>
              <a:avLst/>
              <a:gdLst>
                <a:gd name="T0" fmla="*/ 2121 w 221"/>
                <a:gd name="T1" fmla="*/ 1830 h 98"/>
                <a:gd name="T2" fmla="*/ 2228 w 221"/>
                <a:gd name="T3" fmla="*/ 1830 h 98"/>
                <a:gd name="T4" fmla="*/ 2370 w 221"/>
                <a:gd name="T5" fmla="*/ 1816 h 98"/>
                <a:gd name="T6" fmla="*/ 2495 w 221"/>
                <a:gd name="T7" fmla="*/ 1795 h 98"/>
                <a:gd name="T8" fmla="*/ 2590 w 221"/>
                <a:gd name="T9" fmla="*/ 1774 h 98"/>
                <a:gd name="T10" fmla="*/ 2695 w 221"/>
                <a:gd name="T11" fmla="*/ 1739 h 98"/>
                <a:gd name="T12" fmla="*/ 2807 w 221"/>
                <a:gd name="T13" fmla="*/ 1718 h 98"/>
                <a:gd name="T14" fmla="*/ 2995 w 221"/>
                <a:gd name="T15" fmla="*/ 1646 h 98"/>
                <a:gd name="T16" fmla="*/ 3087 w 221"/>
                <a:gd name="T17" fmla="*/ 1603 h 98"/>
                <a:gd name="T18" fmla="*/ 3444 w 221"/>
                <a:gd name="T19" fmla="*/ 1398 h 98"/>
                <a:gd name="T20" fmla="*/ 1012 w 221"/>
                <a:gd name="T21" fmla="*/ 1057 h 98"/>
                <a:gd name="T22" fmla="*/ 887 w 221"/>
                <a:gd name="T23" fmla="*/ 1092 h 98"/>
                <a:gd name="T24" fmla="*/ 1758 w 221"/>
                <a:gd name="T25" fmla="*/ 0 h 98"/>
                <a:gd name="T26" fmla="*/ 1666 w 221"/>
                <a:gd name="T27" fmla="*/ 21 h 98"/>
                <a:gd name="T28" fmla="*/ 1541 w 221"/>
                <a:gd name="T29" fmla="*/ 21 h 98"/>
                <a:gd name="T30" fmla="*/ 1434 w 221"/>
                <a:gd name="T31" fmla="*/ 35 h 98"/>
                <a:gd name="T32" fmla="*/ 1341 w 221"/>
                <a:gd name="T33" fmla="*/ 35 h 98"/>
                <a:gd name="T34" fmla="*/ 1249 w 221"/>
                <a:gd name="T35" fmla="*/ 56 h 98"/>
                <a:gd name="T36" fmla="*/ 1154 w 221"/>
                <a:gd name="T37" fmla="*/ 77 h 98"/>
                <a:gd name="T38" fmla="*/ 1062 w 221"/>
                <a:gd name="T39" fmla="*/ 93 h 98"/>
                <a:gd name="T40" fmla="*/ 979 w 221"/>
                <a:gd name="T41" fmla="*/ 136 h 98"/>
                <a:gd name="T42" fmla="*/ 904 w 221"/>
                <a:gd name="T43" fmla="*/ 149 h 98"/>
                <a:gd name="T44" fmla="*/ 824 w 221"/>
                <a:gd name="T45" fmla="*/ 170 h 98"/>
                <a:gd name="T46" fmla="*/ 749 w 221"/>
                <a:gd name="T47" fmla="*/ 205 h 98"/>
                <a:gd name="T48" fmla="*/ 687 w 221"/>
                <a:gd name="T49" fmla="*/ 226 h 98"/>
                <a:gd name="T50" fmla="*/ 604 w 221"/>
                <a:gd name="T51" fmla="*/ 264 h 98"/>
                <a:gd name="T52" fmla="*/ 542 w 221"/>
                <a:gd name="T53" fmla="*/ 306 h 98"/>
                <a:gd name="T54" fmla="*/ 480 w 221"/>
                <a:gd name="T55" fmla="*/ 320 h 98"/>
                <a:gd name="T56" fmla="*/ 437 w 221"/>
                <a:gd name="T57" fmla="*/ 362 h 98"/>
                <a:gd name="T58" fmla="*/ 375 w 221"/>
                <a:gd name="T59" fmla="*/ 397 h 98"/>
                <a:gd name="T60" fmla="*/ 325 w 221"/>
                <a:gd name="T61" fmla="*/ 431 h 98"/>
                <a:gd name="T62" fmla="*/ 280 w 221"/>
                <a:gd name="T63" fmla="*/ 474 h 98"/>
                <a:gd name="T64" fmla="*/ 230 w 221"/>
                <a:gd name="T65" fmla="*/ 511 h 98"/>
                <a:gd name="T66" fmla="*/ 187 w 221"/>
                <a:gd name="T67" fmla="*/ 546 h 98"/>
                <a:gd name="T68" fmla="*/ 155 w 221"/>
                <a:gd name="T69" fmla="*/ 589 h 98"/>
                <a:gd name="T70" fmla="*/ 125 w 221"/>
                <a:gd name="T71" fmla="*/ 623 h 98"/>
                <a:gd name="T72" fmla="*/ 92 w 221"/>
                <a:gd name="T73" fmla="*/ 660 h 98"/>
                <a:gd name="T74" fmla="*/ 75 w 221"/>
                <a:gd name="T75" fmla="*/ 703 h 98"/>
                <a:gd name="T76" fmla="*/ 42 w 221"/>
                <a:gd name="T77" fmla="*/ 738 h 98"/>
                <a:gd name="T78" fmla="*/ 30 w 221"/>
                <a:gd name="T79" fmla="*/ 772 h 98"/>
                <a:gd name="T80" fmla="*/ 12 w 221"/>
                <a:gd name="T81" fmla="*/ 815 h 98"/>
                <a:gd name="T82" fmla="*/ 12 w 221"/>
                <a:gd name="T83" fmla="*/ 852 h 98"/>
                <a:gd name="T84" fmla="*/ 0 w 221"/>
                <a:gd name="T85" fmla="*/ 887 h 98"/>
                <a:gd name="T86" fmla="*/ 0 w 221"/>
                <a:gd name="T87" fmla="*/ 980 h 98"/>
                <a:gd name="T88" fmla="*/ 12 w 221"/>
                <a:gd name="T89" fmla="*/ 1036 h 98"/>
                <a:gd name="T90" fmla="*/ 42 w 221"/>
                <a:gd name="T91" fmla="*/ 1092 h 98"/>
                <a:gd name="T92" fmla="*/ 292 w 221"/>
                <a:gd name="T93" fmla="*/ 1398 h 98"/>
                <a:gd name="T94" fmla="*/ 312 w 221"/>
                <a:gd name="T95" fmla="*/ 1398 h 98"/>
                <a:gd name="T96" fmla="*/ 375 w 221"/>
                <a:gd name="T97" fmla="*/ 1433 h 98"/>
                <a:gd name="T98" fmla="*/ 500 w 221"/>
                <a:gd name="T99" fmla="*/ 1531 h 98"/>
                <a:gd name="T100" fmla="*/ 1446 w 221"/>
                <a:gd name="T101" fmla="*/ 1816 h 98"/>
                <a:gd name="T102" fmla="*/ 1654 w 221"/>
                <a:gd name="T103" fmla="*/ 1830 h 98"/>
                <a:gd name="T104" fmla="*/ 1996 w 221"/>
                <a:gd name="T105" fmla="*/ 1830 h 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21" h="98">
                  <a:moveTo>
                    <a:pt x="130" y="97"/>
                  </a:moveTo>
                  <a:cubicBezTo>
                    <a:pt x="132" y="97"/>
                    <a:pt x="134" y="97"/>
                    <a:pt x="136" y="97"/>
                  </a:cubicBezTo>
                  <a:cubicBezTo>
                    <a:pt x="137" y="97"/>
                    <a:pt x="137" y="97"/>
                    <a:pt x="138" y="97"/>
                  </a:cubicBezTo>
                  <a:cubicBezTo>
                    <a:pt x="140" y="97"/>
                    <a:pt x="142" y="97"/>
                    <a:pt x="143" y="97"/>
                  </a:cubicBezTo>
                  <a:cubicBezTo>
                    <a:pt x="144" y="96"/>
                    <a:pt x="145" y="96"/>
                    <a:pt x="146" y="96"/>
                  </a:cubicBezTo>
                  <a:cubicBezTo>
                    <a:pt x="148" y="96"/>
                    <a:pt x="150" y="96"/>
                    <a:pt x="152" y="96"/>
                  </a:cubicBezTo>
                  <a:cubicBezTo>
                    <a:pt x="152" y="96"/>
                    <a:pt x="152" y="96"/>
                    <a:pt x="153" y="96"/>
                  </a:cubicBezTo>
                  <a:cubicBezTo>
                    <a:pt x="155" y="95"/>
                    <a:pt x="157" y="95"/>
                    <a:pt x="160" y="95"/>
                  </a:cubicBezTo>
                  <a:cubicBezTo>
                    <a:pt x="160" y="95"/>
                    <a:pt x="160" y="95"/>
                    <a:pt x="161" y="94"/>
                  </a:cubicBezTo>
                  <a:cubicBezTo>
                    <a:pt x="163" y="94"/>
                    <a:pt x="164" y="94"/>
                    <a:pt x="166" y="94"/>
                  </a:cubicBezTo>
                  <a:cubicBezTo>
                    <a:pt x="167" y="93"/>
                    <a:pt x="167" y="93"/>
                    <a:pt x="168" y="93"/>
                  </a:cubicBezTo>
                  <a:cubicBezTo>
                    <a:pt x="170" y="93"/>
                    <a:pt x="171" y="93"/>
                    <a:pt x="173" y="92"/>
                  </a:cubicBezTo>
                  <a:cubicBezTo>
                    <a:pt x="173" y="92"/>
                    <a:pt x="174" y="92"/>
                    <a:pt x="174" y="92"/>
                  </a:cubicBezTo>
                  <a:cubicBezTo>
                    <a:pt x="176" y="92"/>
                    <a:pt x="178" y="91"/>
                    <a:pt x="180" y="91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4" y="89"/>
                    <a:pt x="188" y="88"/>
                    <a:pt x="192" y="87"/>
                  </a:cubicBezTo>
                  <a:cubicBezTo>
                    <a:pt x="192" y="87"/>
                    <a:pt x="193" y="87"/>
                    <a:pt x="193" y="87"/>
                  </a:cubicBezTo>
                  <a:cubicBezTo>
                    <a:pt x="194" y="86"/>
                    <a:pt x="196" y="86"/>
                    <a:pt x="198" y="85"/>
                  </a:cubicBezTo>
                  <a:cubicBezTo>
                    <a:pt x="198" y="85"/>
                    <a:pt x="198" y="85"/>
                    <a:pt x="198" y="85"/>
                  </a:cubicBezTo>
                  <a:cubicBezTo>
                    <a:pt x="207" y="82"/>
                    <a:pt x="215" y="78"/>
                    <a:pt x="221" y="74"/>
                  </a:cubicBezTo>
                  <a:cubicBezTo>
                    <a:pt x="201" y="61"/>
                    <a:pt x="167" y="47"/>
                    <a:pt x="122" y="47"/>
                  </a:cubicBezTo>
                  <a:cubicBezTo>
                    <a:pt x="101" y="47"/>
                    <a:pt x="81" y="52"/>
                    <a:pt x="65" y="56"/>
                  </a:cubicBezTo>
                  <a:cubicBezTo>
                    <a:pt x="65" y="56"/>
                    <a:pt x="65" y="56"/>
                    <a:pt x="64" y="56"/>
                  </a:cubicBezTo>
                  <a:cubicBezTo>
                    <a:pt x="62" y="57"/>
                    <a:pt x="59" y="57"/>
                    <a:pt x="57" y="58"/>
                  </a:cubicBezTo>
                  <a:cubicBezTo>
                    <a:pt x="38" y="61"/>
                    <a:pt x="13" y="56"/>
                    <a:pt x="24" y="40"/>
                  </a:cubicBezTo>
                  <a:cubicBezTo>
                    <a:pt x="39" y="20"/>
                    <a:pt x="83" y="7"/>
                    <a:pt x="113" y="0"/>
                  </a:cubicBezTo>
                  <a:cubicBezTo>
                    <a:pt x="111" y="0"/>
                    <a:pt x="109" y="1"/>
                    <a:pt x="107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4" y="1"/>
                    <a:pt x="102" y="1"/>
                    <a:pt x="100" y="1"/>
                  </a:cubicBezTo>
                  <a:cubicBezTo>
                    <a:pt x="100" y="1"/>
                    <a:pt x="99" y="1"/>
                    <a:pt x="99" y="1"/>
                  </a:cubicBezTo>
                  <a:cubicBezTo>
                    <a:pt x="97" y="1"/>
                    <a:pt x="95" y="1"/>
                    <a:pt x="94" y="2"/>
                  </a:cubicBezTo>
                  <a:cubicBezTo>
                    <a:pt x="93" y="2"/>
                    <a:pt x="93" y="2"/>
                    <a:pt x="92" y="2"/>
                  </a:cubicBezTo>
                  <a:cubicBezTo>
                    <a:pt x="91" y="2"/>
                    <a:pt x="89" y="2"/>
                    <a:pt x="88" y="2"/>
                  </a:cubicBezTo>
                  <a:cubicBezTo>
                    <a:pt x="87" y="2"/>
                    <a:pt x="86" y="2"/>
                    <a:pt x="86" y="2"/>
                  </a:cubicBezTo>
                  <a:cubicBezTo>
                    <a:pt x="84" y="3"/>
                    <a:pt x="83" y="3"/>
                    <a:pt x="82" y="3"/>
                  </a:cubicBezTo>
                  <a:cubicBezTo>
                    <a:pt x="81" y="3"/>
                    <a:pt x="80" y="3"/>
                    <a:pt x="80" y="3"/>
                  </a:cubicBezTo>
                  <a:cubicBezTo>
                    <a:pt x="78" y="4"/>
                    <a:pt x="77" y="4"/>
                    <a:pt x="76" y="4"/>
                  </a:cubicBezTo>
                  <a:cubicBezTo>
                    <a:pt x="75" y="4"/>
                    <a:pt x="75" y="4"/>
                    <a:pt x="74" y="4"/>
                  </a:cubicBezTo>
                  <a:cubicBezTo>
                    <a:pt x="73" y="5"/>
                    <a:pt x="72" y="5"/>
                    <a:pt x="70" y="5"/>
                  </a:cubicBezTo>
                  <a:cubicBezTo>
                    <a:pt x="70" y="5"/>
                    <a:pt x="69" y="5"/>
                    <a:pt x="68" y="5"/>
                  </a:cubicBezTo>
                  <a:cubicBezTo>
                    <a:pt x="67" y="6"/>
                    <a:pt x="66" y="6"/>
                    <a:pt x="65" y="6"/>
                  </a:cubicBezTo>
                  <a:cubicBezTo>
                    <a:pt x="64" y="6"/>
                    <a:pt x="64" y="6"/>
                    <a:pt x="63" y="7"/>
                  </a:cubicBezTo>
                  <a:cubicBezTo>
                    <a:pt x="62" y="7"/>
                    <a:pt x="61" y="7"/>
                    <a:pt x="60" y="7"/>
                  </a:cubicBezTo>
                  <a:cubicBezTo>
                    <a:pt x="59" y="8"/>
                    <a:pt x="59" y="8"/>
                    <a:pt x="58" y="8"/>
                  </a:cubicBezTo>
                  <a:cubicBezTo>
                    <a:pt x="57" y="8"/>
                    <a:pt x="56" y="8"/>
                    <a:pt x="55" y="9"/>
                  </a:cubicBezTo>
                  <a:cubicBezTo>
                    <a:pt x="54" y="9"/>
                    <a:pt x="54" y="9"/>
                    <a:pt x="53" y="9"/>
                  </a:cubicBezTo>
                  <a:cubicBezTo>
                    <a:pt x="52" y="10"/>
                    <a:pt x="51" y="10"/>
                    <a:pt x="50" y="10"/>
                  </a:cubicBezTo>
                  <a:cubicBezTo>
                    <a:pt x="49" y="10"/>
                    <a:pt x="49" y="11"/>
                    <a:pt x="48" y="11"/>
                  </a:cubicBezTo>
                  <a:cubicBezTo>
                    <a:pt x="47" y="11"/>
                    <a:pt x="46" y="11"/>
                    <a:pt x="46" y="12"/>
                  </a:cubicBezTo>
                  <a:cubicBezTo>
                    <a:pt x="45" y="12"/>
                    <a:pt x="44" y="12"/>
                    <a:pt x="44" y="12"/>
                  </a:cubicBezTo>
                  <a:cubicBezTo>
                    <a:pt x="43" y="13"/>
                    <a:pt x="42" y="13"/>
                    <a:pt x="41" y="13"/>
                  </a:cubicBezTo>
                  <a:cubicBezTo>
                    <a:pt x="41" y="13"/>
                    <a:pt x="40" y="14"/>
                    <a:pt x="39" y="14"/>
                  </a:cubicBezTo>
                  <a:cubicBezTo>
                    <a:pt x="38" y="14"/>
                    <a:pt x="38" y="15"/>
                    <a:pt x="37" y="15"/>
                  </a:cubicBezTo>
                  <a:cubicBezTo>
                    <a:pt x="36" y="15"/>
                    <a:pt x="36" y="15"/>
                    <a:pt x="35" y="16"/>
                  </a:cubicBezTo>
                  <a:cubicBezTo>
                    <a:pt x="34" y="16"/>
                    <a:pt x="34" y="16"/>
                    <a:pt x="33" y="17"/>
                  </a:cubicBezTo>
                  <a:cubicBezTo>
                    <a:pt x="32" y="17"/>
                    <a:pt x="32" y="17"/>
                    <a:pt x="31" y="17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29" y="19"/>
                    <a:pt x="28" y="19"/>
                    <a:pt x="28" y="19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4" y="21"/>
                    <a:pt x="23" y="22"/>
                    <a:pt x="22" y="22"/>
                  </a:cubicBezTo>
                  <a:cubicBezTo>
                    <a:pt x="22" y="22"/>
                    <a:pt x="21" y="23"/>
                    <a:pt x="21" y="23"/>
                  </a:cubicBezTo>
                  <a:cubicBezTo>
                    <a:pt x="20" y="23"/>
                    <a:pt x="20" y="24"/>
                    <a:pt x="19" y="24"/>
                  </a:cubicBezTo>
                  <a:cubicBezTo>
                    <a:pt x="19" y="24"/>
                    <a:pt x="18" y="25"/>
                    <a:pt x="18" y="25"/>
                  </a:cubicBezTo>
                  <a:cubicBezTo>
                    <a:pt x="17" y="25"/>
                    <a:pt x="17" y="26"/>
                    <a:pt x="16" y="26"/>
                  </a:cubicBezTo>
                  <a:cubicBezTo>
                    <a:pt x="16" y="26"/>
                    <a:pt x="15" y="27"/>
                    <a:pt x="15" y="27"/>
                  </a:cubicBezTo>
                  <a:cubicBezTo>
                    <a:pt x="15" y="27"/>
                    <a:pt x="14" y="28"/>
                    <a:pt x="14" y="28"/>
                  </a:cubicBezTo>
                  <a:cubicBezTo>
                    <a:pt x="13" y="28"/>
                    <a:pt x="13" y="29"/>
                    <a:pt x="12" y="29"/>
                  </a:cubicBezTo>
                  <a:cubicBezTo>
                    <a:pt x="12" y="29"/>
                    <a:pt x="12" y="30"/>
                    <a:pt x="11" y="30"/>
                  </a:cubicBezTo>
                  <a:cubicBezTo>
                    <a:pt x="11" y="30"/>
                    <a:pt x="10" y="31"/>
                    <a:pt x="10" y="31"/>
                  </a:cubicBezTo>
                  <a:cubicBezTo>
                    <a:pt x="10" y="31"/>
                    <a:pt x="9" y="32"/>
                    <a:pt x="9" y="32"/>
                  </a:cubicBezTo>
                  <a:cubicBezTo>
                    <a:pt x="9" y="32"/>
                    <a:pt x="8" y="33"/>
                    <a:pt x="8" y="33"/>
                  </a:cubicBezTo>
                  <a:cubicBezTo>
                    <a:pt x="8" y="33"/>
                    <a:pt x="7" y="34"/>
                    <a:pt x="7" y="34"/>
                  </a:cubicBezTo>
                  <a:cubicBezTo>
                    <a:pt x="7" y="34"/>
                    <a:pt x="6" y="35"/>
                    <a:pt x="6" y="35"/>
                  </a:cubicBezTo>
                  <a:cubicBezTo>
                    <a:pt x="6" y="35"/>
                    <a:pt x="6" y="36"/>
                    <a:pt x="5" y="36"/>
                  </a:cubicBezTo>
                  <a:cubicBezTo>
                    <a:pt x="5" y="36"/>
                    <a:pt x="5" y="37"/>
                    <a:pt x="5" y="37"/>
                  </a:cubicBezTo>
                  <a:cubicBezTo>
                    <a:pt x="4" y="37"/>
                    <a:pt x="4" y="38"/>
                    <a:pt x="4" y="38"/>
                  </a:cubicBezTo>
                  <a:cubicBezTo>
                    <a:pt x="4" y="38"/>
                    <a:pt x="3" y="39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2"/>
                    <a:pt x="2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50"/>
                    <a:pt x="0" y="51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53"/>
                    <a:pt x="1" y="54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7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6" y="63"/>
                    <a:pt x="12" y="69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20" y="74"/>
                    <a:pt x="20" y="74"/>
                  </a:cubicBezTo>
                  <a:cubicBezTo>
                    <a:pt x="21" y="75"/>
                    <a:pt x="22" y="75"/>
                    <a:pt x="23" y="76"/>
                  </a:cubicBezTo>
                  <a:cubicBezTo>
                    <a:pt x="23" y="76"/>
                    <a:pt x="23" y="76"/>
                    <a:pt x="24" y="76"/>
                  </a:cubicBezTo>
                  <a:cubicBezTo>
                    <a:pt x="26" y="78"/>
                    <a:pt x="29" y="79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47" y="88"/>
                    <a:pt x="68" y="94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8" y="97"/>
                    <a:pt x="102" y="97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11" y="97"/>
                    <a:pt x="116" y="98"/>
                    <a:pt x="120" y="98"/>
                  </a:cubicBezTo>
                  <a:cubicBezTo>
                    <a:pt x="123" y="98"/>
                    <a:pt x="125" y="97"/>
                    <a:pt x="128" y="97"/>
                  </a:cubicBezTo>
                  <a:cubicBezTo>
                    <a:pt x="129" y="97"/>
                    <a:pt x="130" y="97"/>
                    <a:pt x="130" y="97"/>
                  </a:cubicBezTo>
                  <a:close/>
                </a:path>
              </a:pathLst>
            </a:custGeom>
            <a:solidFill>
              <a:srgbClr val="A3A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3" name="Freeform 78">
              <a:extLst>
                <a:ext uri="{FF2B5EF4-FFF2-40B4-BE49-F238E27FC236}">
                  <a16:creationId xmlns:a16="http://schemas.microsoft.com/office/drawing/2014/main" id="{46A794AC-59A9-4F05-9860-9CAE49557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" y="3304"/>
              <a:ext cx="352" cy="64"/>
            </a:xfrm>
            <a:custGeom>
              <a:avLst/>
              <a:gdLst>
                <a:gd name="T0" fmla="*/ 1091 w 141"/>
                <a:gd name="T1" fmla="*/ 456 h 24"/>
                <a:gd name="T2" fmla="*/ 2194 w 141"/>
                <a:gd name="T3" fmla="*/ 264 h 24"/>
                <a:gd name="T4" fmla="*/ 1091 w 141"/>
                <a:gd name="T5" fmla="*/ 0 h 24"/>
                <a:gd name="T6" fmla="*/ 0 w 141"/>
                <a:gd name="T7" fmla="*/ 264 h 24"/>
                <a:gd name="T8" fmla="*/ 1091 w 141"/>
                <a:gd name="T9" fmla="*/ 45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1" h="24">
                  <a:moveTo>
                    <a:pt x="70" y="24"/>
                  </a:moveTo>
                  <a:cubicBezTo>
                    <a:pt x="98" y="24"/>
                    <a:pt x="122" y="20"/>
                    <a:pt x="141" y="14"/>
                  </a:cubicBezTo>
                  <a:cubicBezTo>
                    <a:pt x="123" y="5"/>
                    <a:pt x="99" y="0"/>
                    <a:pt x="70" y="0"/>
                  </a:cubicBezTo>
                  <a:cubicBezTo>
                    <a:pt x="41" y="0"/>
                    <a:pt x="17" y="5"/>
                    <a:pt x="0" y="14"/>
                  </a:cubicBezTo>
                  <a:cubicBezTo>
                    <a:pt x="19" y="20"/>
                    <a:pt x="42" y="24"/>
                    <a:pt x="70" y="24"/>
                  </a:cubicBezTo>
                  <a:close/>
                </a:path>
              </a:pathLst>
            </a:custGeom>
            <a:solidFill>
              <a:srgbClr val="828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4" name="Freeform 79">
              <a:extLst>
                <a:ext uri="{FF2B5EF4-FFF2-40B4-BE49-F238E27FC236}">
                  <a16:creationId xmlns:a16="http://schemas.microsoft.com/office/drawing/2014/main" id="{B994011A-4AC2-4D9D-97CD-6A452AFE2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3125"/>
              <a:ext cx="280" cy="126"/>
            </a:xfrm>
            <a:custGeom>
              <a:avLst/>
              <a:gdLst>
                <a:gd name="T0" fmla="*/ 0 w 112"/>
                <a:gd name="T1" fmla="*/ 0 h 47"/>
                <a:gd name="T2" fmla="*/ 1750 w 112"/>
                <a:gd name="T3" fmla="*/ 906 h 47"/>
                <a:gd name="T4" fmla="*/ 0 w 112"/>
                <a:gd name="T5" fmla="*/ 0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47">
                  <a:moveTo>
                    <a:pt x="0" y="0"/>
                  </a:moveTo>
                  <a:cubicBezTo>
                    <a:pt x="70" y="0"/>
                    <a:pt x="112" y="26"/>
                    <a:pt x="112" y="47"/>
                  </a:cubicBezTo>
                  <a:cubicBezTo>
                    <a:pt x="107" y="20"/>
                    <a:pt x="28" y="3"/>
                    <a:pt x="0" y="0"/>
                  </a:cubicBez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5" name="Freeform 80">
              <a:extLst>
                <a:ext uri="{FF2B5EF4-FFF2-40B4-BE49-F238E27FC236}">
                  <a16:creationId xmlns:a16="http://schemas.microsoft.com/office/drawing/2014/main" id="{53FDDB15-5CE9-4F21-BA7B-CB1899401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" y="3328"/>
              <a:ext cx="342" cy="307"/>
            </a:xfrm>
            <a:custGeom>
              <a:avLst/>
              <a:gdLst>
                <a:gd name="T0" fmla="*/ 2132 w 137"/>
                <a:gd name="T1" fmla="*/ 0 h 115"/>
                <a:gd name="T2" fmla="*/ 1478 w 137"/>
                <a:gd name="T3" fmla="*/ 1695 h 115"/>
                <a:gd name="T4" fmla="*/ 262 w 137"/>
                <a:gd name="T5" fmla="*/ 2189 h 115"/>
                <a:gd name="T6" fmla="*/ 1153 w 137"/>
                <a:gd name="T7" fmla="*/ 1733 h 115"/>
                <a:gd name="T8" fmla="*/ 1166 w 137"/>
                <a:gd name="T9" fmla="*/ 662 h 115"/>
                <a:gd name="T10" fmla="*/ 0 w 137"/>
                <a:gd name="T11" fmla="*/ 571 h 115"/>
                <a:gd name="T12" fmla="*/ 2132 w 137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" h="115">
                  <a:moveTo>
                    <a:pt x="137" y="0"/>
                  </a:moveTo>
                  <a:cubicBezTo>
                    <a:pt x="137" y="0"/>
                    <a:pt x="99" y="81"/>
                    <a:pt x="95" y="89"/>
                  </a:cubicBezTo>
                  <a:cubicBezTo>
                    <a:pt x="91" y="97"/>
                    <a:pt x="64" y="115"/>
                    <a:pt x="17" y="115"/>
                  </a:cubicBezTo>
                  <a:cubicBezTo>
                    <a:pt x="37" y="113"/>
                    <a:pt x="55" y="107"/>
                    <a:pt x="74" y="91"/>
                  </a:cubicBezTo>
                  <a:cubicBezTo>
                    <a:pt x="99" y="70"/>
                    <a:pt x="95" y="34"/>
                    <a:pt x="75" y="35"/>
                  </a:cubicBezTo>
                  <a:cubicBezTo>
                    <a:pt x="55" y="36"/>
                    <a:pt x="15" y="36"/>
                    <a:pt x="0" y="30"/>
                  </a:cubicBezTo>
                  <a:cubicBezTo>
                    <a:pt x="20" y="31"/>
                    <a:pt x="101" y="34"/>
                    <a:pt x="137" y="0"/>
                  </a:cubicBezTo>
                  <a:close/>
                </a:path>
              </a:pathLst>
            </a:custGeom>
            <a:solidFill>
              <a:srgbClr val="9D9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6" name="Freeform 81">
              <a:extLst>
                <a:ext uri="{FF2B5EF4-FFF2-40B4-BE49-F238E27FC236}">
                  <a16:creationId xmlns:a16="http://schemas.microsoft.com/office/drawing/2014/main" id="{745C15AC-00CE-4C89-8851-6C1B850DD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" y="3392"/>
              <a:ext cx="232" cy="240"/>
            </a:xfrm>
            <a:custGeom>
              <a:avLst/>
              <a:gdLst>
                <a:gd name="T0" fmla="*/ 871 w 93"/>
                <a:gd name="T1" fmla="*/ 1251 h 90"/>
                <a:gd name="T2" fmla="*/ 1444 w 93"/>
                <a:gd name="T3" fmla="*/ 0 h 90"/>
                <a:gd name="T4" fmla="*/ 978 w 93"/>
                <a:gd name="T5" fmla="*/ 1229 h 90"/>
                <a:gd name="T6" fmla="*/ 0 w 93"/>
                <a:gd name="T7" fmla="*/ 1707 h 90"/>
                <a:gd name="T8" fmla="*/ 871 w 93"/>
                <a:gd name="T9" fmla="*/ 1251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90">
                  <a:moveTo>
                    <a:pt x="56" y="66"/>
                  </a:moveTo>
                  <a:cubicBezTo>
                    <a:pt x="65" y="56"/>
                    <a:pt x="83" y="19"/>
                    <a:pt x="93" y="0"/>
                  </a:cubicBezTo>
                  <a:cubicBezTo>
                    <a:pt x="82" y="25"/>
                    <a:pt x="66" y="60"/>
                    <a:pt x="63" y="65"/>
                  </a:cubicBezTo>
                  <a:cubicBezTo>
                    <a:pt x="60" y="72"/>
                    <a:pt x="38" y="87"/>
                    <a:pt x="0" y="90"/>
                  </a:cubicBezTo>
                  <a:cubicBezTo>
                    <a:pt x="11" y="89"/>
                    <a:pt x="47" y="78"/>
                    <a:pt x="56" y="66"/>
                  </a:cubicBezTo>
                  <a:close/>
                </a:path>
              </a:pathLst>
            </a:custGeom>
            <a:solidFill>
              <a:srgbClr val="797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7" name="Freeform 82">
              <a:extLst>
                <a:ext uri="{FF2B5EF4-FFF2-40B4-BE49-F238E27FC236}">
                  <a16:creationId xmlns:a16="http://schemas.microsoft.com/office/drawing/2014/main" id="{69819CB7-6DDE-4190-A621-37BCB8AF5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3339"/>
              <a:ext cx="195" cy="288"/>
            </a:xfrm>
            <a:custGeom>
              <a:avLst/>
              <a:gdLst>
                <a:gd name="T0" fmla="*/ 50 w 78"/>
                <a:gd name="T1" fmla="*/ 35 h 108"/>
                <a:gd name="T2" fmla="*/ 0 w 78"/>
                <a:gd name="T3" fmla="*/ 56 h 108"/>
                <a:gd name="T4" fmla="*/ 613 w 78"/>
                <a:gd name="T5" fmla="*/ 1685 h 108"/>
                <a:gd name="T6" fmla="*/ 1220 w 78"/>
                <a:gd name="T7" fmla="*/ 2048 h 108"/>
                <a:gd name="T8" fmla="*/ 720 w 78"/>
                <a:gd name="T9" fmla="*/ 1629 h 108"/>
                <a:gd name="T10" fmla="*/ 488 w 78"/>
                <a:gd name="T11" fmla="*/ 1045 h 108"/>
                <a:gd name="T12" fmla="*/ 813 w 78"/>
                <a:gd name="T13" fmla="*/ 397 h 108"/>
                <a:gd name="T14" fmla="*/ 50 w 78"/>
                <a:gd name="T15" fmla="*/ 35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" h="108">
                  <a:moveTo>
                    <a:pt x="3" y="2"/>
                  </a:moveTo>
                  <a:cubicBezTo>
                    <a:pt x="0" y="0"/>
                    <a:pt x="0" y="3"/>
                    <a:pt x="0" y="3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41" y="94"/>
                    <a:pt x="55" y="105"/>
                    <a:pt x="78" y="108"/>
                  </a:cubicBezTo>
                  <a:cubicBezTo>
                    <a:pt x="71" y="105"/>
                    <a:pt x="56" y="98"/>
                    <a:pt x="46" y="86"/>
                  </a:cubicBezTo>
                  <a:cubicBezTo>
                    <a:pt x="38" y="76"/>
                    <a:pt x="34" y="63"/>
                    <a:pt x="31" y="55"/>
                  </a:cubicBezTo>
                  <a:cubicBezTo>
                    <a:pt x="23" y="34"/>
                    <a:pt x="34" y="19"/>
                    <a:pt x="52" y="21"/>
                  </a:cubicBezTo>
                  <a:cubicBezTo>
                    <a:pt x="44" y="20"/>
                    <a:pt x="15" y="11"/>
                    <a:pt x="3" y="2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8" name="Oval 83">
              <a:extLst>
                <a:ext uri="{FF2B5EF4-FFF2-40B4-BE49-F238E27FC236}">
                  <a16:creationId xmlns:a16="http://schemas.microsoft.com/office/drawing/2014/main" id="{024BA25F-5408-4929-B35C-A70612833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" y="3085"/>
              <a:ext cx="648" cy="31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979" name="Oval 84">
              <a:extLst>
                <a:ext uri="{FF2B5EF4-FFF2-40B4-BE49-F238E27FC236}">
                  <a16:creationId xmlns:a16="http://schemas.microsoft.com/office/drawing/2014/main" id="{9A8316EF-09E3-4015-9934-3CA411B05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" y="3107"/>
              <a:ext cx="600" cy="261"/>
            </a:xfrm>
            <a:prstGeom prst="ellips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980" name="Freeform 85">
              <a:extLst>
                <a:ext uri="{FF2B5EF4-FFF2-40B4-BE49-F238E27FC236}">
                  <a16:creationId xmlns:a16="http://schemas.microsoft.com/office/drawing/2014/main" id="{38E8AFD5-29DA-4303-BEB7-E2D62CC7C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3269"/>
              <a:ext cx="635" cy="379"/>
            </a:xfrm>
            <a:custGeom>
              <a:avLst/>
              <a:gdLst>
                <a:gd name="T0" fmla="*/ 3970 w 254"/>
                <a:gd name="T1" fmla="*/ 35 h 142"/>
                <a:gd name="T2" fmla="*/ 1988 w 254"/>
                <a:gd name="T3" fmla="*/ 913 h 142"/>
                <a:gd name="T4" fmla="*/ 0 w 254"/>
                <a:gd name="T5" fmla="*/ 0 h 142"/>
                <a:gd name="T6" fmla="*/ 833 w 254"/>
                <a:gd name="T7" fmla="*/ 2223 h 142"/>
                <a:gd name="T8" fmla="*/ 1988 w 254"/>
                <a:gd name="T9" fmla="*/ 2701 h 142"/>
                <a:gd name="T10" fmla="*/ 3158 w 254"/>
                <a:gd name="T11" fmla="*/ 2207 h 142"/>
                <a:gd name="T12" fmla="*/ 3970 w 254"/>
                <a:gd name="T13" fmla="*/ 35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4" h="142">
                  <a:moveTo>
                    <a:pt x="254" y="2"/>
                  </a:moveTo>
                  <a:cubicBezTo>
                    <a:pt x="241" y="28"/>
                    <a:pt x="189" y="48"/>
                    <a:pt x="127" y="48"/>
                  </a:cubicBezTo>
                  <a:cubicBezTo>
                    <a:pt x="63" y="48"/>
                    <a:pt x="10" y="27"/>
                    <a:pt x="0" y="0"/>
                  </a:cubicBezTo>
                  <a:cubicBezTo>
                    <a:pt x="0" y="0"/>
                    <a:pt x="50" y="113"/>
                    <a:pt x="53" y="117"/>
                  </a:cubicBezTo>
                  <a:cubicBezTo>
                    <a:pt x="62" y="131"/>
                    <a:pt x="92" y="142"/>
                    <a:pt x="127" y="142"/>
                  </a:cubicBezTo>
                  <a:cubicBezTo>
                    <a:pt x="163" y="142"/>
                    <a:pt x="193" y="131"/>
                    <a:pt x="202" y="116"/>
                  </a:cubicBezTo>
                  <a:cubicBezTo>
                    <a:pt x="204" y="113"/>
                    <a:pt x="254" y="2"/>
                    <a:pt x="254" y="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16" name="Group 86">
            <a:extLst>
              <a:ext uri="{FF2B5EF4-FFF2-40B4-BE49-F238E27FC236}">
                <a16:creationId xmlns:a16="http://schemas.microsoft.com/office/drawing/2014/main" id="{2D14A524-B85C-41DB-8D0E-8FACDFAE1B51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600200"/>
            <a:ext cx="879475" cy="2874963"/>
            <a:chOff x="4186" y="1165"/>
            <a:chExt cx="770" cy="2518"/>
          </a:xfrm>
        </p:grpSpPr>
        <p:sp>
          <p:nvSpPr>
            <p:cNvPr id="38917" name="Freeform 87">
              <a:extLst>
                <a:ext uri="{FF2B5EF4-FFF2-40B4-BE49-F238E27FC236}">
                  <a16:creationId xmlns:a16="http://schemas.microsoft.com/office/drawing/2014/main" id="{76BFE56C-A125-4B2B-AA94-CB956001F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1165"/>
              <a:ext cx="770" cy="2507"/>
            </a:xfrm>
            <a:custGeom>
              <a:avLst/>
              <a:gdLst>
                <a:gd name="T0" fmla="*/ 2408 w 308"/>
                <a:gd name="T1" fmla="*/ 0 h 940"/>
                <a:gd name="T2" fmla="*/ 0 w 308"/>
                <a:gd name="T3" fmla="*/ 1592 h 940"/>
                <a:gd name="T4" fmla="*/ 0 w 308"/>
                <a:gd name="T5" fmla="*/ 7398 h 940"/>
                <a:gd name="T6" fmla="*/ 125 w 308"/>
                <a:gd name="T7" fmla="*/ 7910 h 940"/>
                <a:gd name="T8" fmla="*/ 125 w 308"/>
                <a:gd name="T9" fmla="*/ 7932 h 940"/>
                <a:gd name="T10" fmla="*/ 645 w 308"/>
                <a:gd name="T11" fmla="*/ 9127 h 940"/>
                <a:gd name="T12" fmla="*/ 750 w 308"/>
                <a:gd name="T13" fmla="*/ 9239 h 940"/>
                <a:gd name="T14" fmla="*/ 750 w 308"/>
                <a:gd name="T15" fmla="*/ 9239 h 940"/>
                <a:gd name="T16" fmla="*/ 1550 w 308"/>
                <a:gd name="T17" fmla="*/ 10244 h 940"/>
                <a:gd name="T18" fmla="*/ 1550 w 308"/>
                <a:gd name="T19" fmla="*/ 10265 h 940"/>
                <a:gd name="T20" fmla="*/ 1970 w 308"/>
                <a:gd name="T21" fmla="*/ 11631 h 940"/>
                <a:gd name="T22" fmla="*/ 1970 w 308"/>
                <a:gd name="T23" fmla="*/ 17754 h 940"/>
                <a:gd name="T24" fmla="*/ 1988 w 308"/>
                <a:gd name="T25" fmla="*/ 17832 h 940"/>
                <a:gd name="T26" fmla="*/ 2313 w 308"/>
                <a:gd name="T27" fmla="*/ 17528 h 940"/>
                <a:gd name="T28" fmla="*/ 2845 w 308"/>
                <a:gd name="T29" fmla="*/ 16752 h 940"/>
                <a:gd name="T30" fmla="*/ 2845 w 308"/>
                <a:gd name="T31" fmla="*/ 16693 h 940"/>
                <a:gd name="T32" fmla="*/ 2845 w 308"/>
                <a:gd name="T33" fmla="*/ 11631 h 940"/>
                <a:gd name="T34" fmla="*/ 3270 w 308"/>
                <a:gd name="T35" fmla="*/ 10244 h 940"/>
                <a:gd name="T36" fmla="*/ 3270 w 308"/>
                <a:gd name="T37" fmla="*/ 10244 h 940"/>
                <a:gd name="T38" fmla="*/ 4095 w 308"/>
                <a:gd name="T39" fmla="*/ 9217 h 940"/>
                <a:gd name="T40" fmla="*/ 4113 w 308"/>
                <a:gd name="T41" fmla="*/ 9204 h 940"/>
                <a:gd name="T42" fmla="*/ 4175 w 308"/>
                <a:gd name="T43" fmla="*/ 9127 h 940"/>
                <a:gd name="T44" fmla="*/ 4675 w 308"/>
                <a:gd name="T45" fmla="*/ 7945 h 940"/>
                <a:gd name="T46" fmla="*/ 4688 w 308"/>
                <a:gd name="T47" fmla="*/ 7910 h 940"/>
                <a:gd name="T48" fmla="*/ 4813 w 308"/>
                <a:gd name="T49" fmla="*/ 7398 h 940"/>
                <a:gd name="T50" fmla="*/ 4813 w 308"/>
                <a:gd name="T51" fmla="*/ 1592 h 940"/>
                <a:gd name="T52" fmla="*/ 2408 w 308"/>
                <a:gd name="T53" fmla="*/ 0 h 9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08" h="940">
                  <a:moveTo>
                    <a:pt x="154" y="0"/>
                  </a:moveTo>
                  <a:cubicBezTo>
                    <a:pt x="69" y="0"/>
                    <a:pt x="0" y="37"/>
                    <a:pt x="0" y="84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399"/>
                    <a:pt x="3" y="408"/>
                    <a:pt x="8" y="417"/>
                  </a:cubicBezTo>
                  <a:cubicBezTo>
                    <a:pt x="8" y="417"/>
                    <a:pt x="8" y="418"/>
                    <a:pt x="8" y="418"/>
                  </a:cubicBezTo>
                  <a:cubicBezTo>
                    <a:pt x="14" y="443"/>
                    <a:pt x="34" y="475"/>
                    <a:pt x="41" y="481"/>
                  </a:cubicBezTo>
                  <a:cubicBezTo>
                    <a:pt x="43" y="483"/>
                    <a:pt x="45" y="485"/>
                    <a:pt x="48" y="487"/>
                  </a:cubicBezTo>
                  <a:cubicBezTo>
                    <a:pt x="48" y="487"/>
                    <a:pt x="48" y="487"/>
                    <a:pt x="48" y="487"/>
                  </a:cubicBezTo>
                  <a:cubicBezTo>
                    <a:pt x="66" y="506"/>
                    <a:pt x="92" y="533"/>
                    <a:pt x="99" y="540"/>
                  </a:cubicBezTo>
                  <a:cubicBezTo>
                    <a:pt x="99" y="541"/>
                    <a:pt x="99" y="541"/>
                    <a:pt x="99" y="541"/>
                  </a:cubicBezTo>
                  <a:cubicBezTo>
                    <a:pt x="106" y="554"/>
                    <a:pt x="126" y="593"/>
                    <a:pt x="126" y="613"/>
                  </a:cubicBezTo>
                  <a:cubicBezTo>
                    <a:pt x="126" y="613"/>
                    <a:pt x="126" y="936"/>
                    <a:pt x="126" y="936"/>
                  </a:cubicBezTo>
                  <a:cubicBezTo>
                    <a:pt x="126" y="938"/>
                    <a:pt x="126" y="940"/>
                    <a:pt x="127" y="940"/>
                  </a:cubicBezTo>
                  <a:cubicBezTo>
                    <a:pt x="130" y="939"/>
                    <a:pt x="138" y="934"/>
                    <a:pt x="148" y="924"/>
                  </a:cubicBezTo>
                  <a:cubicBezTo>
                    <a:pt x="163" y="910"/>
                    <a:pt x="178" y="891"/>
                    <a:pt x="182" y="883"/>
                  </a:cubicBezTo>
                  <a:cubicBezTo>
                    <a:pt x="182" y="880"/>
                    <a:pt x="182" y="880"/>
                    <a:pt x="182" y="880"/>
                  </a:cubicBezTo>
                  <a:cubicBezTo>
                    <a:pt x="182" y="613"/>
                    <a:pt x="182" y="613"/>
                    <a:pt x="182" y="613"/>
                  </a:cubicBezTo>
                  <a:cubicBezTo>
                    <a:pt x="182" y="596"/>
                    <a:pt x="202" y="555"/>
                    <a:pt x="209" y="540"/>
                  </a:cubicBezTo>
                  <a:cubicBezTo>
                    <a:pt x="209" y="540"/>
                    <a:pt x="209" y="540"/>
                    <a:pt x="209" y="540"/>
                  </a:cubicBezTo>
                  <a:cubicBezTo>
                    <a:pt x="216" y="534"/>
                    <a:pt x="243" y="505"/>
                    <a:pt x="262" y="486"/>
                  </a:cubicBezTo>
                  <a:cubicBezTo>
                    <a:pt x="263" y="485"/>
                    <a:pt x="263" y="485"/>
                    <a:pt x="263" y="485"/>
                  </a:cubicBezTo>
                  <a:cubicBezTo>
                    <a:pt x="264" y="484"/>
                    <a:pt x="266" y="482"/>
                    <a:pt x="267" y="481"/>
                  </a:cubicBezTo>
                  <a:cubicBezTo>
                    <a:pt x="274" y="474"/>
                    <a:pt x="293" y="444"/>
                    <a:pt x="299" y="419"/>
                  </a:cubicBezTo>
                  <a:cubicBezTo>
                    <a:pt x="300" y="418"/>
                    <a:pt x="300" y="418"/>
                    <a:pt x="300" y="417"/>
                  </a:cubicBezTo>
                  <a:cubicBezTo>
                    <a:pt x="305" y="408"/>
                    <a:pt x="308" y="399"/>
                    <a:pt x="308" y="390"/>
                  </a:cubicBezTo>
                  <a:cubicBezTo>
                    <a:pt x="308" y="84"/>
                    <a:pt x="308" y="84"/>
                    <a:pt x="308" y="84"/>
                  </a:cubicBezTo>
                  <a:cubicBezTo>
                    <a:pt x="308" y="37"/>
                    <a:pt x="239" y="0"/>
                    <a:pt x="154" y="0"/>
                  </a:cubicBezTo>
                  <a:close/>
                </a:path>
              </a:pathLst>
            </a:custGeom>
            <a:noFill/>
            <a:ln w="317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18" name="Freeform 88">
              <a:extLst>
                <a:ext uri="{FF2B5EF4-FFF2-40B4-BE49-F238E27FC236}">
                  <a16:creationId xmlns:a16="http://schemas.microsoft.com/office/drawing/2014/main" id="{6CEC10DD-F3B9-44E4-8F5C-AD3AF14E8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1389"/>
              <a:ext cx="770" cy="1038"/>
            </a:xfrm>
            <a:custGeom>
              <a:avLst/>
              <a:gdLst>
                <a:gd name="T0" fmla="*/ 4813 w 308"/>
                <a:gd name="T1" fmla="*/ 5817 h 389"/>
                <a:gd name="T2" fmla="*/ 2408 w 308"/>
                <a:gd name="T3" fmla="*/ 7391 h 389"/>
                <a:gd name="T4" fmla="*/ 0 w 308"/>
                <a:gd name="T5" fmla="*/ 5817 h 389"/>
                <a:gd name="T6" fmla="*/ 0 w 308"/>
                <a:gd name="T7" fmla="*/ 0 h 389"/>
                <a:gd name="T8" fmla="*/ 2408 w 308"/>
                <a:gd name="T9" fmla="*/ 1574 h 389"/>
                <a:gd name="T10" fmla="*/ 4813 w 308"/>
                <a:gd name="T11" fmla="*/ 0 h 389"/>
                <a:gd name="T12" fmla="*/ 4813 w 308"/>
                <a:gd name="T13" fmla="*/ 5817 h 3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389">
                  <a:moveTo>
                    <a:pt x="308" y="306"/>
                  </a:moveTo>
                  <a:cubicBezTo>
                    <a:pt x="308" y="352"/>
                    <a:pt x="239" y="389"/>
                    <a:pt x="154" y="389"/>
                  </a:cubicBezTo>
                  <a:cubicBezTo>
                    <a:pt x="69" y="389"/>
                    <a:pt x="0" y="352"/>
                    <a:pt x="0" y="30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69" y="83"/>
                    <a:pt x="154" y="83"/>
                  </a:cubicBezTo>
                  <a:cubicBezTo>
                    <a:pt x="239" y="83"/>
                    <a:pt x="308" y="46"/>
                    <a:pt x="308" y="0"/>
                  </a:cubicBezTo>
                  <a:lnTo>
                    <a:pt x="308" y="306"/>
                  </a:lnTo>
                  <a:close/>
                </a:path>
              </a:pathLst>
            </a:custGeom>
            <a:solidFill>
              <a:srgbClr val="F1F9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19" name="Freeform 89">
              <a:extLst>
                <a:ext uri="{FF2B5EF4-FFF2-40B4-BE49-F238E27FC236}">
                  <a16:creationId xmlns:a16="http://schemas.microsoft.com/office/drawing/2014/main" id="{98ECC281-873F-408D-8300-06E8FA782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475"/>
              <a:ext cx="712" cy="912"/>
            </a:xfrm>
            <a:custGeom>
              <a:avLst/>
              <a:gdLst>
                <a:gd name="T0" fmla="*/ 2196 w 285"/>
                <a:gd name="T1" fmla="*/ 968 h 342"/>
                <a:gd name="T2" fmla="*/ 42 w 285"/>
                <a:gd name="T3" fmla="*/ 93 h 342"/>
                <a:gd name="T4" fmla="*/ 0 w 285"/>
                <a:gd name="T5" fmla="*/ 93 h 342"/>
                <a:gd name="T6" fmla="*/ 0 w 285"/>
                <a:gd name="T7" fmla="*/ 5235 h 342"/>
                <a:gd name="T8" fmla="*/ 542 w 285"/>
                <a:gd name="T9" fmla="*/ 6067 h 342"/>
                <a:gd name="T10" fmla="*/ 2121 w 285"/>
                <a:gd name="T11" fmla="*/ 6485 h 342"/>
                <a:gd name="T12" fmla="*/ 3195 w 285"/>
                <a:gd name="T13" fmla="*/ 6259 h 342"/>
                <a:gd name="T14" fmla="*/ 3932 w 285"/>
                <a:gd name="T15" fmla="*/ 5952 h 342"/>
                <a:gd name="T16" fmla="*/ 4287 w 285"/>
                <a:gd name="T17" fmla="*/ 5576 h 342"/>
                <a:gd name="T18" fmla="*/ 4444 w 285"/>
                <a:gd name="T19" fmla="*/ 5405 h 342"/>
                <a:gd name="T20" fmla="*/ 4444 w 285"/>
                <a:gd name="T21" fmla="*/ 0 h 342"/>
                <a:gd name="T22" fmla="*/ 4412 w 285"/>
                <a:gd name="T23" fmla="*/ 0 h 342"/>
                <a:gd name="T24" fmla="*/ 2196 w 285"/>
                <a:gd name="T25" fmla="*/ 968 h 3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5" h="342">
                  <a:moveTo>
                    <a:pt x="141" y="51"/>
                  </a:moveTo>
                  <a:cubicBezTo>
                    <a:pt x="81" y="51"/>
                    <a:pt x="28" y="32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35" y="320"/>
                    <a:pt x="35" y="320"/>
                    <a:pt x="35" y="320"/>
                  </a:cubicBezTo>
                  <a:cubicBezTo>
                    <a:pt x="136" y="342"/>
                    <a:pt x="136" y="342"/>
                    <a:pt x="136" y="342"/>
                  </a:cubicBezTo>
                  <a:cubicBezTo>
                    <a:pt x="205" y="330"/>
                    <a:pt x="205" y="330"/>
                    <a:pt x="205" y="330"/>
                  </a:cubicBezTo>
                  <a:cubicBezTo>
                    <a:pt x="252" y="314"/>
                    <a:pt x="252" y="314"/>
                    <a:pt x="252" y="314"/>
                  </a:cubicBezTo>
                  <a:cubicBezTo>
                    <a:pt x="275" y="294"/>
                    <a:pt x="275" y="294"/>
                    <a:pt x="275" y="294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60" y="30"/>
                    <a:pt x="205" y="51"/>
                    <a:pt x="141" y="51"/>
                  </a:cubicBezTo>
                  <a:close/>
                </a:path>
              </a:pathLst>
            </a:custGeom>
            <a:solidFill>
              <a:srgbClr val="E0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0" name="Freeform 90">
              <a:extLst>
                <a:ext uri="{FF2B5EF4-FFF2-40B4-BE49-F238E27FC236}">
                  <a16:creationId xmlns:a16="http://schemas.microsoft.com/office/drawing/2014/main" id="{7B58CA81-73FF-4159-BEF7-7D37BEA9F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2277"/>
              <a:ext cx="730" cy="264"/>
            </a:xfrm>
            <a:custGeom>
              <a:avLst/>
              <a:gdLst>
                <a:gd name="T0" fmla="*/ 2283 w 292"/>
                <a:gd name="T1" fmla="*/ 1059 h 99"/>
                <a:gd name="T2" fmla="*/ 0 w 292"/>
                <a:gd name="T3" fmla="*/ 0 h 99"/>
                <a:gd name="T4" fmla="*/ 0 w 292"/>
                <a:gd name="T5" fmla="*/ 21 h 99"/>
                <a:gd name="T6" fmla="*/ 520 w 292"/>
                <a:gd name="T7" fmla="*/ 1216 h 99"/>
                <a:gd name="T8" fmla="*/ 2283 w 292"/>
                <a:gd name="T9" fmla="*/ 1877 h 99"/>
                <a:gd name="T10" fmla="*/ 4050 w 292"/>
                <a:gd name="T11" fmla="*/ 1216 h 99"/>
                <a:gd name="T12" fmla="*/ 4550 w 292"/>
                <a:gd name="T13" fmla="*/ 35 h 99"/>
                <a:gd name="T14" fmla="*/ 4563 w 292"/>
                <a:gd name="T15" fmla="*/ 0 h 99"/>
                <a:gd name="T16" fmla="*/ 2283 w 292"/>
                <a:gd name="T17" fmla="*/ 1059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2" h="99">
                  <a:moveTo>
                    <a:pt x="146" y="56"/>
                  </a:moveTo>
                  <a:cubicBezTo>
                    <a:pt x="78" y="56"/>
                    <a:pt x="21" y="33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6" y="26"/>
                    <a:pt x="26" y="58"/>
                    <a:pt x="33" y="64"/>
                  </a:cubicBezTo>
                  <a:cubicBezTo>
                    <a:pt x="55" y="85"/>
                    <a:pt x="97" y="99"/>
                    <a:pt x="146" y="99"/>
                  </a:cubicBezTo>
                  <a:cubicBezTo>
                    <a:pt x="194" y="99"/>
                    <a:pt x="236" y="85"/>
                    <a:pt x="259" y="64"/>
                  </a:cubicBezTo>
                  <a:cubicBezTo>
                    <a:pt x="266" y="57"/>
                    <a:pt x="285" y="27"/>
                    <a:pt x="291" y="2"/>
                  </a:cubicBezTo>
                  <a:cubicBezTo>
                    <a:pt x="291" y="1"/>
                    <a:pt x="292" y="1"/>
                    <a:pt x="292" y="0"/>
                  </a:cubicBezTo>
                  <a:cubicBezTo>
                    <a:pt x="271" y="33"/>
                    <a:pt x="213" y="56"/>
                    <a:pt x="146" y="56"/>
                  </a:cubicBezTo>
                  <a:close/>
                </a:path>
              </a:pathLst>
            </a:custGeom>
            <a:solidFill>
              <a:srgbClr val="E0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1" name="Oval 91">
              <a:extLst>
                <a:ext uri="{FF2B5EF4-FFF2-40B4-BE49-F238E27FC236}">
                  <a16:creationId xmlns:a16="http://schemas.microsoft.com/office/drawing/2014/main" id="{1B3ECD10-5F4E-4E18-85E2-A9B5BF783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1165"/>
              <a:ext cx="770" cy="446"/>
            </a:xfrm>
            <a:prstGeom prst="ellipse">
              <a:avLst/>
            </a:pr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922" name="Freeform 92">
              <a:extLst>
                <a:ext uri="{FF2B5EF4-FFF2-40B4-BE49-F238E27FC236}">
                  <a16:creationId xmlns:a16="http://schemas.microsoft.com/office/drawing/2014/main" id="{B8D51A4C-6320-4B14-99BD-CD15C2FD4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179"/>
              <a:ext cx="745" cy="418"/>
            </a:xfrm>
            <a:custGeom>
              <a:avLst/>
              <a:gdLst>
                <a:gd name="T0" fmla="*/ 658 w 298"/>
                <a:gd name="T1" fmla="*/ 2508 h 157"/>
                <a:gd name="T2" fmla="*/ 0 w 298"/>
                <a:gd name="T3" fmla="*/ 1488 h 157"/>
                <a:gd name="T4" fmla="*/ 658 w 298"/>
                <a:gd name="T5" fmla="*/ 453 h 157"/>
                <a:gd name="T6" fmla="*/ 2333 w 298"/>
                <a:gd name="T7" fmla="*/ 0 h 157"/>
                <a:gd name="T8" fmla="*/ 3988 w 298"/>
                <a:gd name="T9" fmla="*/ 453 h 157"/>
                <a:gd name="T10" fmla="*/ 4658 w 298"/>
                <a:gd name="T11" fmla="*/ 1488 h 157"/>
                <a:gd name="T12" fmla="*/ 3988 w 298"/>
                <a:gd name="T13" fmla="*/ 2508 h 157"/>
                <a:gd name="T14" fmla="*/ 2333 w 298"/>
                <a:gd name="T15" fmla="*/ 2963 h 157"/>
                <a:gd name="T16" fmla="*/ 658 w 298"/>
                <a:gd name="T17" fmla="*/ 2508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57">
                  <a:moveTo>
                    <a:pt x="42" y="133"/>
                  </a:moveTo>
                  <a:cubicBezTo>
                    <a:pt x="15" y="118"/>
                    <a:pt x="0" y="99"/>
                    <a:pt x="0" y="79"/>
                  </a:cubicBezTo>
                  <a:cubicBezTo>
                    <a:pt x="0" y="58"/>
                    <a:pt x="15" y="39"/>
                    <a:pt x="42" y="24"/>
                  </a:cubicBezTo>
                  <a:cubicBezTo>
                    <a:pt x="71" y="9"/>
                    <a:pt x="109" y="0"/>
                    <a:pt x="149" y="0"/>
                  </a:cubicBezTo>
                  <a:cubicBezTo>
                    <a:pt x="189" y="0"/>
                    <a:pt x="227" y="9"/>
                    <a:pt x="255" y="24"/>
                  </a:cubicBezTo>
                  <a:cubicBezTo>
                    <a:pt x="283" y="39"/>
                    <a:pt x="298" y="58"/>
                    <a:pt x="298" y="79"/>
                  </a:cubicBezTo>
                  <a:cubicBezTo>
                    <a:pt x="298" y="99"/>
                    <a:pt x="283" y="118"/>
                    <a:pt x="255" y="133"/>
                  </a:cubicBezTo>
                  <a:cubicBezTo>
                    <a:pt x="227" y="148"/>
                    <a:pt x="189" y="157"/>
                    <a:pt x="149" y="157"/>
                  </a:cubicBezTo>
                  <a:cubicBezTo>
                    <a:pt x="109" y="157"/>
                    <a:pt x="71" y="148"/>
                    <a:pt x="42" y="133"/>
                  </a:cubicBezTo>
                  <a:close/>
                </a:path>
              </a:pathLst>
            </a:custGeom>
            <a:solidFill>
              <a:srgbClr val="A2D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3" name="Freeform 93">
              <a:extLst>
                <a:ext uri="{FF2B5EF4-FFF2-40B4-BE49-F238E27FC236}">
                  <a16:creationId xmlns:a16="http://schemas.microsoft.com/office/drawing/2014/main" id="{898E00EC-16BF-4096-9E2B-92D5B329E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1299"/>
              <a:ext cx="710" cy="298"/>
            </a:xfrm>
            <a:custGeom>
              <a:avLst/>
              <a:gdLst>
                <a:gd name="T0" fmla="*/ 3875 w 284"/>
                <a:gd name="T1" fmla="*/ 452 h 112"/>
                <a:gd name="T2" fmla="*/ 2220 w 284"/>
                <a:gd name="T3" fmla="*/ 0 h 112"/>
                <a:gd name="T4" fmla="*/ 550 w 284"/>
                <a:gd name="T5" fmla="*/ 452 h 112"/>
                <a:gd name="T6" fmla="*/ 0 w 284"/>
                <a:gd name="T7" fmla="*/ 1054 h 112"/>
                <a:gd name="T8" fmla="*/ 550 w 284"/>
                <a:gd name="T9" fmla="*/ 1658 h 112"/>
                <a:gd name="T10" fmla="*/ 2220 w 284"/>
                <a:gd name="T11" fmla="*/ 2110 h 112"/>
                <a:gd name="T12" fmla="*/ 3875 w 284"/>
                <a:gd name="T13" fmla="*/ 1658 h 112"/>
                <a:gd name="T14" fmla="*/ 4438 w 284"/>
                <a:gd name="T15" fmla="*/ 1054 h 112"/>
                <a:gd name="T16" fmla="*/ 3875 w 284"/>
                <a:gd name="T17" fmla="*/ 452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4" h="112">
                  <a:moveTo>
                    <a:pt x="248" y="24"/>
                  </a:moveTo>
                  <a:cubicBezTo>
                    <a:pt x="220" y="9"/>
                    <a:pt x="182" y="0"/>
                    <a:pt x="142" y="0"/>
                  </a:cubicBezTo>
                  <a:cubicBezTo>
                    <a:pt x="102" y="0"/>
                    <a:pt x="64" y="9"/>
                    <a:pt x="35" y="24"/>
                  </a:cubicBezTo>
                  <a:cubicBezTo>
                    <a:pt x="19" y="33"/>
                    <a:pt x="6" y="44"/>
                    <a:pt x="0" y="56"/>
                  </a:cubicBezTo>
                  <a:cubicBezTo>
                    <a:pt x="6" y="68"/>
                    <a:pt x="19" y="79"/>
                    <a:pt x="35" y="88"/>
                  </a:cubicBezTo>
                  <a:cubicBezTo>
                    <a:pt x="64" y="103"/>
                    <a:pt x="102" y="112"/>
                    <a:pt x="142" y="112"/>
                  </a:cubicBezTo>
                  <a:cubicBezTo>
                    <a:pt x="182" y="112"/>
                    <a:pt x="220" y="103"/>
                    <a:pt x="248" y="88"/>
                  </a:cubicBezTo>
                  <a:cubicBezTo>
                    <a:pt x="265" y="79"/>
                    <a:pt x="277" y="68"/>
                    <a:pt x="284" y="56"/>
                  </a:cubicBezTo>
                  <a:cubicBezTo>
                    <a:pt x="277" y="44"/>
                    <a:pt x="265" y="33"/>
                    <a:pt x="248" y="24"/>
                  </a:cubicBezTo>
                  <a:close/>
                </a:path>
              </a:pathLst>
            </a:custGeom>
            <a:solidFill>
              <a:srgbClr val="83C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Freeform 94">
              <a:extLst>
                <a:ext uri="{FF2B5EF4-FFF2-40B4-BE49-F238E27FC236}">
                  <a16:creationId xmlns:a16="http://schemas.microsoft.com/office/drawing/2014/main" id="{0079C9A3-A24D-4D1B-BC3B-C7303B005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1499"/>
              <a:ext cx="428" cy="98"/>
            </a:xfrm>
            <a:custGeom>
              <a:avLst/>
              <a:gdLst>
                <a:gd name="T0" fmla="*/ 1347 w 171"/>
                <a:gd name="T1" fmla="*/ 689 h 37"/>
                <a:gd name="T2" fmla="*/ 2681 w 171"/>
                <a:gd name="T3" fmla="*/ 408 h 37"/>
                <a:gd name="T4" fmla="*/ 2651 w 171"/>
                <a:gd name="T5" fmla="*/ 371 h 37"/>
                <a:gd name="T6" fmla="*/ 1347 w 171"/>
                <a:gd name="T7" fmla="*/ 0 h 37"/>
                <a:gd name="T8" fmla="*/ 50 w 171"/>
                <a:gd name="T9" fmla="*/ 371 h 37"/>
                <a:gd name="T10" fmla="*/ 0 w 171"/>
                <a:gd name="T11" fmla="*/ 408 h 37"/>
                <a:gd name="T12" fmla="*/ 1347 w 171"/>
                <a:gd name="T13" fmla="*/ 689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" h="37">
                  <a:moveTo>
                    <a:pt x="86" y="37"/>
                  </a:moveTo>
                  <a:cubicBezTo>
                    <a:pt x="117" y="37"/>
                    <a:pt x="147" y="32"/>
                    <a:pt x="171" y="22"/>
                  </a:cubicBezTo>
                  <a:cubicBezTo>
                    <a:pt x="170" y="22"/>
                    <a:pt x="170" y="21"/>
                    <a:pt x="169" y="20"/>
                  </a:cubicBezTo>
                  <a:cubicBezTo>
                    <a:pt x="147" y="7"/>
                    <a:pt x="117" y="0"/>
                    <a:pt x="86" y="0"/>
                  </a:cubicBezTo>
                  <a:cubicBezTo>
                    <a:pt x="55" y="0"/>
                    <a:pt x="25" y="7"/>
                    <a:pt x="3" y="20"/>
                  </a:cubicBezTo>
                  <a:cubicBezTo>
                    <a:pt x="2" y="21"/>
                    <a:pt x="1" y="22"/>
                    <a:pt x="0" y="22"/>
                  </a:cubicBezTo>
                  <a:cubicBezTo>
                    <a:pt x="25" y="32"/>
                    <a:pt x="55" y="37"/>
                    <a:pt x="86" y="37"/>
                  </a:cubicBezTo>
                  <a:close/>
                </a:path>
              </a:pathLst>
            </a:custGeom>
            <a:solidFill>
              <a:srgbClr val="60B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Freeform 95">
              <a:extLst>
                <a:ext uri="{FF2B5EF4-FFF2-40B4-BE49-F238E27FC236}">
                  <a16:creationId xmlns:a16="http://schemas.microsoft.com/office/drawing/2014/main" id="{F583FD20-B09B-434B-8C84-F53A1EA57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1960"/>
              <a:ext cx="767" cy="304"/>
            </a:xfrm>
            <a:custGeom>
              <a:avLst/>
              <a:gdLst>
                <a:gd name="T0" fmla="*/ 0 w 307"/>
                <a:gd name="T1" fmla="*/ 1763 h 114"/>
                <a:gd name="T2" fmla="*/ 187 w 307"/>
                <a:gd name="T3" fmla="*/ 1992 h 114"/>
                <a:gd name="T4" fmla="*/ 262 w 307"/>
                <a:gd name="T5" fmla="*/ 1912 h 114"/>
                <a:gd name="T6" fmla="*/ 250 w 307"/>
                <a:gd name="T7" fmla="*/ 1613 h 114"/>
                <a:gd name="T8" fmla="*/ 2383 w 307"/>
                <a:gd name="T9" fmla="*/ 661 h 114"/>
                <a:gd name="T10" fmla="*/ 4475 w 307"/>
                <a:gd name="T11" fmla="*/ 1536 h 114"/>
                <a:gd name="T12" fmla="*/ 4475 w 307"/>
                <a:gd name="T13" fmla="*/ 2027 h 114"/>
                <a:gd name="T14" fmla="*/ 4632 w 307"/>
                <a:gd name="T15" fmla="*/ 1933 h 114"/>
                <a:gd name="T16" fmla="*/ 4787 w 307"/>
                <a:gd name="T17" fmla="*/ 1571 h 114"/>
                <a:gd name="T18" fmla="*/ 4787 w 307"/>
                <a:gd name="T19" fmla="*/ 1288 h 114"/>
                <a:gd name="T20" fmla="*/ 2383 w 307"/>
                <a:gd name="T21" fmla="*/ 0 h 114"/>
                <a:gd name="T22" fmla="*/ 0 w 307"/>
                <a:gd name="T23" fmla="*/ 1160 h 1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7" h="114">
                  <a:moveTo>
                    <a:pt x="0" y="93"/>
                  </a:moveTo>
                  <a:cubicBezTo>
                    <a:pt x="1" y="95"/>
                    <a:pt x="12" y="105"/>
                    <a:pt x="12" y="105"/>
                  </a:cubicBezTo>
                  <a:cubicBezTo>
                    <a:pt x="12" y="105"/>
                    <a:pt x="21" y="103"/>
                    <a:pt x="17" y="101"/>
                  </a:cubicBezTo>
                  <a:cubicBezTo>
                    <a:pt x="14" y="98"/>
                    <a:pt x="14" y="89"/>
                    <a:pt x="16" y="85"/>
                  </a:cubicBezTo>
                  <a:cubicBezTo>
                    <a:pt x="32" y="51"/>
                    <a:pt x="88" y="35"/>
                    <a:pt x="153" y="35"/>
                  </a:cubicBezTo>
                  <a:cubicBezTo>
                    <a:pt x="212" y="35"/>
                    <a:pt x="267" y="52"/>
                    <a:pt x="287" y="81"/>
                  </a:cubicBezTo>
                  <a:cubicBezTo>
                    <a:pt x="292" y="88"/>
                    <a:pt x="293" y="100"/>
                    <a:pt x="287" y="107"/>
                  </a:cubicBezTo>
                  <a:cubicBezTo>
                    <a:pt x="282" y="114"/>
                    <a:pt x="297" y="102"/>
                    <a:pt x="297" y="102"/>
                  </a:cubicBezTo>
                  <a:cubicBezTo>
                    <a:pt x="307" y="83"/>
                    <a:pt x="307" y="83"/>
                    <a:pt x="307" y="83"/>
                  </a:cubicBezTo>
                  <a:cubicBezTo>
                    <a:pt x="307" y="68"/>
                    <a:pt x="307" y="68"/>
                    <a:pt x="307" y="68"/>
                  </a:cubicBezTo>
                  <a:cubicBezTo>
                    <a:pt x="294" y="29"/>
                    <a:pt x="228" y="0"/>
                    <a:pt x="153" y="0"/>
                  </a:cubicBezTo>
                  <a:cubicBezTo>
                    <a:pt x="78" y="0"/>
                    <a:pt x="13" y="23"/>
                    <a:pt x="0" y="61"/>
                  </a:cubicBezTo>
                </a:path>
              </a:pathLst>
            </a:custGeom>
            <a:solidFill>
              <a:srgbClr val="DB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Freeform 96">
              <a:extLst>
                <a:ext uri="{FF2B5EF4-FFF2-40B4-BE49-F238E27FC236}">
                  <a16:creationId xmlns:a16="http://schemas.microsoft.com/office/drawing/2014/main" id="{CF6B4BA3-37F7-4C07-8D1B-3263FC810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2461"/>
              <a:ext cx="535" cy="200"/>
            </a:xfrm>
            <a:custGeom>
              <a:avLst/>
              <a:gdLst>
                <a:gd name="T0" fmla="*/ 1658 w 214"/>
                <a:gd name="T1" fmla="*/ 568 h 75"/>
                <a:gd name="T2" fmla="*/ 0 w 214"/>
                <a:gd name="T3" fmla="*/ 21 h 75"/>
                <a:gd name="T4" fmla="*/ 813 w 214"/>
                <a:gd name="T5" fmla="*/ 1059 h 75"/>
                <a:gd name="T6" fmla="*/ 1658 w 214"/>
                <a:gd name="T7" fmla="*/ 1421 h 75"/>
                <a:gd name="T8" fmla="*/ 2500 w 214"/>
                <a:gd name="T9" fmla="*/ 1059 h 75"/>
                <a:gd name="T10" fmla="*/ 3345 w 214"/>
                <a:gd name="T11" fmla="*/ 0 h 75"/>
                <a:gd name="T12" fmla="*/ 1658 w 214"/>
                <a:gd name="T13" fmla="*/ 568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4" h="75">
                  <a:moveTo>
                    <a:pt x="106" y="30"/>
                  </a:moveTo>
                  <a:cubicBezTo>
                    <a:pt x="62" y="30"/>
                    <a:pt x="24" y="19"/>
                    <a:pt x="0" y="1"/>
                  </a:cubicBezTo>
                  <a:cubicBezTo>
                    <a:pt x="21" y="23"/>
                    <a:pt x="51" y="54"/>
                    <a:pt x="52" y="56"/>
                  </a:cubicBezTo>
                  <a:cubicBezTo>
                    <a:pt x="61" y="67"/>
                    <a:pt x="82" y="75"/>
                    <a:pt x="106" y="75"/>
                  </a:cubicBezTo>
                  <a:cubicBezTo>
                    <a:pt x="130" y="75"/>
                    <a:pt x="151" y="67"/>
                    <a:pt x="160" y="56"/>
                  </a:cubicBezTo>
                  <a:cubicBezTo>
                    <a:pt x="162" y="54"/>
                    <a:pt x="193" y="22"/>
                    <a:pt x="214" y="0"/>
                  </a:cubicBezTo>
                  <a:cubicBezTo>
                    <a:pt x="190" y="18"/>
                    <a:pt x="151" y="30"/>
                    <a:pt x="106" y="30"/>
                  </a:cubicBezTo>
                  <a:close/>
                </a:path>
              </a:pathLst>
            </a:custGeom>
            <a:solidFill>
              <a:srgbClr val="C7E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Freeform 97">
              <a:extLst>
                <a:ext uri="{FF2B5EF4-FFF2-40B4-BE49-F238E27FC236}">
                  <a16:creationId xmlns:a16="http://schemas.microsoft.com/office/drawing/2014/main" id="{B4CA2C28-0DAA-4943-9BC5-FF1E25329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2605"/>
              <a:ext cx="275" cy="1067"/>
            </a:xfrm>
            <a:custGeom>
              <a:avLst/>
              <a:gdLst>
                <a:gd name="T0" fmla="*/ 425 w 110"/>
                <a:gd name="T1" fmla="*/ 1387 h 400"/>
                <a:gd name="T2" fmla="*/ 20 w 110"/>
                <a:gd name="T3" fmla="*/ 35 h 400"/>
                <a:gd name="T4" fmla="*/ 50 w 110"/>
                <a:gd name="T5" fmla="*/ 77 h 400"/>
                <a:gd name="T6" fmla="*/ 83 w 110"/>
                <a:gd name="T7" fmla="*/ 115 h 400"/>
                <a:gd name="T8" fmla="*/ 145 w 110"/>
                <a:gd name="T9" fmla="*/ 171 h 400"/>
                <a:gd name="T10" fmla="*/ 188 w 110"/>
                <a:gd name="T11" fmla="*/ 205 h 400"/>
                <a:gd name="T12" fmla="*/ 238 w 110"/>
                <a:gd name="T13" fmla="*/ 227 h 400"/>
                <a:gd name="T14" fmla="*/ 300 w 110"/>
                <a:gd name="T15" fmla="*/ 264 h 400"/>
                <a:gd name="T16" fmla="*/ 345 w 110"/>
                <a:gd name="T17" fmla="*/ 285 h 400"/>
                <a:gd name="T18" fmla="*/ 408 w 110"/>
                <a:gd name="T19" fmla="*/ 320 h 400"/>
                <a:gd name="T20" fmla="*/ 500 w 110"/>
                <a:gd name="T21" fmla="*/ 341 h 400"/>
                <a:gd name="T22" fmla="*/ 563 w 110"/>
                <a:gd name="T23" fmla="*/ 363 h 400"/>
                <a:gd name="T24" fmla="*/ 645 w 110"/>
                <a:gd name="T25" fmla="*/ 376 h 400"/>
                <a:gd name="T26" fmla="*/ 708 w 110"/>
                <a:gd name="T27" fmla="*/ 376 h 400"/>
                <a:gd name="T28" fmla="*/ 783 w 110"/>
                <a:gd name="T29" fmla="*/ 397 h 400"/>
                <a:gd name="T30" fmla="*/ 938 w 110"/>
                <a:gd name="T31" fmla="*/ 397 h 400"/>
                <a:gd name="T32" fmla="*/ 1020 w 110"/>
                <a:gd name="T33" fmla="*/ 376 h 400"/>
                <a:gd name="T34" fmla="*/ 1083 w 110"/>
                <a:gd name="T35" fmla="*/ 376 h 400"/>
                <a:gd name="T36" fmla="*/ 1158 w 110"/>
                <a:gd name="T37" fmla="*/ 363 h 400"/>
                <a:gd name="T38" fmla="*/ 1238 w 110"/>
                <a:gd name="T39" fmla="*/ 341 h 400"/>
                <a:gd name="T40" fmla="*/ 1313 w 110"/>
                <a:gd name="T41" fmla="*/ 320 h 400"/>
                <a:gd name="T42" fmla="*/ 1375 w 110"/>
                <a:gd name="T43" fmla="*/ 285 h 400"/>
                <a:gd name="T44" fmla="*/ 1438 w 110"/>
                <a:gd name="T45" fmla="*/ 264 h 400"/>
                <a:gd name="T46" fmla="*/ 1488 w 110"/>
                <a:gd name="T47" fmla="*/ 227 h 400"/>
                <a:gd name="T48" fmla="*/ 1550 w 110"/>
                <a:gd name="T49" fmla="*/ 192 h 400"/>
                <a:gd name="T50" fmla="*/ 1613 w 110"/>
                <a:gd name="T51" fmla="*/ 149 h 400"/>
                <a:gd name="T52" fmla="*/ 1645 w 110"/>
                <a:gd name="T53" fmla="*/ 115 h 400"/>
                <a:gd name="T54" fmla="*/ 1688 w 110"/>
                <a:gd name="T55" fmla="*/ 56 h 400"/>
                <a:gd name="T56" fmla="*/ 1708 w 110"/>
                <a:gd name="T57" fmla="*/ 35 h 400"/>
                <a:gd name="T58" fmla="*/ 1300 w 110"/>
                <a:gd name="T59" fmla="*/ 1387 h 400"/>
                <a:gd name="T60" fmla="*/ 1300 w 110"/>
                <a:gd name="T61" fmla="*/ 6511 h 400"/>
                <a:gd name="T62" fmla="*/ 438 w 110"/>
                <a:gd name="T63" fmla="*/ 7592 h 4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" h="400">
                  <a:moveTo>
                    <a:pt x="27" y="396"/>
                  </a:moveTo>
                  <a:cubicBezTo>
                    <a:pt x="27" y="396"/>
                    <a:pt x="27" y="73"/>
                    <a:pt x="27" y="73"/>
                  </a:cubicBezTo>
                  <a:cubicBezTo>
                    <a:pt x="27" y="53"/>
                    <a:pt x="7" y="14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3"/>
                    <a:pt x="2" y="4"/>
                    <a:pt x="3" y="4"/>
                  </a:cubicBezTo>
                  <a:cubicBezTo>
                    <a:pt x="3" y="4"/>
                    <a:pt x="4" y="5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7" y="7"/>
                    <a:pt x="8" y="8"/>
                  </a:cubicBezTo>
                  <a:cubicBezTo>
                    <a:pt x="8" y="8"/>
                    <a:pt x="8" y="8"/>
                    <a:pt x="9" y="9"/>
                  </a:cubicBezTo>
                  <a:cubicBezTo>
                    <a:pt x="9" y="9"/>
                    <a:pt x="10" y="9"/>
                    <a:pt x="11" y="10"/>
                  </a:cubicBezTo>
                  <a:cubicBezTo>
                    <a:pt x="11" y="10"/>
                    <a:pt x="11" y="10"/>
                    <a:pt x="12" y="11"/>
                  </a:cubicBezTo>
                  <a:cubicBezTo>
                    <a:pt x="12" y="11"/>
                    <a:pt x="13" y="11"/>
                    <a:pt x="14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6" y="13"/>
                    <a:pt x="16" y="13"/>
                    <a:pt x="17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4"/>
                    <a:pt x="20" y="15"/>
                    <a:pt x="21" y="15"/>
                  </a:cubicBezTo>
                  <a:cubicBezTo>
                    <a:pt x="21" y="15"/>
                    <a:pt x="22" y="15"/>
                    <a:pt x="22" y="15"/>
                  </a:cubicBezTo>
                  <a:cubicBezTo>
                    <a:pt x="23" y="16"/>
                    <a:pt x="24" y="16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7"/>
                    <a:pt x="29" y="17"/>
                    <a:pt x="30" y="18"/>
                  </a:cubicBezTo>
                  <a:cubicBezTo>
                    <a:pt x="31" y="18"/>
                    <a:pt x="31" y="18"/>
                    <a:pt x="32" y="18"/>
                  </a:cubicBezTo>
                  <a:cubicBezTo>
                    <a:pt x="32" y="18"/>
                    <a:pt x="33" y="19"/>
                    <a:pt x="34" y="19"/>
                  </a:cubicBezTo>
                  <a:cubicBezTo>
                    <a:pt x="35" y="19"/>
                    <a:pt x="36" y="19"/>
                    <a:pt x="36" y="19"/>
                  </a:cubicBezTo>
                  <a:cubicBezTo>
                    <a:pt x="37" y="19"/>
                    <a:pt x="38" y="19"/>
                    <a:pt x="39" y="20"/>
                  </a:cubicBezTo>
                  <a:cubicBezTo>
                    <a:pt x="39" y="20"/>
                    <a:pt x="40" y="20"/>
                    <a:pt x="41" y="20"/>
                  </a:cubicBezTo>
                  <a:cubicBezTo>
                    <a:pt x="42" y="20"/>
                    <a:pt x="43" y="20"/>
                    <a:pt x="44" y="20"/>
                  </a:cubicBezTo>
                  <a:cubicBezTo>
                    <a:pt x="44" y="20"/>
                    <a:pt x="45" y="20"/>
                    <a:pt x="45" y="20"/>
                  </a:cubicBezTo>
                  <a:cubicBezTo>
                    <a:pt x="46" y="20"/>
                    <a:pt x="47" y="20"/>
                    <a:pt x="49" y="21"/>
                  </a:cubicBezTo>
                  <a:cubicBezTo>
                    <a:pt x="49" y="21"/>
                    <a:pt x="50" y="21"/>
                    <a:pt x="50" y="21"/>
                  </a:cubicBezTo>
                  <a:cubicBezTo>
                    <a:pt x="52" y="21"/>
                    <a:pt x="53" y="21"/>
                    <a:pt x="55" y="21"/>
                  </a:cubicBezTo>
                  <a:cubicBezTo>
                    <a:pt x="57" y="21"/>
                    <a:pt x="58" y="21"/>
                    <a:pt x="60" y="21"/>
                  </a:cubicBezTo>
                  <a:cubicBezTo>
                    <a:pt x="60" y="21"/>
                    <a:pt x="61" y="21"/>
                    <a:pt x="61" y="21"/>
                  </a:cubicBezTo>
                  <a:cubicBezTo>
                    <a:pt x="63" y="20"/>
                    <a:pt x="64" y="20"/>
                    <a:pt x="65" y="20"/>
                  </a:cubicBezTo>
                  <a:cubicBezTo>
                    <a:pt x="65" y="20"/>
                    <a:pt x="66" y="20"/>
                    <a:pt x="66" y="20"/>
                  </a:cubicBezTo>
                  <a:cubicBezTo>
                    <a:pt x="67" y="20"/>
                    <a:pt x="68" y="20"/>
                    <a:pt x="69" y="20"/>
                  </a:cubicBezTo>
                  <a:cubicBezTo>
                    <a:pt x="70" y="20"/>
                    <a:pt x="71" y="20"/>
                    <a:pt x="71" y="20"/>
                  </a:cubicBezTo>
                  <a:cubicBezTo>
                    <a:pt x="72" y="19"/>
                    <a:pt x="73" y="19"/>
                    <a:pt x="74" y="19"/>
                  </a:cubicBezTo>
                  <a:cubicBezTo>
                    <a:pt x="75" y="19"/>
                    <a:pt x="75" y="19"/>
                    <a:pt x="76" y="19"/>
                  </a:cubicBezTo>
                  <a:cubicBezTo>
                    <a:pt x="77" y="18"/>
                    <a:pt x="78" y="18"/>
                    <a:pt x="79" y="18"/>
                  </a:cubicBezTo>
                  <a:cubicBezTo>
                    <a:pt x="79" y="18"/>
                    <a:pt x="80" y="18"/>
                    <a:pt x="80" y="18"/>
                  </a:cubicBezTo>
                  <a:cubicBezTo>
                    <a:pt x="81" y="17"/>
                    <a:pt x="83" y="17"/>
                    <a:pt x="84" y="17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6"/>
                    <a:pt x="87" y="16"/>
                    <a:pt x="88" y="15"/>
                  </a:cubicBezTo>
                  <a:cubicBezTo>
                    <a:pt x="89" y="15"/>
                    <a:pt x="89" y="15"/>
                    <a:pt x="90" y="15"/>
                  </a:cubicBezTo>
                  <a:cubicBezTo>
                    <a:pt x="90" y="14"/>
                    <a:pt x="91" y="14"/>
                    <a:pt x="92" y="14"/>
                  </a:cubicBezTo>
                  <a:cubicBezTo>
                    <a:pt x="92" y="14"/>
                    <a:pt x="93" y="13"/>
                    <a:pt x="93" y="13"/>
                  </a:cubicBezTo>
                  <a:cubicBezTo>
                    <a:pt x="94" y="13"/>
                    <a:pt x="95" y="12"/>
                    <a:pt x="95" y="12"/>
                  </a:cubicBezTo>
                  <a:cubicBezTo>
                    <a:pt x="96" y="12"/>
                    <a:pt x="96" y="12"/>
                    <a:pt x="97" y="11"/>
                  </a:cubicBezTo>
                  <a:cubicBezTo>
                    <a:pt x="97" y="11"/>
                    <a:pt x="98" y="11"/>
                    <a:pt x="99" y="10"/>
                  </a:cubicBezTo>
                  <a:cubicBezTo>
                    <a:pt x="99" y="10"/>
                    <a:pt x="100" y="10"/>
                    <a:pt x="100" y="10"/>
                  </a:cubicBezTo>
                  <a:cubicBezTo>
                    <a:pt x="101" y="9"/>
                    <a:pt x="102" y="8"/>
                    <a:pt x="103" y="8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4" y="7"/>
                    <a:pt x="105" y="6"/>
                    <a:pt x="105" y="6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7" y="4"/>
                    <a:pt x="107" y="4"/>
                    <a:pt x="108" y="3"/>
                  </a:cubicBezTo>
                  <a:cubicBezTo>
                    <a:pt x="108" y="3"/>
                    <a:pt x="108" y="3"/>
                    <a:pt x="108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2"/>
                    <a:pt x="110" y="1"/>
                    <a:pt x="110" y="0"/>
                  </a:cubicBezTo>
                  <a:cubicBezTo>
                    <a:pt x="103" y="15"/>
                    <a:pt x="83" y="56"/>
                    <a:pt x="83" y="73"/>
                  </a:cubicBezTo>
                  <a:cubicBezTo>
                    <a:pt x="83" y="340"/>
                    <a:pt x="83" y="340"/>
                    <a:pt x="83" y="340"/>
                  </a:cubicBezTo>
                  <a:cubicBezTo>
                    <a:pt x="83" y="343"/>
                    <a:pt x="83" y="343"/>
                    <a:pt x="83" y="343"/>
                  </a:cubicBezTo>
                  <a:cubicBezTo>
                    <a:pt x="79" y="351"/>
                    <a:pt x="64" y="370"/>
                    <a:pt x="49" y="384"/>
                  </a:cubicBezTo>
                  <a:cubicBezTo>
                    <a:pt x="39" y="394"/>
                    <a:pt x="31" y="399"/>
                    <a:pt x="28" y="400"/>
                  </a:cubicBezTo>
                  <a:cubicBezTo>
                    <a:pt x="27" y="400"/>
                    <a:pt x="27" y="398"/>
                    <a:pt x="27" y="396"/>
                  </a:cubicBezTo>
                </a:path>
              </a:pathLst>
            </a:cu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Freeform 98">
              <a:extLst>
                <a:ext uri="{FF2B5EF4-FFF2-40B4-BE49-F238E27FC236}">
                  <a16:creationId xmlns:a16="http://schemas.microsoft.com/office/drawing/2014/main" id="{4F9E75CD-22F2-409B-A2DA-9A5D90017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611"/>
              <a:ext cx="270" cy="50"/>
            </a:xfrm>
            <a:custGeom>
              <a:avLst/>
              <a:gdLst>
                <a:gd name="T0" fmla="*/ 0 w 108"/>
                <a:gd name="T1" fmla="*/ 0 h 19"/>
                <a:gd name="T2" fmla="*/ 845 w 108"/>
                <a:gd name="T3" fmla="*/ 347 h 19"/>
                <a:gd name="T4" fmla="*/ 1688 w 108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19">
                  <a:moveTo>
                    <a:pt x="0" y="0"/>
                  </a:moveTo>
                  <a:cubicBezTo>
                    <a:pt x="9" y="11"/>
                    <a:pt x="30" y="19"/>
                    <a:pt x="54" y="19"/>
                  </a:cubicBezTo>
                  <a:cubicBezTo>
                    <a:pt x="78" y="19"/>
                    <a:pt x="99" y="11"/>
                    <a:pt x="108" y="0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Freeform 99">
              <a:extLst>
                <a:ext uri="{FF2B5EF4-FFF2-40B4-BE49-F238E27FC236}">
                  <a16:creationId xmlns:a16="http://schemas.microsoft.com/office/drawing/2014/main" id="{156702D2-4C0A-45AD-B400-A8770EF64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3499"/>
              <a:ext cx="148" cy="162"/>
            </a:xfrm>
            <a:custGeom>
              <a:avLst/>
              <a:gdLst>
                <a:gd name="T0" fmla="*/ 0 w 59"/>
                <a:gd name="T1" fmla="*/ 1142 h 61"/>
                <a:gd name="T2" fmla="*/ 534 w 59"/>
                <a:gd name="T3" fmla="*/ 374 h 61"/>
                <a:gd name="T4" fmla="*/ 880 w 59"/>
                <a:gd name="T5" fmla="*/ 149 h 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61">
                  <a:moveTo>
                    <a:pt x="0" y="61"/>
                  </a:moveTo>
                  <a:cubicBezTo>
                    <a:pt x="3" y="53"/>
                    <a:pt x="18" y="34"/>
                    <a:pt x="34" y="20"/>
                  </a:cubicBezTo>
                  <a:cubicBezTo>
                    <a:pt x="49" y="5"/>
                    <a:pt x="59" y="0"/>
                    <a:pt x="56" y="8"/>
                  </a:cubicBezTo>
                </a:path>
              </a:pathLst>
            </a:cu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Freeform 100">
              <a:extLst>
                <a:ext uri="{FF2B5EF4-FFF2-40B4-BE49-F238E27FC236}">
                  <a16:creationId xmlns:a16="http://schemas.microsoft.com/office/drawing/2014/main" id="{7D679C10-6E4C-42F9-A783-962C6323A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3507"/>
              <a:ext cx="145" cy="176"/>
            </a:xfrm>
            <a:custGeom>
              <a:avLst/>
              <a:gdLst>
                <a:gd name="T0" fmla="*/ 33 w 58"/>
                <a:gd name="T1" fmla="*/ 1101 h 66"/>
                <a:gd name="T2" fmla="*/ 563 w 58"/>
                <a:gd name="T3" fmla="*/ 320 h 66"/>
                <a:gd name="T4" fmla="*/ 908 w 58"/>
                <a:gd name="T5" fmla="*/ 35 h 66"/>
                <a:gd name="T6" fmla="*/ 470 w 58"/>
                <a:gd name="T7" fmla="*/ 760 h 66"/>
                <a:gd name="T8" fmla="*/ 33 w 58"/>
                <a:gd name="T9" fmla="*/ 110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6">
                  <a:moveTo>
                    <a:pt x="2" y="58"/>
                  </a:moveTo>
                  <a:cubicBezTo>
                    <a:pt x="5" y="50"/>
                    <a:pt x="20" y="31"/>
                    <a:pt x="36" y="17"/>
                  </a:cubicBezTo>
                  <a:cubicBezTo>
                    <a:pt x="48" y="5"/>
                    <a:pt x="57" y="0"/>
                    <a:pt x="58" y="2"/>
                  </a:cubicBezTo>
                  <a:cubicBezTo>
                    <a:pt x="58" y="2"/>
                    <a:pt x="48" y="24"/>
                    <a:pt x="30" y="40"/>
                  </a:cubicBezTo>
                  <a:cubicBezTo>
                    <a:pt x="13" y="55"/>
                    <a:pt x="0" y="66"/>
                    <a:pt x="2" y="58"/>
                  </a:cubicBezTo>
                  <a:close/>
                </a:path>
              </a:pathLst>
            </a:custGeom>
            <a:solidFill>
              <a:srgbClr val="C7E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1" name="Freeform 101">
              <a:extLst>
                <a:ext uri="{FF2B5EF4-FFF2-40B4-BE49-F238E27FC236}">
                  <a16:creationId xmlns:a16="http://schemas.microsoft.com/office/drawing/2014/main" id="{12AA9F7A-3157-4A7F-8127-14E17892A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491"/>
              <a:ext cx="270" cy="149"/>
            </a:xfrm>
            <a:custGeom>
              <a:avLst/>
              <a:gdLst>
                <a:gd name="T0" fmla="*/ 238 w 108"/>
                <a:gd name="T1" fmla="*/ 907 h 56"/>
                <a:gd name="T2" fmla="*/ 0 w 108"/>
                <a:gd name="T3" fmla="*/ 532 h 56"/>
                <a:gd name="T4" fmla="*/ 238 w 108"/>
                <a:gd name="T5" fmla="*/ 149 h 56"/>
                <a:gd name="T6" fmla="*/ 845 w 108"/>
                <a:gd name="T7" fmla="*/ 0 h 56"/>
                <a:gd name="T8" fmla="*/ 1458 w 108"/>
                <a:gd name="T9" fmla="*/ 149 h 56"/>
                <a:gd name="T10" fmla="*/ 1688 w 108"/>
                <a:gd name="T11" fmla="*/ 532 h 56"/>
                <a:gd name="T12" fmla="*/ 1458 w 108"/>
                <a:gd name="T13" fmla="*/ 907 h 56"/>
                <a:gd name="T14" fmla="*/ 845 w 108"/>
                <a:gd name="T15" fmla="*/ 1054 h 56"/>
                <a:gd name="T16" fmla="*/ 238 w 108"/>
                <a:gd name="T17" fmla="*/ 907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56">
                  <a:moveTo>
                    <a:pt x="15" y="48"/>
                  </a:moveTo>
                  <a:cubicBezTo>
                    <a:pt x="5" y="42"/>
                    <a:pt x="0" y="35"/>
                    <a:pt x="0" y="28"/>
                  </a:cubicBezTo>
                  <a:cubicBezTo>
                    <a:pt x="0" y="21"/>
                    <a:pt x="5" y="14"/>
                    <a:pt x="15" y="8"/>
                  </a:cubicBezTo>
                  <a:cubicBezTo>
                    <a:pt x="26" y="3"/>
                    <a:pt x="39" y="0"/>
                    <a:pt x="54" y="0"/>
                  </a:cubicBezTo>
                  <a:cubicBezTo>
                    <a:pt x="69" y="0"/>
                    <a:pt x="82" y="3"/>
                    <a:pt x="93" y="8"/>
                  </a:cubicBezTo>
                  <a:cubicBezTo>
                    <a:pt x="102" y="14"/>
                    <a:pt x="108" y="21"/>
                    <a:pt x="108" y="28"/>
                  </a:cubicBezTo>
                  <a:cubicBezTo>
                    <a:pt x="108" y="35"/>
                    <a:pt x="102" y="42"/>
                    <a:pt x="93" y="48"/>
                  </a:cubicBezTo>
                  <a:cubicBezTo>
                    <a:pt x="82" y="53"/>
                    <a:pt x="69" y="56"/>
                    <a:pt x="54" y="56"/>
                  </a:cubicBezTo>
                  <a:cubicBezTo>
                    <a:pt x="39" y="56"/>
                    <a:pt x="26" y="53"/>
                    <a:pt x="15" y="48"/>
                  </a:cubicBezTo>
                  <a:close/>
                </a:path>
              </a:pathLst>
            </a:custGeom>
            <a:solidFill>
              <a:srgbClr val="A2D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Freeform 102">
              <a:extLst>
                <a:ext uri="{FF2B5EF4-FFF2-40B4-BE49-F238E27FC236}">
                  <a16:creationId xmlns:a16="http://schemas.microsoft.com/office/drawing/2014/main" id="{CDE21F8F-7B6D-4C6C-B6D0-80F7515FF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2581"/>
              <a:ext cx="190" cy="59"/>
            </a:xfrm>
            <a:custGeom>
              <a:avLst/>
              <a:gdLst>
                <a:gd name="T0" fmla="*/ 595 w 76"/>
                <a:gd name="T1" fmla="*/ 424 h 22"/>
                <a:gd name="T2" fmla="*/ 1188 w 76"/>
                <a:gd name="T3" fmla="*/ 274 h 22"/>
                <a:gd name="T4" fmla="*/ 1050 w 76"/>
                <a:gd name="T5" fmla="*/ 115 h 22"/>
                <a:gd name="T6" fmla="*/ 595 w 76"/>
                <a:gd name="T7" fmla="*/ 0 h 22"/>
                <a:gd name="T8" fmla="*/ 145 w 76"/>
                <a:gd name="T9" fmla="*/ 115 h 22"/>
                <a:gd name="T10" fmla="*/ 0 w 76"/>
                <a:gd name="T11" fmla="*/ 274 h 22"/>
                <a:gd name="T12" fmla="*/ 595 w 76"/>
                <a:gd name="T13" fmla="*/ 424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" h="22">
                  <a:moveTo>
                    <a:pt x="38" y="22"/>
                  </a:moveTo>
                  <a:cubicBezTo>
                    <a:pt x="52" y="22"/>
                    <a:pt x="66" y="19"/>
                    <a:pt x="76" y="14"/>
                  </a:cubicBezTo>
                  <a:cubicBezTo>
                    <a:pt x="74" y="11"/>
                    <a:pt x="71" y="8"/>
                    <a:pt x="67" y="6"/>
                  </a:cubicBezTo>
                  <a:cubicBezTo>
                    <a:pt x="59" y="2"/>
                    <a:pt x="49" y="0"/>
                    <a:pt x="38" y="0"/>
                  </a:cubicBezTo>
                  <a:cubicBezTo>
                    <a:pt x="27" y="0"/>
                    <a:pt x="16" y="2"/>
                    <a:pt x="9" y="6"/>
                  </a:cubicBezTo>
                  <a:cubicBezTo>
                    <a:pt x="5" y="8"/>
                    <a:pt x="2" y="11"/>
                    <a:pt x="0" y="14"/>
                  </a:cubicBezTo>
                  <a:cubicBezTo>
                    <a:pt x="10" y="19"/>
                    <a:pt x="23" y="22"/>
                    <a:pt x="38" y="22"/>
                  </a:cubicBezTo>
                  <a:close/>
                </a:path>
              </a:pathLst>
            </a:custGeom>
            <a:solidFill>
              <a:srgbClr val="60B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3" name="Freeform 103">
              <a:extLst>
                <a:ext uri="{FF2B5EF4-FFF2-40B4-BE49-F238E27FC236}">
                  <a16:creationId xmlns:a16="http://schemas.microsoft.com/office/drawing/2014/main" id="{EBB9683A-7C42-4555-B6FD-04D95CA2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2536"/>
              <a:ext cx="275" cy="107"/>
            </a:xfrm>
            <a:custGeom>
              <a:avLst/>
              <a:gdLst>
                <a:gd name="T0" fmla="*/ 1645 w 110"/>
                <a:gd name="T1" fmla="*/ 0 h 40"/>
                <a:gd name="T2" fmla="*/ 1688 w 110"/>
                <a:gd name="T3" fmla="*/ 209 h 40"/>
                <a:gd name="T4" fmla="*/ 1458 w 110"/>
                <a:gd name="T5" fmla="*/ 572 h 40"/>
                <a:gd name="T6" fmla="*/ 863 w 110"/>
                <a:gd name="T7" fmla="*/ 730 h 40"/>
                <a:gd name="T8" fmla="*/ 270 w 110"/>
                <a:gd name="T9" fmla="*/ 572 h 40"/>
                <a:gd name="T10" fmla="*/ 20 w 110"/>
                <a:gd name="T11" fmla="*/ 209 h 40"/>
                <a:gd name="T12" fmla="*/ 83 w 110"/>
                <a:gd name="T13" fmla="*/ 0 h 40"/>
                <a:gd name="T14" fmla="*/ 83 w 110"/>
                <a:gd name="T15" fmla="*/ 0 h 40"/>
                <a:gd name="T16" fmla="*/ 0 w 110"/>
                <a:gd name="T17" fmla="*/ 209 h 40"/>
                <a:gd name="T18" fmla="*/ 250 w 110"/>
                <a:gd name="T19" fmla="*/ 594 h 40"/>
                <a:gd name="T20" fmla="*/ 863 w 110"/>
                <a:gd name="T21" fmla="*/ 765 h 40"/>
                <a:gd name="T22" fmla="*/ 1470 w 110"/>
                <a:gd name="T23" fmla="*/ 594 h 40"/>
                <a:gd name="T24" fmla="*/ 1720 w 110"/>
                <a:gd name="T25" fmla="*/ 209 h 40"/>
                <a:gd name="T26" fmla="*/ 1645 w 110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" h="40">
                  <a:moveTo>
                    <a:pt x="105" y="0"/>
                  </a:moveTo>
                  <a:cubicBezTo>
                    <a:pt x="107" y="3"/>
                    <a:pt x="108" y="7"/>
                    <a:pt x="108" y="11"/>
                  </a:cubicBezTo>
                  <a:cubicBezTo>
                    <a:pt x="108" y="18"/>
                    <a:pt x="103" y="25"/>
                    <a:pt x="93" y="30"/>
                  </a:cubicBezTo>
                  <a:cubicBezTo>
                    <a:pt x="83" y="35"/>
                    <a:pt x="69" y="38"/>
                    <a:pt x="55" y="38"/>
                  </a:cubicBezTo>
                  <a:cubicBezTo>
                    <a:pt x="40" y="38"/>
                    <a:pt x="27" y="35"/>
                    <a:pt x="17" y="30"/>
                  </a:cubicBezTo>
                  <a:cubicBezTo>
                    <a:pt x="7" y="25"/>
                    <a:pt x="1" y="18"/>
                    <a:pt x="1" y="11"/>
                  </a:cubicBezTo>
                  <a:cubicBezTo>
                    <a:pt x="1" y="8"/>
                    <a:pt x="2" y="4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ubicBezTo>
                    <a:pt x="0" y="19"/>
                    <a:pt x="6" y="26"/>
                    <a:pt x="16" y="31"/>
                  </a:cubicBezTo>
                  <a:cubicBezTo>
                    <a:pt x="26" y="37"/>
                    <a:pt x="40" y="40"/>
                    <a:pt x="55" y="40"/>
                  </a:cubicBezTo>
                  <a:cubicBezTo>
                    <a:pt x="70" y="40"/>
                    <a:pt x="84" y="37"/>
                    <a:pt x="94" y="31"/>
                  </a:cubicBezTo>
                  <a:cubicBezTo>
                    <a:pt x="104" y="26"/>
                    <a:pt x="110" y="19"/>
                    <a:pt x="110" y="11"/>
                  </a:cubicBezTo>
                  <a:cubicBezTo>
                    <a:pt x="110" y="7"/>
                    <a:pt x="108" y="4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Freeform 104">
              <a:extLst>
                <a:ext uri="{FF2B5EF4-FFF2-40B4-BE49-F238E27FC236}">
                  <a16:creationId xmlns:a16="http://schemas.microsoft.com/office/drawing/2014/main" id="{61A82492-F971-44C6-8788-4494FD858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2491"/>
              <a:ext cx="85" cy="98"/>
            </a:xfrm>
            <a:custGeom>
              <a:avLst/>
              <a:gdLst>
                <a:gd name="T0" fmla="*/ 0 w 34"/>
                <a:gd name="T1" fmla="*/ 0 h 37"/>
                <a:gd name="T2" fmla="*/ 533 w 34"/>
                <a:gd name="T3" fmla="*/ 689 h 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37">
                  <a:moveTo>
                    <a:pt x="0" y="0"/>
                  </a:moveTo>
                  <a:cubicBezTo>
                    <a:pt x="4" y="6"/>
                    <a:pt x="32" y="34"/>
                    <a:pt x="34" y="37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5" name="Freeform 105">
              <a:extLst>
                <a:ext uri="{FF2B5EF4-FFF2-40B4-BE49-F238E27FC236}">
                  <a16:creationId xmlns:a16="http://schemas.microsoft.com/office/drawing/2014/main" id="{79229638-E324-43B4-A1C7-69D908F61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2491"/>
              <a:ext cx="85" cy="96"/>
            </a:xfrm>
            <a:custGeom>
              <a:avLst/>
              <a:gdLst>
                <a:gd name="T0" fmla="*/ 533 w 34"/>
                <a:gd name="T1" fmla="*/ 0 h 36"/>
                <a:gd name="T2" fmla="*/ 0 w 34"/>
                <a:gd name="T3" fmla="*/ 683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36">
                  <a:moveTo>
                    <a:pt x="34" y="0"/>
                  </a:moveTo>
                  <a:cubicBezTo>
                    <a:pt x="30" y="6"/>
                    <a:pt x="2" y="33"/>
                    <a:pt x="0" y="36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6" name="Freeform 106">
              <a:extLst>
                <a:ext uri="{FF2B5EF4-FFF2-40B4-BE49-F238E27FC236}">
                  <a16:creationId xmlns:a16="http://schemas.microsoft.com/office/drawing/2014/main" id="{CD75DF24-27F1-4767-872D-7467FC5EA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2339"/>
              <a:ext cx="690" cy="202"/>
            </a:xfrm>
            <a:custGeom>
              <a:avLst/>
              <a:gdLst>
                <a:gd name="T0" fmla="*/ 4313 w 276"/>
                <a:gd name="T1" fmla="*/ 0 h 76"/>
                <a:gd name="T2" fmla="*/ 2158 w 276"/>
                <a:gd name="T3" fmla="*/ 861 h 76"/>
                <a:gd name="T4" fmla="*/ 0 w 276"/>
                <a:gd name="T5" fmla="*/ 0 h 76"/>
                <a:gd name="T6" fmla="*/ 395 w 276"/>
                <a:gd name="T7" fmla="*/ 771 h 76"/>
                <a:gd name="T8" fmla="*/ 2158 w 276"/>
                <a:gd name="T9" fmla="*/ 1427 h 76"/>
                <a:gd name="T10" fmla="*/ 3925 w 276"/>
                <a:gd name="T11" fmla="*/ 771 h 76"/>
                <a:gd name="T12" fmla="*/ 4313 w 276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6" h="76">
                  <a:moveTo>
                    <a:pt x="276" y="0"/>
                  </a:moveTo>
                  <a:cubicBezTo>
                    <a:pt x="251" y="27"/>
                    <a:pt x="199" y="46"/>
                    <a:pt x="138" y="46"/>
                  </a:cubicBezTo>
                  <a:cubicBezTo>
                    <a:pt x="77" y="46"/>
                    <a:pt x="25" y="27"/>
                    <a:pt x="0" y="0"/>
                  </a:cubicBezTo>
                  <a:cubicBezTo>
                    <a:pt x="8" y="19"/>
                    <a:pt x="20" y="36"/>
                    <a:pt x="25" y="41"/>
                  </a:cubicBezTo>
                  <a:cubicBezTo>
                    <a:pt x="47" y="62"/>
                    <a:pt x="89" y="76"/>
                    <a:pt x="138" y="76"/>
                  </a:cubicBezTo>
                  <a:cubicBezTo>
                    <a:pt x="186" y="76"/>
                    <a:pt x="228" y="62"/>
                    <a:pt x="251" y="41"/>
                  </a:cubicBezTo>
                  <a:cubicBezTo>
                    <a:pt x="256" y="36"/>
                    <a:pt x="268" y="18"/>
                    <a:pt x="276" y="0"/>
                  </a:cubicBezTo>
                  <a:close/>
                </a:path>
              </a:pathLst>
            </a:custGeom>
            <a:solidFill>
              <a:srgbClr val="AF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Freeform 107">
              <a:extLst>
                <a:ext uri="{FF2B5EF4-FFF2-40B4-BE49-F238E27FC236}">
                  <a16:creationId xmlns:a16="http://schemas.microsoft.com/office/drawing/2014/main" id="{9743BCAA-DAAF-49AE-A911-A3C1FF938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523"/>
              <a:ext cx="22" cy="149"/>
            </a:xfrm>
            <a:custGeom>
              <a:avLst/>
              <a:gdLst>
                <a:gd name="T0" fmla="*/ 0 w 9"/>
                <a:gd name="T1" fmla="*/ 1054 h 56"/>
                <a:gd name="T2" fmla="*/ 132 w 9"/>
                <a:gd name="T3" fmla="*/ 532 h 56"/>
                <a:gd name="T4" fmla="*/ 0 w 9"/>
                <a:gd name="T5" fmla="*/ 0 h 56"/>
                <a:gd name="T6" fmla="*/ 0 w 9"/>
                <a:gd name="T7" fmla="*/ 1019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56">
                  <a:moveTo>
                    <a:pt x="0" y="56"/>
                  </a:moveTo>
                  <a:cubicBezTo>
                    <a:pt x="6" y="47"/>
                    <a:pt x="9" y="38"/>
                    <a:pt x="9" y="28"/>
                  </a:cubicBezTo>
                  <a:cubicBezTo>
                    <a:pt x="9" y="18"/>
                    <a:pt x="6" y="9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</a:path>
              </a:pathLst>
            </a:custGeom>
            <a:solidFill>
              <a:srgbClr val="E4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Freeform 108">
              <a:extLst>
                <a:ext uri="{FF2B5EF4-FFF2-40B4-BE49-F238E27FC236}">
                  <a16:creationId xmlns:a16="http://schemas.microsoft.com/office/drawing/2014/main" id="{537F70FC-6635-48F8-B1B1-C37AAF8E8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1859"/>
              <a:ext cx="257" cy="218"/>
            </a:xfrm>
            <a:custGeom>
              <a:avLst/>
              <a:gdLst>
                <a:gd name="T0" fmla="*/ 1599 w 103"/>
                <a:gd name="T1" fmla="*/ 0 h 82"/>
                <a:gd name="T2" fmla="*/ 230 w 103"/>
                <a:gd name="T3" fmla="*/ 1351 h 82"/>
                <a:gd name="T4" fmla="*/ 217 w 103"/>
                <a:gd name="T5" fmla="*/ 1351 h 82"/>
                <a:gd name="T6" fmla="*/ 167 w 103"/>
                <a:gd name="T7" fmla="*/ 1372 h 82"/>
                <a:gd name="T8" fmla="*/ 105 w 103"/>
                <a:gd name="T9" fmla="*/ 1372 h 82"/>
                <a:gd name="T10" fmla="*/ 92 w 103"/>
                <a:gd name="T11" fmla="*/ 1313 h 82"/>
                <a:gd name="T12" fmla="*/ 92 w 103"/>
                <a:gd name="T13" fmla="*/ 77 h 82"/>
                <a:gd name="T14" fmla="*/ 42 w 103"/>
                <a:gd name="T15" fmla="*/ 35 h 82"/>
                <a:gd name="T16" fmla="*/ 0 w 103"/>
                <a:gd name="T17" fmla="*/ 1295 h 82"/>
                <a:gd name="T18" fmla="*/ 42 w 103"/>
                <a:gd name="T19" fmla="*/ 1505 h 82"/>
                <a:gd name="T20" fmla="*/ 167 w 103"/>
                <a:gd name="T21" fmla="*/ 1521 h 82"/>
                <a:gd name="T22" fmla="*/ 187 w 103"/>
                <a:gd name="T23" fmla="*/ 1521 h 82"/>
                <a:gd name="T24" fmla="*/ 230 w 103"/>
                <a:gd name="T25" fmla="*/ 1505 h 82"/>
                <a:gd name="T26" fmla="*/ 1599 w 103"/>
                <a:gd name="T27" fmla="*/ 0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3" h="82">
                  <a:moveTo>
                    <a:pt x="103" y="0"/>
                  </a:moveTo>
                  <a:cubicBezTo>
                    <a:pt x="103" y="31"/>
                    <a:pt x="68" y="59"/>
                    <a:pt x="15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0" y="73"/>
                    <a:pt x="8" y="74"/>
                    <a:pt x="7" y="73"/>
                  </a:cubicBezTo>
                  <a:cubicBezTo>
                    <a:pt x="7" y="73"/>
                    <a:pt x="6" y="72"/>
                    <a:pt x="6" y="7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1" y="79"/>
                    <a:pt x="3" y="80"/>
                  </a:cubicBezTo>
                  <a:cubicBezTo>
                    <a:pt x="6" y="82"/>
                    <a:pt x="9" y="82"/>
                    <a:pt x="11" y="81"/>
                  </a:cubicBezTo>
                  <a:cubicBezTo>
                    <a:pt x="11" y="81"/>
                    <a:pt x="12" y="81"/>
                    <a:pt x="12" y="81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71" y="65"/>
                    <a:pt x="103" y="35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Freeform 109">
              <a:extLst>
                <a:ext uri="{FF2B5EF4-FFF2-40B4-BE49-F238E27FC236}">
                  <a16:creationId xmlns:a16="http://schemas.microsoft.com/office/drawing/2014/main" id="{E5457C6B-0B94-4F33-9B04-956BECA90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1595"/>
              <a:ext cx="262" cy="480"/>
            </a:xfrm>
            <a:custGeom>
              <a:avLst/>
              <a:gdLst>
                <a:gd name="T0" fmla="*/ 1632 w 105"/>
                <a:gd name="T1" fmla="*/ 0 h 180"/>
                <a:gd name="T2" fmla="*/ 167 w 105"/>
                <a:gd name="T3" fmla="*/ 1459 h 180"/>
                <a:gd name="T4" fmla="*/ 125 w 105"/>
                <a:gd name="T5" fmla="*/ 1501 h 180"/>
                <a:gd name="T6" fmla="*/ 0 w 105"/>
                <a:gd name="T7" fmla="*/ 1955 h 180"/>
                <a:gd name="T8" fmla="*/ 0 w 105"/>
                <a:gd name="T9" fmla="*/ 3208 h 180"/>
                <a:gd name="T10" fmla="*/ 167 w 105"/>
                <a:gd name="T11" fmla="*/ 3336 h 180"/>
                <a:gd name="T12" fmla="*/ 167 w 105"/>
                <a:gd name="T13" fmla="*/ 3336 h 180"/>
                <a:gd name="T14" fmla="*/ 1632 w 105"/>
                <a:gd name="T15" fmla="*/ 1877 h 1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5" h="180">
                  <a:moveTo>
                    <a:pt x="105" y="0"/>
                  </a:moveTo>
                  <a:cubicBezTo>
                    <a:pt x="105" y="35"/>
                    <a:pt x="66" y="65"/>
                    <a:pt x="11" y="77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2" y="80"/>
                    <a:pt x="0" y="79"/>
                    <a:pt x="0" y="103"/>
                  </a:cubicBezTo>
                  <a:cubicBezTo>
                    <a:pt x="0" y="126"/>
                    <a:pt x="0" y="157"/>
                    <a:pt x="0" y="169"/>
                  </a:cubicBezTo>
                  <a:cubicBezTo>
                    <a:pt x="0" y="180"/>
                    <a:pt x="11" y="176"/>
                    <a:pt x="11" y="176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66" y="163"/>
                    <a:pt x="105" y="134"/>
                    <a:pt x="105" y="99"/>
                  </a:cubicBezTo>
                </a:path>
              </a:pathLst>
            </a:custGeom>
            <a:solidFill>
              <a:srgbClr val="C6C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0" name="Freeform 110">
              <a:extLst>
                <a:ext uri="{FF2B5EF4-FFF2-40B4-BE49-F238E27FC236}">
                  <a16:creationId xmlns:a16="http://schemas.microsoft.com/office/drawing/2014/main" id="{7A454AEF-7F60-475F-9E62-C7CE038CD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2669"/>
              <a:ext cx="148" cy="923"/>
            </a:xfrm>
            <a:custGeom>
              <a:avLst/>
              <a:gdLst>
                <a:gd name="T0" fmla="*/ 0 w 59"/>
                <a:gd name="T1" fmla="*/ 149 h 346"/>
                <a:gd name="T2" fmla="*/ 125 w 59"/>
                <a:gd name="T3" fmla="*/ 760 h 346"/>
                <a:gd name="T4" fmla="*/ 125 w 59"/>
                <a:gd name="T5" fmla="*/ 6568 h 346"/>
                <a:gd name="T6" fmla="*/ 314 w 59"/>
                <a:gd name="T7" fmla="*/ 1232 h 346"/>
                <a:gd name="T8" fmla="*/ 931 w 59"/>
                <a:gd name="T9" fmla="*/ 0 h 346"/>
                <a:gd name="T10" fmla="*/ 0 w 59"/>
                <a:gd name="T11" fmla="*/ 149 h 3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346">
                  <a:moveTo>
                    <a:pt x="0" y="8"/>
                  </a:moveTo>
                  <a:cubicBezTo>
                    <a:pt x="0" y="8"/>
                    <a:pt x="8" y="28"/>
                    <a:pt x="8" y="40"/>
                  </a:cubicBezTo>
                  <a:cubicBezTo>
                    <a:pt x="8" y="52"/>
                    <a:pt x="8" y="346"/>
                    <a:pt x="8" y="346"/>
                  </a:cubicBezTo>
                  <a:cubicBezTo>
                    <a:pt x="8" y="346"/>
                    <a:pt x="15" y="96"/>
                    <a:pt x="20" y="65"/>
                  </a:cubicBezTo>
                  <a:cubicBezTo>
                    <a:pt x="26" y="34"/>
                    <a:pt x="40" y="22"/>
                    <a:pt x="59" y="0"/>
                  </a:cubicBezTo>
                  <a:cubicBezTo>
                    <a:pt x="47" y="8"/>
                    <a:pt x="7" y="13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1" name="Freeform 111">
              <a:extLst>
                <a:ext uri="{FF2B5EF4-FFF2-40B4-BE49-F238E27FC236}">
                  <a16:creationId xmlns:a16="http://schemas.microsoft.com/office/drawing/2014/main" id="{97AE43BB-D816-4557-8917-835A5545E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" y="2747"/>
              <a:ext cx="90" cy="821"/>
            </a:xfrm>
            <a:custGeom>
              <a:avLst/>
              <a:gdLst>
                <a:gd name="T0" fmla="*/ 563 w 36"/>
                <a:gd name="T1" fmla="*/ 0 h 308"/>
                <a:gd name="T2" fmla="*/ 533 w 36"/>
                <a:gd name="T3" fmla="*/ 661 h 308"/>
                <a:gd name="T4" fmla="*/ 533 w 36"/>
                <a:gd name="T5" fmla="*/ 5265 h 308"/>
                <a:gd name="T6" fmla="*/ 0 w 36"/>
                <a:gd name="T7" fmla="*/ 5832 h 308"/>
                <a:gd name="T8" fmla="*/ 375 w 36"/>
                <a:gd name="T9" fmla="*/ 5115 h 308"/>
                <a:gd name="T10" fmla="*/ 458 w 36"/>
                <a:gd name="T11" fmla="*/ 1741 h 308"/>
                <a:gd name="T12" fmla="*/ 563 w 36"/>
                <a:gd name="T13" fmla="*/ 0 h 3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308">
                  <a:moveTo>
                    <a:pt x="36" y="0"/>
                  </a:moveTo>
                  <a:cubicBezTo>
                    <a:pt x="35" y="9"/>
                    <a:pt x="34" y="17"/>
                    <a:pt x="34" y="35"/>
                  </a:cubicBezTo>
                  <a:cubicBezTo>
                    <a:pt x="34" y="53"/>
                    <a:pt x="34" y="278"/>
                    <a:pt x="34" y="278"/>
                  </a:cubicBezTo>
                  <a:cubicBezTo>
                    <a:pt x="28" y="280"/>
                    <a:pt x="6" y="299"/>
                    <a:pt x="0" y="308"/>
                  </a:cubicBezTo>
                  <a:cubicBezTo>
                    <a:pt x="8" y="286"/>
                    <a:pt x="21" y="281"/>
                    <a:pt x="24" y="270"/>
                  </a:cubicBezTo>
                  <a:cubicBezTo>
                    <a:pt x="27" y="259"/>
                    <a:pt x="29" y="119"/>
                    <a:pt x="29" y="92"/>
                  </a:cubicBezTo>
                  <a:cubicBezTo>
                    <a:pt x="29" y="65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C7E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2" name="Freeform 112">
              <a:extLst>
                <a:ext uri="{FF2B5EF4-FFF2-40B4-BE49-F238E27FC236}">
                  <a16:creationId xmlns:a16="http://schemas.microsoft.com/office/drawing/2014/main" id="{D0A8E057-6DAE-440F-A1CB-64F02218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" y="3517"/>
              <a:ext cx="125" cy="136"/>
            </a:xfrm>
            <a:custGeom>
              <a:avLst/>
              <a:gdLst>
                <a:gd name="T0" fmla="*/ 0 w 50"/>
                <a:gd name="T1" fmla="*/ 968 h 51"/>
                <a:gd name="T2" fmla="*/ 783 w 50"/>
                <a:gd name="T3" fmla="*/ 0 h 51"/>
                <a:gd name="T4" fmla="*/ 0 w 50"/>
                <a:gd name="T5" fmla="*/ 968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51">
                  <a:moveTo>
                    <a:pt x="0" y="51"/>
                  </a:moveTo>
                  <a:cubicBezTo>
                    <a:pt x="11" y="48"/>
                    <a:pt x="50" y="5"/>
                    <a:pt x="50" y="0"/>
                  </a:cubicBezTo>
                  <a:cubicBezTo>
                    <a:pt x="44" y="1"/>
                    <a:pt x="7" y="36"/>
                    <a:pt x="0" y="51"/>
                  </a:cubicBezTo>
                  <a:close/>
                </a:path>
              </a:pathLst>
            </a:custGeom>
            <a:solidFill>
              <a:srgbClr val="60B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3" name="Freeform 113">
              <a:extLst>
                <a:ext uri="{FF2B5EF4-FFF2-40B4-BE49-F238E27FC236}">
                  <a16:creationId xmlns:a16="http://schemas.microsoft.com/office/drawing/2014/main" id="{2C3405DC-66F9-429E-83BE-517D8F514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" y="1587"/>
              <a:ext cx="280" cy="576"/>
            </a:xfrm>
            <a:custGeom>
              <a:avLst/>
              <a:gdLst>
                <a:gd name="T0" fmla="*/ 0 w 112"/>
                <a:gd name="T1" fmla="*/ 4096 h 216"/>
                <a:gd name="T2" fmla="*/ 0 w 112"/>
                <a:gd name="T3" fmla="*/ 205 h 216"/>
                <a:gd name="T4" fmla="*/ 1750 w 112"/>
                <a:gd name="T5" fmla="*/ 776 h 216"/>
                <a:gd name="T6" fmla="*/ 408 w 112"/>
                <a:gd name="T7" fmla="*/ 968 h 216"/>
                <a:gd name="T8" fmla="*/ 0 w 112"/>
                <a:gd name="T9" fmla="*/ 4096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216">
                  <a:moveTo>
                    <a:pt x="0" y="216"/>
                  </a:moveTo>
                  <a:cubicBezTo>
                    <a:pt x="0" y="198"/>
                    <a:pt x="0" y="11"/>
                    <a:pt x="0" y="11"/>
                  </a:cubicBezTo>
                  <a:cubicBezTo>
                    <a:pt x="0" y="0"/>
                    <a:pt x="32" y="41"/>
                    <a:pt x="112" y="41"/>
                  </a:cubicBezTo>
                  <a:cubicBezTo>
                    <a:pt x="96" y="48"/>
                    <a:pt x="36" y="36"/>
                    <a:pt x="26" y="51"/>
                  </a:cubicBezTo>
                  <a:cubicBezTo>
                    <a:pt x="16" y="66"/>
                    <a:pt x="0" y="216"/>
                    <a:pt x="0" y="216"/>
                  </a:cubicBezTo>
                  <a:close/>
                </a:path>
              </a:pathLst>
            </a:custGeom>
            <a:solidFill>
              <a:srgbClr val="F5FB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4" name="Freeform 114">
              <a:extLst>
                <a:ext uri="{FF2B5EF4-FFF2-40B4-BE49-F238E27FC236}">
                  <a16:creationId xmlns:a16="http://schemas.microsoft.com/office/drawing/2014/main" id="{CDBF8E4B-F34B-4F96-994A-D7ADA156A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59"/>
              <a:ext cx="10" cy="712"/>
            </a:xfrm>
            <a:custGeom>
              <a:avLst/>
              <a:gdLst>
                <a:gd name="T0" fmla="*/ 0 w 10"/>
                <a:gd name="T1" fmla="*/ 0 h 712"/>
                <a:gd name="T2" fmla="*/ 0 w 10"/>
                <a:gd name="T3" fmla="*/ 493 h 712"/>
                <a:gd name="T4" fmla="*/ 0 w 10"/>
                <a:gd name="T5" fmla="*/ 712 h 712"/>
                <a:gd name="T6" fmla="*/ 10 w 10"/>
                <a:gd name="T7" fmla="*/ 698 h 712"/>
                <a:gd name="T8" fmla="*/ 10 w 10"/>
                <a:gd name="T9" fmla="*/ 0 h 712"/>
                <a:gd name="T10" fmla="*/ 0 w 10"/>
                <a:gd name="T11" fmla="*/ 0 h 7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712">
                  <a:moveTo>
                    <a:pt x="0" y="0"/>
                  </a:moveTo>
                  <a:lnTo>
                    <a:pt x="0" y="493"/>
                  </a:lnTo>
                  <a:lnTo>
                    <a:pt x="0" y="712"/>
                  </a:lnTo>
                  <a:lnTo>
                    <a:pt x="10" y="698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5" name="Freeform 115">
              <a:extLst>
                <a:ext uri="{FF2B5EF4-FFF2-40B4-BE49-F238E27FC236}">
                  <a16:creationId xmlns:a16="http://schemas.microsoft.com/office/drawing/2014/main" id="{84FB163C-063E-4764-BDF1-F843D81B4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2120"/>
              <a:ext cx="770" cy="307"/>
            </a:xfrm>
            <a:custGeom>
              <a:avLst/>
              <a:gdLst>
                <a:gd name="T0" fmla="*/ 2408 w 308"/>
                <a:gd name="T1" fmla="*/ 2189 h 115"/>
                <a:gd name="T2" fmla="*/ 4813 w 308"/>
                <a:gd name="T3" fmla="*/ 606 h 115"/>
                <a:gd name="T4" fmla="*/ 4813 w 308"/>
                <a:gd name="T5" fmla="*/ 0 h 115"/>
                <a:gd name="T6" fmla="*/ 2408 w 308"/>
                <a:gd name="T7" fmla="*/ 1583 h 115"/>
                <a:gd name="T8" fmla="*/ 395 w 308"/>
                <a:gd name="T9" fmla="*/ 876 h 115"/>
                <a:gd name="T10" fmla="*/ 0 w 308"/>
                <a:gd name="T11" fmla="*/ 0 h 115"/>
                <a:gd name="T12" fmla="*/ 0 w 308"/>
                <a:gd name="T13" fmla="*/ 606 h 115"/>
                <a:gd name="T14" fmla="*/ 2408 w 308"/>
                <a:gd name="T15" fmla="*/ 2189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" h="115">
                  <a:moveTo>
                    <a:pt x="154" y="115"/>
                  </a:moveTo>
                  <a:cubicBezTo>
                    <a:pt x="239" y="115"/>
                    <a:pt x="308" y="78"/>
                    <a:pt x="308" y="32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8" y="46"/>
                    <a:pt x="239" y="83"/>
                    <a:pt x="154" y="83"/>
                  </a:cubicBezTo>
                  <a:cubicBezTo>
                    <a:pt x="100" y="83"/>
                    <a:pt x="53" y="68"/>
                    <a:pt x="25" y="46"/>
                  </a:cubicBezTo>
                  <a:cubicBezTo>
                    <a:pt x="9" y="33"/>
                    <a:pt x="0" y="17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78"/>
                    <a:pt x="69" y="115"/>
                    <a:pt x="154" y="115"/>
                  </a:cubicBezTo>
                  <a:close/>
                </a:path>
              </a:pathLst>
            </a:custGeom>
            <a:solidFill>
              <a:srgbClr val="C6C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6" name="Freeform 116">
              <a:extLst>
                <a:ext uri="{FF2B5EF4-FFF2-40B4-BE49-F238E27FC236}">
                  <a16:creationId xmlns:a16="http://schemas.microsoft.com/office/drawing/2014/main" id="{3C592F11-F4A6-45AE-BB86-42C5A584B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1389"/>
              <a:ext cx="770" cy="891"/>
            </a:xfrm>
            <a:custGeom>
              <a:avLst/>
              <a:gdLst>
                <a:gd name="T0" fmla="*/ 145 w 308"/>
                <a:gd name="T1" fmla="*/ 6341 h 334"/>
                <a:gd name="T2" fmla="*/ 0 w 308"/>
                <a:gd name="T3" fmla="*/ 5808 h 334"/>
                <a:gd name="T4" fmla="*/ 0 w 308"/>
                <a:gd name="T5" fmla="*/ 0 h 334"/>
                <a:gd name="T6" fmla="*/ 2408 w 308"/>
                <a:gd name="T7" fmla="*/ 1574 h 334"/>
                <a:gd name="T8" fmla="*/ 4813 w 308"/>
                <a:gd name="T9" fmla="*/ 0 h 334"/>
                <a:gd name="T10" fmla="*/ 4813 w 308"/>
                <a:gd name="T11" fmla="*/ 5808 h 334"/>
                <a:gd name="T12" fmla="*/ 4675 w 308"/>
                <a:gd name="T13" fmla="*/ 6341 h 3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334">
                  <a:moveTo>
                    <a:pt x="9" y="334"/>
                  </a:moveTo>
                  <a:cubicBezTo>
                    <a:pt x="3" y="325"/>
                    <a:pt x="0" y="316"/>
                    <a:pt x="0" y="30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69" y="83"/>
                    <a:pt x="154" y="83"/>
                  </a:cubicBezTo>
                  <a:cubicBezTo>
                    <a:pt x="239" y="83"/>
                    <a:pt x="308" y="46"/>
                    <a:pt x="308" y="0"/>
                  </a:cubicBezTo>
                  <a:cubicBezTo>
                    <a:pt x="308" y="306"/>
                    <a:pt x="308" y="306"/>
                    <a:pt x="308" y="306"/>
                  </a:cubicBezTo>
                  <a:cubicBezTo>
                    <a:pt x="308" y="316"/>
                    <a:pt x="305" y="325"/>
                    <a:pt x="299" y="33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7" name="Freeform 117">
              <a:extLst>
                <a:ext uri="{FF2B5EF4-FFF2-40B4-BE49-F238E27FC236}">
                  <a16:creationId xmlns:a16="http://schemas.microsoft.com/office/drawing/2014/main" id="{0FC283BF-5582-4342-AAF7-A220D9773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2277"/>
              <a:ext cx="92" cy="182"/>
            </a:xfrm>
            <a:custGeom>
              <a:avLst/>
              <a:gdLst>
                <a:gd name="T0" fmla="*/ 0 w 37"/>
                <a:gd name="T1" fmla="*/ 1303 h 68"/>
                <a:gd name="T2" fmla="*/ 62 w 37"/>
                <a:gd name="T3" fmla="*/ 1226 h 68"/>
                <a:gd name="T4" fmla="*/ 557 w 37"/>
                <a:gd name="T5" fmla="*/ 35 h 68"/>
                <a:gd name="T6" fmla="*/ 569 w 37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68">
                  <a:moveTo>
                    <a:pt x="0" y="68"/>
                  </a:moveTo>
                  <a:cubicBezTo>
                    <a:pt x="1" y="67"/>
                    <a:pt x="2" y="65"/>
                    <a:pt x="4" y="64"/>
                  </a:cubicBezTo>
                  <a:cubicBezTo>
                    <a:pt x="11" y="57"/>
                    <a:pt x="30" y="27"/>
                    <a:pt x="36" y="2"/>
                  </a:cubicBezTo>
                  <a:cubicBezTo>
                    <a:pt x="36" y="1"/>
                    <a:pt x="37" y="1"/>
                    <a:pt x="37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8" name="Freeform 118">
              <a:extLst>
                <a:ext uri="{FF2B5EF4-FFF2-40B4-BE49-F238E27FC236}">
                  <a16:creationId xmlns:a16="http://schemas.microsoft.com/office/drawing/2014/main" id="{BA4693C2-4BA1-4770-B072-7FDE49914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2277"/>
              <a:ext cx="100" cy="187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1 h 70"/>
                <a:gd name="T4" fmla="*/ 520 w 40"/>
                <a:gd name="T5" fmla="*/ 1221 h 70"/>
                <a:gd name="T6" fmla="*/ 625 w 40"/>
                <a:gd name="T7" fmla="*/ 1336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7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6"/>
                    <a:pt x="26" y="58"/>
                    <a:pt x="33" y="64"/>
                  </a:cubicBezTo>
                  <a:cubicBezTo>
                    <a:pt x="35" y="66"/>
                    <a:pt x="37" y="68"/>
                    <a:pt x="40" y="7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9" name="Oval 119">
              <a:extLst>
                <a:ext uri="{FF2B5EF4-FFF2-40B4-BE49-F238E27FC236}">
                  <a16:creationId xmlns:a16="http://schemas.microsoft.com/office/drawing/2014/main" id="{1DD238BD-DB33-440C-A3B8-B369CCCBA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1165"/>
              <a:ext cx="770" cy="446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950" name="Freeform 120">
              <a:extLst>
                <a:ext uri="{FF2B5EF4-FFF2-40B4-BE49-F238E27FC236}">
                  <a16:creationId xmlns:a16="http://schemas.microsoft.com/office/drawing/2014/main" id="{524F25E9-9DA7-4914-A9F1-1DE3A89D7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179"/>
              <a:ext cx="745" cy="418"/>
            </a:xfrm>
            <a:custGeom>
              <a:avLst/>
              <a:gdLst>
                <a:gd name="T0" fmla="*/ 658 w 298"/>
                <a:gd name="T1" fmla="*/ 2508 h 157"/>
                <a:gd name="T2" fmla="*/ 0 w 298"/>
                <a:gd name="T3" fmla="*/ 1488 h 157"/>
                <a:gd name="T4" fmla="*/ 658 w 298"/>
                <a:gd name="T5" fmla="*/ 453 h 157"/>
                <a:gd name="T6" fmla="*/ 2333 w 298"/>
                <a:gd name="T7" fmla="*/ 0 h 157"/>
                <a:gd name="T8" fmla="*/ 3988 w 298"/>
                <a:gd name="T9" fmla="*/ 453 h 157"/>
                <a:gd name="T10" fmla="*/ 4658 w 298"/>
                <a:gd name="T11" fmla="*/ 1488 h 157"/>
                <a:gd name="T12" fmla="*/ 3988 w 298"/>
                <a:gd name="T13" fmla="*/ 2508 h 157"/>
                <a:gd name="T14" fmla="*/ 2333 w 298"/>
                <a:gd name="T15" fmla="*/ 2963 h 157"/>
                <a:gd name="T16" fmla="*/ 658 w 298"/>
                <a:gd name="T17" fmla="*/ 2508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57">
                  <a:moveTo>
                    <a:pt x="42" y="133"/>
                  </a:moveTo>
                  <a:cubicBezTo>
                    <a:pt x="15" y="118"/>
                    <a:pt x="0" y="99"/>
                    <a:pt x="0" y="79"/>
                  </a:cubicBezTo>
                  <a:cubicBezTo>
                    <a:pt x="0" y="58"/>
                    <a:pt x="15" y="39"/>
                    <a:pt x="42" y="24"/>
                  </a:cubicBezTo>
                  <a:cubicBezTo>
                    <a:pt x="71" y="9"/>
                    <a:pt x="109" y="0"/>
                    <a:pt x="149" y="0"/>
                  </a:cubicBezTo>
                  <a:cubicBezTo>
                    <a:pt x="189" y="0"/>
                    <a:pt x="227" y="9"/>
                    <a:pt x="255" y="24"/>
                  </a:cubicBezTo>
                  <a:cubicBezTo>
                    <a:pt x="283" y="39"/>
                    <a:pt x="298" y="58"/>
                    <a:pt x="298" y="79"/>
                  </a:cubicBezTo>
                  <a:cubicBezTo>
                    <a:pt x="298" y="99"/>
                    <a:pt x="283" y="118"/>
                    <a:pt x="255" y="133"/>
                  </a:cubicBezTo>
                  <a:cubicBezTo>
                    <a:pt x="227" y="148"/>
                    <a:pt x="189" y="157"/>
                    <a:pt x="149" y="157"/>
                  </a:cubicBezTo>
                  <a:cubicBezTo>
                    <a:pt x="109" y="157"/>
                    <a:pt x="71" y="148"/>
                    <a:pt x="42" y="133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1" name="Freeform 121">
              <a:extLst>
                <a:ext uri="{FF2B5EF4-FFF2-40B4-BE49-F238E27FC236}">
                  <a16:creationId xmlns:a16="http://schemas.microsoft.com/office/drawing/2014/main" id="{3E6CD35D-BC43-49BE-B8A8-73D5660C5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" y="2461"/>
              <a:ext cx="132" cy="144"/>
            </a:xfrm>
            <a:custGeom>
              <a:avLst/>
              <a:gdLst>
                <a:gd name="T0" fmla="*/ 0 w 53"/>
                <a:gd name="T1" fmla="*/ 1024 h 54"/>
                <a:gd name="T2" fmla="*/ 819 w 53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3" h="54">
                  <a:moveTo>
                    <a:pt x="0" y="54"/>
                  </a:moveTo>
                  <a:cubicBezTo>
                    <a:pt x="7" y="48"/>
                    <a:pt x="34" y="19"/>
                    <a:pt x="53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2" name="Freeform 122">
              <a:extLst>
                <a:ext uri="{FF2B5EF4-FFF2-40B4-BE49-F238E27FC236}">
                  <a16:creationId xmlns:a16="http://schemas.microsoft.com/office/drawing/2014/main" id="{9EB68633-1FD0-4732-B5C2-B9F605FED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2464"/>
              <a:ext cx="128" cy="141"/>
            </a:xfrm>
            <a:custGeom>
              <a:avLst/>
              <a:gdLst>
                <a:gd name="T0" fmla="*/ 0 w 51"/>
                <a:gd name="T1" fmla="*/ 0 h 53"/>
                <a:gd name="T2" fmla="*/ 806 w 51"/>
                <a:gd name="T3" fmla="*/ 998 h 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53">
                  <a:moveTo>
                    <a:pt x="0" y="0"/>
                  </a:moveTo>
                  <a:cubicBezTo>
                    <a:pt x="18" y="19"/>
                    <a:pt x="44" y="46"/>
                    <a:pt x="51" y="5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3" name="Freeform 123">
              <a:extLst>
                <a:ext uri="{FF2B5EF4-FFF2-40B4-BE49-F238E27FC236}">
                  <a16:creationId xmlns:a16="http://schemas.microsoft.com/office/drawing/2014/main" id="{8229D09F-500A-42BD-B00F-417E56109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2605"/>
              <a:ext cx="208" cy="1067"/>
            </a:xfrm>
            <a:custGeom>
              <a:avLst/>
              <a:gdLst>
                <a:gd name="T0" fmla="*/ 1306 w 83"/>
                <a:gd name="T1" fmla="*/ 0 h 400"/>
                <a:gd name="T2" fmla="*/ 880 w 83"/>
                <a:gd name="T3" fmla="*/ 1387 h 400"/>
                <a:gd name="T4" fmla="*/ 880 w 83"/>
                <a:gd name="T5" fmla="*/ 6453 h 400"/>
                <a:gd name="T6" fmla="*/ 880 w 83"/>
                <a:gd name="T7" fmla="*/ 6511 h 400"/>
                <a:gd name="T8" fmla="*/ 346 w 83"/>
                <a:gd name="T9" fmla="*/ 7288 h 400"/>
                <a:gd name="T10" fmla="*/ 20 w 83"/>
                <a:gd name="T11" fmla="*/ 7592 h 400"/>
                <a:gd name="T12" fmla="*/ 0 w 83"/>
                <a:gd name="T13" fmla="*/ 7514 h 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" h="400">
                  <a:moveTo>
                    <a:pt x="83" y="0"/>
                  </a:moveTo>
                  <a:cubicBezTo>
                    <a:pt x="76" y="15"/>
                    <a:pt x="56" y="56"/>
                    <a:pt x="56" y="73"/>
                  </a:cubicBezTo>
                  <a:cubicBezTo>
                    <a:pt x="56" y="340"/>
                    <a:pt x="56" y="340"/>
                    <a:pt x="56" y="340"/>
                  </a:cubicBezTo>
                  <a:cubicBezTo>
                    <a:pt x="56" y="343"/>
                    <a:pt x="56" y="343"/>
                    <a:pt x="56" y="343"/>
                  </a:cubicBezTo>
                  <a:cubicBezTo>
                    <a:pt x="52" y="351"/>
                    <a:pt x="37" y="370"/>
                    <a:pt x="22" y="384"/>
                  </a:cubicBezTo>
                  <a:cubicBezTo>
                    <a:pt x="12" y="394"/>
                    <a:pt x="4" y="399"/>
                    <a:pt x="1" y="400"/>
                  </a:cubicBezTo>
                  <a:cubicBezTo>
                    <a:pt x="0" y="400"/>
                    <a:pt x="0" y="398"/>
                    <a:pt x="0" y="39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4" name="Freeform 124">
              <a:extLst>
                <a:ext uri="{FF2B5EF4-FFF2-40B4-BE49-F238E27FC236}">
                  <a16:creationId xmlns:a16="http://schemas.microsoft.com/office/drawing/2014/main" id="{0A613815-2143-492D-BF83-C63BB46EC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2608"/>
              <a:ext cx="67" cy="1053"/>
            </a:xfrm>
            <a:custGeom>
              <a:avLst/>
              <a:gdLst>
                <a:gd name="T0" fmla="*/ 412 w 27"/>
                <a:gd name="T1" fmla="*/ 7483 h 395"/>
                <a:gd name="T2" fmla="*/ 412 w 27"/>
                <a:gd name="T3" fmla="*/ 1365 h 395"/>
                <a:gd name="T4" fmla="*/ 0 w 27"/>
                <a:gd name="T5" fmla="*/ 0 h 3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95">
                  <a:moveTo>
                    <a:pt x="27" y="395"/>
                  </a:moveTo>
                  <a:cubicBezTo>
                    <a:pt x="27" y="395"/>
                    <a:pt x="27" y="72"/>
                    <a:pt x="27" y="72"/>
                  </a:cubicBezTo>
                  <a:cubicBezTo>
                    <a:pt x="27" y="52"/>
                    <a:pt x="7" y="13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5" name="Freeform 125">
              <a:extLst>
                <a:ext uri="{FF2B5EF4-FFF2-40B4-BE49-F238E27FC236}">
                  <a16:creationId xmlns:a16="http://schemas.microsoft.com/office/drawing/2014/main" id="{B7EA8456-909E-42DB-ACAF-45CEA92EE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3499"/>
              <a:ext cx="148" cy="162"/>
            </a:xfrm>
            <a:custGeom>
              <a:avLst/>
              <a:gdLst>
                <a:gd name="T0" fmla="*/ 0 w 59"/>
                <a:gd name="T1" fmla="*/ 1142 h 61"/>
                <a:gd name="T2" fmla="*/ 534 w 59"/>
                <a:gd name="T3" fmla="*/ 374 h 61"/>
                <a:gd name="T4" fmla="*/ 880 w 59"/>
                <a:gd name="T5" fmla="*/ 149 h 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61">
                  <a:moveTo>
                    <a:pt x="0" y="61"/>
                  </a:moveTo>
                  <a:cubicBezTo>
                    <a:pt x="3" y="53"/>
                    <a:pt x="18" y="34"/>
                    <a:pt x="34" y="20"/>
                  </a:cubicBezTo>
                  <a:cubicBezTo>
                    <a:pt x="49" y="5"/>
                    <a:pt x="59" y="0"/>
                    <a:pt x="56" y="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6" name="Freeform 126">
              <a:extLst>
                <a:ext uri="{FF2B5EF4-FFF2-40B4-BE49-F238E27FC236}">
                  <a16:creationId xmlns:a16="http://schemas.microsoft.com/office/drawing/2014/main" id="{73513F75-958E-460F-8EC1-9FF5A63FC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3507"/>
              <a:ext cx="140" cy="154"/>
            </a:xfrm>
            <a:custGeom>
              <a:avLst/>
              <a:gdLst>
                <a:gd name="T0" fmla="*/ 0 w 56"/>
                <a:gd name="T1" fmla="*/ 1086 h 58"/>
                <a:gd name="T2" fmla="*/ 533 w 56"/>
                <a:gd name="T3" fmla="*/ 316 h 58"/>
                <a:gd name="T4" fmla="*/ 875 w 56"/>
                <a:gd name="T5" fmla="*/ 35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58">
                  <a:moveTo>
                    <a:pt x="0" y="58"/>
                  </a:moveTo>
                  <a:cubicBezTo>
                    <a:pt x="3" y="50"/>
                    <a:pt x="18" y="31"/>
                    <a:pt x="34" y="17"/>
                  </a:cubicBezTo>
                  <a:cubicBezTo>
                    <a:pt x="46" y="5"/>
                    <a:pt x="55" y="0"/>
                    <a:pt x="56" y="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7" name="Freeform 127">
              <a:extLst>
                <a:ext uri="{FF2B5EF4-FFF2-40B4-BE49-F238E27FC236}">
                  <a16:creationId xmlns:a16="http://schemas.microsoft.com/office/drawing/2014/main" id="{1A5AFEFA-457F-4DE2-865C-B0BA6E661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" y="1477"/>
              <a:ext cx="740" cy="203"/>
            </a:xfrm>
            <a:custGeom>
              <a:avLst/>
              <a:gdLst>
                <a:gd name="T0" fmla="*/ 2313 w 296"/>
                <a:gd name="T1" fmla="*/ 1127 h 76"/>
                <a:gd name="T2" fmla="*/ 0 w 296"/>
                <a:gd name="T3" fmla="*/ 0 h 76"/>
                <a:gd name="T4" fmla="*/ 2313 w 296"/>
                <a:gd name="T5" fmla="*/ 1448 h 76"/>
                <a:gd name="T6" fmla="*/ 4625 w 296"/>
                <a:gd name="T7" fmla="*/ 0 h 76"/>
                <a:gd name="T8" fmla="*/ 2313 w 296"/>
                <a:gd name="T9" fmla="*/ 112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76">
                  <a:moveTo>
                    <a:pt x="148" y="59"/>
                  </a:moveTo>
                  <a:cubicBezTo>
                    <a:pt x="78" y="59"/>
                    <a:pt x="19" y="34"/>
                    <a:pt x="0" y="0"/>
                  </a:cubicBezTo>
                  <a:cubicBezTo>
                    <a:pt x="4" y="45"/>
                    <a:pt x="68" y="76"/>
                    <a:pt x="148" y="76"/>
                  </a:cubicBezTo>
                  <a:cubicBezTo>
                    <a:pt x="227" y="76"/>
                    <a:pt x="292" y="45"/>
                    <a:pt x="296" y="0"/>
                  </a:cubicBezTo>
                  <a:cubicBezTo>
                    <a:pt x="276" y="34"/>
                    <a:pt x="218" y="59"/>
                    <a:pt x="148" y="59"/>
                  </a:cubicBezTo>
                  <a:close/>
                </a:path>
              </a:pathLst>
            </a:cu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8" name="Oval 128">
              <a:extLst>
                <a:ext uri="{FF2B5EF4-FFF2-40B4-BE49-F238E27FC236}">
                  <a16:creationId xmlns:a16="http://schemas.microsoft.com/office/drawing/2014/main" id="{76A7BEA9-986A-441A-95C0-2D0981A32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2629"/>
              <a:ext cx="45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959" name="Oval 129">
              <a:extLst>
                <a:ext uri="{FF2B5EF4-FFF2-40B4-BE49-F238E27FC236}">
                  <a16:creationId xmlns:a16="http://schemas.microsoft.com/office/drawing/2014/main" id="{6EB409A9-671D-474D-B0D7-FD6D652C5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" y="2643"/>
              <a:ext cx="30" cy="3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960" name="Oval 130">
              <a:extLst>
                <a:ext uri="{FF2B5EF4-FFF2-40B4-BE49-F238E27FC236}">
                  <a16:creationId xmlns:a16="http://schemas.microsoft.com/office/drawing/2014/main" id="{CD85479A-0983-49BC-BFDF-32B688F0D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1" y="2621"/>
              <a:ext cx="33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8961" name="Freeform 131">
              <a:extLst>
                <a:ext uri="{FF2B5EF4-FFF2-40B4-BE49-F238E27FC236}">
                  <a16:creationId xmlns:a16="http://schemas.microsoft.com/office/drawing/2014/main" id="{00321B9F-4893-433F-BE4D-453E415A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1456"/>
              <a:ext cx="10" cy="728"/>
            </a:xfrm>
            <a:custGeom>
              <a:avLst/>
              <a:gdLst>
                <a:gd name="T0" fmla="*/ 0 w 10"/>
                <a:gd name="T1" fmla="*/ 0 h 728"/>
                <a:gd name="T2" fmla="*/ 0 w 10"/>
                <a:gd name="T3" fmla="*/ 691 h 728"/>
                <a:gd name="T4" fmla="*/ 10 w 10"/>
                <a:gd name="T5" fmla="*/ 728 h 728"/>
                <a:gd name="T6" fmla="*/ 10 w 10"/>
                <a:gd name="T7" fmla="*/ 16 h 728"/>
                <a:gd name="T8" fmla="*/ 0 w 10"/>
                <a:gd name="T9" fmla="*/ 0 h 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28">
                  <a:moveTo>
                    <a:pt x="0" y="0"/>
                  </a:moveTo>
                  <a:lnTo>
                    <a:pt x="0" y="691"/>
                  </a:lnTo>
                  <a:lnTo>
                    <a:pt x="10" y="728"/>
                  </a:lnTo>
                  <a:lnTo>
                    <a:pt x="1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2" name="Freeform 132">
              <a:extLst>
                <a:ext uri="{FF2B5EF4-FFF2-40B4-BE49-F238E27FC236}">
                  <a16:creationId xmlns:a16="http://schemas.microsoft.com/office/drawing/2014/main" id="{830493A5-172E-44F9-966D-9F835AA4C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1192"/>
              <a:ext cx="373" cy="171"/>
            </a:xfrm>
            <a:custGeom>
              <a:avLst/>
              <a:gdLst>
                <a:gd name="T0" fmla="*/ 2338 w 149"/>
                <a:gd name="T1" fmla="*/ 0 h 64"/>
                <a:gd name="T2" fmla="*/ 0 w 149"/>
                <a:gd name="T3" fmla="*/ 1221 h 64"/>
                <a:gd name="T4" fmla="*/ 2338 w 149"/>
                <a:gd name="T5" fmla="*/ 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" h="64">
                  <a:moveTo>
                    <a:pt x="149" y="0"/>
                  </a:moveTo>
                  <a:cubicBezTo>
                    <a:pt x="59" y="0"/>
                    <a:pt x="8" y="39"/>
                    <a:pt x="0" y="64"/>
                  </a:cubicBezTo>
                  <a:cubicBezTo>
                    <a:pt x="16" y="48"/>
                    <a:pt x="63" y="10"/>
                    <a:pt x="1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3" name="Freeform 133">
              <a:extLst>
                <a:ext uri="{FF2B5EF4-FFF2-40B4-BE49-F238E27FC236}">
                  <a16:creationId xmlns:a16="http://schemas.microsoft.com/office/drawing/2014/main" id="{C03FAE61-CB64-49B6-8FF2-60F6C2109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" y="1477"/>
              <a:ext cx="740" cy="174"/>
            </a:xfrm>
            <a:custGeom>
              <a:avLst/>
              <a:gdLst>
                <a:gd name="T0" fmla="*/ 4625 w 296"/>
                <a:gd name="T1" fmla="*/ 0 h 65"/>
                <a:gd name="T2" fmla="*/ 2313 w 296"/>
                <a:gd name="T3" fmla="*/ 1132 h 65"/>
                <a:gd name="T4" fmla="*/ 0 w 296"/>
                <a:gd name="T5" fmla="*/ 0 h 65"/>
                <a:gd name="T6" fmla="*/ 2313 w 296"/>
                <a:gd name="T7" fmla="*/ 1247 h 65"/>
                <a:gd name="T8" fmla="*/ 4625 w 296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65">
                  <a:moveTo>
                    <a:pt x="296" y="0"/>
                  </a:moveTo>
                  <a:cubicBezTo>
                    <a:pt x="276" y="34"/>
                    <a:pt x="218" y="59"/>
                    <a:pt x="148" y="59"/>
                  </a:cubicBezTo>
                  <a:cubicBezTo>
                    <a:pt x="78" y="59"/>
                    <a:pt x="19" y="34"/>
                    <a:pt x="0" y="0"/>
                  </a:cubicBezTo>
                  <a:cubicBezTo>
                    <a:pt x="11" y="29"/>
                    <a:pt x="54" y="65"/>
                    <a:pt x="148" y="65"/>
                  </a:cubicBezTo>
                  <a:cubicBezTo>
                    <a:pt x="269" y="65"/>
                    <a:pt x="296" y="0"/>
                    <a:pt x="2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4" name="Freeform 134">
              <a:extLst>
                <a:ext uri="{FF2B5EF4-FFF2-40B4-BE49-F238E27FC236}">
                  <a16:creationId xmlns:a16="http://schemas.microsoft.com/office/drawing/2014/main" id="{C4143D7C-70DE-4DCE-BB37-CC54267D5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" y="1723"/>
              <a:ext cx="210" cy="264"/>
            </a:xfrm>
            <a:custGeom>
              <a:avLst/>
              <a:gdLst>
                <a:gd name="T0" fmla="*/ 95 w 84"/>
                <a:gd name="T1" fmla="*/ 1877 h 99"/>
                <a:gd name="T2" fmla="*/ 95 w 84"/>
                <a:gd name="T3" fmla="*/ 888 h 99"/>
                <a:gd name="T4" fmla="*/ 375 w 84"/>
                <a:gd name="T5" fmla="*/ 477 h 99"/>
                <a:gd name="T6" fmla="*/ 1313 w 84"/>
                <a:gd name="T7" fmla="*/ 0 h 99"/>
                <a:gd name="T8" fmla="*/ 333 w 84"/>
                <a:gd name="T9" fmla="*/ 376 h 99"/>
                <a:gd name="T10" fmla="*/ 20 w 84"/>
                <a:gd name="T11" fmla="*/ 853 h 99"/>
                <a:gd name="T12" fmla="*/ 95 w 84"/>
                <a:gd name="T13" fmla="*/ 1877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99">
                  <a:moveTo>
                    <a:pt x="6" y="99"/>
                  </a:moveTo>
                  <a:cubicBezTo>
                    <a:pt x="6" y="74"/>
                    <a:pt x="6" y="59"/>
                    <a:pt x="6" y="47"/>
                  </a:cubicBezTo>
                  <a:cubicBezTo>
                    <a:pt x="6" y="34"/>
                    <a:pt x="6" y="29"/>
                    <a:pt x="24" y="25"/>
                  </a:cubicBezTo>
                  <a:cubicBezTo>
                    <a:pt x="42" y="22"/>
                    <a:pt x="68" y="11"/>
                    <a:pt x="84" y="0"/>
                  </a:cubicBezTo>
                  <a:cubicBezTo>
                    <a:pt x="72" y="7"/>
                    <a:pt x="36" y="19"/>
                    <a:pt x="21" y="20"/>
                  </a:cubicBezTo>
                  <a:cubicBezTo>
                    <a:pt x="6" y="21"/>
                    <a:pt x="0" y="27"/>
                    <a:pt x="1" y="45"/>
                  </a:cubicBezTo>
                  <a:cubicBezTo>
                    <a:pt x="2" y="63"/>
                    <a:pt x="6" y="99"/>
                    <a:pt x="6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5" name="Freeform 135">
              <a:extLst>
                <a:ext uri="{FF2B5EF4-FFF2-40B4-BE49-F238E27FC236}">
                  <a16:creationId xmlns:a16="http://schemas.microsoft.com/office/drawing/2014/main" id="{DF6C9620-452E-40DD-B62D-0F9DF085F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" y="1712"/>
              <a:ext cx="210" cy="299"/>
            </a:xfrm>
            <a:custGeom>
              <a:avLst/>
              <a:gdLst>
                <a:gd name="T0" fmla="*/ 0 w 84"/>
                <a:gd name="T1" fmla="*/ 2130 h 112"/>
                <a:gd name="T2" fmla="*/ 0 w 84"/>
                <a:gd name="T3" fmla="*/ 892 h 112"/>
                <a:gd name="T4" fmla="*/ 250 w 84"/>
                <a:gd name="T5" fmla="*/ 662 h 112"/>
                <a:gd name="T6" fmla="*/ 1313 w 84"/>
                <a:gd name="T7" fmla="*/ 0 h 112"/>
                <a:gd name="T8" fmla="*/ 313 w 84"/>
                <a:gd name="T9" fmla="*/ 854 h 112"/>
                <a:gd name="T10" fmla="*/ 95 w 84"/>
                <a:gd name="T11" fmla="*/ 1370 h 112"/>
                <a:gd name="T12" fmla="*/ 0 w 84"/>
                <a:gd name="T13" fmla="*/ 213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12">
                  <a:moveTo>
                    <a:pt x="0" y="112"/>
                  </a:moveTo>
                  <a:cubicBezTo>
                    <a:pt x="0" y="87"/>
                    <a:pt x="0" y="55"/>
                    <a:pt x="0" y="47"/>
                  </a:cubicBezTo>
                  <a:cubicBezTo>
                    <a:pt x="0" y="39"/>
                    <a:pt x="2" y="40"/>
                    <a:pt x="16" y="35"/>
                  </a:cubicBezTo>
                  <a:cubicBezTo>
                    <a:pt x="31" y="31"/>
                    <a:pt x="58" y="25"/>
                    <a:pt x="84" y="0"/>
                  </a:cubicBezTo>
                  <a:cubicBezTo>
                    <a:pt x="72" y="18"/>
                    <a:pt x="31" y="41"/>
                    <a:pt x="20" y="45"/>
                  </a:cubicBezTo>
                  <a:cubicBezTo>
                    <a:pt x="8" y="49"/>
                    <a:pt x="6" y="59"/>
                    <a:pt x="6" y="72"/>
                  </a:cubicBezTo>
                  <a:cubicBezTo>
                    <a:pt x="5" y="87"/>
                    <a:pt x="0" y="112"/>
                    <a:pt x="0" y="112"/>
                  </a:cubicBezTo>
                  <a:close/>
                </a:path>
              </a:pathLst>
            </a:custGeom>
            <a:solidFill>
              <a:srgbClr val="ED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6" name="Freeform 136">
              <a:extLst>
                <a:ext uri="{FF2B5EF4-FFF2-40B4-BE49-F238E27FC236}">
                  <a16:creationId xmlns:a16="http://schemas.microsoft.com/office/drawing/2014/main" id="{04A8CDF1-D02A-44D9-A715-E8192027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1" y="1701"/>
              <a:ext cx="140" cy="323"/>
            </a:xfrm>
            <a:custGeom>
              <a:avLst/>
              <a:gdLst>
                <a:gd name="T0" fmla="*/ 875 w 56"/>
                <a:gd name="T1" fmla="*/ 0 h 121"/>
                <a:gd name="T2" fmla="*/ 875 w 56"/>
                <a:gd name="T3" fmla="*/ 1447 h 121"/>
                <a:gd name="T4" fmla="*/ 0 w 56"/>
                <a:gd name="T5" fmla="*/ 2301 h 121"/>
                <a:gd name="T6" fmla="*/ 770 w 56"/>
                <a:gd name="T7" fmla="*/ 1425 h 121"/>
                <a:gd name="T8" fmla="*/ 875 w 56"/>
                <a:gd name="T9" fmla="*/ 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121">
                  <a:moveTo>
                    <a:pt x="56" y="0"/>
                  </a:moveTo>
                  <a:cubicBezTo>
                    <a:pt x="56" y="0"/>
                    <a:pt x="56" y="70"/>
                    <a:pt x="56" y="76"/>
                  </a:cubicBezTo>
                  <a:cubicBezTo>
                    <a:pt x="56" y="82"/>
                    <a:pt x="34" y="110"/>
                    <a:pt x="0" y="121"/>
                  </a:cubicBezTo>
                  <a:cubicBezTo>
                    <a:pt x="12" y="116"/>
                    <a:pt x="46" y="90"/>
                    <a:pt x="49" y="75"/>
                  </a:cubicBezTo>
                  <a:cubicBezTo>
                    <a:pt x="53" y="61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A1A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66631D1-2A33-4897-85A2-93DCD2EC0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Funnels</a:t>
            </a:r>
          </a:p>
        </p:txBody>
      </p:sp>
      <p:grpSp>
        <p:nvGrpSpPr>
          <p:cNvPr id="39938" name="Group 3">
            <a:extLst>
              <a:ext uri="{FF2B5EF4-FFF2-40B4-BE49-F238E27FC236}">
                <a16:creationId xmlns:a16="http://schemas.microsoft.com/office/drawing/2014/main" id="{B618DEBD-B255-4C6C-95CE-D36020BF45B8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905000"/>
            <a:ext cx="1944688" cy="3660775"/>
            <a:chOff x="3072" y="1486"/>
            <a:chExt cx="790" cy="1487"/>
          </a:xfrm>
        </p:grpSpPr>
        <p:sp>
          <p:nvSpPr>
            <p:cNvPr id="40023" name="Freeform 4">
              <a:extLst>
                <a:ext uri="{FF2B5EF4-FFF2-40B4-BE49-F238E27FC236}">
                  <a16:creationId xmlns:a16="http://schemas.microsoft.com/office/drawing/2014/main" id="{45D3E15A-B95A-4353-AD80-FE828BA0B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" y="1657"/>
              <a:ext cx="735" cy="556"/>
            </a:xfrm>
            <a:custGeom>
              <a:avLst/>
              <a:gdLst>
                <a:gd name="T0" fmla="*/ 1612 w 327"/>
                <a:gd name="T1" fmla="*/ 2746 h 247"/>
                <a:gd name="T2" fmla="*/ 1863 w 327"/>
                <a:gd name="T3" fmla="*/ 2818 h 247"/>
                <a:gd name="T4" fmla="*/ 2102 w 327"/>
                <a:gd name="T5" fmla="*/ 2746 h 247"/>
                <a:gd name="T6" fmla="*/ 3713 w 327"/>
                <a:gd name="T7" fmla="*/ 25 h 247"/>
                <a:gd name="T8" fmla="*/ 1863 w 327"/>
                <a:gd name="T9" fmla="*/ 437 h 247"/>
                <a:gd name="T10" fmla="*/ 9 w 327"/>
                <a:gd name="T11" fmla="*/ 11 h 247"/>
                <a:gd name="T12" fmla="*/ 1612 w 327"/>
                <a:gd name="T13" fmla="*/ 2746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7" h="247">
                  <a:moveTo>
                    <a:pt x="142" y="241"/>
                  </a:moveTo>
                  <a:cubicBezTo>
                    <a:pt x="142" y="244"/>
                    <a:pt x="152" y="247"/>
                    <a:pt x="164" y="247"/>
                  </a:cubicBezTo>
                  <a:cubicBezTo>
                    <a:pt x="176" y="247"/>
                    <a:pt x="185" y="244"/>
                    <a:pt x="185" y="241"/>
                  </a:cubicBezTo>
                  <a:cubicBezTo>
                    <a:pt x="185" y="241"/>
                    <a:pt x="327" y="0"/>
                    <a:pt x="327" y="2"/>
                  </a:cubicBezTo>
                  <a:cubicBezTo>
                    <a:pt x="316" y="23"/>
                    <a:pt x="247" y="38"/>
                    <a:pt x="164" y="38"/>
                  </a:cubicBezTo>
                  <a:cubicBezTo>
                    <a:pt x="80" y="38"/>
                    <a:pt x="10" y="22"/>
                    <a:pt x="1" y="1"/>
                  </a:cubicBezTo>
                  <a:cubicBezTo>
                    <a:pt x="0" y="0"/>
                    <a:pt x="142" y="241"/>
                    <a:pt x="142" y="241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4" name="Freeform 5">
              <a:extLst>
                <a:ext uri="{FF2B5EF4-FFF2-40B4-BE49-F238E27FC236}">
                  <a16:creationId xmlns:a16="http://schemas.microsoft.com/office/drawing/2014/main" id="{20BA0265-156C-4434-82DE-8CCC764DD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199"/>
              <a:ext cx="97" cy="774"/>
            </a:xfrm>
            <a:custGeom>
              <a:avLst/>
              <a:gdLst>
                <a:gd name="T0" fmla="*/ 0 w 43"/>
                <a:gd name="T1" fmla="*/ 0 h 344"/>
                <a:gd name="T2" fmla="*/ 255 w 43"/>
                <a:gd name="T3" fmla="*/ 72 h 344"/>
                <a:gd name="T4" fmla="*/ 494 w 43"/>
                <a:gd name="T5" fmla="*/ 0 h 344"/>
                <a:gd name="T6" fmla="*/ 494 w 43"/>
                <a:gd name="T7" fmla="*/ 3863 h 344"/>
                <a:gd name="T8" fmla="*/ 255 w 43"/>
                <a:gd name="T9" fmla="*/ 3920 h 344"/>
                <a:gd name="T10" fmla="*/ 0 w 43"/>
                <a:gd name="T11" fmla="*/ 3863 h 344"/>
                <a:gd name="T12" fmla="*/ 0 w 43"/>
                <a:gd name="T13" fmla="*/ 0 h 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344">
                  <a:moveTo>
                    <a:pt x="0" y="0"/>
                  </a:moveTo>
                  <a:cubicBezTo>
                    <a:pt x="0" y="3"/>
                    <a:pt x="10" y="6"/>
                    <a:pt x="22" y="6"/>
                  </a:cubicBezTo>
                  <a:cubicBezTo>
                    <a:pt x="34" y="6"/>
                    <a:pt x="43" y="3"/>
                    <a:pt x="43" y="0"/>
                  </a:cubicBezTo>
                  <a:cubicBezTo>
                    <a:pt x="43" y="339"/>
                    <a:pt x="43" y="339"/>
                    <a:pt x="43" y="339"/>
                  </a:cubicBezTo>
                  <a:cubicBezTo>
                    <a:pt x="43" y="342"/>
                    <a:pt x="34" y="344"/>
                    <a:pt x="22" y="344"/>
                  </a:cubicBezTo>
                  <a:cubicBezTo>
                    <a:pt x="10" y="344"/>
                    <a:pt x="0" y="342"/>
                    <a:pt x="0" y="3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5" name="Oval 6">
              <a:extLst>
                <a:ext uri="{FF2B5EF4-FFF2-40B4-BE49-F238E27FC236}">
                  <a16:creationId xmlns:a16="http://schemas.microsoft.com/office/drawing/2014/main" id="{D2895B2E-CAF3-4AA9-820E-D20638C07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" y="1556"/>
              <a:ext cx="738" cy="186"/>
            </a:xfrm>
            <a:prstGeom prst="ellipse">
              <a:avLst/>
            </a:prstGeom>
            <a:solidFill>
              <a:srgbClr val="EE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26" name="Freeform 7">
              <a:extLst>
                <a:ext uri="{FF2B5EF4-FFF2-40B4-BE49-F238E27FC236}">
                  <a16:creationId xmlns:a16="http://schemas.microsoft.com/office/drawing/2014/main" id="{E6642D9F-CCFB-45C5-A066-71DAF070C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1709"/>
              <a:ext cx="624" cy="445"/>
            </a:xfrm>
            <a:custGeom>
              <a:avLst/>
              <a:gdLst>
                <a:gd name="T0" fmla="*/ 1568 w 277"/>
                <a:gd name="T1" fmla="*/ 238 h 198"/>
                <a:gd name="T2" fmla="*/ 0 w 277"/>
                <a:gd name="T3" fmla="*/ 20 h 198"/>
                <a:gd name="T4" fmla="*/ 757 w 277"/>
                <a:gd name="T5" fmla="*/ 1339 h 198"/>
                <a:gd name="T6" fmla="*/ 1293 w 277"/>
                <a:gd name="T7" fmla="*/ 2191 h 198"/>
                <a:gd name="T8" fmla="*/ 1795 w 277"/>
                <a:gd name="T9" fmla="*/ 2238 h 198"/>
                <a:gd name="T10" fmla="*/ 2958 w 277"/>
                <a:gd name="T11" fmla="*/ 364 h 198"/>
                <a:gd name="T12" fmla="*/ 3167 w 277"/>
                <a:gd name="T13" fmla="*/ 0 h 198"/>
                <a:gd name="T14" fmla="*/ 1568 w 277"/>
                <a:gd name="T15" fmla="*/ 238 h 1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7" h="198">
                  <a:moveTo>
                    <a:pt x="137" y="21"/>
                  </a:moveTo>
                  <a:cubicBezTo>
                    <a:pt x="80" y="21"/>
                    <a:pt x="29" y="13"/>
                    <a:pt x="0" y="2"/>
                  </a:cubicBezTo>
                  <a:cubicBezTo>
                    <a:pt x="21" y="40"/>
                    <a:pt x="50" y="90"/>
                    <a:pt x="66" y="118"/>
                  </a:cubicBezTo>
                  <a:cubicBezTo>
                    <a:pt x="92" y="164"/>
                    <a:pt x="109" y="189"/>
                    <a:pt x="113" y="193"/>
                  </a:cubicBezTo>
                  <a:cubicBezTo>
                    <a:pt x="117" y="198"/>
                    <a:pt x="151" y="198"/>
                    <a:pt x="157" y="197"/>
                  </a:cubicBezTo>
                  <a:cubicBezTo>
                    <a:pt x="163" y="196"/>
                    <a:pt x="244" y="60"/>
                    <a:pt x="259" y="32"/>
                  </a:cubicBezTo>
                  <a:cubicBezTo>
                    <a:pt x="267" y="20"/>
                    <a:pt x="272" y="9"/>
                    <a:pt x="277" y="0"/>
                  </a:cubicBezTo>
                  <a:cubicBezTo>
                    <a:pt x="248" y="13"/>
                    <a:pt x="196" y="21"/>
                    <a:pt x="137" y="21"/>
                  </a:cubicBezTo>
                  <a:close/>
                </a:path>
              </a:pathLst>
            </a:custGeom>
            <a:solidFill>
              <a:srgbClr val="DED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7" name="Oval 8">
              <a:extLst>
                <a:ext uri="{FF2B5EF4-FFF2-40B4-BE49-F238E27FC236}">
                  <a16:creationId xmlns:a16="http://schemas.microsoft.com/office/drawing/2014/main" id="{8D994CCF-EFE9-44E9-9CFE-D2842E007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9" y="1567"/>
              <a:ext cx="689" cy="157"/>
            </a:xfrm>
            <a:prstGeom prst="ellipse">
              <a:avLst/>
            </a:pr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28" name="Freeform 9">
              <a:extLst>
                <a:ext uri="{FF2B5EF4-FFF2-40B4-BE49-F238E27FC236}">
                  <a16:creationId xmlns:a16="http://schemas.microsoft.com/office/drawing/2014/main" id="{05CCCB94-67C8-4B0A-A819-07CB70A2D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" y="1648"/>
              <a:ext cx="579" cy="76"/>
            </a:xfrm>
            <a:custGeom>
              <a:avLst/>
              <a:gdLst>
                <a:gd name="T0" fmla="*/ 0 w 257"/>
                <a:gd name="T1" fmla="*/ 190 h 34"/>
                <a:gd name="T2" fmla="*/ 1478 w 257"/>
                <a:gd name="T3" fmla="*/ 380 h 34"/>
                <a:gd name="T4" fmla="*/ 2938 w 257"/>
                <a:gd name="T5" fmla="*/ 190 h 34"/>
                <a:gd name="T6" fmla="*/ 1478 w 257"/>
                <a:gd name="T7" fmla="*/ 0 h 34"/>
                <a:gd name="T8" fmla="*/ 0 w 257"/>
                <a:gd name="T9" fmla="*/ 19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7" h="34">
                  <a:moveTo>
                    <a:pt x="0" y="17"/>
                  </a:moveTo>
                  <a:cubicBezTo>
                    <a:pt x="26" y="27"/>
                    <a:pt x="70" y="34"/>
                    <a:pt x="129" y="34"/>
                  </a:cubicBezTo>
                  <a:cubicBezTo>
                    <a:pt x="187" y="34"/>
                    <a:pt x="232" y="27"/>
                    <a:pt x="257" y="17"/>
                  </a:cubicBezTo>
                  <a:cubicBezTo>
                    <a:pt x="232" y="8"/>
                    <a:pt x="187" y="0"/>
                    <a:pt x="129" y="0"/>
                  </a:cubicBezTo>
                  <a:cubicBezTo>
                    <a:pt x="70" y="0"/>
                    <a:pt x="26" y="8"/>
                    <a:pt x="0" y="17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9" name="Oval 10">
              <a:extLst>
                <a:ext uri="{FF2B5EF4-FFF2-40B4-BE49-F238E27FC236}">
                  <a16:creationId xmlns:a16="http://schemas.microsoft.com/office/drawing/2014/main" id="{A0539BEB-F991-42AD-8C56-6587DC954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2188"/>
              <a:ext cx="97" cy="25"/>
            </a:xfrm>
            <a:prstGeom prst="ellipse">
              <a:avLst/>
            </a:pr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30" name="Oval 11">
              <a:extLst>
                <a:ext uri="{FF2B5EF4-FFF2-40B4-BE49-F238E27FC236}">
                  <a16:creationId xmlns:a16="http://schemas.microsoft.com/office/drawing/2014/main" id="{DD611648-69BE-4407-8681-40F37C199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2951"/>
              <a:ext cx="97" cy="22"/>
            </a:xfrm>
            <a:prstGeom prst="ellipse">
              <a:avLst/>
            </a:pr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31" name="Freeform 12">
              <a:extLst>
                <a:ext uri="{FF2B5EF4-FFF2-40B4-BE49-F238E27FC236}">
                  <a16:creationId xmlns:a16="http://schemas.microsoft.com/office/drawing/2014/main" id="{DB91F683-6505-4763-9AEA-4F0546F5E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2195"/>
              <a:ext cx="72" cy="36"/>
            </a:xfrm>
            <a:custGeom>
              <a:avLst/>
              <a:gdLst>
                <a:gd name="T0" fmla="*/ 182 w 32"/>
                <a:gd name="T1" fmla="*/ 0 h 16"/>
                <a:gd name="T2" fmla="*/ 365 w 32"/>
                <a:gd name="T3" fmla="*/ 25 h 16"/>
                <a:gd name="T4" fmla="*/ 182 w 32"/>
                <a:gd name="T5" fmla="*/ 182 h 16"/>
                <a:gd name="T6" fmla="*/ 0 w 32"/>
                <a:gd name="T7" fmla="*/ 25 h 16"/>
                <a:gd name="T8" fmla="*/ 182 w 3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6">
                  <a:moveTo>
                    <a:pt x="16" y="0"/>
                  </a:moveTo>
                  <a:cubicBezTo>
                    <a:pt x="23" y="0"/>
                    <a:pt x="32" y="1"/>
                    <a:pt x="32" y="2"/>
                  </a:cubicBezTo>
                  <a:cubicBezTo>
                    <a:pt x="32" y="3"/>
                    <a:pt x="32" y="16"/>
                    <a:pt x="16" y="16"/>
                  </a:cubicBezTo>
                  <a:cubicBezTo>
                    <a:pt x="0" y="16"/>
                    <a:pt x="0" y="3"/>
                    <a:pt x="0" y="2"/>
                  </a:cubicBezTo>
                  <a:cubicBezTo>
                    <a:pt x="0" y="1"/>
                    <a:pt x="8" y="0"/>
                    <a:pt x="16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2" name="Freeform 13">
              <a:extLst>
                <a:ext uri="{FF2B5EF4-FFF2-40B4-BE49-F238E27FC236}">
                  <a16:creationId xmlns:a16="http://schemas.microsoft.com/office/drawing/2014/main" id="{FBA6BF7C-0366-416D-BD56-98C2DDE83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2957"/>
              <a:ext cx="72" cy="9"/>
            </a:xfrm>
            <a:custGeom>
              <a:avLst/>
              <a:gdLst>
                <a:gd name="T0" fmla="*/ 182 w 32"/>
                <a:gd name="T1" fmla="*/ 0 h 4"/>
                <a:gd name="T2" fmla="*/ 365 w 32"/>
                <a:gd name="T3" fmla="*/ 25 h 4"/>
                <a:gd name="T4" fmla="*/ 182 w 32"/>
                <a:gd name="T5" fmla="*/ 45 h 4"/>
                <a:gd name="T6" fmla="*/ 0 w 32"/>
                <a:gd name="T7" fmla="*/ 25 h 4"/>
                <a:gd name="T8" fmla="*/ 182 w 3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">
                  <a:moveTo>
                    <a:pt x="16" y="0"/>
                  </a:moveTo>
                  <a:cubicBezTo>
                    <a:pt x="23" y="0"/>
                    <a:pt x="29" y="1"/>
                    <a:pt x="32" y="2"/>
                  </a:cubicBezTo>
                  <a:cubicBezTo>
                    <a:pt x="29" y="3"/>
                    <a:pt x="23" y="4"/>
                    <a:pt x="16" y="4"/>
                  </a:cubicBezTo>
                  <a:cubicBezTo>
                    <a:pt x="8" y="4"/>
                    <a:pt x="3" y="3"/>
                    <a:pt x="0" y="2"/>
                  </a:cubicBezTo>
                  <a:cubicBezTo>
                    <a:pt x="3" y="1"/>
                    <a:pt x="8" y="0"/>
                    <a:pt x="16" y="0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3" name="Freeform 14">
              <a:extLst>
                <a:ext uri="{FF2B5EF4-FFF2-40B4-BE49-F238E27FC236}">
                  <a16:creationId xmlns:a16="http://schemas.microsoft.com/office/drawing/2014/main" id="{64647527-DDD4-459B-ACB7-16538D5BB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1682"/>
              <a:ext cx="459" cy="42"/>
            </a:xfrm>
            <a:custGeom>
              <a:avLst/>
              <a:gdLst>
                <a:gd name="T0" fmla="*/ 0 w 204"/>
                <a:gd name="T1" fmla="*/ 108 h 19"/>
                <a:gd name="T2" fmla="*/ 1166 w 204"/>
                <a:gd name="T3" fmla="*/ 206 h 19"/>
                <a:gd name="T4" fmla="*/ 2324 w 204"/>
                <a:gd name="T5" fmla="*/ 108 h 19"/>
                <a:gd name="T6" fmla="*/ 1166 w 204"/>
                <a:gd name="T7" fmla="*/ 0 h 19"/>
                <a:gd name="T8" fmla="*/ 0 w 204"/>
                <a:gd name="T9" fmla="*/ 10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" h="19">
                  <a:moveTo>
                    <a:pt x="0" y="10"/>
                  </a:moveTo>
                  <a:cubicBezTo>
                    <a:pt x="25" y="16"/>
                    <a:pt x="60" y="19"/>
                    <a:pt x="102" y="19"/>
                  </a:cubicBezTo>
                  <a:cubicBezTo>
                    <a:pt x="144" y="19"/>
                    <a:pt x="178" y="16"/>
                    <a:pt x="204" y="10"/>
                  </a:cubicBezTo>
                  <a:cubicBezTo>
                    <a:pt x="178" y="4"/>
                    <a:pt x="144" y="0"/>
                    <a:pt x="102" y="0"/>
                  </a:cubicBezTo>
                  <a:cubicBezTo>
                    <a:pt x="60" y="0"/>
                    <a:pt x="25" y="4"/>
                    <a:pt x="0" y="10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4" name="Freeform 15">
              <a:extLst>
                <a:ext uri="{FF2B5EF4-FFF2-40B4-BE49-F238E27FC236}">
                  <a16:creationId xmlns:a16="http://schemas.microsoft.com/office/drawing/2014/main" id="{DC71BAA4-42A4-479C-9C48-3A34DB4E8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1713"/>
              <a:ext cx="285" cy="486"/>
            </a:xfrm>
            <a:custGeom>
              <a:avLst/>
              <a:gdLst>
                <a:gd name="T0" fmla="*/ 0 w 127"/>
                <a:gd name="T1" fmla="*/ 2462 h 216"/>
                <a:gd name="T2" fmla="*/ 1436 w 127"/>
                <a:gd name="T3" fmla="*/ 0 h 216"/>
                <a:gd name="T4" fmla="*/ 328 w 127"/>
                <a:gd name="T5" fmla="*/ 239 h 216"/>
                <a:gd name="T6" fmla="*/ 453 w 127"/>
                <a:gd name="T7" fmla="*/ 1166 h 216"/>
                <a:gd name="T8" fmla="*/ 0 w 127"/>
                <a:gd name="T9" fmla="*/ 2462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216">
                  <a:moveTo>
                    <a:pt x="0" y="216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11" y="12"/>
                    <a:pt x="70" y="18"/>
                    <a:pt x="29" y="21"/>
                  </a:cubicBezTo>
                  <a:cubicBezTo>
                    <a:pt x="45" y="26"/>
                    <a:pt x="53" y="44"/>
                    <a:pt x="40" y="102"/>
                  </a:cubicBezTo>
                  <a:cubicBezTo>
                    <a:pt x="29" y="151"/>
                    <a:pt x="6" y="203"/>
                    <a:pt x="0" y="216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5" name="Freeform 16">
              <a:extLst>
                <a:ext uri="{FF2B5EF4-FFF2-40B4-BE49-F238E27FC236}">
                  <a16:creationId xmlns:a16="http://schemas.microsoft.com/office/drawing/2014/main" id="{4EA6B85C-4533-41A4-8193-B14FA61E1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1713"/>
              <a:ext cx="285" cy="486"/>
            </a:xfrm>
            <a:custGeom>
              <a:avLst/>
              <a:gdLst>
                <a:gd name="T0" fmla="*/ 0 w 127"/>
                <a:gd name="T1" fmla="*/ 2462 h 216"/>
                <a:gd name="T2" fmla="*/ 1436 w 127"/>
                <a:gd name="T3" fmla="*/ 0 h 216"/>
                <a:gd name="T4" fmla="*/ 1037 w 127"/>
                <a:gd name="T5" fmla="*/ 146 h 216"/>
                <a:gd name="T6" fmla="*/ 474 w 127"/>
                <a:gd name="T7" fmla="*/ 1575 h 2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216">
                  <a:moveTo>
                    <a:pt x="0" y="216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0" y="5"/>
                    <a:pt x="108" y="9"/>
                    <a:pt x="92" y="13"/>
                  </a:cubicBezTo>
                  <a:cubicBezTo>
                    <a:pt x="108" y="18"/>
                    <a:pt x="75" y="80"/>
                    <a:pt x="42" y="138"/>
                  </a:cubicBezTo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6" name="Freeform 17">
              <a:extLst>
                <a:ext uri="{FF2B5EF4-FFF2-40B4-BE49-F238E27FC236}">
                  <a16:creationId xmlns:a16="http://schemas.microsoft.com/office/drawing/2014/main" id="{D8D4B4FF-7C48-4528-9BF2-C9534080C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" y="1724"/>
              <a:ext cx="268" cy="482"/>
            </a:xfrm>
            <a:custGeom>
              <a:avLst/>
              <a:gdLst>
                <a:gd name="T0" fmla="*/ 0 w 119"/>
                <a:gd name="T1" fmla="*/ 0 h 214"/>
                <a:gd name="T2" fmla="*/ 547 w 119"/>
                <a:gd name="T3" fmla="*/ 101 h 214"/>
                <a:gd name="T4" fmla="*/ 1360 w 119"/>
                <a:gd name="T5" fmla="*/ 2390 h 214"/>
                <a:gd name="T6" fmla="*/ 0 w 119"/>
                <a:gd name="T7" fmla="*/ 0 h 2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9" h="214">
                  <a:moveTo>
                    <a:pt x="0" y="0"/>
                  </a:moveTo>
                  <a:cubicBezTo>
                    <a:pt x="16" y="6"/>
                    <a:pt x="34" y="8"/>
                    <a:pt x="48" y="9"/>
                  </a:cubicBezTo>
                  <a:cubicBezTo>
                    <a:pt x="51" y="34"/>
                    <a:pt x="119" y="209"/>
                    <a:pt x="119" y="209"/>
                  </a:cubicBezTo>
                  <a:cubicBezTo>
                    <a:pt x="112" y="214"/>
                    <a:pt x="3" y="1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7" name="Freeform 18">
              <a:extLst>
                <a:ext uri="{FF2B5EF4-FFF2-40B4-BE49-F238E27FC236}">
                  <a16:creationId xmlns:a16="http://schemas.microsoft.com/office/drawing/2014/main" id="{27A739F7-17DF-4EBF-AB4A-D826AE2BA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1718"/>
              <a:ext cx="286" cy="488"/>
            </a:xfrm>
            <a:custGeom>
              <a:avLst/>
              <a:gdLst>
                <a:gd name="T0" fmla="*/ 1313 w 127"/>
                <a:gd name="T1" fmla="*/ 2240 h 217"/>
                <a:gd name="T2" fmla="*/ 1450 w 127"/>
                <a:gd name="T3" fmla="*/ 2413 h 217"/>
                <a:gd name="T4" fmla="*/ 0 w 127"/>
                <a:gd name="T5" fmla="*/ 0 h 217"/>
                <a:gd name="T6" fmla="*/ 309 w 127"/>
                <a:gd name="T7" fmla="*/ 90 h 217"/>
                <a:gd name="T8" fmla="*/ 1313 w 127"/>
                <a:gd name="T9" fmla="*/ 2240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217">
                  <a:moveTo>
                    <a:pt x="115" y="197"/>
                  </a:moveTo>
                  <a:cubicBezTo>
                    <a:pt x="118" y="203"/>
                    <a:pt x="124" y="208"/>
                    <a:pt x="127" y="212"/>
                  </a:cubicBezTo>
                  <a:cubicBezTo>
                    <a:pt x="120" y="217"/>
                    <a:pt x="4" y="18"/>
                    <a:pt x="0" y="0"/>
                  </a:cubicBezTo>
                  <a:cubicBezTo>
                    <a:pt x="12" y="5"/>
                    <a:pt x="20" y="6"/>
                    <a:pt x="27" y="8"/>
                  </a:cubicBezTo>
                  <a:cubicBezTo>
                    <a:pt x="30" y="26"/>
                    <a:pt x="80" y="143"/>
                    <a:pt x="115" y="197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8" name="Freeform 19">
              <a:extLst>
                <a:ext uri="{FF2B5EF4-FFF2-40B4-BE49-F238E27FC236}">
                  <a16:creationId xmlns:a16="http://schemas.microsoft.com/office/drawing/2014/main" id="{6F2F0169-EB33-43EE-89B2-19F15E5D1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2222"/>
              <a:ext cx="34" cy="722"/>
            </a:xfrm>
            <a:custGeom>
              <a:avLst/>
              <a:gdLst>
                <a:gd name="T0" fmla="*/ 0 w 15"/>
                <a:gd name="T1" fmla="*/ 9 h 321"/>
                <a:gd name="T2" fmla="*/ 175 w 15"/>
                <a:gd name="T3" fmla="*/ 0 h 321"/>
                <a:gd name="T4" fmla="*/ 175 w 15"/>
                <a:gd name="T5" fmla="*/ 3653 h 321"/>
                <a:gd name="T6" fmla="*/ 0 w 15"/>
                <a:gd name="T7" fmla="*/ 9 h 3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321">
                  <a:moveTo>
                    <a:pt x="0" y="1"/>
                  </a:moveTo>
                  <a:cubicBezTo>
                    <a:pt x="7" y="2"/>
                    <a:pt x="15" y="0"/>
                    <a:pt x="15" y="0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5" y="321"/>
                    <a:pt x="4" y="7"/>
                    <a:pt x="0" y="1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9" name="Freeform 20">
              <a:extLst>
                <a:ext uri="{FF2B5EF4-FFF2-40B4-BE49-F238E27FC236}">
                  <a16:creationId xmlns:a16="http://schemas.microsoft.com/office/drawing/2014/main" id="{43872710-CA9B-4A05-BB55-B1902BC17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2201"/>
              <a:ext cx="20" cy="387"/>
            </a:xfrm>
            <a:custGeom>
              <a:avLst/>
              <a:gdLst>
                <a:gd name="T0" fmla="*/ 98 w 9"/>
                <a:gd name="T1" fmla="*/ 1960 h 172"/>
                <a:gd name="T2" fmla="*/ 89 w 9"/>
                <a:gd name="T3" fmla="*/ 11 h 172"/>
                <a:gd name="T4" fmla="*/ 0 w 9"/>
                <a:gd name="T5" fmla="*/ 0 h 1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72">
                  <a:moveTo>
                    <a:pt x="9" y="172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5" y="0"/>
                    <a:pt x="0" y="0"/>
                  </a:cubicBezTo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0" name="Freeform 21">
              <a:extLst>
                <a:ext uri="{FF2B5EF4-FFF2-40B4-BE49-F238E27FC236}">
                  <a16:creationId xmlns:a16="http://schemas.microsoft.com/office/drawing/2014/main" id="{5AF0BACB-388E-4559-942E-A6E8D5D5B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2656"/>
              <a:ext cx="27" cy="281"/>
            </a:xfrm>
            <a:custGeom>
              <a:avLst/>
              <a:gdLst>
                <a:gd name="T0" fmla="*/ 0 w 12"/>
                <a:gd name="T1" fmla="*/ 9 h 125"/>
                <a:gd name="T2" fmla="*/ 0 w 12"/>
                <a:gd name="T3" fmla="*/ 1421 h 125"/>
                <a:gd name="T4" fmla="*/ 137 w 12"/>
                <a:gd name="T5" fmla="*/ 1401 h 125"/>
                <a:gd name="T6" fmla="*/ 11 w 12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5">
                  <a:moveTo>
                    <a:pt x="0" y="1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3" y="123"/>
                    <a:pt x="12" y="123"/>
                  </a:cubicBezTo>
                  <a:cubicBezTo>
                    <a:pt x="7" y="121"/>
                    <a:pt x="3" y="36"/>
                    <a:pt x="1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1" name="Freeform 22">
              <a:extLst>
                <a:ext uri="{FF2B5EF4-FFF2-40B4-BE49-F238E27FC236}">
                  <a16:creationId xmlns:a16="http://schemas.microsoft.com/office/drawing/2014/main" id="{9DB98D1F-89F0-42F9-9698-C86121190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" y="1567"/>
              <a:ext cx="324" cy="130"/>
            </a:xfrm>
            <a:custGeom>
              <a:avLst/>
              <a:gdLst>
                <a:gd name="T0" fmla="*/ 356 w 144"/>
                <a:gd name="T1" fmla="*/ 327 h 58"/>
                <a:gd name="T2" fmla="*/ 1640 w 144"/>
                <a:gd name="T3" fmla="*/ 0 h 58"/>
                <a:gd name="T4" fmla="*/ 0 w 144"/>
                <a:gd name="T5" fmla="*/ 392 h 58"/>
                <a:gd name="T6" fmla="*/ 457 w 144"/>
                <a:gd name="T7" fmla="*/ 652 h 58"/>
                <a:gd name="T8" fmla="*/ 693 w 144"/>
                <a:gd name="T9" fmla="*/ 598 h 58"/>
                <a:gd name="T10" fmla="*/ 923 w 144"/>
                <a:gd name="T11" fmla="*/ 462 h 58"/>
                <a:gd name="T12" fmla="*/ 356 w 144"/>
                <a:gd name="T13" fmla="*/ 327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" h="58">
                  <a:moveTo>
                    <a:pt x="31" y="29"/>
                  </a:moveTo>
                  <a:cubicBezTo>
                    <a:pt x="49" y="14"/>
                    <a:pt x="105" y="5"/>
                    <a:pt x="144" y="0"/>
                  </a:cubicBezTo>
                  <a:cubicBezTo>
                    <a:pt x="54" y="2"/>
                    <a:pt x="0" y="21"/>
                    <a:pt x="0" y="35"/>
                  </a:cubicBezTo>
                  <a:cubicBezTo>
                    <a:pt x="0" y="43"/>
                    <a:pt x="14" y="51"/>
                    <a:pt x="40" y="58"/>
                  </a:cubicBezTo>
                  <a:cubicBezTo>
                    <a:pt x="51" y="56"/>
                    <a:pt x="61" y="53"/>
                    <a:pt x="61" y="53"/>
                  </a:cubicBezTo>
                  <a:cubicBezTo>
                    <a:pt x="61" y="53"/>
                    <a:pt x="93" y="38"/>
                    <a:pt x="81" y="41"/>
                  </a:cubicBezTo>
                  <a:cubicBezTo>
                    <a:pt x="57" y="45"/>
                    <a:pt x="14" y="42"/>
                    <a:pt x="31" y="29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2" name="Freeform 23">
              <a:extLst>
                <a:ext uri="{FF2B5EF4-FFF2-40B4-BE49-F238E27FC236}">
                  <a16:creationId xmlns:a16="http://schemas.microsoft.com/office/drawing/2014/main" id="{A0A5197B-81E9-4FB7-8470-5FCB61CAB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1612"/>
              <a:ext cx="338" cy="103"/>
            </a:xfrm>
            <a:custGeom>
              <a:avLst/>
              <a:gdLst>
                <a:gd name="T0" fmla="*/ 228 w 150"/>
                <a:gd name="T1" fmla="*/ 0 h 46"/>
                <a:gd name="T2" fmla="*/ 11 w 150"/>
                <a:gd name="T3" fmla="*/ 170 h 46"/>
                <a:gd name="T4" fmla="*/ 904 w 150"/>
                <a:gd name="T5" fmla="*/ 517 h 46"/>
                <a:gd name="T6" fmla="*/ 1050 w 150"/>
                <a:gd name="T7" fmla="*/ 470 h 46"/>
                <a:gd name="T8" fmla="*/ 1158 w 150"/>
                <a:gd name="T9" fmla="*/ 381 h 46"/>
                <a:gd name="T10" fmla="*/ 162 w 150"/>
                <a:gd name="T11" fmla="*/ 246 h 46"/>
                <a:gd name="T12" fmla="*/ 228 w 150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46">
                  <a:moveTo>
                    <a:pt x="20" y="0"/>
                  </a:moveTo>
                  <a:cubicBezTo>
                    <a:pt x="7" y="5"/>
                    <a:pt x="1" y="10"/>
                    <a:pt x="1" y="15"/>
                  </a:cubicBezTo>
                  <a:cubicBezTo>
                    <a:pt x="1" y="26"/>
                    <a:pt x="29" y="39"/>
                    <a:pt x="79" y="46"/>
                  </a:cubicBezTo>
                  <a:cubicBezTo>
                    <a:pt x="87" y="44"/>
                    <a:pt x="92" y="42"/>
                    <a:pt x="92" y="42"/>
                  </a:cubicBezTo>
                  <a:cubicBezTo>
                    <a:pt x="92" y="42"/>
                    <a:pt x="150" y="29"/>
                    <a:pt x="101" y="34"/>
                  </a:cubicBezTo>
                  <a:cubicBezTo>
                    <a:pt x="52" y="38"/>
                    <a:pt x="23" y="28"/>
                    <a:pt x="14" y="22"/>
                  </a:cubicBezTo>
                  <a:cubicBezTo>
                    <a:pt x="0" y="14"/>
                    <a:pt x="8" y="7"/>
                    <a:pt x="20" y="0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3" name="Oval 24">
              <a:extLst>
                <a:ext uri="{FF2B5EF4-FFF2-40B4-BE49-F238E27FC236}">
                  <a16:creationId xmlns:a16="http://schemas.microsoft.com/office/drawing/2014/main" id="{392053D7-E3B2-4198-9C9B-5BAA841F7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" y="2201"/>
              <a:ext cx="48" cy="9"/>
            </a:xfrm>
            <a:prstGeom prst="ellipse">
              <a:avLst/>
            </a:pr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44" name="Freeform 25">
              <a:extLst>
                <a:ext uri="{FF2B5EF4-FFF2-40B4-BE49-F238E27FC236}">
                  <a16:creationId xmlns:a16="http://schemas.microsoft.com/office/drawing/2014/main" id="{FADA39BE-CC0E-4CC5-9405-40B7FF072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1720"/>
              <a:ext cx="239" cy="400"/>
            </a:xfrm>
            <a:custGeom>
              <a:avLst/>
              <a:gdLst>
                <a:gd name="T0" fmla="*/ 0 w 106"/>
                <a:gd name="T1" fmla="*/ 2020 h 178"/>
                <a:gd name="T2" fmla="*/ 1042 w 106"/>
                <a:gd name="T3" fmla="*/ 308 h 178"/>
                <a:gd name="T4" fmla="*/ 1215 w 106"/>
                <a:gd name="T5" fmla="*/ 0 h 178"/>
                <a:gd name="T6" fmla="*/ 162 w 106"/>
                <a:gd name="T7" fmla="*/ 202 h 178"/>
                <a:gd name="T8" fmla="*/ 284 w 106"/>
                <a:gd name="T9" fmla="*/ 1121 h 178"/>
                <a:gd name="T10" fmla="*/ 0 w 106"/>
                <a:gd name="T11" fmla="*/ 2020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" h="178">
                  <a:moveTo>
                    <a:pt x="0" y="178"/>
                  </a:moveTo>
                  <a:cubicBezTo>
                    <a:pt x="24" y="143"/>
                    <a:pt x="79" y="50"/>
                    <a:pt x="91" y="27"/>
                  </a:cubicBezTo>
                  <a:cubicBezTo>
                    <a:pt x="97" y="17"/>
                    <a:pt x="102" y="8"/>
                    <a:pt x="106" y="0"/>
                  </a:cubicBezTo>
                  <a:cubicBezTo>
                    <a:pt x="87" y="10"/>
                    <a:pt x="51" y="16"/>
                    <a:pt x="14" y="18"/>
                  </a:cubicBezTo>
                  <a:cubicBezTo>
                    <a:pt x="30" y="23"/>
                    <a:pt x="38" y="41"/>
                    <a:pt x="25" y="99"/>
                  </a:cubicBezTo>
                  <a:cubicBezTo>
                    <a:pt x="19" y="127"/>
                    <a:pt x="9" y="156"/>
                    <a:pt x="0" y="178"/>
                  </a:cubicBezTo>
                  <a:close/>
                </a:path>
              </a:pathLst>
            </a:custGeom>
            <a:solidFill>
              <a:srgbClr val="B9C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5" name="Freeform 26">
              <a:extLst>
                <a:ext uri="{FF2B5EF4-FFF2-40B4-BE49-F238E27FC236}">
                  <a16:creationId xmlns:a16="http://schemas.microsoft.com/office/drawing/2014/main" id="{769B3C9F-5A6E-408D-A715-5BE619E46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" y="1720"/>
              <a:ext cx="187" cy="319"/>
            </a:xfrm>
            <a:custGeom>
              <a:avLst/>
              <a:gdLst>
                <a:gd name="T0" fmla="*/ 949 w 83"/>
                <a:gd name="T1" fmla="*/ 0 h 142"/>
                <a:gd name="T2" fmla="*/ 620 w 83"/>
                <a:gd name="T3" fmla="*/ 110 h 142"/>
                <a:gd name="T4" fmla="*/ 45 w 83"/>
                <a:gd name="T5" fmla="*/ 1530 h 142"/>
                <a:gd name="T6" fmla="*/ 0 w 83"/>
                <a:gd name="T7" fmla="*/ 1611 h 142"/>
                <a:gd name="T8" fmla="*/ 777 w 83"/>
                <a:gd name="T9" fmla="*/ 308 h 142"/>
                <a:gd name="T10" fmla="*/ 949 w 83"/>
                <a:gd name="T11" fmla="*/ 0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142">
                  <a:moveTo>
                    <a:pt x="83" y="0"/>
                  </a:moveTo>
                  <a:cubicBezTo>
                    <a:pt x="76" y="4"/>
                    <a:pt x="66" y="7"/>
                    <a:pt x="54" y="10"/>
                  </a:cubicBezTo>
                  <a:cubicBezTo>
                    <a:pt x="70" y="15"/>
                    <a:pt x="37" y="77"/>
                    <a:pt x="4" y="135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6" y="100"/>
                    <a:pt x="59" y="44"/>
                    <a:pt x="68" y="27"/>
                  </a:cubicBezTo>
                  <a:cubicBezTo>
                    <a:pt x="74" y="17"/>
                    <a:pt x="79" y="8"/>
                    <a:pt x="83" y="0"/>
                  </a:cubicBezTo>
                  <a:close/>
                </a:path>
              </a:pathLst>
            </a:custGeom>
            <a:solidFill>
              <a:srgbClr val="93B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6" name="Freeform 27">
              <a:extLst>
                <a:ext uri="{FF2B5EF4-FFF2-40B4-BE49-F238E27FC236}">
                  <a16:creationId xmlns:a16="http://schemas.microsoft.com/office/drawing/2014/main" id="{B660A36B-E389-4506-8123-B5C357035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" y="1724"/>
              <a:ext cx="250" cy="426"/>
            </a:xfrm>
            <a:custGeom>
              <a:avLst/>
              <a:gdLst>
                <a:gd name="T0" fmla="*/ 547 w 111"/>
                <a:gd name="T1" fmla="*/ 101 h 189"/>
                <a:gd name="T2" fmla="*/ 0 w 111"/>
                <a:gd name="T3" fmla="*/ 0 h 189"/>
                <a:gd name="T4" fmla="*/ 320 w 111"/>
                <a:gd name="T5" fmla="*/ 676 h 189"/>
                <a:gd name="T6" fmla="*/ 664 w 111"/>
                <a:gd name="T7" fmla="*/ 1269 h 189"/>
                <a:gd name="T8" fmla="*/ 1198 w 111"/>
                <a:gd name="T9" fmla="*/ 2128 h 189"/>
                <a:gd name="T10" fmla="*/ 1268 w 111"/>
                <a:gd name="T11" fmla="*/ 2164 h 189"/>
                <a:gd name="T12" fmla="*/ 547 w 111"/>
                <a:gd name="T13" fmla="*/ 101 h 1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" h="189">
                  <a:moveTo>
                    <a:pt x="48" y="9"/>
                  </a:moveTo>
                  <a:cubicBezTo>
                    <a:pt x="34" y="8"/>
                    <a:pt x="16" y="6"/>
                    <a:pt x="0" y="0"/>
                  </a:cubicBezTo>
                  <a:cubicBezTo>
                    <a:pt x="1" y="5"/>
                    <a:pt x="12" y="29"/>
                    <a:pt x="28" y="59"/>
                  </a:cubicBezTo>
                  <a:cubicBezTo>
                    <a:pt x="40" y="79"/>
                    <a:pt x="51" y="98"/>
                    <a:pt x="58" y="111"/>
                  </a:cubicBezTo>
                  <a:cubicBezTo>
                    <a:pt x="84" y="157"/>
                    <a:pt x="101" y="182"/>
                    <a:pt x="105" y="186"/>
                  </a:cubicBezTo>
                  <a:cubicBezTo>
                    <a:pt x="106" y="187"/>
                    <a:pt x="108" y="188"/>
                    <a:pt x="111" y="189"/>
                  </a:cubicBezTo>
                  <a:cubicBezTo>
                    <a:pt x="93" y="142"/>
                    <a:pt x="50" y="29"/>
                    <a:pt x="4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7" name="Freeform 28">
              <a:extLst>
                <a:ext uri="{FF2B5EF4-FFF2-40B4-BE49-F238E27FC236}">
                  <a16:creationId xmlns:a16="http://schemas.microsoft.com/office/drawing/2014/main" id="{48F7BF1A-92C5-4C65-8314-E34FBD7E1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8" y="1720"/>
              <a:ext cx="207" cy="355"/>
            </a:xfrm>
            <a:custGeom>
              <a:avLst/>
              <a:gdLst>
                <a:gd name="T0" fmla="*/ 0 w 92"/>
                <a:gd name="T1" fmla="*/ 0 h 158"/>
                <a:gd name="T2" fmla="*/ 740 w 92"/>
                <a:gd name="T3" fmla="*/ 1283 h 158"/>
                <a:gd name="T4" fmla="*/ 1049 w 92"/>
                <a:gd name="T5" fmla="*/ 1793 h 158"/>
                <a:gd name="T6" fmla="*/ 299 w 92"/>
                <a:gd name="T7" fmla="*/ 81 h 158"/>
                <a:gd name="T8" fmla="*/ 0 w 92"/>
                <a:gd name="T9" fmla="*/ 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158">
                  <a:moveTo>
                    <a:pt x="0" y="0"/>
                  </a:moveTo>
                  <a:cubicBezTo>
                    <a:pt x="21" y="37"/>
                    <a:pt x="50" y="86"/>
                    <a:pt x="65" y="113"/>
                  </a:cubicBezTo>
                  <a:cubicBezTo>
                    <a:pt x="76" y="131"/>
                    <a:pt x="84" y="146"/>
                    <a:pt x="92" y="158"/>
                  </a:cubicBezTo>
                  <a:cubicBezTo>
                    <a:pt x="61" y="99"/>
                    <a:pt x="28" y="22"/>
                    <a:pt x="26" y="7"/>
                  </a:cubicBezTo>
                  <a:cubicBezTo>
                    <a:pt x="19" y="5"/>
                    <a:pt x="11" y="4"/>
                    <a:pt x="0" y="0"/>
                  </a:cubicBezTo>
                  <a:close/>
                </a:path>
              </a:pathLst>
            </a:custGeom>
            <a:solidFill>
              <a:srgbClr val="93B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8" name="Freeform 29">
              <a:extLst>
                <a:ext uri="{FF2B5EF4-FFF2-40B4-BE49-F238E27FC236}">
                  <a16:creationId xmlns:a16="http://schemas.microsoft.com/office/drawing/2014/main" id="{3B1C77CF-CA19-4595-BFD8-D47A3D4EF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" y="1713"/>
              <a:ext cx="396" cy="54"/>
            </a:xfrm>
            <a:custGeom>
              <a:avLst/>
              <a:gdLst>
                <a:gd name="T0" fmla="*/ 2005 w 176"/>
                <a:gd name="T1" fmla="*/ 0 h 24"/>
                <a:gd name="T2" fmla="*/ 968 w 176"/>
                <a:gd name="T3" fmla="*/ 182 h 24"/>
                <a:gd name="T4" fmla="*/ 0 w 176"/>
                <a:gd name="T5" fmla="*/ 207 h 24"/>
                <a:gd name="T6" fmla="*/ 2005 w 176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6" h="24">
                  <a:moveTo>
                    <a:pt x="176" y="0"/>
                  </a:moveTo>
                  <a:cubicBezTo>
                    <a:pt x="154" y="8"/>
                    <a:pt x="118" y="14"/>
                    <a:pt x="85" y="16"/>
                  </a:cubicBezTo>
                  <a:cubicBezTo>
                    <a:pt x="49" y="19"/>
                    <a:pt x="16" y="18"/>
                    <a:pt x="0" y="18"/>
                  </a:cubicBezTo>
                  <a:cubicBezTo>
                    <a:pt x="36" y="24"/>
                    <a:pt x="129" y="23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9" name="Oval 30">
              <a:extLst>
                <a:ext uri="{FF2B5EF4-FFF2-40B4-BE49-F238E27FC236}">
                  <a16:creationId xmlns:a16="http://schemas.microsoft.com/office/drawing/2014/main" id="{9B27B67E-7DA2-45A6-8529-B6976E29E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" y="1556"/>
              <a:ext cx="738" cy="186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50" name="Oval 31">
              <a:extLst>
                <a:ext uri="{FF2B5EF4-FFF2-40B4-BE49-F238E27FC236}">
                  <a16:creationId xmlns:a16="http://schemas.microsoft.com/office/drawing/2014/main" id="{2A137B3D-3453-46CD-9DF3-DD636DFC3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2951"/>
              <a:ext cx="97" cy="22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51" name="Freeform 32">
              <a:extLst>
                <a:ext uri="{FF2B5EF4-FFF2-40B4-BE49-F238E27FC236}">
                  <a16:creationId xmlns:a16="http://schemas.microsoft.com/office/drawing/2014/main" id="{76A5BF32-8E34-43D1-8D98-597F062F3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2957"/>
              <a:ext cx="72" cy="9"/>
            </a:xfrm>
            <a:custGeom>
              <a:avLst/>
              <a:gdLst>
                <a:gd name="T0" fmla="*/ 182 w 32"/>
                <a:gd name="T1" fmla="*/ 0 h 4"/>
                <a:gd name="T2" fmla="*/ 365 w 32"/>
                <a:gd name="T3" fmla="*/ 25 h 4"/>
                <a:gd name="T4" fmla="*/ 182 w 32"/>
                <a:gd name="T5" fmla="*/ 45 h 4"/>
                <a:gd name="T6" fmla="*/ 0 w 32"/>
                <a:gd name="T7" fmla="*/ 25 h 4"/>
                <a:gd name="T8" fmla="*/ 182 w 3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">
                  <a:moveTo>
                    <a:pt x="16" y="0"/>
                  </a:moveTo>
                  <a:cubicBezTo>
                    <a:pt x="23" y="0"/>
                    <a:pt x="29" y="1"/>
                    <a:pt x="32" y="2"/>
                  </a:cubicBezTo>
                  <a:cubicBezTo>
                    <a:pt x="29" y="3"/>
                    <a:pt x="23" y="4"/>
                    <a:pt x="16" y="4"/>
                  </a:cubicBezTo>
                  <a:cubicBezTo>
                    <a:pt x="8" y="4"/>
                    <a:pt x="3" y="3"/>
                    <a:pt x="0" y="2"/>
                  </a:cubicBezTo>
                  <a:cubicBezTo>
                    <a:pt x="3" y="1"/>
                    <a:pt x="8" y="0"/>
                    <a:pt x="16" y="0"/>
                  </a:cubicBezTo>
                  <a:close/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2" name="Freeform 33">
              <a:extLst>
                <a:ext uri="{FF2B5EF4-FFF2-40B4-BE49-F238E27FC236}">
                  <a16:creationId xmlns:a16="http://schemas.microsoft.com/office/drawing/2014/main" id="{6F3B3173-0670-487E-B0A0-5D4446749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199"/>
              <a:ext cx="97" cy="774"/>
            </a:xfrm>
            <a:custGeom>
              <a:avLst/>
              <a:gdLst>
                <a:gd name="T0" fmla="*/ 494 w 43"/>
                <a:gd name="T1" fmla="*/ 0 h 344"/>
                <a:gd name="T2" fmla="*/ 494 w 43"/>
                <a:gd name="T3" fmla="*/ 3863 h 344"/>
                <a:gd name="T4" fmla="*/ 255 w 43"/>
                <a:gd name="T5" fmla="*/ 3920 h 344"/>
                <a:gd name="T6" fmla="*/ 0 w 43"/>
                <a:gd name="T7" fmla="*/ 3863 h 344"/>
                <a:gd name="T8" fmla="*/ 0 w 43"/>
                <a:gd name="T9" fmla="*/ 0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44">
                  <a:moveTo>
                    <a:pt x="43" y="0"/>
                  </a:moveTo>
                  <a:cubicBezTo>
                    <a:pt x="43" y="339"/>
                    <a:pt x="43" y="339"/>
                    <a:pt x="43" y="339"/>
                  </a:cubicBezTo>
                  <a:cubicBezTo>
                    <a:pt x="43" y="342"/>
                    <a:pt x="34" y="344"/>
                    <a:pt x="22" y="344"/>
                  </a:cubicBezTo>
                  <a:cubicBezTo>
                    <a:pt x="10" y="344"/>
                    <a:pt x="0" y="342"/>
                    <a:pt x="0" y="33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3" name="Freeform 34">
              <a:extLst>
                <a:ext uri="{FF2B5EF4-FFF2-40B4-BE49-F238E27FC236}">
                  <a16:creationId xmlns:a16="http://schemas.microsoft.com/office/drawing/2014/main" id="{0298198A-7728-423E-96B6-8134A101A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2161"/>
              <a:ext cx="18" cy="781"/>
            </a:xfrm>
            <a:custGeom>
              <a:avLst/>
              <a:gdLst>
                <a:gd name="T0" fmla="*/ 18 w 18"/>
                <a:gd name="T1" fmla="*/ 27 h 781"/>
                <a:gd name="T2" fmla="*/ 9 w 18"/>
                <a:gd name="T3" fmla="*/ 781 h 781"/>
                <a:gd name="T4" fmla="*/ 0 w 18"/>
                <a:gd name="T5" fmla="*/ 0 h 781"/>
                <a:gd name="T6" fmla="*/ 18 w 18"/>
                <a:gd name="T7" fmla="*/ 27 h 7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81">
                  <a:moveTo>
                    <a:pt x="18" y="27"/>
                  </a:moveTo>
                  <a:lnTo>
                    <a:pt x="9" y="781"/>
                  </a:lnTo>
                  <a:lnTo>
                    <a:pt x="0" y="0"/>
                  </a:lnTo>
                  <a:lnTo>
                    <a:pt x="18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4" name="Freeform 35">
              <a:extLst>
                <a:ext uri="{FF2B5EF4-FFF2-40B4-BE49-F238E27FC236}">
                  <a16:creationId xmlns:a16="http://schemas.microsoft.com/office/drawing/2014/main" id="{FF0687CB-B9E7-4BC0-B7D0-1805D73AC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2161"/>
              <a:ext cx="18" cy="781"/>
            </a:xfrm>
            <a:custGeom>
              <a:avLst/>
              <a:gdLst>
                <a:gd name="T0" fmla="*/ 18 w 18"/>
                <a:gd name="T1" fmla="*/ 27 h 781"/>
                <a:gd name="T2" fmla="*/ 9 w 18"/>
                <a:gd name="T3" fmla="*/ 781 h 781"/>
                <a:gd name="T4" fmla="*/ 0 w 18"/>
                <a:gd name="T5" fmla="*/ 0 h 7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781">
                  <a:moveTo>
                    <a:pt x="18" y="27"/>
                  </a:moveTo>
                  <a:lnTo>
                    <a:pt x="9" y="78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5" name="Freeform 36">
              <a:extLst>
                <a:ext uri="{FF2B5EF4-FFF2-40B4-BE49-F238E27FC236}">
                  <a16:creationId xmlns:a16="http://schemas.microsoft.com/office/drawing/2014/main" id="{3840AE4E-AB2B-41F7-925E-075BC0F5B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1486"/>
              <a:ext cx="790" cy="182"/>
            </a:xfrm>
            <a:custGeom>
              <a:avLst/>
              <a:gdLst>
                <a:gd name="T0" fmla="*/ 1859 w 351"/>
                <a:gd name="T1" fmla="*/ 908 h 81"/>
                <a:gd name="T2" fmla="*/ 2762 w 351"/>
                <a:gd name="T3" fmla="*/ 874 h 81"/>
                <a:gd name="T4" fmla="*/ 3702 w 351"/>
                <a:gd name="T5" fmla="*/ 611 h 81"/>
                <a:gd name="T6" fmla="*/ 3945 w 351"/>
                <a:gd name="T7" fmla="*/ 418 h 81"/>
                <a:gd name="T8" fmla="*/ 2771 w 351"/>
                <a:gd name="T9" fmla="*/ 36 h 81"/>
                <a:gd name="T10" fmla="*/ 1722 w 351"/>
                <a:gd name="T11" fmla="*/ 9 h 81"/>
                <a:gd name="T12" fmla="*/ 437 w 351"/>
                <a:gd name="T13" fmla="*/ 171 h 81"/>
                <a:gd name="T14" fmla="*/ 11 w 351"/>
                <a:gd name="T15" fmla="*/ 418 h 81"/>
                <a:gd name="T16" fmla="*/ 628 w 351"/>
                <a:gd name="T17" fmla="*/ 782 h 81"/>
                <a:gd name="T18" fmla="*/ 1859 w 351"/>
                <a:gd name="T19" fmla="*/ 908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1" h="81">
                  <a:moveTo>
                    <a:pt x="163" y="80"/>
                  </a:moveTo>
                  <a:cubicBezTo>
                    <a:pt x="193" y="80"/>
                    <a:pt x="217" y="81"/>
                    <a:pt x="242" y="77"/>
                  </a:cubicBezTo>
                  <a:cubicBezTo>
                    <a:pt x="282" y="71"/>
                    <a:pt x="305" y="61"/>
                    <a:pt x="325" y="54"/>
                  </a:cubicBezTo>
                  <a:cubicBezTo>
                    <a:pt x="346" y="47"/>
                    <a:pt x="351" y="46"/>
                    <a:pt x="346" y="37"/>
                  </a:cubicBezTo>
                  <a:cubicBezTo>
                    <a:pt x="341" y="27"/>
                    <a:pt x="323" y="8"/>
                    <a:pt x="243" y="3"/>
                  </a:cubicBezTo>
                  <a:cubicBezTo>
                    <a:pt x="216" y="1"/>
                    <a:pt x="179" y="0"/>
                    <a:pt x="151" y="1"/>
                  </a:cubicBezTo>
                  <a:cubicBezTo>
                    <a:pt x="94" y="4"/>
                    <a:pt x="50" y="11"/>
                    <a:pt x="38" y="15"/>
                  </a:cubicBezTo>
                  <a:cubicBezTo>
                    <a:pt x="20" y="21"/>
                    <a:pt x="2" y="28"/>
                    <a:pt x="1" y="37"/>
                  </a:cubicBezTo>
                  <a:cubicBezTo>
                    <a:pt x="0" y="45"/>
                    <a:pt x="25" y="61"/>
                    <a:pt x="55" y="69"/>
                  </a:cubicBezTo>
                  <a:cubicBezTo>
                    <a:pt x="86" y="78"/>
                    <a:pt x="132" y="80"/>
                    <a:pt x="163" y="80"/>
                  </a:cubicBezTo>
                  <a:close/>
                </a:path>
              </a:pathLst>
            </a:custGeom>
            <a:solidFill>
              <a:srgbClr val="BDB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6" name="Freeform 37">
              <a:extLst>
                <a:ext uri="{FF2B5EF4-FFF2-40B4-BE49-F238E27FC236}">
                  <a16:creationId xmlns:a16="http://schemas.microsoft.com/office/drawing/2014/main" id="{BC23D802-969C-4F86-B926-A5853B267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1506"/>
              <a:ext cx="718" cy="162"/>
            </a:xfrm>
            <a:custGeom>
              <a:avLst/>
              <a:gdLst>
                <a:gd name="T0" fmla="*/ 3637 w 319"/>
                <a:gd name="T1" fmla="*/ 538 h 72"/>
                <a:gd name="T2" fmla="*/ 1256 w 319"/>
                <a:gd name="T3" fmla="*/ 421 h 72"/>
                <a:gd name="T4" fmla="*/ 709 w 319"/>
                <a:gd name="T5" fmla="*/ 410 h 72"/>
                <a:gd name="T6" fmla="*/ 709 w 319"/>
                <a:gd name="T7" fmla="*/ 239 h 72"/>
                <a:gd name="T8" fmla="*/ 1368 w 319"/>
                <a:gd name="T9" fmla="*/ 45 h 72"/>
                <a:gd name="T10" fmla="*/ 774 w 319"/>
                <a:gd name="T11" fmla="*/ 0 h 72"/>
                <a:gd name="T12" fmla="*/ 437 w 319"/>
                <a:gd name="T13" fmla="*/ 72 h 72"/>
                <a:gd name="T14" fmla="*/ 11 w 319"/>
                <a:gd name="T15" fmla="*/ 320 h 72"/>
                <a:gd name="T16" fmla="*/ 628 w 319"/>
                <a:gd name="T17" fmla="*/ 684 h 72"/>
                <a:gd name="T18" fmla="*/ 1859 w 319"/>
                <a:gd name="T19" fmla="*/ 810 h 72"/>
                <a:gd name="T20" fmla="*/ 2762 w 319"/>
                <a:gd name="T21" fmla="*/ 774 h 72"/>
                <a:gd name="T22" fmla="*/ 3637 w 319"/>
                <a:gd name="T23" fmla="*/ 538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19" h="72">
                  <a:moveTo>
                    <a:pt x="319" y="47"/>
                  </a:moveTo>
                  <a:cubicBezTo>
                    <a:pt x="294" y="35"/>
                    <a:pt x="194" y="21"/>
                    <a:pt x="110" y="37"/>
                  </a:cubicBezTo>
                  <a:cubicBezTo>
                    <a:pt x="95" y="39"/>
                    <a:pt x="76" y="43"/>
                    <a:pt x="62" y="36"/>
                  </a:cubicBezTo>
                  <a:cubicBezTo>
                    <a:pt x="51" y="31"/>
                    <a:pt x="54" y="28"/>
                    <a:pt x="62" y="21"/>
                  </a:cubicBezTo>
                  <a:cubicBezTo>
                    <a:pt x="70" y="15"/>
                    <a:pt x="111" y="6"/>
                    <a:pt x="120" y="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4" y="2"/>
                    <a:pt x="43" y="5"/>
                    <a:pt x="38" y="6"/>
                  </a:cubicBezTo>
                  <a:cubicBezTo>
                    <a:pt x="20" y="12"/>
                    <a:pt x="2" y="19"/>
                    <a:pt x="1" y="28"/>
                  </a:cubicBezTo>
                  <a:cubicBezTo>
                    <a:pt x="0" y="36"/>
                    <a:pt x="25" y="52"/>
                    <a:pt x="55" y="60"/>
                  </a:cubicBezTo>
                  <a:cubicBezTo>
                    <a:pt x="86" y="69"/>
                    <a:pt x="132" y="71"/>
                    <a:pt x="163" y="71"/>
                  </a:cubicBezTo>
                  <a:cubicBezTo>
                    <a:pt x="193" y="71"/>
                    <a:pt x="217" y="72"/>
                    <a:pt x="242" y="68"/>
                  </a:cubicBezTo>
                  <a:cubicBezTo>
                    <a:pt x="278" y="63"/>
                    <a:pt x="300" y="54"/>
                    <a:pt x="319" y="47"/>
                  </a:cubicBezTo>
                  <a:close/>
                </a:path>
              </a:pathLst>
            </a:custGeom>
            <a:solidFill>
              <a:srgbClr val="A7A9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7" name="Freeform 38">
              <a:extLst>
                <a:ext uri="{FF2B5EF4-FFF2-40B4-BE49-F238E27FC236}">
                  <a16:creationId xmlns:a16="http://schemas.microsoft.com/office/drawing/2014/main" id="{C6C7047C-4E21-43E2-ABB3-E15EB8308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1515"/>
              <a:ext cx="632" cy="153"/>
            </a:xfrm>
            <a:custGeom>
              <a:avLst/>
              <a:gdLst>
                <a:gd name="T0" fmla="*/ 3014 w 281"/>
                <a:gd name="T1" fmla="*/ 603 h 68"/>
                <a:gd name="T2" fmla="*/ 1912 w 281"/>
                <a:gd name="T3" fmla="*/ 547 h 68"/>
                <a:gd name="T4" fmla="*/ 1037 w 281"/>
                <a:gd name="T5" fmla="*/ 619 h 68"/>
                <a:gd name="T6" fmla="*/ 247 w 281"/>
                <a:gd name="T7" fmla="*/ 376 h 68"/>
                <a:gd name="T8" fmla="*/ 636 w 281"/>
                <a:gd name="T9" fmla="*/ 92 h 68"/>
                <a:gd name="T10" fmla="*/ 522 w 281"/>
                <a:gd name="T11" fmla="*/ 0 h 68"/>
                <a:gd name="T12" fmla="*/ 430 w 281"/>
                <a:gd name="T13" fmla="*/ 25 h 68"/>
                <a:gd name="T14" fmla="*/ 9 w 281"/>
                <a:gd name="T15" fmla="*/ 275 h 68"/>
                <a:gd name="T16" fmla="*/ 628 w 281"/>
                <a:gd name="T17" fmla="*/ 639 h 68"/>
                <a:gd name="T18" fmla="*/ 1856 w 281"/>
                <a:gd name="T19" fmla="*/ 765 h 68"/>
                <a:gd name="T20" fmla="*/ 2753 w 281"/>
                <a:gd name="T21" fmla="*/ 729 h 68"/>
                <a:gd name="T22" fmla="*/ 3196 w 281"/>
                <a:gd name="T23" fmla="*/ 639 h 68"/>
                <a:gd name="T24" fmla="*/ 3014 w 281"/>
                <a:gd name="T25" fmla="*/ 603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1" h="68">
                  <a:moveTo>
                    <a:pt x="265" y="53"/>
                  </a:moveTo>
                  <a:cubicBezTo>
                    <a:pt x="250" y="52"/>
                    <a:pt x="210" y="47"/>
                    <a:pt x="168" y="48"/>
                  </a:cubicBezTo>
                  <a:cubicBezTo>
                    <a:pt x="137" y="48"/>
                    <a:pt x="103" y="54"/>
                    <a:pt x="91" y="54"/>
                  </a:cubicBezTo>
                  <a:cubicBezTo>
                    <a:pt x="65" y="54"/>
                    <a:pt x="30" y="43"/>
                    <a:pt x="22" y="33"/>
                  </a:cubicBezTo>
                  <a:cubicBezTo>
                    <a:pt x="13" y="23"/>
                    <a:pt x="37" y="18"/>
                    <a:pt x="56" y="8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3" y="1"/>
                    <a:pt x="40" y="2"/>
                    <a:pt x="38" y="2"/>
                  </a:cubicBezTo>
                  <a:cubicBezTo>
                    <a:pt x="20" y="8"/>
                    <a:pt x="2" y="15"/>
                    <a:pt x="1" y="24"/>
                  </a:cubicBezTo>
                  <a:cubicBezTo>
                    <a:pt x="0" y="32"/>
                    <a:pt x="25" y="48"/>
                    <a:pt x="55" y="56"/>
                  </a:cubicBezTo>
                  <a:cubicBezTo>
                    <a:pt x="86" y="65"/>
                    <a:pt x="132" y="67"/>
                    <a:pt x="163" y="67"/>
                  </a:cubicBezTo>
                  <a:cubicBezTo>
                    <a:pt x="193" y="67"/>
                    <a:pt x="217" y="68"/>
                    <a:pt x="242" y="64"/>
                  </a:cubicBezTo>
                  <a:cubicBezTo>
                    <a:pt x="258" y="62"/>
                    <a:pt x="270" y="59"/>
                    <a:pt x="281" y="56"/>
                  </a:cubicBezTo>
                  <a:cubicBezTo>
                    <a:pt x="277" y="55"/>
                    <a:pt x="272" y="54"/>
                    <a:pt x="265" y="53"/>
                  </a:cubicBezTo>
                  <a:close/>
                </a:path>
              </a:pathLst>
            </a:custGeom>
            <a:solidFill>
              <a:srgbClr val="959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8" name="Freeform 39">
              <a:extLst>
                <a:ext uri="{FF2B5EF4-FFF2-40B4-BE49-F238E27FC236}">
                  <a16:creationId xmlns:a16="http://schemas.microsoft.com/office/drawing/2014/main" id="{EC8D1D3A-9A41-4E24-A4BE-3320B6904D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3" y="1583"/>
              <a:ext cx="770" cy="159"/>
            </a:xfrm>
            <a:custGeom>
              <a:avLst/>
              <a:gdLst>
                <a:gd name="T0" fmla="*/ 3573 w 342"/>
                <a:gd name="T1" fmla="*/ 562 h 71"/>
                <a:gd name="T2" fmla="*/ 3573 w 342"/>
                <a:gd name="T3" fmla="*/ 562 h 71"/>
                <a:gd name="T4" fmla="*/ 3528 w 342"/>
                <a:gd name="T5" fmla="*/ 643 h 71"/>
                <a:gd name="T6" fmla="*/ 3573 w 342"/>
                <a:gd name="T7" fmla="*/ 562 h 71"/>
                <a:gd name="T8" fmla="*/ 3904 w 342"/>
                <a:gd name="T9" fmla="*/ 20 h 71"/>
                <a:gd name="T10" fmla="*/ 3650 w 342"/>
                <a:gd name="T11" fmla="*/ 125 h 71"/>
                <a:gd name="T12" fmla="*/ 2706 w 342"/>
                <a:gd name="T13" fmla="*/ 381 h 71"/>
                <a:gd name="T14" fmla="*/ 1806 w 342"/>
                <a:gd name="T15" fmla="*/ 417 h 71"/>
                <a:gd name="T16" fmla="*/ 572 w 342"/>
                <a:gd name="T17" fmla="*/ 291 h 71"/>
                <a:gd name="T18" fmla="*/ 0 w 342"/>
                <a:gd name="T19" fmla="*/ 0 h 71"/>
                <a:gd name="T20" fmla="*/ 101 w 342"/>
                <a:gd name="T21" fmla="*/ 170 h 71"/>
                <a:gd name="T22" fmla="*/ 218 w 342"/>
                <a:gd name="T23" fmla="*/ 392 h 71"/>
                <a:gd name="T24" fmla="*/ 320 w 342"/>
                <a:gd name="T25" fmla="*/ 571 h 71"/>
                <a:gd name="T26" fmla="*/ 1927 w 342"/>
                <a:gd name="T27" fmla="*/ 797 h 71"/>
                <a:gd name="T28" fmla="*/ 3573 w 342"/>
                <a:gd name="T29" fmla="*/ 562 h 71"/>
                <a:gd name="T30" fmla="*/ 3686 w 342"/>
                <a:gd name="T31" fmla="*/ 347 h 71"/>
                <a:gd name="T32" fmla="*/ 3904 w 342"/>
                <a:gd name="T33" fmla="*/ 2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2" h="71">
                  <a:moveTo>
                    <a:pt x="313" y="50"/>
                  </a:moveTo>
                  <a:cubicBezTo>
                    <a:pt x="313" y="50"/>
                    <a:pt x="313" y="50"/>
                    <a:pt x="313" y="50"/>
                  </a:cubicBezTo>
                  <a:cubicBezTo>
                    <a:pt x="311" y="52"/>
                    <a:pt x="310" y="54"/>
                    <a:pt x="309" y="57"/>
                  </a:cubicBezTo>
                  <a:cubicBezTo>
                    <a:pt x="310" y="54"/>
                    <a:pt x="311" y="52"/>
                    <a:pt x="313" y="50"/>
                  </a:cubicBezTo>
                  <a:close/>
                  <a:moveTo>
                    <a:pt x="342" y="2"/>
                  </a:moveTo>
                  <a:cubicBezTo>
                    <a:pt x="339" y="5"/>
                    <a:pt x="332" y="7"/>
                    <a:pt x="320" y="11"/>
                  </a:cubicBezTo>
                  <a:cubicBezTo>
                    <a:pt x="300" y="18"/>
                    <a:pt x="277" y="28"/>
                    <a:pt x="237" y="34"/>
                  </a:cubicBezTo>
                  <a:cubicBezTo>
                    <a:pt x="212" y="38"/>
                    <a:pt x="188" y="37"/>
                    <a:pt x="158" y="37"/>
                  </a:cubicBezTo>
                  <a:cubicBezTo>
                    <a:pt x="127" y="37"/>
                    <a:pt x="81" y="35"/>
                    <a:pt x="50" y="26"/>
                  </a:cubicBezTo>
                  <a:cubicBezTo>
                    <a:pt x="27" y="20"/>
                    <a:pt x="7" y="9"/>
                    <a:pt x="0" y="0"/>
                  </a:cubicBezTo>
                  <a:cubicBezTo>
                    <a:pt x="3" y="5"/>
                    <a:pt x="7" y="11"/>
                    <a:pt x="9" y="15"/>
                  </a:cubicBezTo>
                  <a:cubicBezTo>
                    <a:pt x="12" y="21"/>
                    <a:pt x="16" y="29"/>
                    <a:pt x="19" y="35"/>
                  </a:cubicBezTo>
                  <a:cubicBezTo>
                    <a:pt x="22" y="40"/>
                    <a:pt x="25" y="46"/>
                    <a:pt x="28" y="51"/>
                  </a:cubicBezTo>
                  <a:cubicBezTo>
                    <a:pt x="57" y="63"/>
                    <a:pt x="109" y="71"/>
                    <a:pt x="169" y="71"/>
                  </a:cubicBezTo>
                  <a:cubicBezTo>
                    <a:pt x="231" y="71"/>
                    <a:pt x="285" y="63"/>
                    <a:pt x="313" y="50"/>
                  </a:cubicBezTo>
                  <a:cubicBezTo>
                    <a:pt x="317" y="42"/>
                    <a:pt x="320" y="36"/>
                    <a:pt x="323" y="31"/>
                  </a:cubicBezTo>
                  <a:cubicBezTo>
                    <a:pt x="328" y="21"/>
                    <a:pt x="331" y="12"/>
                    <a:pt x="342" y="2"/>
                  </a:cubicBezTo>
                  <a:close/>
                </a:path>
              </a:pathLst>
            </a:custGeom>
            <a:solidFill>
              <a:srgbClr val="DED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59" name="Freeform 40">
              <a:extLst>
                <a:ext uri="{FF2B5EF4-FFF2-40B4-BE49-F238E27FC236}">
                  <a16:creationId xmlns:a16="http://schemas.microsoft.com/office/drawing/2014/main" id="{A0C834D8-B4BF-41E8-898E-971E8720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" y="1630"/>
              <a:ext cx="686" cy="112"/>
            </a:xfrm>
            <a:custGeom>
              <a:avLst/>
              <a:gdLst>
                <a:gd name="T0" fmla="*/ 3277 w 305"/>
                <a:gd name="T1" fmla="*/ 155 h 50"/>
                <a:gd name="T2" fmla="*/ 3061 w 305"/>
                <a:gd name="T3" fmla="*/ 235 h 50"/>
                <a:gd name="T4" fmla="*/ 2150 w 305"/>
                <a:gd name="T5" fmla="*/ 361 h 50"/>
                <a:gd name="T6" fmla="*/ 992 w 305"/>
                <a:gd name="T7" fmla="*/ 347 h 50"/>
                <a:gd name="T8" fmla="*/ 466 w 305"/>
                <a:gd name="T9" fmla="*/ 300 h 50"/>
                <a:gd name="T10" fmla="*/ 0 w 305"/>
                <a:gd name="T11" fmla="*/ 190 h 50"/>
                <a:gd name="T12" fmla="*/ 0 w 305"/>
                <a:gd name="T13" fmla="*/ 190 h 50"/>
                <a:gd name="T14" fmla="*/ 81 w 305"/>
                <a:gd name="T15" fmla="*/ 336 h 50"/>
                <a:gd name="T16" fmla="*/ 1685 w 305"/>
                <a:gd name="T17" fmla="*/ 562 h 50"/>
                <a:gd name="T18" fmla="*/ 3324 w 305"/>
                <a:gd name="T19" fmla="*/ 327 h 50"/>
                <a:gd name="T20" fmla="*/ 3434 w 305"/>
                <a:gd name="T21" fmla="*/ 110 h 50"/>
                <a:gd name="T22" fmla="*/ 3459 w 305"/>
                <a:gd name="T23" fmla="*/ 65 h 50"/>
                <a:gd name="T24" fmla="*/ 3470 w 305"/>
                <a:gd name="T25" fmla="*/ 0 h 50"/>
                <a:gd name="T26" fmla="*/ 3277 w 305"/>
                <a:gd name="T27" fmla="*/ 155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5" h="50">
                  <a:moveTo>
                    <a:pt x="288" y="14"/>
                  </a:moveTo>
                  <a:cubicBezTo>
                    <a:pt x="282" y="15"/>
                    <a:pt x="276" y="19"/>
                    <a:pt x="269" y="21"/>
                  </a:cubicBezTo>
                  <a:cubicBezTo>
                    <a:pt x="242" y="29"/>
                    <a:pt x="216" y="32"/>
                    <a:pt x="189" y="32"/>
                  </a:cubicBezTo>
                  <a:cubicBezTo>
                    <a:pt x="155" y="32"/>
                    <a:pt x="121" y="34"/>
                    <a:pt x="87" y="31"/>
                  </a:cubicBezTo>
                  <a:cubicBezTo>
                    <a:pt x="71" y="30"/>
                    <a:pt x="57" y="27"/>
                    <a:pt x="41" y="27"/>
                  </a:cubicBezTo>
                  <a:cubicBezTo>
                    <a:pt x="27" y="26"/>
                    <a:pt x="13" y="22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1"/>
                    <a:pt x="4" y="25"/>
                    <a:pt x="7" y="30"/>
                  </a:cubicBezTo>
                  <a:cubicBezTo>
                    <a:pt x="36" y="42"/>
                    <a:pt x="88" y="50"/>
                    <a:pt x="148" y="50"/>
                  </a:cubicBezTo>
                  <a:cubicBezTo>
                    <a:pt x="210" y="50"/>
                    <a:pt x="264" y="42"/>
                    <a:pt x="292" y="29"/>
                  </a:cubicBezTo>
                  <a:cubicBezTo>
                    <a:pt x="296" y="21"/>
                    <a:pt x="299" y="15"/>
                    <a:pt x="302" y="10"/>
                  </a:cubicBezTo>
                  <a:cubicBezTo>
                    <a:pt x="302" y="9"/>
                    <a:pt x="303" y="7"/>
                    <a:pt x="304" y="6"/>
                  </a:cubicBezTo>
                  <a:cubicBezTo>
                    <a:pt x="304" y="4"/>
                    <a:pt x="304" y="2"/>
                    <a:pt x="305" y="0"/>
                  </a:cubicBezTo>
                  <a:cubicBezTo>
                    <a:pt x="299" y="6"/>
                    <a:pt x="297" y="12"/>
                    <a:pt x="288" y="14"/>
                  </a:cubicBezTo>
                  <a:close/>
                </a:path>
              </a:pathLst>
            </a:custGeom>
            <a:solidFill>
              <a:srgbClr val="C7C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0" name="Freeform 41">
              <a:extLst>
                <a:ext uri="{FF2B5EF4-FFF2-40B4-BE49-F238E27FC236}">
                  <a16:creationId xmlns:a16="http://schemas.microsoft.com/office/drawing/2014/main" id="{167F3494-C870-4F59-8AB2-44CE5088F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585"/>
              <a:ext cx="770" cy="106"/>
            </a:xfrm>
            <a:custGeom>
              <a:avLst/>
              <a:gdLst>
                <a:gd name="T0" fmla="*/ 3650 w 342"/>
                <a:gd name="T1" fmla="*/ 117 h 47"/>
                <a:gd name="T2" fmla="*/ 2706 w 342"/>
                <a:gd name="T3" fmla="*/ 377 h 47"/>
                <a:gd name="T4" fmla="*/ 1806 w 342"/>
                <a:gd name="T5" fmla="*/ 413 h 47"/>
                <a:gd name="T6" fmla="*/ 572 w 342"/>
                <a:gd name="T7" fmla="*/ 284 h 47"/>
                <a:gd name="T8" fmla="*/ 0 w 342"/>
                <a:gd name="T9" fmla="*/ 0 h 47"/>
                <a:gd name="T10" fmla="*/ 0 w 342"/>
                <a:gd name="T11" fmla="*/ 0 h 47"/>
                <a:gd name="T12" fmla="*/ 101 w 342"/>
                <a:gd name="T13" fmla="*/ 162 h 47"/>
                <a:gd name="T14" fmla="*/ 126 w 342"/>
                <a:gd name="T15" fmla="*/ 207 h 47"/>
                <a:gd name="T16" fmla="*/ 207 w 342"/>
                <a:gd name="T17" fmla="*/ 255 h 47"/>
                <a:gd name="T18" fmla="*/ 572 w 342"/>
                <a:gd name="T19" fmla="*/ 401 h 47"/>
                <a:gd name="T20" fmla="*/ 1790 w 342"/>
                <a:gd name="T21" fmla="*/ 530 h 47"/>
                <a:gd name="T22" fmla="*/ 2706 w 342"/>
                <a:gd name="T23" fmla="*/ 494 h 47"/>
                <a:gd name="T24" fmla="*/ 3650 w 342"/>
                <a:gd name="T25" fmla="*/ 228 h 47"/>
                <a:gd name="T26" fmla="*/ 3742 w 342"/>
                <a:gd name="T27" fmla="*/ 194 h 47"/>
                <a:gd name="T28" fmla="*/ 3755 w 342"/>
                <a:gd name="T29" fmla="*/ 183 h 47"/>
                <a:gd name="T30" fmla="*/ 3904 w 342"/>
                <a:gd name="T31" fmla="*/ 11 h 47"/>
                <a:gd name="T32" fmla="*/ 3904 w 342"/>
                <a:gd name="T33" fmla="*/ 11 h 47"/>
                <a:gd name="T34" fmla="*/ 3650 w 342"/>
                <a:gd name="T35" fmla="*/ 117 h 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2" h="47">
                  <a:moveTo>
                    <a:pt x="320" y="10"/>
                  </a:moveTo>
                  <a:cubicBezTo>
                    <a:pt x="300" y="17"/>
                    <a:pt x="277" y="27"/>
                    <a:pt x="237" y="33"/>
                  </a:cubicBezTo>
                  <a:cubicBezTo>
                    <a:pt x="212" y="37"/>
                    <a:pt x="188" y="36"/>
                    <a:pt x="158" y="36"/>
                  </a:cubicBezTo>
                  <a:cubicBezTo>
                    <a:pt x="127" y="36"/>
                    <a:pt x="81" y="34"/>
                    <a:pt x="50" y="25"/>
                  </a:cubicBezTo>
                  <a:cubicBezTo>
                    <a:pt x="28" y="19"/>
                    <a:pt x="8" y="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5"/>
                    <a:pt x="7" y="10"/>
                    <a:pt x="9" y="14"/>
                  </a:cubicBezTo>
                  <a:cubicBezTo>
                    <a:pt x="9" y="15"/>
                    <a:pt x="10" y="16"/>
                    <a:pt x="11" y="18"/>
                  </a:cubicBezTo>
                  <a:cubicBezTo>
                    <a:pt x="13" y="20"/>
                    <a:pt x="16" y="22"/>
                    <a:pt x="18" y="22"/>
                  </a:cubicBezTo>
                  <a:cubicBezTo>
                    <a:pt x="27" y="27"/>
                    <a:pt x="38" y="32"/>
                    <a:pt x="50" y="35"/>
                  </a:cubicBezTo>
                  <a:cubicBezTo>
                    <a:pt x="80" y="43"/>
                    <a:pt x="126" y="46"/>
                    <a:pt x="157" y="46"/>
                  </a:cubicBezTo>
                  <a:cubicBezTo>
                    <a:pt x="187" y="46"/>
                    <a:pt x="211" y="47"/>
                    <a:pt x="237" y="43"/>
                  </a:cubicBezTo>
                  <a:cubicBezTo>
                    <a:pt x="277" y="36"/>
                    <a:pt x="299" y="27"/>
                    <a:pt x="320" y="20"/>
                  </a:cubicBezTo>
                  <a:cubicBezTo>
                    <a:pt x="323" y="18"/>
                    <a:pt x="325" y="18"/>
                    <a:pt x="328" y="17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32" y="11"/>
                    <a:pt x="336" y="6"/>
                    <a:pt x="342" y="1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339" y="4"/>
                    <a:pt x="332" y="6"/>
                    <a:pt x="320" y="10"/>
                  </a:cubicBezTo>
                  <a:close/>
                </a:path>
              </a:pathLst>
            </a:custGeom>
            <a:solidFill>
              <a:srgbClr val="EBE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1" name="Freeform 42">
              <a:extLst>
                <a:ext uri="{FF2B5EF4-FFF2-40B4-BE49-F238E27FC236}">
                  <a16:creationId xmlns:a16="http://schemas.microsoft.com/office/drawing/2014/main" id="{542C865A-32D6-420D-A881-C970DE3CE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1646"/>
              <a:ext cx="684" cy="96"/>
            </a:xfrm>
            <a:custGeom>
              <a:avLst/>
              <a:gdLst>
                <a:gd name="T0" fmla="*/ 3454 w 304"/>
                <a:gd name="T1" fmla="*/ 0 h 43"/>
                <a:gd name="T2" fmla="*/ 1712 w 304"/>
                <a:gd name="T3" fmla="*/ 388 h 43"/>
                <a:gd name="T4" fmla="*/ 0 w 304"/>
                <a:gd name="T5" fmla="*/ 80 h 43"/>
                <a:gd name="T6" fmla="*/ 0 w 304"/>
                <a:gd name="T7" fmla="*/ 80 h 43"/>
                <a:gd name="T8" fmla="*/ 101 w 304"/>
                <a:gd name="T9" fmla="*/ 255 h 43"/>
                <a:gd name="T10" fmla="*/ 1712 w 304"/>
                <a:gd name="T11" fmla="*/ 478 h 43"/>
                <a:gd name="T12" fmla="*/ 3353 w 304"/>
                <a:gd name="T13" fmla="*/ 243 h 43"/>
                <a:gd name="T14" fmla="*/ 3463 w 304"/>
                <a:gd name="T15" fmla="*/ 36 h 43"/>
                <a:gd name="T16" fmla="*/ 3463 w 304"/>
                <a:gd name="T17" fmla="*/ 36 h 43"/>
                <a:gd name="T18" fmla="*/ 3454 w 304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4" h="43">
                  <a:moveTo>
                    <a:pt x="303" y="0"/>
                  </a:moveTo>
                  <a:cubicBezTo>
                    <a:pt x="303" y="15"/>
                    <a:pt x="245" y="35"/>
                    <a:pt x="150" y="35"/>
                  </a:cubicBezTo>
                  <a:cubicBezTo>
                    <a:pt x="69" y="35"/>
                    <a:pt x="15" y="2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2"/>
                    <a:pt x="6" y="18"/>
                    <a:pt x="9" y="23"/>
                  </a:cubicBezTo>
                  <a:cubicBezTo>
                    <a:pt x="38" y="35"/>
                    <a:pt x="90" y="43"/>
                    <a:pt x="150" y="43"/>
                  </a:cubicBezTo>
                  <a:cubicBezTo>
                    <a:pt x="212" y="43"/>
                    <a:pt x="266" y="35"/>
                    <a:pt x="294" y="22"/>
                  </a:cubicBezTo>
                  <a:cubicBezTo>
                    <a:pt x="298" y="14"/>
                    <a:pt x="301" y="8"/>
                    <a:pt x="304" y="3"/>
                  </a:cubicBezTo>
                  <a:cubicBezTo>
                    <a:pt x="304" y="3"/>
                    <a:pt x="304" y="3"/>
                    <a:pt x="304" y="3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rgbClr val="EE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2" name="Freeform 43">
              <a:extLst>
                <a:ext uri="{FF2B5EF4-FFF2-40B4-BE49-F238E27FC236}">
                  <a16:creationId xmlns:a16="http://schemas.microsoft.com/office/drawing/2014/main" id="{FCE14185-F7A6-4785-8430-5B4F9988F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1486"/>
              <a:ext cx="786" cy="110"/>
            </a:xfrm>
            <a:custGeom>
              <a:avLst/>
              <a:gdLst>
                <a:gd name="T0" fmla="*/ 3941 w 349"/>
                <a:gd name="T1" fmla="*/ 418 h 49"/>
                <a:gd name="T2" fmla="*/ 2763 w 349"/>
                <a:gd name="T3" fmla="*/ 36 h 49"/>
                <a:gd name="T4" fmla="*/ 1714 w 349"/>
                <a:gd name="T5" fmla="*/ 9 h 49"/>
                <a:gd name="T6" fmla="*/ 421 w 349"/>
                <a:gd name="T7" fmla="*/ 171 h 49"/>
                <a:gd name="T8" fmla="*/ 0 w 349"/>
                <a:gd name="T9" fmla="*/ 418 h 49"/>
                <a:gd name="T10" fmla="*/ 45 w 349"/>
                <a:gd name="T11" fmla="*/ 498 h 49"/>
                <a:gd name="T12" fmla="*/ 56 w 349"/>
                <a:gd name="T13" fmla="*/ 510 h 49"/>
                <a:gd name="T14" fmla="*/ 421 w 349"/>
                <a:gd name="T15" fmla="*/ 283 h 49"/>
                <a:gd name="T16" fmla="*/ 1714 w 349"/>
                <a:gd name="T17" fmla="*/ 126 h 49"/>
                <a:gd name="T18" fmla="*/ 2763 w 349"/>
                <a:gd name="T19" fmla="*/ 137 h 49"/>
                <a:gd name="T20" fmla="*/ 3869 w 349"/>
                <a:gd name="T21" fmla="*/ 543 h 49"/>
                <a:gd name="T22" fmla="*/ 3885 w 349"/>
                <a:gd name="T23" fmla="*/ 554 h 49"/>
                <a:gd name="T24" fmla="*/ 3941 w 349"/>
                <a:gd name="T25" fmla="*/ 418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9" h="49">
                  <a:moveTo>
                    <a:pt x="345" y="37"/>
                  </a:moveTo>
                  <a:cubicBezTo>
                    <a:pt x="340" y="27"/>
                    <a:pt x="322" y="8"/>
                    <a:pt x="242" y="3"/>
                  </a:cubicBezTo>
                  <a:cubicBezTo>
                    <a:pt x="215" y="1"/>
                    <a:pt x="178" y="0"/>
                    <a:pt x="150" y="1"/>
                  </a:cubicBezTo>
                  <a:cubicBezTo>
                    <a:pt x="93" y="4"/>
                    <a:pt x="49" y="11"/>
                    <a:pt x="37" y="15"/>
                  </a:cubicBezTo>
                  <a:cubicBezTo>
                    <a:pt x="19" y="21"/>
                    <a:pt x="1" y="28"/>
                    <a:pt x="0" y="37"/>
                  </a:cubicBezTo>
                  <a:cubicBezTo>
                    <a:pt x="0" y="39"/>
                    <a:pt x="1" y="41"/>
                    <a:pt x="4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1" y="39"/>
                    <a:pt x="19" y="31"/>
                    <a:pt x="37" y="25"/>
                  </a:cubicBezTo>
                  <a:cubicBezTo>
                    <a:pt x="49" y="21"/>
                    <a:pt x="93" y="13"/>
                    <a:pt x="150" y="11"/>
                  </a:cubicBezTo>
                  <a:cubicBezTo>
                    <a:pt x="178" y="10"/>
                    <a:pt x="215" y="11"/>
                    <a:pt x="242" y="12"/>
                  </a:cubicBezTo>
                  <a:cubicBezTo>
                    <a:pt x="322" y="17"/>
                    <a:pt x="343" y="42"/>
                    <a:pt x="339" y="48"/>
                  </a:cubicBezTo>
                  <a:cubicBezTo>
                    <a:pt x="340" y="49"/>
                    <a:pt x="340" y="49"/>
                    <a:pt x="340" y="49"/>
                  </a:cubicBezTo>
                  <a:cubicBezTo>
                    <a:pt x="347" y="45"/>
                    <a:pt x="349" y="43"/>
                    <a:pt x="345" y="37"/>
                  </a:cubicBezTo>
                  <a:close/>
                </a:path>
              </a:pathLst>
            </a:custGeom>
            <a:solidFill>
              <a:srgbClr val="DED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3" name="Freeform 44">
              <a:extLst>
                <a:ext uri="{FF2B5EF4-FFF2-40B4-BE49-F238E27FC236}">
                  <a16:creationId xmlns:a16="http://schemas.microsoft.com/office/drawing/2014/main" id="{B9A2B78B-72BD-49C9-A4E7-FFBDEE7F3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1745"/>
              <a:ext cx="31" cy="33"/>
            </a:xfrm>
            <a:custGeom>
              <a:avLst/>
              <a:gdLst>
                <a:gd name="T0" fmla="*/ 20 w 14"/>
                <a:gd name="T1" fmla="*/ 33 h 15"/>
                <a:gd name="T2" fmla="*/ 117 w 14"/>
                <a:gd name="T3" fmla="*/ 33 h 15"/>
                <a:gd name="T4" fmla="*/ 117 w 14"/>
                <a:gd name="T5" fmla="*/ 125 h 15"/>
                <a:gd name="T6" fmla="*/ 20 w 14"/>
                <a:gd name="T7" fmla="*/ 125 h 15"/>
                <a:gd name="T8" fmla="*/ 20 w 14"/>
                <a:gd name="T9" fmla="*/ 3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5">
                  <a:moveTo>
                    <a:pt x="2" y="3"/>
                  </a:moveTo>
                  <a:cubicBezTo>
                    <a:pt x="5" y="0"/>
                    <a:pt x="9" y="0"/>
                    <a:pt x="11" y="3"/>
                  </a:cubicBezTo>
                  <a:cubicBezTo>
                    <a:pt x="14" y="6"/>
                    <a:pt x="14" y="10"/>
                    <a:pt x="11" y="12"/>
                  </a:cubicBezTo>
                  <a:cubicBezTo>
                    <a:pt x="9" y="15"/>
                    <a:pt x="5" y="15"/>
                    <a:pt x="2" y="12"/>
                  </a:cubicBezTo>
                  <a:cubicBezTo>
                    <a:pt x="0" y="9"/>
                    <a:pt x="0" y="5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4" name="Freeform 45">
              <a:extLst>
                <a:ext uri="{FF2B5EF4-FFF2-40B4-BE49-F238E27FC236}">
                  <a16:creationId xmlns:a16="http://schemas.microsoft.com/office/drawing/2014/main" id="{24EAA3FC-BF7A-45F9-9766-E61B31FEB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" y="1751"/>
              <a:ext cx="22" cy="21"/>
            </a:xfrm>
            <a:custGeom>
              <a:avLst/>
              <a:gdLst>
                <a:gd name="T0" fmla="*/ 20 w 10"/>
                <a:gd name="T1" fmla="*/ 12 h 9"/>
                <a:gd name="T2" fmla="*/ 88 w 10"/>
                <a:gd name="T3" fmla="*/ 28 h 9"/>
                <a:gd name="T4" fmla="*/ 88 w 10"/>
                <a:gd name="T5" fmla="*/ 103 h 9"/>
                <a:gd name="T6" fmla="*/ 20 w 10"/>
                <a:gd name="T7" fmla="*/ 103 h 9"/>
                <a:gd name="T8" fmla="*/ 20 w 10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2" y="1"/>
                  </a:moveTo>
                  <a:cubicBezTo>
                    <a:pt x="4" y="0"/>
                    <a:pt x="6" y="0"/>
                    <a:pt x="8" y="2"/>
                  </a:cubicBezTo>
                  <a:cubicBezTo>
                    <a:pt x="10" y="3"/>
                    <a:pt x="10" y="6"/>
                    <a:pt x="8" y="8"/>
                  </a:cubicBezTo>
                  <a:cubicBezTo>
                    <a:pt x="6" y="9"/>
                    <a:pt x="3" y="9"/>
                    <a:pt x="2" y="8"/>
                  </a:cubicBezTo>
                  <a:cubicBezTo>
                    <a:pt x="0" y="6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5" name="Freeform 46">
              <a:extLst>
                <a:ext uri="{FF2B5EF4-FFF2-40B4-BE49-F238E27FC236}">
                  <a16:creationId xmlns:a16="http://schemas.microsoft.com/office/drawing/2014/main" id="{3BC6610A-D9A8-4CCA-83D5-3461418B4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1747"/>
              <a:ext cx="22" cy="20"/>
            </a:xfrm>
            <a:custGeom>
              <a:avLst/>
              <a:gdLst>
                <a:gd name="T0" fmla="*/ 20 w 10"/>
                <a:gd name="T1" fmla="*/ 9 h 9"/>
                <a:gd name="T2" fmla="*/ 88 w 10"/>
                <a:gd name="T3" fmla="*/ 9 h 9"/>
                <a:gd name="T4" fmla="*/ 88 w 10"/>
                <a:gd name="T5" fmla="*/ 89 h 9"/>
                <a:gd name="T6" fmla="*/ 20 w 10"/>
                <a:gd name="T7" fmla="*/ 89 h 9"/>
                <a:gd name="T8" fmla="*/ 20 w 10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2" y="1"/>
                  </a:moveTo>
                  <a:cubicBezTo>
                    <a:pt x="3" y="0"/>
                    <a:pt x="6" y="0"/>
                    <a:pt x="8" y="1"/>
                  </a:cubicBezTo>
                  <a:cubicBezTo>
                    <a:pt x="10" y="3"/>
                    <a:pt x="10" y="6"/>
                    <a:pt x="8" y="8"/>
                  </a:cubicBezTo>
                  <a:cubicBezTo>
                    <a:pt x="6" y="9"/>
                    <a:pt x="3" y="9"/>
                    <a:pt x="2" y="8"/>
                  </a:cubicBezTo>
                  <a:cubicBezTo>
                    <a:pt x="0" y="6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6" name="Freeform 47">
              <a:extLst>
                <a:ext uri="{FF2B5EF4-FFF2-40B4-BE49-F238E27FC236}">
                  <a16:creationId xmlns:a16="http://schemas.microsoft.com/office/drawing/2014/main" id="{CF233439-8518-429B-A1D9-84443D74E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1486"/>
              <a:ext cx="790" cy="182"/>
            </a:xfrm>
            <a:custGeom>
              <a:avLst/>
              <a:gdLst>
                <a:gd name="T0" fmla="*/ 1859 w 351"/>
                <a:gd name="T1" fmla="*/ 908 h 81"/>
                <a:gd name="T2" fmla="*/ 2762 w 351"/>
                <a:gd name="T3" fmla="*/ 874 h 81"/>
                <a:gd name="T4" fmla="*/ 3702 w 351"/>
                <a:gd name="T5" fmla="*/ 611 h 81"/>
                <a:gd name="T6" fmla="*/ 3945 w 351"/>
                <a:gd name="T7" fmla="*/ 418 h 81"/>
                <a:gd name="T8" fmla="*/ 2771 w 351"/>
                <a:gd name="T9" fmla="*/ 36 h 81"/>
                <a:gd name="T10" fmla="*/ 1722 w 351"/>
                <a:gd name="T11" fmla="*/ 9 h 81"/>
                <a:gd name="T12" fmla="*/ 437 w 351"/>
                <a:gd name="T13" fmla="*/ 171 h 81"/>
                <a:gd name="T14" fmla="*/ 11 w 351"/>
                <a:gd name="T15" fmla="*/ 418 h 81"/>
                <a:gd name="T16" fmla="*/ 628 w 351"/>
                <a:gd name="T17" fmla="*/ 782 h 81"/>
                <a:gd name="T18" fmla="*/ 1859 w 351"/>
                <a:gd name="T19" fmla="*/ 908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1" h="81">
                  <a:moveTo>
                    <a:pt x="163" y="80"/>
                  </a:moveTo>
                  <a:cubicBezTo>
                    <a:pt x="193" y="80"/>
                    <a:pt x="217" y="81"/>
                    <a:pt x="242" y="77"/>
                  </a:cubicBezTo>
                  <a:cubicBezTo>
                    <a:pt x="282" y="71"/>
                    <a:pt x="305" y="61"/>
                    <a:pt x="325" y="54"/>
                  </a:cubicBezTo>
                  <a:cubicBezTo>
                    <a:pt x="346" y="47"/>
                    <a:pt x="351" y="46"/>
                    <a:pt x="346" y="37"/>
                  </a:cubicBezTo>
                  <a:cubicBezTo>
                    <a:pt x="341" y="27"/>
                    <a:pt x="323" y="8"/>
                    <a:pt x="243" y="3"/>
                  </a:cubicBezTo>
                  <a:cubicBezTo>
                    <a:pt x="216" y="1"/>
                    <a:pt x="179" y="0"/>
                    <a:pt x="151" y="1"/>
                  </a:cubicBezTo>
                  <a:cubicBezTo>
                    <a:pt x="94" y="4"/>
                    <a:pt x="50" y="11"/>
                    <a:pt x="38" y="15"/>
                  </a:cubicBezTo>
                  <a:cubicBezTo>
                    <a:pt x="20" y="21"/>
                    <a:pt x="2" y="28"/>
                    <a:pt x="1" y="37"/>
                  </a:cubicBezTo>
                  <a:cubicBezTo>
                    <a:pt x="0" y="45"/>
                    <a:pt x="25" y="61"/>
                    <a:pt x="55" y="69"/>
                  </a:cubicBezTo>
                  <a:cubicBezTo>
                    <a:pt x="86" y="78"/>
                    <a:pt x="132" y="80"/>
                    <a:pt x="163" y="8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7" name="Freeform 48">
              <a:extLst>
                <a:ext uri="{FF2B5EF4-FFF2-40B4-BE49-F238E27FC236}">
                  <a16:creationId xmlns:a16="http://schemas.microsoft.com/office/drawing/2014/main" id="{9A3F9073-D867-427B-94B6-81C3F1DCC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" y="1508"/>
              <a:ext cx="722" cy="61"/>
            </a:xfrm>
            <a:custGeom>
              <a:avLst/>
              <a:gdLst>
                <a:gd name="T0" fmla="*/ 3653 w 321"/>
                <a:gd name="T1" fmla="*/ 287 h 27"/>
                <a:gd name="T2" fmla="*/ 2652 w 321"/>
                <a:gd name="T3" fmla="*/ 25 h 27"/>
                <a:gd name="T4" fmla="*/ 1604 w 321"/>
                <a:gd name="T5" fmla="*/ 11 h 27"/>
                <a:gd name="T6" fmla="*/ 319 w 321"/>
                <a:gd name="T7" fmla="*/ 174 h 27"/>
                <a:gd name="T8" fmla="*/ 0 w 321"/>
                <a:gd name="T9" fmla="*/ 312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1" h="27">
                  <a:moveTo>
                    <a:pt x="321" y="25"/>
                  </a:moveTo>
                  <a:cubicBezTo>
                    <a:pt x="308" y="16"/>
                    <a:pt x="281" y="5"/>
                    <a:pt x="233" y="2"/>
                  </a:cubicBezTo>
                  <a:cubicBezTo>
                    <a:pt x="206" y="1"/>
                    <a:pt x="169" y="0"/>
                    <a:pt x="141" y="1"/>
                  </a:cubicBezTo>
                  <a:cubicBezTo>
                    <a:pt x="84" y="3"/>
                    <a:pt x="40" y="11"/>
                    <a:pt x="28" y="15"/>
                  </a:cubicBezTo>
                  <a:cubicBezTo>
                    <a:pt x="17" y="18"/>
                    <a:pt x="6" y="23"/>
                    <a:pt x="0" y="27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8" name="Freeform 49">
              <a:extLst>
                <a:ext uri="{FF2B5EF4-FFF2-40B4-BE49-F238E27FC236}">
                  <a16:creationId xmlns:a16="http://schemas.microsoft.com/office/drawing/2014/main" id="{9CFF00C6-C47D-4B3C-A122-3F204470D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583"/>
              <a:ext cx="770" cy="85"/>
            </a:xfrm>
            <a:custGeom>
              <a:avLst/>
              <a:gdLst>
                <a:gd name="T0" fmla="*/ 3665 w 342"/>
                <a:gd name="T1" fmla="*/ 389 h 38"/>
                <a:gd name="T2" fmla="*/ 3686 w 342"/>
                <a:gd name="T3" fmla="*/ 344 h 38"/>
                <a:gd name="T4" fmla="*/ 3904 w 342"/>
                <a:gd name="T5" fmla="*/ 20 h 38"/>
                <a:gd name="T6" fmla="*/ 3904 w 342"/>
                <a:gd name="T7" fmla="*/ 20 h 38"/>
                <a:gd name="T8" fmla="*/ 3650 w 342"/>
                <a:gd name="T9" fmla="*/ 125 h 38"/>
                <a:gd name="T10" fmla="*/ 2706 w 342"/>
                <a:gd name="T11" fmla="*/ 380 h 38"/>
                <a:gd name="T12" fmla="*/ 1806 w 342"/>
                <a:gd name="T13" fmla="*/ 416 h 38"/>
                <a:gd name="T14" fmla="*/ 572 w 342"/>
                <a:gd name="T15" fmla="*/ 291 h 38"/>
                <a:gd name="T16" fmla="*/ 0 w 342"/>
                <a:gd name="T17" fmla="*/ 0 h 38"/>
                <a:gd name="T18" fmla="*/ 101 w 342"/>
                <a:gd name="T19" fmla="*/ 170 h 38"/>
                <a:gd name="T20" fmla="*/ 218 w 342"/>
                <a:gd name="T21" fmla="*/ 38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2" h="38">
                  <a:moveTo>
                    <a:pt x="321" y="35"/>
                  </a:moveTo>
                  <a:cubicBezTo>
                    <a:pt x="321" y="34"/>
                    <a:pt x="322" y="32"/>
                    <a:pt x="323" y="31"/>
                  </a:cubicBezTo>
                  <a:cubicBezTo>
                    <a:pt x="328" y="21"/>
                    <a:pt x="331" y="12"/>
                    <a:pt x="342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39" y="5"/>
                    <a:pt x="332" y="7"/>
                    <a:pt x="320" y="11"/>
                  </a:cubicBezTo>
                  <a:cubicBezTo>
                    <a:pt x="300" y="18"/>
                    <a:pt x="277" y="28"/>
                    <a:pt x="237" y="34"/>
                  </a:cubicBezTo>
                  <a:cubicBezTo>
                    <a:pt x="212" y="38"/>
                    <a:pt x="188" y="37"/>
                    <a:pt x="158" y="37"/>
                  </a:cubicBezTo>
                  <a:cubicBezTo>
                    <a:pt x="127" y="37"/>
                    <a:pt x="81" y="35"/>
                    <a:pt x="50" y="26"/>
                  </a:cubicBezTo>
                  <a:cubicBezTo>
                    <a:pt x="27" y="20"/>
                    <a:pt x="7" y="9"/>
                    <a:pt x="0" y="0"/>
                  </a:cubicBezTo>
                  <a:cubicBezTo>
                    <a:pt x="3" y="5"/>
                    <a:pt x="7" y="11"/>
                    <a:pt x="9" y="15"/>
                  </a:cubicBezTo>
                  <a:cubicBezTo>
                    <a:pt x="12" y="21"/>
                    <a:pt x="16" y="29"/>
                    <a:pt x="19" y="3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69" name="Freeform 50">
              <a:extLst>
                <a:ext uri="{FF2B5EF4-FFF2-40B4-BE49-F238E27FC236}">
                  <a16:creationId xmlns:a16="http://schemas.microsoft.com/office/drawing/2014/main" id="{3EFCA1C3-8F9D-4EEA-9F37-2390C8AF0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8" y="1715"/>
              <a:ext cx="618" cy="439"/>
            </a:xfrm>
            <a:custGeom>
              <a:avLst/>
              <a:gdLst>
                <a:gd name="T0" fmla="*/ 0 w 275"/>
                <a:gd name="T1" fmla="*/ 11 h 195"/>
                <a:gd name="T2" fmla="*/ 737 w 275"/>
                <a:gd name="T3" fmla="*/ 1312 h 195"/>
                <a:gd name="T4" fmla="*/ 1272 w 275"/>
                <a:gd name="T5" fmla="*/ 2170 h 195"/>
                <a:gd name="T6" fmla="*/ 1773 w 275"/>
                <a:gd name="T7" fmla="*/ 2215 h 195"/>
                <a:gd name="T8" fmla="*/ 2928 w 275"/>
                <a:gd name="T9" fmla="*/ 329 h 195"/>
                <a:gd name="T10" fmla="*/ 3121 w 275"/>
                <a:gd name="T11" fmla="*/ 0 h 1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5" h="195">
                  <a:moveTo>
                    <a:pt x="0" y="1"/>
                  </a:moveTo>
                  <a:cubicBezTo>
                    <a:pt x="21" y="39"/>
                    <a:pt x="50" y="88"/>
                    <a:pt x="65" y="115"/>
                  </a:cubicBezTo>
                  <a:cubicBezTo>
                    <a:pt x="91" y="161"/>
                    <a:pt x="108" y="186"/>
                    <a:pt x="112" y="190"/>
                  </a:cubicBezTo>
                  <a:cubicBezTo>
                    <a:pt x="116" y="195"/>
                    <a:pt x="150" y="195"/>
                    <a:pt x="156" y="194"/>
                  </a:cubicBezTo>
                  <a:cubicBezTo>
                    <a:pt x="162" y="193"/>
                    <a:pt x="243" y="57"/>
                    <a:pt x="258" y="29"/>
                  </a:cubicBezTo>
                  <a:cubicBezTo>
                    <a:pt x="265" y="18"/>
                    <a:pt x="270" y="8"/>
                    <a:pt x="275" y="0"/>
                  </a:cubicBezTo>
                </a:path>
              </a:pathLst>
            </a:custGeom>
            <a:noFill/>
            <a:ln w="4763" cap="rnd">
              <a:solidFill>
                <a:srgbClr val="50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0" name="Freeform 51">
              <a:extLst>
                <a:ext uri="{FF2B5EF4-FFF2-40B4-BE49-F238E27FC236}">
                  <a16:creationId xmlns:a16="http://schemas.microsoft.com/office/drawing/2014/main" id="{0D3C10E9-ABFC-4BC9-A02C-A65E22A6E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1632"/>
              <a:ext cx="673" cy="59"/>
            </a:xfrm>
            <a:custGeom>
              <a:avLst/>
              <a:gdLst>
                <a:gd name="T0" fmla="*/ 3410 w 299"/>
                <a:gd name="T1" fmla="*/ 0 h 26"/>
                <a:gd name="T2" fmla="*/ 2498 w 299"/>
                <a:gd name="T3" fmla="*/ 256 h 26"/>
                <a:gd name="T4" fmla="*/ 1587 w 299"/>
                <a:gd name="T5" fmla="*/ 293 h 26"/>
                <a:gd name="T6" fmla="*/ 365 w 299"/>
                <a:gd name="T7" fmla="*/ 166 h 26"/>
                <a:gd name="T8" fmla="*/ 0 w 299"/>
                <a:gd name="T9" fmla="*/ 1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26">
                  <a:moveTo>
                    <a:pt x="299" y="0"/>
                  </a:moveTo>
                  <a:cubicBezTo>
                    <a:pt x="279" y="7"/>
                    <a:pt x="257" y="16"/>
                    <a:pt x="219" y="22"/>
                  </a:cubicBezTo>
                  <a:cubicBezTo>
                    <a:pt x="193" y="26"/>
                    <a:pt x="169" y="25"/>
                    <a:pt x="139" y="25"/>
                  </a:cubicBezTo>
                  <a:cubicBezTo>
                    <a:pt x="108" y="25"/>
                    <a:pt x="62" y="22"/>
                    <a:pt x="32" y="14"/>
                  </a:cubicBezTo>
                  <a:cubicBezTo>
                    <a:pt x="20" y="11"/>
                    <a:pt x="9" y="6"/>
                    <a:pt x="0" y="1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1" name="Freeform 52">
              <a:extLst>
                <a:ext uri="{FF2B5EF4-FFF2-40B4-BE49-F238E27FC236}">
                  <a16:creationId xmlns:a16="http://schemas.microsoft.com/office/drawing/2014/main" id="{6D9F84C3-E290-4CBF-B9C4-643ABC088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1637"/>
              <a:ext cx="25" cy="42"/>
            </a:xfrm>
            <a:custGeom>
              <a:avLst/>
              <a:gdLst>
                <a:gd name="T0" fmla="*/ 0 w 11"/>
                <a:gd name="T1" fmla="*/ 206 h 19"/>
                <a:gd name="T2" fmla="*/ 130 w 11"/>
                <a:gd name="T3" fmla="*/ 0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9">
                  <a:moveTo>
                    <a:pt x="0" y="19"/>
                  </a:moveTo>
                  <a:cubicBezTo>
                    <a:pt x="5" y="10"/>
                    <a:pt x="8" y="4"/>
                    <a:pt x="11" y="0"/>
                  </a:cubicBezTo>
                </a:path>
              </a:pathLst>
            </a:custGeom>
            <a:noFill/>
            <a:ln w="4763" cap="flat">
              <a:solidFill>
                <a:srgbClr val="7E84A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2" name="Freeform 53">
              <a:extLst>
                <a:ext uri="{FF2B5EF4-FFF2-40B4-BE49-F238E27FC236}">
                  <a16:creationId xmlns:a16="http://schemas.microsoft.com/office/drawing/2014/main" id="{6465AC01-12A6-4C67-B9C6-EC18040FC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" y="1657"/>
              <a:ext cx="735" cy="542"/>
            </a:xfrm>
            <a:custGeom>
              <a:avLst/>
              <a:gdLst>
                <a:gd name="T0" fmla="*/ 2102 w 327"/>
                <a:gd name="T1" fmla="*/ 2741 h 241"/>
                <a:gd name="T2" fmla="*/ 3713 w 327"/>
                <a:gd name="T3" fmla="*/ 20 h 241"/>
                <a:gd name="T4" fmla="*/ 1863 w 327"/>
                <a:gd name="T5" fmla="*/ 430 h 241"/>
                <a:gd name="T6" fmla="*/ 9 w 327"/>
                <a:gd name="T7" fmla="*/ 9 h 241"/>
                <a:gd name="T8" fmla="*/ 1612 w 327"/>
                <a:gd name="T9" fmla="*/ 2741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7" h="241">
                  <a:moveTo>
                    <a:pt x="185" y="241"/>
                  </a:moveTo>
                  <a:cubicBezTo>
                    <a:pt x="185" y="241"/>
                    <a:pt x="327" y="0"/>
                    <a:pt x="327" y="2"/>
                  </a:cubicBezTo>
                  <a:cubicBezTo>
                    <a:pt x="316" y="23"/>
                    <a:pt x="247" y="38"/>
                    <a:pt x="164" y="38"/>
                  </a:cubicBezTo>
                  <a:cubicBezTo>
                    <a:pt x="80" y="38"/>
                    <a:pt x="10" y="22"/>
                    <a:pt x="1" y="1"/>
                  </a:cubicBezTo>
                  <a:cubicBezTo>
                    <a:pt x="0" y="0"/>
                    <a:pt x="142" y="241"/>
                    <a:pt x="142" y="24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3" name="Freeform 54">
              <a:extLst>
                <a:ext uri="{FF2B5EF4-FFF2-40B4-BE49-F238E27FC236}">
                  <a16:creationId xmlns:a16="http://schemas.microsoft.com/office/drawing/2014/main" id="{1F5A0878-DED0-4E2B-AF66-7468FD8CC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1722"/>
              <a:ext cx="540" cy="412"/>
            </a:xfrm>
            <a:custGeom>
              <a:avLst/>
              <a:gdLst>
                <a:gd name="T0" fmla="*/ 0 w 240"/>
                <a:gd name="T1" fmla="*/ 227 h 183"/>
                <a:gd name="T2" fmla="*/ 1004 w 240"/>
                <a:gd name="T3" fmla="*/ 2008 h 183"/>
                <a:gd name="T4" fmla="*/ 1013 w 240"/>
                <a:gd name="T5" fmla="*/ 2042 h 183"/>
                <a:gd name="T6" fmla="*/ 1085 w 240"/>
                <a:gd name="T7" fmla="*/ 2078 h 183"/>
                <a:gd name="T8" fmla="*/ 1494 w 240"/>
                <a:gd name="T9" fmla="*/ 2078 h 183"/>
                <a:gd name="T10" fmla="*/ 2734 w 240"/>
                <a:gd name="T11" fmla="*/ 0 h 1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0" h="183">
                  <a:moveTo>
                    <a:pt x="0" y="20"/>
                  </a:moveTo>
                  <a:cubicBezTo>
                    <a:pt x="5" y="31"/>
                    <a:pt x="69" y="148"/>
                    <a:pt x="88" y="176"/>
                  </a:cubicBezTo>
                  <a:cubicBezTo>
                    <a:pt x="88" y="177"/>
                    <a:pt x="89" y="178"/>
                    <a:pt x="89" y="179"/>
                  </a:cubicBezTo>
                  <a:cubicBezTo>
                    <a:pt x="91" y="180"/>
                    <a:pt x="94" y="182"/>
                    <a:pt x="95" y="182"/>
                  </a:cubicBezTo>
                  <a:cubicBezTo>
                    <a:pt x="109" y="181"/>
                    <a:pt x="125" y="183"/>
                    <a:pt x="131" y="182"/>
                  </a:cubicBezTo>
                  <a:cubicBezTo>
                    <a:pt x="136" y="180"/>
                    <a:pt x="204" y="60"/>
                    <a:pt x="240" y="0"/>
                  </a:cubicBezTo>
                </a:path>
              </a:pathLst>
            </a:custGeom>
            <a:noFill/>
            <a:ln w="4763" cap="flat">
              <a:solidFill>
                <a:srgbClr val="7E84A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4" name="Freeform 55">
              <a:extLst>
                <a:ext uri="{FF2B5EF4-FFF2-40B4-BE49-F238E27FC236}">
                  <a16:creationId xmlns:a16="http://schemas.microsoft.com/office/drawing/2014/main" id="{F633EF2B-455B-4A81-813E-695AB70BB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2134"/>
              <a:ext cx="1" cy="9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</a:path>
              </a:pathLst>
            </a:custGeom>
            <a:noFill/>
            <a:ln w="4763" cap="rnd">
              <a:solidFill>
                <a:srgbClr val="7E84A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5" name="Freeform 56">
              <a:extLst>
                <a:ext uri="{FF2B5EF4-FFF2-40B4-BE49-F238E27FC236}">
                  <a16:creationId xmlns:a16="http://schemas.microsoft.com/office/drawing/2014/main" id="{35C74787-D039-4724-AE1E-FD9015914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" y="2134"/>
              <a:ext cx="1" cy="9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</a:path>
              </a:pathLst>
            </a:custGeom>
            <a:noFill/>
            <a:ln w="4763" cap="rnd">
              <a:solidFill>
                <a:srgbClr val="7E84A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6" name="Freeform 57">
              <a:extLst>
                <a:ext uri="{FF2B5EF4-FFF2-40B4-BE49-F238E27FC236}">
                  <a16:creationId xmlns:a16="http://schemas.microsoft.com/office/drawing/2014/main" id="{AC1DEF35-62EE-47D9-9491-A56FDF716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2136"/>
              <a:ext cx="1" cy="11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3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1"/>
                    <a:pt x="0" y="3"/>
                    <a:pt x="0" y="5"/>
                  </a:cubicBezTo>
                </a:path>
              </a:pathLst>
            </a:custGeom>
            <a:noFill/>
            <a:ln w="4763" cap="rnd">
              <a:solidFill>
                <a:srgbClr val="7E84A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7" name="Freeform 58">
              <a:extLst>
                <a:ext uri="{FF2B5EF4-FFF2-40B4-BE49-F238E27FC236}">
                  <a16:creationId xmlns:a16="http://schemas.microsoft.com/office/drawing/2014/main" id="{69A5E0D0-53A1-41CF-A0B5-B1A2D06A5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2134"/>
              <a:ext cx="1" cy="11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3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</a:path>
              </a:pathLst>
            </a:custGeom>
            <a:noFill/>
            <a:ln w="4763" cap="rnd">
              <a:solidFill>
                <a:srgbClr val="7E84A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8" name="Freeform 59">
              <a:extLst>
                <a:ext uri="{FF2B5EF4-FFF2-40B4-BE49-F238E27FC236}">
                  <a16:creationId xmlns:a16="http://schemas.microsoft.com/office/drawing/2014/main" id="{3FD6F7BB-9AC5-44EF-A246-ED1099D8E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2136"/>
              <a:ext cx="2" cy="9"/>
            </a:xfrm>
            <a:custGeom>
              <a:avLst/>
              <a:gdLst>
                <a:gd name="T0" fmla="*/ 8 w 1"/>
                <a:gd name="T1" fmla="*/ 0 h 4"/>
                <a:gd name="T2" fmla="*/ 0 w 1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</a:path>
              </a:pathLst>
            </a:custGeom>
            <a:noFill/>
            <a:ln w="4763" cap="rnd">
              <a:solidFill>
                <a:srgbClr val="7E84A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79" name="Freeform 60">
              <a:extLst>
                <a:ext uri="{FF2B5EF4-FFF2-40B4-BE49-F238E27FC236}">
                  <a16:creationId xmlns:a16="http://schemas.microsoft.com/office/drawing/2014/main" id="{3F3E0056-B870-4002-86D0-CE0726B6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2138"/>
              <a:ext cx="2" cy="9"/>
            </a:xfrm>
            <a:custGeom>
              <a:avLst/>
              <a:gdLst>
                <a:gd name="T0" fmla="*/ 8 w 1"/>
                <a:gd name="T1" fmla="*/ 0 h 4"/>
                <a:gd name="T2" fmla="*/ 0 w 1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cubicBezTo>
                    <a:pt x="1" y="1"/>
                    <a:pt x="1" y="3"/>
                    <a:pt x="0" y="4"/>
                  </a:cubicBezTo>
                </a:path>
              </a:pathLst>
            </a:custGeom>
            <a:noFill/>
            <a:ln w="4763" cap="rnd">
              <a:solidFill>
                <a:srgbClr val="7E84A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0" name="Freeform 61">
              <a:extLst>
                <a:ext uri="{FF2B5EF4-FFF2-40B4-BE49-F238E27FC236}">
                  <a16:creationId xmlns:a16="http://schemas.microsoft.com/office/drawing/2014/main" id="{9036F265-7E9E-4FD8-9619-F3B06270F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2138"/>
              <a:ext cx="2" cy="9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2"/>
                    <a:pt x="1" y="3"/>
                    <a:pt x="0" y="4"/>
                  </a:cubicBezTo>
                </a:path>
              </a:pathLst>
            </a:custGeom>
            <a:noFill/>
            <a:ln w="4763" cap="rnd">
              <a:solidFill>
                <a:srgbClr val="7E84A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1" name="Freeform 62">
              <a:extLst>
                <a:ext uri="{FF2B5EF4-FFF2-40B4-BE49-F238E27FC236}">
                  <a16:creationId xmlns:a16="http://schemas.microsoft.com/office/drawing/2014/main" id="{F8D916DA-054C-4C03-B603-0FC6C5F8D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2134"/>
              <a:ext cx="3" cy="9"/>
            </a:xfrm>
            <a:custGeom>
              <a:avLst/>
              <a:gdLst>
                <a:gd name="T0" fmla="*/ 0 w 1"/>
                <a:gd name="T1" fmla="*/ 0 h 4"/>
                <a:gd name="T2" fmla="*/ 27 w 1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2"/>
                    <a:pt x="1" y="3"/>
                    <a:pt x="1" y="4"/>
                  </a:cubicBezTo>
                </a:path>
              </a:pathLst>
            </a:custGeom>
            <a:noFill/>
            <a:ln w="4763" cap="rnd">
              <a:solidFill>
                <a:srgbClr val="7E84A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2" name="Freeform 63">
              <a:extLst>
                <a:ext uri="{FF2B5EF4-FFF2-40B4-BE49-F238E27FC236}">
                  <a16:creationId xmlns:a16="http://schemas.microsoft.com/office/drawing/2014/main" id="{4C21D43E-AE58-42E1-A60B-F6C49B448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" y="1727"/>
              <a:ext cx="6" cy="1"/>
            </a:xfrm>
            <a:custGeom>
              <a:avLst/>
              <a:gdLst>
                <a:gd name="T0" fmla="*/ 24 w 3"/>
                <a:gd name="T1" fmla="*/ 0 h 1"/>
                <a:gd name="T2" fmla="*/ 0 w 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DEDFE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3" name="Freeform 64">
              <a:extLst>
                <a:ext uri="{FF2B5EF4-FFF2-40B4-BE49-F238E27FC236}">
                  <a16:creationId xmlns:a16="http://schemas.microsoft.com/office/drawing/2014/main" id="{BB421931-8DDC-47DE-9AE2-2D1B16E47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1639"/>
              <a:ext cx="25" cy="20"/>
            </a:xfrm>
            <a:custGeom>
              <a:avLst/>
              <a:gdLst>
                <a:gd name="T0" fmla="*/ 130 w 11"/>
                <a:gd name="T1" fmla="*/ 9 h 9"/>
                <a:gd name="T2" fmla="*/ 73 w 11"/>
                <a:gd name="T3" fmla="*/ 9 h 9"/>
                <a:gd name="T4" fmla="*/ 118 w 11"/>
                <a:gd name="T5" fmla="*/ 44 h 9"/>
                <a:gd name="T6" fmla="*/ 0 w 11"/>
                <a:gd name="T7" fmla="*/ 8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9">
                  <a:moveTo>
                    <a:pt x="11" y="1"/>
                  </a:moveTo>
                  <a:cubicBezTo>
                    <a:pt x="9" y="0"/>
                    <a:pt x="7" y="0"/>
                    <a:pt x="6" y="1"/>
                  </a:cubicBezTo>
                  <a:cubicBezTo>
                    <a:pt x="6" y="3"/>
                    <a:pt x="9" y="3"/>
                    <a:pt x="10" y="4"/>
                  </a:cubicBezTo>
                  <a:cubicBezTo>
                    <a:pt x="9" y="9"/>
                    <a:pt x="2" y="3"/>
                    <a:pt x="0" y="7"/>
                  </a:cubicBezTo>
                </a:path>
              </a:pathLst>
            </a:custGeom>
            <a:noFill/>
            <a:ln w="7938" cap="flat">
              <a:solidFill>
                <a:srgbClr val="DEDFE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4" name="Freeform 65">
              <a:extLst>
                <a:ext uri="{FF2B5EF4-FFF2-40B4-BE49-F238E27FC236}">
                  <a16:creationId xmlns:a16="http://schemas.microsoft.com/office/drawing/2014/main" id="{7370EB74-D4B3-4257-8161-F2677A7D5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1666"/>
              <a:ext cx="9" cy="4"/>
            </a:xfrm>
            <a:custGeom>
              <a:avLst/>
              <a:gdLst>
                <a:gd name="T0" fmla="*/ 0 w 4"/>
                <a:gd name="T1" fmla="*/ 16 h 2"/>
                <a:gd name="T2" fmla="*/ 45 w 4"/>
                <a:gd name="T3" fmla="*/ 16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0"/>
                    <a:pt x="3" y="1"/>
                    <a:pt x="4" y="2"/>
                  </a:cubicBezTo>
                </a:path>
              </a:pathLst>
            </a:custGeom>
            <a:noFill/>
            <a:ln w="7938" cap="flat">
              <a:solidFill>
                <a:srgbClr val="C7C8D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5" name="Freeform 66">
              <a:extLst>
                <a:ext uri="{FF2B5EF4-FFF2-40B4-BE49-F238E27FC236}">
                  <a16:creationId xmlns:a16="http://schemas.microsoft.com/office/drawing/2014/main" id="{8B71FAF9-C1E9-41B4-8CDF-05EE0A24D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1769"/>
              <a:ext cx="16" cy="25"/>
            </a:xfrm>
            <a:custGeom>
              <a:avLst/>
              <a:gdLst>
                <a:gd name="T0" fmla="*/ 37 w 7"/>
                <a:gd name="T1" fmla="*/ 0 h 11"/>
                <a:gd name="T2" fmla="*/ 0 w 7"/>
                <a:gd name="T3" fmla="*/ 36 h 11"/>
                <a:gd name="T4" fmla="*/ 48 w 7"/>
                <a:gd name="T5" fmla="*/ 45 h 11"/>
                <a:gd name="T6" fmla="*/ 85 w 7"/>
                <a:gd name="T7" fmla="*/ 45 h 11"/>
                <a:gd name="T8" fmla="*/ 25 w 7"/>
                <a:gd name="T9" fmla="*/ 13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1">
                  <a:moveTo>
                    <a:pt x="3" y="0"/>
                  </a:moveTo>
                  <a:cubicBezTo>
                    <a:pt x="2" y="0"/>
                    <a:pt x="0" y="2"/>
                    <a:pt x="0" y="3"/>
                  </a:cubicBezTo>
                  <a:cubicBezTo>
                    <a:pt x="0" y="6"/>
                    <a:pt x="3" y="3"/>
                    <a:pt x="4" y="4"/>
                  </a:cubicBezTo>
                  <a:cubicBezTo>
                    <a:pt x="6" y="4"/>
                    <a:pt x="6" y="2"/>
                    <a:pt x="7" y="4"/>
                  </a:cubicBezTo>
                  <a:cubicBezTo>
                    <a:pt x="7" y="7"/>
                    <a:pt x="3" y="10"/>
                    <a:pt x="2" y="11"/>
                  </a:cubicBezTo>
                </a:path>
              </a:pathLst>
            </a:custGeom>
            <a:noFill/>
            <a:ln w="7938" cap="flat">
              <a:solidFill>
                <a:srgbClr val="93BAD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6" name="Freeform 67">
              <a:extLst>
                <a:ext uri="{FF2B5EF4-FFF2-40B4-BE49-F238E27FC236}">
                  <a16:creationId xmlns:a16="http://schemas.microsoft.com/office/drawing/2014/main" id="{CCD7AEE2-899B-4D2C-830A-DA2A96513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" y="2136"/>
              <a:ext cx="11" cy="2"/>
            </a:xfrm>
            <a:custGeom>
              <a:avLst/>
              <a:gdLst>
                <a:gd name="T0" fmla="*/ 53 w 5"/>
                <a:gd name="T1" fmla="*/ 8 h 1"/>
                <a:gd name="T2" fmla="*/ 0 w 5"/>
                <a:gd name="T3" fmla="*/ 8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3" y="0"/>
                    <a:pt x="2" y="0"/>
                    <a:pt x="0" y="1"/>
                  </a:cubicBezTo>
                </a:path>
              </a:pathLst>
            </a:custGeom>
            <a:noFill/>
            <a:ln w="7938" cap="flat">
              <a:solidFill>
                <a:srgbClr val="DEDFE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7" name="Freeform 68">
              <a:extLst>
                <a:ext uri="{FF2B5EF4-FFF2-40B4-BE49-F238E27FC236}">
                  <a16:creationId xmlns:a16="http://schemas.microsoft.com/office/drawing/2014/main" id="{A0DD41AA-5195-45B6-BC03-A742FF458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7" y="2138"/>
              <a:ext cx="11" cy="5"/>
            </a:xfrm>
            <a:custGeom>
              <a:avLst/>
              <a:gdLst>
                <a:gd name="T0" fmla="*/ 0 w 5"/>
                <a:gd name="T1" fmla="*/ 33 h 2"/>
                <a:gd name="T2" fmla="*/ 53 w 5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2" y="2"/>
                    <a:pt x="3" y="0"/>
                    <a:pt x="5" y="0"/>
                  </a:cubicBezTo>
                </a:path>
              </a:pathLst>
            </a:custGeom>
            <a:noFill/>
            <a:ln w="7938" cap="flat">
              <a:solidFill>
                <a:srgbClr val="DEDFE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8" name="Freeform 69">
              <a:extLst>
                <a:ext uri="{FF2B5EF4-FFF2-40B4-BE49-F238E27FC236}">
                  <a16:creationId xmlns:a16="http://schemas.microsoft.com/office/drawing/2014/main" id="{65F14956-4DE5-43EA-8D8B-579E0418E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136"/>
              <a:ext cx="7" cy="7"/>
            </a:xfrm>
            <a:custGeom>
              <a:avLst/>
              <a:gdLst>
                <a:gd name="T0" fmla="*/ 0 w 3"/>
                <a:gd name="T1" fmla="*/ 37 h 3"/>
                <a:gd name="T2" fmla="*/ 37 w 3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2"/>
                    <a:pt x="3" y="2"/>
                    <a:pt x="3" y="0"/>
                  </a:cubicBezTo>
                </a:path>
              </a:pathLst>
            </a:custGeom>
            <a:noFill/>
            <a:ln w="7938" cap="flat">
              <a:solidFill>
                <a:srgbClr val="DEDFE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9" name="Freeform 70">
              <a:extLst>
                <a:ext uri="{FF2B5EF4-FFF2-40B4-BE49-F238E27FC236}">
                  <a16:creationId xmlns:a16="http://schemas.microsoft.com/office/drawing/2014/main" id="{59DB191F-2984-4003-A113-7DCED5DB8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38"/>
              <a:ext cx="13" cy="3"/>
            </a:xfrm>
            <a:custGeom>
              <a:avLst/>
              <a:gdLst>
                <a:gd name="T0" fmla="*/ 0 w 6"/>
                <a:gd name="T1" fmla="*/ 0 h 1"/>
                <a:gd name="T2" fmla="*/ 61 w 6"/>
                <a:gd name="T3" fmla="*/ 27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2" y="1"/>
                    <a:pt x="4" y="1"/>
                    <a:pt x="6" y="1"/>
                  </a:cubicBezTo>
                </a:path>
              </a:pathLst>
            </a:custGeom>
            <a:noFill/>
            <a:ln w="7938" cap="flat">
              <a:solidFill>
                <a:srgbClr val="DEDFE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0" name="Freeform 71">
              <a:extLst>
                <a:ext uri="{FF2B5EF4-FFF2-40B4-BE49-F238E27FC236}">
                  <a16:creationId xmlns:a16="http://schemas.microsoft.com/office/drawing/2014/main" id="{E715AAE6-BB90-463C-A5F4-1525EE907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2080"/>
              <a:ext cx="29" cy="40"/>
            </a:xfrm>
            <a:custGeom>
              <a:avLst/>
              <a:gdLst>
                <a:gd name="T0" fmla="*/ 36 w 13"/>
                <a:gd name="T1" fmla="*/ 198 h 18"/>
                <a:gd name="T2" fmla="*/ 9 w 13"/>
                <a:gd name="T3" fmla="*/ 133 h 18"/>
                <a:gd name="T4" fmla="*/ 89 w 13"/>
                <a:gd name="T5" fmla="*/ 118 h 18"/>
                <a:gd name="T6" fmla="*/ 65 w 13"/>
                <a:gd name="T7" fmla="*/ 36 h 18"/>
                <a:gd name="T8" fmla="*/ 145 w 13"/>
                <a:gd name="T9" fmla="*/ 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8">
                  <a:moveTo>
                    <a:pt x="3" y="18"/>
                  </a:moveTo>
                  <a:cubicBezTo>
                    <a:pt x="2" y="17"/>
                    <a:pt x="0" y="14"/>
                    <a:pt x="1" y="12"/>
                  </a:cubicBezTo>
                  <a:cubicBezTo>
                    <a:pt x="4" y="9"/>
                    <a:pt x="6" y="13"/>
                    <a:pt x="8" y="11"/>
                  </a:cubicBezTo>
                  <a:cubicBezTo>
                    <a:pt x="10" y="9"/>
                    <a:pt x="6" y="6"/>
                    <a:pt x="6" y="3"/>
                  </a:cubicBezTo>
                  <a:cubicBezTo>
                    <a:pt x="7" y="1"/>
                    <a:pt x="11" y="0"/>
                    <a:pt x="13" y="1"/>
                  </a:cubicBezTo>
                </a:path>
              </a:pathLst>
            </a:custGeom>
            <a:noFill/>
            <a:ln w="7938" cap="flat">
              <a:solidFill>
                <a:srgbClr val="DEDFE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1" name="Freeform 72">
              <a:extLst>
                <a:ext uri="{FF2B5EF4-FFF2-40B4-BE49-F238E27FC236}">
                  <a16:creationId xmlns:a16="http://schemas.microsoft.com/office/drawing/2014/main" id="{AC7B32A7-9427-4BD3-AA02-B1A7E1F05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" y="1646"/>
              <a:ext cx="693" cy="78"/>
            </a:xfrm>
            <a:custGeom>
              <a:avLst/>
              <a:gdLst>
                <a:gd name="T0" fmla="*/ 3508 w 308"/>
                <a:gd name="T1" fmla="*/ 20 h 35"/>
                <a:gd name="T2" fmla="*/ 1742 w 308"/>
                <a:gd name="T3" fmla="*/ 388 h 35"/>
                <a:gd name="T4" fmla="*/ 0 w 308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8" h="35">
                  <a:moveTo>
                    <a:pt x="308" y="2"/>
                  </a:moveTo>
                  <a:cubicBezTo>
                    <a:pt x="304" y="16"/>
                    <a:pt x="245" y="35"/>
                    <a:pt x="153" y="35"/>
                  </a:cubicBezTo>
                  <a:cubicBezTo>
                    <a:pt x="58" y="35"/>
                    <a:pt x="0" y="15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2" name="Freeform 73">
              <a:extLst>
                <a:ext uri="{FF2B5EF4-FFF2-40B4-BE49-F238E27FC236}">
                  <a16:creationId xmlns:a16="http://schemas.microsoft.com/office/drawing/2014/main" id="{07A70C6F-CBE0-4861-A63B-FB107D367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632"/>
              <a:ext cx="1" cy="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37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noFill/>
            <a:ln w="7938" cap="flat">
              <a:solidFill>
                <a:srgbClr val="DEDFE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3" name="Freeform 74">
              <a:extLst>
                <a:ext uri="{FF2B5EF4-FFF2-40B4-BE49-F238E27FC236}">
                  <a16:creationId xmlns:a16="http://schemas.microsoft.com/office/drawing/2014/main" id="{4F9FD59D-42F8-42E3-93FB-F9C18CE4D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" y="1637"/>
              <a:ext cx="3" cy="6"/>
            </a:xfrm>
            <a:custGeom>
              <a:avLst/>
              <a:gdLst>
                <a:gd name="T0" fmla="*/ 27 w 1"/>
                <a:gd name="T1" fmla="*/ 0 h 3"/>
                <a:gd name="T2" fmla="*/ 0 w 1"/>
                <a:gd name="T3" fmla="*/ 24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noFill/>
            <a:ln w="7938" cap="flat">
              <a:solidFill>
                <a:srgbClr val="DEDFE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4" name="Freeform 75">
              <a:extLst>
                <a:ext uri="{FF2B5EF4-FFF2-40B4-BE49-F238E27FC236}">
                  <a16:creationId xmlns:a16="http://schemas.microsoft.com/office/drawing/2014/main" id="{FF44E616-DF39-45A1-B498-DBCA2D40E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1641"/>
              <a:ext cx="2" cy="9"/>
            </a:xfrm>
            <a:custGeom>
              <a:avLst/>
              <a:gdLst>
                <a:gd name="T0" fmla="*/ 8 w 1"/>
                <a:gd name="T1" fmla="*/ 0 h 4"/>
                <a:gd name="T2" fmla="*/ 0 w 1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cubicBezTo>
                    <a:pt x="0" y="1"/>
                    <a:pt x="0" y="2"/>
                    <a:pt x="0" y="4"/>
                  </a:cubicBezTo>
                </a:path>
              </a:pathLst>
            </a:custGeom>
            <a:noFill/>
            <a:ln w="7938" cap="flat">
              <a:solidFill>
                <a:srgbClr val="DEDFE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39" name="Group 76">
            <a:extLst>
              <a:ext uri="{FF2B5EF4-FFF2-40B4-BE49-F238E27FC236}">
                <a16:creationId xmlns:a16="http://schemas.microsoft.com/office/drawing/2014/main" id="{79509401-1FB9-4AC6-B1F3-6A6E98507038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905000"/>
            <a:ext cx="1819275" cy="3490913"/>
            <a:chOff x="1536" y="1541"/>
            <a:chExt cx="739" cy="1418"/>
          </a:xfrm>
        </p:grpSpPr>
        <p:sp>
          <p:nvSpPr>
            <p:cNvPr id="39991" name="Freeform 77">
              <a:extLst>
                <a:ext uri="{FF2B5EF4-FFF2-40B4-BE49-F238E27FC236}">
                  <a16:creationId xmlns:a16="http://schemas.microsoft.com/office/drawing/2014/main" id="{E40A938C-8719-4823-A562-A95B943EE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" y="2184"/>
              <a:ext cx="97" cy="775"/>
            </a:xfrm>
            <a:custGeom>
              <a:avLst/>
              <a:gdLst>
                <a:gd name="T0" fmla="*/ 0 w 43"/>
                <a:gd name="T1" fmla="*/ 0 h 344"/>
                <a:gd name="T2" fmla="*/ 255 w 43"/>
                <a:gd name="T3" fmla="*/ 72 h 344"/>
                <a:gd name="T4" fmla="*/ 494 w 43"/>
                <a:gd name="T5" fmla="*/ 0 h 344"/>
                <a:gd name="T6" fmla="*/ 494 w 43"/>
                <a:gd name="T7" fmla="*/ 3877 h 344"/>
                <a:gd name="T8" fmla="*/ 255 w 43"/>
                <a:gd name="T9" fmla="*/ 3934 h 344"/>
                <a:gd name="T10" fmla="*/ 0 w 43"/>
                <a:gd name="T11" fmla="*/ 3877 h 344"/>
                <a:gd name="T12" fmla="*/ 0 w 43"/>
                <a:gd name="T13" fmla="*/ 0 h 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344">
                  <a:moveTo>
                    <a:pt x="0" y="0"/>
                  </a:moveTo>
                  <a:cubicBezTo>
                    <a:pt x="0" y="3"/>
                    <a:pt x="10" y="6"/>
                    <a:pt x="22" y="6"/>
                  </a:cubicBezTo>
                  <a:cubicBezTo>
                    <a:pt x="34" y="6"/>
                    <a:pt x="43" y="3"/>
                    <a:pt x="43" y="0"/>
                  </a:cubicBezTo>
                  <a:cubicBezTo>
                    <a:pt x="43" y="339"/>
                    <a:pt x="43" y="339"/>
                    <a:pt x="43" y="339"/>
                  </a:cubicBezTo>
                  <a:cubicBezTo>
                    <a:pt x="43" y="342"/>
                    <a:pt x="34" y="344"/>
                    <a:pt x="22" y="344"/>
                  </a:cubicBezTo>
                  <a:cubicBezTo>
                    <a:pt x="10" y="344"/>
                    <a:pt x="0" y="342"/>
                    <a:pt x="0" y="3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Freeform 78">
              <a:extLst>
                <a:ext uri="{FF2B5EF4-FFF2-40B4-BE49-F238E27FC236}">
                  <a16:creationId xmlns:a16="http://schemas.microsoft.com/office/drawing/2014/main" id="{3C27108F-EEE3-4331-888B-55EFBE601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1642"/>
              <a:ext cx="736" cy="556"/>
            </a:xfrm>
            <a:custGeom>
              <a:avLst/>
              <a:gdLst>
                <a:gd name="T0" fmla="*/ 1621 w 327"/>
                <a:gd name="T1" fmla="*/ 2746 h 247"/>
                <a:gd name="T2" fmla="*/ 1870 w 327"/>
                <a:gd name="T3" fmla="*/ 2818 h 247"/>
                <a:gd name="T4" fmla="*/ 2107 w 327"/>
                <a:gd name="T5" fmla="*/ 2746 h 247"/>
                <a:gd name="T6" fmla="*/ 3730 w 327"/>
                <a:gd name="T7" fmla="*/ 25 h 247"/>
                <a:gd name="T8" fmla="*/ 1870 w 327"/>
                <a:gd name="T9" fmla="*/ 437 h 247"/>
                <a:gd name="T10" fmla="*/ 11 w 327"/>
                <a:gd name="T11" fmla="*/ 11 h 247"/>
                <a:gd name="T12" fmla="*/ 1621 w 327"/>
                <a:gd name="T13" fmla="*/ 2746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7" h="247">
                  <a:moveTo>
                    <a:pt x="142" y="241"/>
                  </a:moveTo>
                  <a:cubicBezTo>
                    <a:pt x="142" y="244"/>
                    <a:pt x="152" y="247"/>
                    <a:pt x="164" y="247"/>
                  </a:cubicBezTo>
                  <a:cubicBezTo>
                    <a:pt x="176" y="247"/>
                    <a:pt x="185" y="244"/>
                    <a:pt x="185" y="241"/>
                  </a:cubicBezTo>
                  <a:cubicBezTo>
                    <a:pt x="185" y="241"/>
                    <a:pt x="327" y="0"/>
                    <a:pt x="327" y="2"/>
                  </a:cubicBezTo>
                  <a:cubicBezTo>
                    <a:pt x="316" y="23"/>
                    <a:pt x="247" y="38"/>
                    <a:pt x="164" y="38"/>
                  </a:cubicBezTo>
                  <a:cubicBezTo>
                    <a:pt x="80" y="38"/>
                    <a:pt x="10" y="22"/>
                    <a:pt x="1" y="1"/>
                  </a:cubicBezTo>
                  <a:cubicBezTo>
                    <a:pt x="0" y="0"/>
                    <a:pt x="142" y="241"/>
                    <a:pt x="142" y="241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Oval 79">
              <a:extLst>
                <a:ext uri="{FF2B5EF4-FFF2-40B4-BE49-F238E27FC236}">
                  <a16:creationId xmlns:a16="http://schemas.microsoft.com/office/drawing/2014/main" id="{38B845A7-C8CB-410C-AEB9-0430B13B3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541"/>
              <a:ext cx="739" cy="186"/>
            </a:xfrm>
            <a:prstGeom prst="ellipse">
              <a:avLst/>
            </a:prstGeom>
            <a:solidFill>
              <a:srgbClr val="EE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94" name="Oval 80">
              <a:extLst>
                <a:ext uri="{FF2B5EF4-FFF2-40B4-BE49-F238E27FC236}">
                  <a16:creationId xmlns:a16="http://schemas.microsoft.com/office/drawing/2014/main" id="{17DA09DB-E981-4BDF-A0F7-CB306BAFC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1" y="1552"/>
              <a:ext cx="689" cy="157"/>
            </a:xfrm>
            <a:prstGeom prst="ellipse">
              <a:avLst/>
            </a:pr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95" name="Freeform 81">
              <a:extLst>
                <a:ext uri="{FF2B5EF4-FFF2-40B4-BE49-F238E27FC236}">
                  <a16:creationId xmlns:a16="http://schemas.microsoft.com/office/drawing/2014/main" id="{BD970BD0-FE29-4B2F-BAFA-4EE2788D8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" y="1633"/>
              <a:ext cx="578" cy="76"/>
            </a:xfrm>
            <a:custGeom>
              <a:avLst/>
              <a:gdLst>
                <a:gd name="T0" fmla="*/ 0 w 257"/>
                <a:gd name="T1" fmla="*/ 190 h 34"/>
                <a:gd name="T2" fmla="*/ 1466 w 257"/>
                <a:gd name="T3" fmla="*/ 380 h 34"/>
                <a:gd name="T4" fmla="*/ 2924 w 257"/>
                <a:gd name="T5" fmla="*/ 190 h 34"/>
                <a:gd name="T6" fmla="*/ 1466 w 257"/>
                <a:gd name="T7" fmla="*/ 0 h 34"/>
                <a:gd name="T8" fmla="*/ 0 w 257"/>
                <a:gd name="T9" fmla="*/ 19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7" h="34">
                  <a:moveTo>
                    <a:pt x="0" y="17"/>
                  </a:moveTo>
                  <a:cubicBezTo>
                    <a:pt x="26" y="27"/>
                    <a:pt x="70" y="34"/>
                    <a:pt x="129" y="34"/>
                  </a:cubicBezTo>
                  <a:cubicBezTo>
                    <a:pt x="187" y="34"/>
                    <a:pt x="232" y="27"/>
                    <a:pt x="257" y="17"/>
                  </a:cubicBezTo>
                  <a:cubicBezTo>
                    <a:pt x="232" y="8"/>
                    <a:pt x="187" y="0"/>
                    <a:pt x="129" y="0"/>
                  </a:cubicBezTo>
                  <a:cubicBezTo>
                    <a:pt x="70" y="0"/>
                    <a:pt x="26" y="8"/>
                    <a:pt x="0" y="17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Oval 82">
              <a:extLst>
                <a:ext uri="{FF2B5EF4-FFF2-40B4-BE49-F238E27FC236}">
                  <a16:creationId xmlns:a16="http://schemas.microsoft.com/office/drawing/2014/main" id="{5B6A9D30-54CA-4A3A-90DC-B039C9C54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" y="2173"/>
              <a:ext cx="97" cy="25"/>
            </a:xfrm>
            <a:prstGeom prst="ellipse">
              <a:avLst/>
            </a:pr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97" name="Oval 83">
              <a:extLst>
                <a:ext uri="{FF2B5EF4-FFF2-40B4-BE49-F238E27FC236}">
                  <a16:creationId xmlns:a16="http://schemas.microsoft.com/office/drawing/2014/main" id="{1203EF37-4F26-4190-A91E-5FA5443C3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" y="2936"/>
              <a:ext cx="97" cy="23"/>
            </a:xfrm>
            <a:prstGeom prst="ellipse">
              <a:avLst/>
            </a:pr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98" name="Freeform 84">
              <a:extLst>
                <a:ext uri="{FF2B5EF4-FFF2-40B4-BE49-F238E27FC236}">
                  <a16:creationId xmlns:a16="http://schemas.microsoft.com/office/drawing/2014/main" id="{719E939C-3EC3-448A-8DBB-D3BD66972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2180"/>
              <a:ext cx="72" cy="36"/>
            </a:xfrm>
            <a:custGeom>
              <a:avLst/>
              <a:gdLst>
                <a:gd name="T0" fmla="*/ 182 w 32"/>
                <a:gd name="T1" fmla="*/ 0 h 16"/>
                <a:gd name="T2" fmla="*/ 365 w 32"/>
                <a:gd name="T3" fmla="*/ 25 h 16"/>
                <a:gd name="T4" fmla="*/ 182 w 32"/>
                <a:gd name="T5" fmla="*/ 182 h 16"/>
                <a:gd name="T6" fmla="*/ 0 w 32"/>
                <a:gd name="T7" fmla="*/ 25 h 16"/>
                <a:gd name="T8" fmla="*/ 182 w 3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6">
                  <a:moveTo>
                    <a:pt x="16" y="0"/>
                  </a:moveTo>
                  <a:cubicBezTo>
                    <a:pt x="23" y="0"/>
                    <a:pt x="32" y="1"/>
                    <a:pt x="32" y="2"/>
                  </a:cubicBezTo>
                  <a:cubicBezTo>
                    <a:pt x="32" y="3"/>
                    <a:pt x="32" y="16"/>
                    <a:pt x="16" y="16"/>
                  </a:cubicBezTo>
                  <a:cubicBezTo>
                    <a:pt x="0" y="16"/>
                    <a:pt x="0" y="3"/>
                    <a:pt x="0" y="2"/>
                  </a:cubicBezTo>
                  <a:cubicBezTo>
                    <a:pt x="0" y="1"/>
                    <a:pt x="8" y="0"/>
                    <a:pt x="16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9" name="Freeform 85">
              <a:extLst>
                <a:ext uri="{FF2B5EF4-FFF2-40B4-BE49-F238E27FC236}">
                  <a16:creationId xmlns:a16="http://schemas.microsoft.com/office/drawing/2014/main" id="{C705F886-1DB4-43BB-90AC-8456C2C3D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2943"/>
              <a:ext cx="72" cy="9"/>
            </a:xfrm>
            <a:custGeom>
              <a:avLst/>
              <a:gdLst>
                <a:gd name="T0" fmla="*/ 182 w 32"/>
                <a:gd name="T1" fmla="*/ 0 h 4"/>
                <a:gd name="T2" fmla="*/ 365 w 32"/>
                <a:gd name="T3" fmla="*/ 25 h 4"/>
                <a:gd name="T4" fmla="*/ 182 w 32"/>
                <a:gd name="T5" fmla="*/ 45 h 4"/>
                <a:gd name="T6" fmla="*/ 0 w 32"/>
                <a:gd name="T7" fmla="*/ 25 h 4"/>
                <a:gd name="T8" fmla="*/ 182 w 3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">
                  <a:moveTo>
                    <a:pt x="16" y="0"/>
                  </a:moveTo>
                  <a:cubicBezTo>
                    <a:pt x="23" y="0"/>
                    <a:pt x="29" y="1"/>
                    <a:pt x="32" y="2"/>
                  </a:cubicBezTo>
                  <a:cubicBezTo>
                    <a:pt x="29" y="3"/>
                    <a:pt x="23" y="4"/>
                    <a:pt x="16" y="4"/>
                  </a:cubicBezTo>
                  <a:cubicBezTo>
                    <a:pt x="8" y="4"/>
                    <a:pt x="3" y="3"/>
                    <a:pt x="0" y="2"/>
                  </a:cubicBezTo>
                  <a:cubicBezTo>
                    <a:pt x="3" y="1"/>
                    <a:pt x="8" y="0"/>
                    <a:pt x="16" y="0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0" name="Freeform 86">
              <a:extLst>
                <a:ext uri="{FF2B5EF4-FFF2-40B4-BE49-F238E27FC236}">
                  <a16:creationId xmlns:a16="http://schemas.microsoft.com/office/drawing/2014/main" id="{4B13B20B-4240-4D92-B77F-2D401A05E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" y="1667"/>
              <a:ext cx="459" cy="42"/>
            </a:xfrm>
            <a:custGeom>
              <a:avLst/>
              <a:gdLst>
                <a:gd name="T0" fmla="*/ 0 w 204"/>
                <a:gd name="T1" fmla="*/ 108 h 19"/>
                <a:gd name="T2" fmla="*/ 1166 w 204"/>
                <a:gd name="T3" fmla="*/ 206 h 19"/>
                <a:gd name="T4" fmla="*/ 2324 w 204"/>
                <a:gd name="T5" fmla="*/ 108 h 19"/>
                <a:gd name="T6" fmla="*/ 1166 w 204"/>
                <a:gd name="T7" fmla="*/ 0 h 19"/>
                <a:gd name="T8" fmla="*/ 0 w 204"/>
                <a:gd name="T9" fmla="*/ 10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" h="19">
                  <a:moveTo>
                    <a:pt x="0" y="10"/>
                  </a:moveTo>
                  <a:cubicBezTo>
                    <a:pt x="25" y="16"/>
                    <a:pt x="60" y="19"/>
                    <a:pt x="102" y="19"/>
                  </a:cubicBezTo>
                  <a:cubicBezTo>
                    <a:pt x="144" y="19"/>
                    <a:pt x="178" y="16"/>
                    <a:pt x="204" y="10"/>
                  </a:cubicBezTo>
                  <a:cubicBezTo>
                    <a:pt x="178" y="4"/>
                    <a:pt x="144" y="0"/>
                    <a:pt x="102" y="0"/>
                  </a:cubicBezTo>
                  <a:cubicBezTo>
                    <a:pt x="60" y="0"/>
                    <a:pt x="25" y="4"/>
                    <a:pt x="0" y="10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1" name="Freeform 87">
              <a:extLst>
                <a:ext uri="{FF2B5EF4-FFF2-40B4-BE49-F238E27FC236}">
                  <a16:creationId xmlns:a16="http://schemas.microsoft.com/office/drawing/2014/main" id="{79D91921-F720-472C-8543-204A9F637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" y="1698"/>
              <a:ext cx="286" cy="486"/>
            </a:xfrm>
            <a:custGeom>
              <a:avLst/>
              <a:gdLst>
                <a:gd name="T0" fmla="*/ 0 w 127"/>
                <a:gd name="T1" fmla="*/ 2462 h 216"/>
                <a:gd name="T2" fmla="*/ 1450 w 127"/>
                <a:gd name="T3" fmla="*/ 0 h 216"/>
                <a:gd name="T4" fmla="*/ 329 w 127"/>
                <a:gd name="T5" fmla="*/ 239 h 216"/>
                <a:gd name="T6" fmla="*/ 457 w 127"/>
                <a:gd name="T7" fmla="*/ 1166 h 216"/>
                <a:gd name="T8" fmla="*/ 0 w 127"/>
                <a:gd name="T9" fmla="*/ 2462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216">
                  <a:moveTo>
                    <a:pt x="0" y="216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11" y="12"/>
                    <a:pt x="70" y="18"/>
                    <a:pt x="29" y="21"/>
                  </a:cubicBezTo>
                  <a:cubicBezTo>
                    <a:pt x="45" y="26"/>
                    <a:pt x="53" y="44"/>
                    <a:pt x="40" y="102"/>
                  </a:cubicBezTo>
                  <a:cubicBezTo>
                    <a:pt x="29" y="151"/>
                    <a:pt x="6" y="203"/>
                    <a:pt x="0" y="216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2" name="Freeform 88">
              <a:extLst>
                <a:ext uri="{FF2B5EF4-FFF2-40B4-BE49-F238E27FC236}">
                  <a16:creationId xmlns:a16="http://schemas.microsoft.com/office/drawing/2014/main" id="{6B4A3239-539B-4D2D-8A12-6FF069722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" y="1698"/>
              <a:ext cx="286" cy="486"/>
            </a:xfrm>
            <a:custGeom>
              <a:avLst/>
              <a:gdLst>
                <a:gd name="T0" fmla="*/ 0 w 127"/>
                <a:gd name="T1" fmla="*/ 2462 h 216"/>
                <a:gd name="T2" fmla="*/ 1450 w 127"/>
                <a:gd name="T3" fmla="*/ 0 h 216"/>
                <a:gd name="T4" fmla="*/ 1049 w 127"/>
                <a:gd name="T5" fmla="*/ 146 h 216"/>
                <a:gd name="T6" fmla="*/ 482 w 127"/>
                <a:gd name="T7" fmla="*/ 1575 h 2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216">
                  <a:moveTo>
                    <a:pt x="0" y="216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0" y="5"/>
                    <a:pt x="108" y="9"/>
                    <a:pt x="92" y="13"/>
                  </a:cubicBezTo>
                  <a:cubicBezTo>
                    <a:pt x="108" y="18"/>
                    <a:pt x="75" y="80"/>
                    <a:pt x="42" y="138"/>
                  </a:cubicBezTo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3" name="Freeform 89">
              <a:extLst>
                <a:ext uri="{FF2B5EF4-FFF2-40B4-BE49-F238E27FC236}">
                  <a16:creationId xmlns:a16="http://schemas.microsoft.com/office/drawing/2014/main" id="{543B9FD3-3217-4EC7-BEA2-878CC1EC0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" y="1709"/>
              <a:ext cx="268" cy="482"/>
            </a:xfrm>
            <a:custGeom>
              <a:avLst/>
              <a:gdLst>
                <a:gd name="T0" fmla="*/ 0 w 119"/>
                <a:gd name="T1" fmla="*/ 0 h 214"/>
                <a:gd name="T2" fmla="*/ 547 w 119"/>
                <a:gd name="T3" fmla="*/ 101 h 214"/>
                <a:gd name="T4" fmla="*/ 1360 w 119"/>
                <a:gd name="T5" fmla="*/ 2390 h 214"/>
                <a:gd name="T6" fmla="*/ 0 w 119"/>
                <a:gd name="T7" fmla="*/ 0 h 2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9" h="214">
                  <a:moveTo>
                    <a:pt x="0" y="0"/>
                  </a:moveTo>
                  <a:cubicBezTo>
                    <a:pt x="16" y="6"/>
                    <a:pt x="34" y="8"/>
                    <a:pt x="48" y="9"/>
                  </a:cubicBezTo>
                  <a:cubicBezTo>
                    <a:pt x="51" y="34"/>
                    <a:pt x="119" y="209"/>
                    <a:pt x="119" y="209"/>
                  </a:cubicBezTo>
                  <a:cubicBezTo>
                    <a:pt x="112" y="214"/>
                    <a:pt x="3" y="1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4" name="Freeform 90">
              <a:extLst>
                <a:ext uri="{FF2B5EF4-FFF2-40B4-BE49-F238E27FC236}">
                  <a16:creationId xmlns:a16="http://schemas.microsoft.com/office/drawing/2014/main" id="{84A8C707-E3E2-43D5-9379-1641D79BE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1703"/>
              <a:ext cx="286" cy="488"/>
            </a:xfrm>
            <a:custGeom>
              <a:avLst/>
              <a:gdLst>
                <a:gd name="T0" fmla="*/ 1313 w 127"/>
                <a:gd name="T1" fmla="*/ 2240 h 217"/>
                <a:gd name="T2" fmla="*/ 1450 w 127"/>
                <a:gd name="T3" fmla="*/ 2413 h 217"/>
                <a:gd name="T4" fmla="*/ 0 w 127"/>
                <a:gd name="T5" fmla="*/ 0 h 217"/>
                <a:gd name="T6" fmla="*/ 309 w 127"/>
                <a:gd name="T7" fmla="*/ 90 h 217"/>
                <a:gd name="T8" fmla="*/ 1313 w 127"/>
                <a:gd name="T9" fmla="*/ 2240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217">
                  <a:moveTo>
                    <a:pt x="115" y="197"/>
                  </a:moveTo>
                  <a:cubicBezTo>
                    <a:pt x="118" y="203"/>
                    <a:pt x="124" y="208"/>
                    <a:pt x="127" y="212"/>
                  </a:cubicBezTo>
                  <a:cubicBezTo>
                    <a:pt x="120" y="217"/>
                    <a:pt x="4" y="18"/>
                    <a:pt x="0" y="0"/>
                  </a:cubicBezTo>
                  <a:cubicBezTo>
                    <a:pt x="12" y="5"/>
                    <a:pt x="20" y="6"/>
                    <a:pt x="27" y="8"/>
                  </a:cubicBezTo>
                  <a:cubicBezTo>
                    <a:pt x="30" y="26"/>
                    <a:pt x="80" y="143"/>
                    <a:pt x="115" y="197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5" name="Freeform 91">
              <a:extLst>
                <a:ext uri="{FF2B5EF4-FFF2-40B4-BE49-F238E27FC236}">
                  <a16:creationId xmlns:a16="http://schemas.microsoft.com/office/drawing/2014/main" id="{913B476B-9F2D-4C53-8339-9965165D2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2207"/>
              <a:ext cx="34" cy="722"/>
            </a:xfrm>
            <a:custGeom>
              <a:avLst/>
              <a:gdLst>
                <a:gd name="T0" fmla="*/ 0 w 15"/>
                <a:gd name="T1" fmla="*/ 9 h 321"/>
                <a:gd name="T2" fmla="*/ 175 w 15"/>
                <a:gd name="T3" fmla="*/ 0 h 321"/>
                <a:gd name="T4" fmla="*/ 175 w 15"/>
                <a:gd name="T5" fmla="*/ 3653 h 321"/>
                <a:gd name="T6" fmla="*/ 0 w 15"/>
                <a:gd name="T7" fmla="*/ 9 h 3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321">
                  <a:moveTo>
                    <a:pt x="0" y="1"/>
                  </a:moveTo>
                  <a:cubicBezTo>
                    <a:pt x="7" y="2"/>
                    <a:pt x="15" y="0"/>
                    <a:pt x="15" y="0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5" y="321"/>
                    <a:pt x="4" y="7"/>
                    <a:pt x="0" y="1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6" name="Freeform 92">
              <a:extLst>
                <a:ext uri="{FF2B5EF4-FFF2-40B4-BE49-F238E27FC236}">
                  <a16:creationId xmlns:a16="http://schemas.microsoft.com/office/drawing/2014/main" id="{AA9CB026-8F59-494D-B46A-9C3ECEAB8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2187"/>
              <a:ext cx="21" cy="387"/>
            </a:xfrm>
            <a:custGeom>
              <a:avLst/>
              <a:gdLst>
                <a:gd name="T0" fmla="*/ 114 w 9"/>
                <a:gd name="T1" fmla="*/ 1960 h 172"/>
                <a:gd name="T2" fmla="*/ 103 w 9"/>
                <a:gd name="T3" fmla="*/ 11 h 172"/>
                <a:gd name="T4" fmla="*/ 0 w 9"/>
                <a:gd name="T5" fmla="*/ 0 h 1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72">
                  <a:moveTo>
                    <a:pt x="9" y="172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5" y="0"/>
                    <a:pt x="0" y="0"/>
                  </a:cubicBezTo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7" name="Freeform 93">
              <a:extLst>
                <a:ext uri="{FF2B5EF4-FFF2-40B4-BE49-F238E27FC236}">
                  <a16:creationId xmlns:a16="http://schemas.microsoft.com/office/drawing/2014/main" id="{914CF6FB-F6B4-48E8-AFC5-566D87652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2641"/>
              <a:ext cx="27" cy="282"/>
            </a:xfrm>
            <a:custGeom>
              <a:avLst/>
              <a:gdLst>
                <a:gd name="T0" fmla="*/ 0 w 12"/>
                <a:gd name="T1" fmla="*/ 11 h 125"/>
                <a:gd name="T2" fmla="*/ 0 w 12"/>
                <a:gd name="T3" fmla="*/ 1435 h 125"/>
                <a:gd name="T4" fmla="*/ 137 w 12"/>
                <a:gd name="T5" fmla="*/ 1410 h 125"/>
                <a:gd name="T6" fmla="*/ 11 w 12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5">
                  <a:moveTo>
                    <a:pt x="0" y="1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3" y="123"/>
                    <a:pt x="12" y="123"/>
                  </a:cubicBezTo>
                  <a:cubicBezTo>
                    <a:pt x="7" y="121"/>
                    <a:pt x="3" y="36"/>
                    <a:pt x="1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8" name="Freeform 94">
              <a:extLst>
                <a:ext uri="{FF2B5EF4-FFF2-40B4-BE49-F238E27FC236}">
                  <a16:creationId xmlns:a16="http://schemas.microsoft.com/office/drawing/2014/main" id="{0056CA7F-0D7B-42F4-A6ED-2B909A323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1552"/>
              <a:ext cx="324" cy="130"/>
            </a:xfrm>
            <a:custGeom>
              <a:avLst/>
              <a:gdLst>
                <a:gd name="T0" fmla="*/ 356 w 144"/>
                <a:gd name="T1" fmla="*/ 327 h 58"/>
                <a:gd name="T2" fmla="*/ 1640 w 144"/>
                <a:gd name="T3" fmla="*/ 0 h 58"/>
                <a:gd name="T4" fmla="*/ 0 w 144"/>
                <a:gd name="T5" fmla="*/ 392 h 58"/>
                <a:gd name="T6" fmla="*/ 457 w 144"/>
                <a:gd name="T7" fmla="*/ 652 h 58"/>
                <a:gd name="T8" fmla="*/ 693 w 144"/>
                <a:gd name="T9" fmla="*/ 598 h 58"/>
                <a:gd name="T10" fmla="*/ 923 w 144"/>
                <a:gd name="T11" fmla="*/ 462 h 58"/>
                <a:gd name="T12" fmla="*/ 356 w 144"/>
                <a:gd name="T13" fmla="*/ 327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" h="58">
                  <a:moveTo>
                    <a:pt x="31" y="29"/>
                  </a:moveTo>
                  <a:cubicBezTo>
                    <a:pt x="49" y="14"/>
                    <a:pt x="105" y="5"/>
                    <a:pt x="144" y="0"/>
                  </a:cubicBezTo>
                  <a:cubicBezTo>
                    <a:pt x="54" y="2"/>
                    <a:pt x="0" y="21"/>
                    <a:pt x="0" y="35"/>
                  </a:cubicBezTo>
                  <a:cubicBezTo>
                    <a:pt x="0" y="43"/>
                    <a:pt x="14" y="51"/>
                    <a:pt x="40" y="58"/>
                  </a:cubicBezTo>
                  <a:cubicBezTo>
                    <a:pt x="51" y="56"/>
                    <a:pt x="61" y="53"/>
                    <a:pt x="61" y="53"/>
                  </a:cubicBezTo>
                  <a:cubicBezTo>
                    <a:pt x="61" y="53"/>
                    <a:pt x="93" y="38"/>
                    <a:pt x="81" y="41"/>
                  </a:cubicBezTo>
                  <a:cubicBezTo>
                    <a:pt x="57" y="45"/>
                    <a:pt x="14" y="42"/>
                    <a:pt x="31" y="29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Freeform 95">
              <a:extLst>
                <a:ext uri="{FF2B5EF4-FFF2-40B4-BE49-F238E27FC236}">
                  <a16:creationId xmlns:a16="http://schemas.microsoft.com/office/drawing/2014/main" id="{5F7793C1-7A0D-408E-B08B-562125D9B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1597"/>
              <a:ext cx="338" cy="103"/>
            </a:xfrm>
            <a:custGeom>
              <a:avLst/>
              <a:gdLst>
                <a:gd name="T0" fmla="*/ 228 w 150"/>
                <a:gd name="T1" fmla="*/ 0 h 46"/>
                <a:gd name="T2" fmla="*/ 11 w 150"/>
                <a:gd name="T3" fmla="*/ 170 h 46"/>
                <a:gd name="T4" fmla="*/ 904 w 150"/>
                <a:gd name="T5" fmla="*/ 517 h 46"/>
                <a:gd name="T6" fmla="*/ 1050 w 150"/>
                <a:gd name="T7" fmla="*/ 470 h 46"/>
                <a:gd name="T8" fmla="*/ 1158 w 150"/>
                <a:gd name="T9" fmla="*/ 381 h 46"/>
                <a:gd name="T10" fmla="*/ 162 w 150"/>
                <a:gd name="T11" fmla="*/ 246 h 46"/>
                <a:gd name="T12" fmla="*/ 228 w 150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46">
                  <a:moveTo>
                    <a:pt x="20" y="0"/>
                  </a:moveTo>
                  <a:cubicBezTo>
                    <a:pt x="7" y="5"/>
                    <a:pt x="1" y="10"/>
                    <a:pt x="1" y="15"/>
                  </a:cubicBezTo>
                  <a:cubicBezTo>
                    <a:pt x="1" y="26"/>
                    <a:pt x="29" y="39"/>
                    <a:pt x="79" y="46"/>
                  </a:cubicBezTo>
                  <a:cubicBezTo>
                    <a:pt x="87" y="44"/>
                    <a:pt x="92" y="42"/>
                    <a:pt x="92" y="42"/>
                  </a:cubicBezTo>
                  <a:cubicBezTo>
                    <a:pt x="92" y="42"/>
                    <a:pt x="150" y="29"/>
                    <a:pt x="101" y="34"/>
                  </a:cubicBezTo>
                  <a:cubicBezTo>
                    <a:pt x="52" y="38"/>
                    <a:pt x="23" y="28"/>
                    <a:pt x="14" y="22"/>
                  </a:cubicBezTo>
                  <a:cubicBezTo>
                    <a:pt x="0" y="14"/>
                    <a:pt x="8" y="7"/>
                    <a:pt x="20" y="0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0" name="Oval 96">
              <a:extLst>
                <a:ext uri="{FF2B5EF4-FFF2-40B4-BE49-F238E27FC236}">
                  <a16:creationId xmlns:a16="http://schemas.microsoft.com/office/drawing/2014/main" id="{8F003F5F-9454-4BA6-8F20-C05B9C319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2187"/>
              <a:ext cx="47" cy="9"/>
            </a:xfrm>
            <a:prstGeom prst="ellipse">
              <a:avLst/>
            </a:pr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11" name="Freeform 97">
              <a:extLst>
                <a:ext uri="{FF2B5EF4-FFF2-40B4-BE49-F238E27FC236}">
                  <a16:creationId xmlns:a16="http://schemas.microsoft.com/office/drawing/2014/main" id="{5534FC53-26C4-4BE2-9E55-680FD1B3B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698"/>
              <a:ext cx="396" cy="54"/>
            </a:xfrm>
            <a:custGeom>
              <a:avLst/>
              <a:gdLst>
                <a:gd name="T0" fmla="*/ 2005 w 176"/>
                <a:gd name="T1" fmla="*/ 0 h 24"/>
                <a:gd name="T2" fmla="*/ 1013 w 176"/>
                <a:gd name="T3" fmla="*/ 173 h 24"/>
                <a:gd name="T4" fmla="*/ 0 w 176"/>
                <a:gd name="T5" fmla="*/ 207 h 24"/>
                <a:gd name="T6" fmla="*/ 2005 w 176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6" h="24">
                  <a:moveTo>
                    <a:pt x="176" y="0"/>
                  </a:moveTo>
                  <a:cubicBezTo>
                    <a:pt x="154" y="8"/>
                    <a:pt x="121" y="13"/>
                    <a:pt x="89" y="15"/>
                  </a:cubicBezTo>
                  <a:cubicBezTo>
                    <a:pt x="52" y="18"/>
                    <a:pt x="16" y="18"/>
                    <a:pt x="0" y="18"/>
                  </a:cubicBezTo>
                  <a:cubicBezTo>
                    <a:pt x="36" y="24"/>
                    <a:pt x="129" y="23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2" name="Freeform 98">
              <a:extLst>
                <a:ext uri="{FF2B5EF4-FFF2-40B4-BE49-F238E27FC236}">
                  <a16:creationId xmlns:a16="http://schemas.microsoft.com/office/drawing/2014/main" id="{E0A3E9DD-8B96-4571-8BF0-287C8900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54"/>
              <a:ext cx="340" cy="81"/>
            </a:xfrm>
            <a:custGeom>
              <a:avLst/>
              <a:gdLst>
                <a:gd name="T0" fmla="*/ 0 w 151"/>
                <a:gd name="T1" fmla="*/ 0 h 36"/>
                <a:gd name="T2" fmla="*/ 1725 w 151"/>
                <a:gd name="T3" fmla="*/ 410 h 36"/>
                <a:gd name="T4" fmla="*/ 0 w 151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36">
                  <a:moveTo>
                    <a:pt x="0" y="0"/>
                  </a:moveTo>
                  <a:cubicBezTo>
                    <a:pt x="95" y="0"/>
                    <a:pt x="151" y="20"/>
                    <a:pt x="151" y="36"/>
                  </a:cubicBezTo>
                  <a:cubicBezTo>
                    <a:pt x="144" y="15"/>
                    <a:pt x="38" y="3"/>
                    <a:pt x="0" y="0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3" name="Oval 99">
              <a:extLst>
                <a:ext uri="{FF2B5EF4-FFF2-40B4-BE49-F238E27FC236}">
                  <a16:creationId xmlns:a16="http://schemas.microsoft.com/office/drawing/2014/main" id="{04A42C78-B3A6-4D7D-B8BA-880E55672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541"/>
              <a:ext cx="739" cy="186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14" name="Oval 100">
              <a:extLst>
                <a:ext uri="{FF2B5EF4-FFF2-40B4-BE49-F238E27FC236}">
                  <a16:creationId xmlns:a16="http://schemas.microsoft.com/office/drawing/2014/main" id="{044B1B29-5576-4872-B033-DB9D68E51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" y="2936"/>
              <a:ext cx="97" cy="23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0015" name="Freeform 101">
              <a:extLst>
                <a:ext uri="{FF2B5EF4-FFF2-40B4-BE49-F238E27FC236}">
                  <a16:creationId xmlns:a16="http://schemas.microsoft.com/office/drawing/2014/main" id="{AF2109F9-4E65-4855-B2E5-68E4BEB76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2943"/>
              <a:ext cx="72" cy="9"/>
            </a:xfrm>
            <a:custGeom>
              <a:avLst/>
              <a:gdLst>
                <a:gd name="T0" fmla="*/ 182 w 32"/>
                <a:gd name="T1" fmla="*/ 0 h 4"/>
                <a:gd name="T2" fmla="*/ 365 w 32"/>
                <a:gd name="T3" fmla="*/ 25 h 4"/>
                <a:gd name="T4" fmla="*/ 182 w 32"/>
                <a:gd name="T5" fmla="*/ 45 h 4"/>
                <a:gd name="T6" fmla="*/ 0 w 32"/>
                <a:gd name="T7" fmla="*/ 25 h 4"/>
                <a:gd name="T8" fmla="*/ 182 w 3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">
                  <a:moveTo>
                    <a:pt x="16" y="0"/>
                  </a:moveTo>
                  <a:cubicBezTo>
                    <a:pt x="23" y="0"/>
                    <a:pt x="29" y="1"/>
                    <a:pt x="32" y="2"/>
                  </a:cubicBezTo>
                  <a:cubicBezTo>
                    <a:pt x="29" y="3"/>
                    <a:pt x="23" y="4"/>
                    <a:pt x="16" y="4"/>
                  </a:cubicBezTo>
                  <a:cubicBezTo>
                    <a:pt x="8" y="4"/>
                    <a:pt x="3" y="3"/>
                    <a:pt x="0" y="2"/>
                  </a:cubicBezTo>
                  <a:cubicBezTo>
                    <a:pt x="3" y="1"/>
                    <a:pt x="8" y="0"/>
                    <a:pt x="16" y="0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6" name="Freeform 102">
              <a:extLst>
                <a:ext uri="{FF2B5EF4-FFF2-40B4-BE49-F238E27FC236}">
                  <a16:creationId xmlns:a16="http://schemas.microsoft.com/office/drawing/2014/main" id="{C68BC4CF-D7E3-44B3-8688-5220475D6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1642"/>
              <a:ext cx="736" cy="542"/>
            </a:xfrm>
            <a:custGeom>
              <a:avLst/>
              <a:gdLst>
                <a:gd name="T0" fmla="*/ 2107 w 327"/>
                <a:gd name="T1" fmla="*/ 2741 h 241"/>
                <a:gd name="T2" fmla="*/ 3730 w 327"/>
                <a:gd name="T3" fmla="*/ 20 h 241"/>
                <a:gd name="T4" fmla="*/ 1870 w 327"/>
                <a:gd name="T5" fmla="*/ 430 h 241"/>
                <a:gd name="T6" fmla="*/ 11 w 327"/>
                <a:gd name="T7" fmla="*/ 9 h 241"/>
                <a:gd name="T8" fmla="*/ 1621 w 327"/>
                <a:gd name="T9" fmla="*/ 2741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7" h="241">
                  <a:moveTo>
                    <a:pt x="185" y="241"/>
                  </a:moveTo>
                  <a:cubicBezTo>
                    <a:pt x="185" y="241"/>
                    <a:pt x="327" y="0"/>
                    <a:pt x="327" y="2"/>
                  </a:cubicBezTo>
                  <a:cubicBezTo>
                    <a:pt x="316" y="23"/>
                    <a:pt x="247" y="38"/>
                    <a:pt x="164" y="38"/>
                  </a:cubicBezTo>
                  <a:cubicBezTo>
                    <a:pt x="80" y="38"/>
                    <a:pt x="10" y="22"/>
                    <a:pt x="1" y="1"/>
                  </a:cubicBezTo>
                  <a:cubicBezTo>
                    <a:pt x="0" y="0"/>
                    <a:pt x="142" y="241"/>
                    <a:pt x="142" y="24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7" name="Freeform 103">
              <a:extLst>
                <a:ext uri="{FF2B5EF4-FFF2-40B4-BE49-F238E27FC236}">
                  <a16:creationId xmlns:a16="http://schemas.microsoft.com/office/drawing/2014/main" id="{5B5EE28C-0D8A-4E30-A3F0-729673B28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" y="2184"/>
              <a:ext cx="97" cy="775"/>
            </a:xfrm>
            <a:custGeom>
              <a:avLst/>
              <a:gdLst>
                <a:gd name="T0" fmla="*/ 494 w 43"/>
                <a:gd name="T1" fmla="*/ 0 h 344"/>
                <a:gd name="T2" fmla="*/ 494 w 43"/>
                <a:gd name="T3" fmla="*/ 3877 h 344"/>
                <a:gd name="T4" fmla="*/ 255 w 43"/>
                <a:gd name="T5" fmla="*/ 3934 h 344"/>
                <a:gd name="T6" fmla="*/ 0 w 43"/>
                <a:gd name="T7" fmla="*/ 3877 h 344"/>
                <a:gd name="T8" fmla="*/ 0 w 43"/>
                <a:gd name="T9" fmla="*/ 0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44">
                  <a:moveTo>
                    <a:pt x="43" y="0"/>
                  </a:moveTo>
                  <a:cubicBezTo>
                    <a:pt x="43" y="339"/>
                    <a:pt x="43" y="339"/>
                    <a:pt x="43" y="339"/>
                  </a:cubicBezTo>
                  <a:cubicBezTo>
                    <a:pt x="43" y="342"/>
                    <a:pt x="34" y="344"/>
                    <a:pt x="22" y="344"/>
                  </a:cubicBezTo>
                  <a:cubicBezTo>
                    <a:pt x="10" y="344"/>
                    <a:pt x="0" y="342"/>
                    <a:pt x="0" y="33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8" name="Freeform 104">
              <a:extLst>
                <a:ext uri="{FF2B5EF4-FFF2-40B4-BE49-F238E27FC236}">
                  <a16:creationId xmlns:a16="http://schemas.microsoft.com/office/drawing/2014/main" id="{FAC2E8EA-7A1E-4F80-ABDF-75C90AC0C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2146"/>
              <a:ext cx="18" cy="781"/>
            </a:xfrm>
            <a:custGeom>
              <a:avLst/>
              <a:gdLst>
                <a:gd name="T0" fmla="*/ 18 w 18"/>
                <a:gd name="T1" fmla="*/ 27 h 781"/>
                <a:gd name="T2" fmla="*/ 9 w 18"/>
                <a:gd name="T3" fmla="*/ 781 h 781"/>
                <a:gd name="T4" fmla="*/ 0 w 18"/>
                <a:gd name="T5" fmla="*/ 0 h 781"/>
                <a:gd name="T6" fmla="*/ 18 w 18"/>
                <a:gd name="T7" fmla="*/ 27 h 7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81">
                  <a:moveTo>
                    <a:pt x="18" y="27"/>
                  </a:moveTo>
                  <a:lnTo>
                    <a:pt x="9" y="781"/>
                  </a:lnTo>
                  <a:lnTo>
                    <a:pt x="0" y="0"/>
                  </a:lnTo>
                  <a:lnTo>
                    <a:pt x="18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9" name="Freeform 105">
              <a:extLst>
                <a:ext uri="{FF2B5EF4-FFF2-40B4-BE49-F238E27FC236}">
                  <a16:creationId xmlns:a16="http://schemas.microsoft.com/office/drawing/2014/main" id="{69395239-F207-49C7-B50E-DE650209E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2146"/>
              <a:ext cx="18" cy="781"/>
            </a:xfrm>
            <a:custGeom>
              <a:avLst/>
              <a:gdLst>
                <a:gd name="T0" fmla="*/ 18 w 18"/>
                <a:gd name="T1" fmla="*/ 27 h 781"/>
                <a:gd name="T2" fmla="*/ 9 w 18"/>
                <a:gd name="T3" fmla="*/ 781 h 781"/>
                <a:gd name="T4" fmla="*/ 0 w 18"/>
                <a:gd name="T5" fmla="*/ 0 h 7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781">
                  <a:moveTo>
                    <a:pt x="18" y="27"/>
                  </a:moveTo>
                  <a:lnTo>
                    <a:pt x="9" y="78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0" name="Freeform 106">
              <a:extLst>
                <a:ext uri="{FF2B5EF4-FFF2-40B4-BE49-F238E27FC236}">
                  <a16:creationId xmlns:a16="http://schemas.microsoft.com/office/drawing/2014/main" id="{725B2936-DF93-4ECE-B44D-0DB3CA1CE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" y="1730"/>
              <a:ext cx="31" cy="33"/>
            </a:xfrm>
            <a:custGeom>
              <a:avLst/>
              <a:gdLst>
                <a:gd name="T0" fmla="*/ 35 w 14"/>
                <a:gd name="T1" fmla="*/ 33 h 15"/>
                <a:gd name="T2" fmla="*/ 133 w 14"/>
                <a:gd name="T3" fmla="*/ 33 h 15"/>
                <a:gd name="T4" fmla="*/ 133 w 14"/>
                <a:gd name="T5" fmla="*/ 125 h 15"/>
                <a:gd name="T6" fmla="*/ 35 w 14"/>
                <a:gd name="T7" fmla="*/ 125 h 15"/>
                <a:gd name="T8" fmla="*/ 35 w 14"/>
                <a:gd name="T9" fmla="*/ 3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5">
                  <a:moveTo>
                    <a:pt x="3" y="3"/>
                  </a:moveTo>
                  <a:cubicBezTo>
                    <a:pt x="5" y="0"/>
                    <a:pt x="9" y="0"/>
                    <a:pt x="12" y="3"/>
                  </a:cubicBezTo>
                  <a:cubicBezTo>
                    <a:pt x="14" y="6"/>
                    <a:pt x="14" y="10"/>
                    <a:pt x="12" y="12"/>
                  </a:cubicBezTo>
                  <a:cubicBezTo>
                    <a:pt x="9" y="15"/>
                    <a:pt x="5" y="15"/>
                    <a:pt x="3" y="12"/>
                  </a:cubicBezTo>
                  <a:cubicBezTo>
                    <a:pt x="0" y="9"/>
                    <a:pt x="0" y="5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1" name="Freeform 107">
              <a:extLst>
                <a:ext uri="{FF2B5EF4-FFF2-40B4-BE49-F238E27FC236}">
                  <a16:creationId xmlns:a16="http://schemas.microsoft.com/office/drawing/2014/main" id="{7BEB1714-FC74-49CF-A828-16388B13D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1736"/>
              <a:ext cx="22" cy="21"/>
            </a:xfrm>
            <a:custGeom>
              <a:avLst/>
              <a:gdLst>
                <a:gd name="T0" fmla="*/ 20 w 10"/>
                <a:gd name="T1" fmla="*/ 12 h 9"/>
                <a:gd name="T2" fmla="*/ 97 w 10"/>
                <a:gd name="T3" fmla="*/ 28 h 9"/>
                <a:gd name="T4" fmla="*/ 88 w 10"/>
                <a:gd name="T5" fmla="*/ 103 h 9"/>
                <a:gd name="T6" fmla="*/ 20 w 10"/>
                <a:gd name="T7" fmla="*/ 103 h 9"/>
                <a:gd name="T8" fmla="*/ 20 w 10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2" y="1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0" y="3"/>
                    <a:pt x="10" y="6"/>
                    <a:pt x="8" y="8"/>
                  </a:cubicBezTo>
                  <a:cubicBezTo>
                    <a:pt x="7" y="9"/>
                    <a:pt x="4" y="9"/>
                    <a:pt x="2" y="8"/>
                  </a:cubicBezTo>
                  <a:cubicBezTo>
                    <a:pt x="0" y="6"/>
                    <a:pt x="1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2" name="Freeform 108">
              <a:extLst>
                <a:ext uri="{FF2B5EF4-FFF2-40B4-BE49-F238E27FC236}">
                  <a16:creationId xmlns:a16="http://schemas.microsoft.com/office/drawing/2014/main" id="{C99E01A2-2760-4C8B-AA25-5D728686D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1732"/>
              <a:ext cx="22" cy="20"/>
            </a:xfrm>
            <a:custGeom>
              <a:avLst/>
              <a:gdLst>
                <a:gd name="T0" fmla="*/ 20 w 10"/>
                <a:gd name="T1" fmla="*/ 9 h 9"/>
                <a:gd name="T2" fmla="*/ 88 w 10"/>
                <a:gd name="T3" fmla="*/ 9 h 9"/>
                <a:gd name="T4" fmla="*/ 88 w 10"/>
                <a:gd name="T5" fmla="*/ 89 h 9"/>
                <a:gd name="T6" fmla="*/ 20 w 10"/>
                <a:gd name="T7" fmla="*/ 89 h 9"/>
                <a:gd name="T8" fmla="*/ 20 w 10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2" y="1"/>
                  </a:moveTo>
                  <a:cubicBezTo>
                    <a:pt x="4" y="0"/>
                    <a:pt x="7" y="0"/>
                    <a:pt x="8" y="1"/>
                  </a:cubicBezTo>
                  <a:cubicBezTo>
                    <a:pt x="10" y="3"/>
                    <a:pt x="10" y="6"/>
                    <a:pt x="8" y="8"/>
                  </a:cubicBezTo>
                  <a:cubicBezTo>
                    <a:pt x="6" y="9"/>
                    <a:pt x="4" y="9"/>
                    <a:pt x="2" y="8"/>
                  </a:cubicBezTo>
                  <a:cubicBezTo>
                    <a:pt x="0" y="6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40" name="Group 109">
            <a:extLst>
              <a:ext uri="{FF2B5EF4-FFF2-40B4-BE49-F238E27FC236}">
                <a16:creationId xmlns:a16="http://schemas.microsoft.com/office/drawing/2014/main" id="{C41F0D42-6C35-45D1-9CD4-B954A783F1B0}"/>
              </a:ext>
            </a:extLst>
          </p:cNvPr>
          <p:cNvGrpSpPr>
            <a:grpSpLocks/>
          </p:cNvGrpSpPr>
          <p:nvPr/>
        </p:nvGrpSpPr>
        <p:grpSpPr bwMode="auto">
          <a:xfrm>
            <a:off x="8169275" y="1849438"/>
            <a:ext cx="1222375" cy="3997325"/>
            <a:chOff x="4186" y="1165"/>
            <a:chExt cx="770" cy="2518"/>
          </a:xfrm>
        </p:grpSpPr>
        <p:sp>
          <p:nvSpPr>
            <p:cNvPr id="39941" name="Freeform 110">
              <a:extLst>
                <a:ext uri="{FF2B5EF4-FFF2-40B4-BE49-F238E27FC236}">
                  <a16:creationId xmlns:a16="http://schemas.microsoft.com/office/drawing/2014/main" id="{2E44C5D1-FCEE-4CA4-AE5E-743D97D64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1165"/>
              <a:ext cx="770" cy="2507"/>
            </a:xfrm>
            <a:custGeom>
              <a:avLst/>
              <a:gdLst>
                <a:gd name="T0" fmla="*/ 2408 w 308"/>
                <a:gd name="T1" fmla="*/ 0 h 940"/>
                <a:gd name="T2" fmla="*/ 0 w 308"/>
                <a:gd name="T3" fmla="*/ 1592 h 940"/>
                <a:gd name="T4" fmla="*/ 0 w 308"/>
                <a:gd name="T5" fmla="*/ 7398 h 940"/>
                <a:gd name="T6" fmla="*/ 125 w 308"/>
                <a:gd name="T7" fmla="*/ 7910 h 940"/>
                <a:gd name="T8" fmla="*/ 125 w 308"/>
                <a:gd name="T9" fmla="*/ 7932 h 940"/>
                <a:gd name="T10" fmla="*/ 645 w 308"/>
                <a:gd name="T11" fmla="*/ 9127 h 940"/>
                <a:gd name="T12" fmla="*/ 750 w 308"/>
                <a:gd name="T13" fmla="*/ 9239 h 940"/>
                <a:gd name="T14" fmla="*/ 750 w 308"/>
                <a:gd name="T15" fmla="*/ 9239 h 940"/>
                <a:gd name="T16" fmla="*/ 1550 w 308"/>
                <a:gd name="T17" fmla="*/ 10244 h 940"/>
                <a:gd name="T18" fmla="*/ 1550 w 308"/>
                <a:gd name="T19" fmla="*/ 10265 h 940"/>
                <a:gd name="T20" fmla="*/ 1970 w 308"/>
                <a:gd name="T21" fmla="*/ 11631 h 940"/>
                <a:gd name="T22" fmla="*/ 1970 w 308"/>
                <a:gd name="T23" fmla="*/ 17754 h 940"/>
                <a:gd name="T24" fmla="*/ 1988 w 308"/>
                <a:gd name="T25" fmla="*/ 17832 h 940"/>
                <a:gd name="T26" fmla="*/ 2313 w 308"/>
                <a:gd name="T27" fmla="*/ 17528 h 940"/>
                <a:gd name="T28" fmla="*/ 2845 w 308"/>
                <a:gd name="T29" fmla="*/ 16752 h 940"/>
                <a:gd name="T30" fmla="*/ 2845 w 308"/>
                <a:gd name="T31" fmla="*/ 16693 h 940"/>
                <a:gd name="T32" fmla="*/ 2845 w 308"/>
                <a:gd name="T33" fmla="*/ 11631 h 940"/>
                <a:gd name="T34" fmla="*/ 3270 w 308"/>
                <a:gd name="T35" fmla="*/ 10244 h 940"/>
                <a:gd name="T36" fmla="*/ 3270 w 308"/>
                <a:gd name="T37" fmla="*/ 10244 h 940"/>
                <a:gd name="T38" fmla="*/ 4095 w 308"/>
                <a:gd name="T39" fmla="*/ 9217 h 940"/>
                <a:gd name="T40" fmla="*/ 4113 w 308"/>
                <a:gd name="T41" fmla="*/ 9204 h 940"/>
                <a:gd name="T42" fmla="*/ 4175 w 308"/>
                <a:gd name="T43" fmla="*/ 9127 h 940"/>
                <a:gd name="T44" fmla="*/ 4675 w 308"/>
                <a:gd name="T45" fmla="*/ 7945 h 940"/>
                <a:gd name="T46" fmla="*/ 4688 w 308"/>
                <a:gd name="T47" fmla="*/ 7910 h 940"/>
                <a:gd name="T48" fmla="*/ 4813 w 308"/>
                <a:gd name="T49" fmla="*/ 7398 h 940"/>
                <a:gd name="T50" fmla="*/ 4813 w 308"/>
                <a:gd name="T51" fmla="*/ 1592 h 940"/>
                <a:gd name="T52" fmla="*/ 2408 w 308"/>
                <a:gd name="T53" fmla="*/ 0 h 9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08" h="940">
                  <a:moveTo>
                    <a:pt x="154" y="0"/>
                  </a:moveTo>
                  <a:cubicBezTo>
                    <a:pt x="69" y="0"/>
                    <a:pt x="0" y="37"/>
                    <a:pt x="0" y="84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399"/>
                    <a:pt x="3" y="408"/>
                    <a:pt x="8" y="417"/>
                  </a:cubicBezTo>
                  <a:cubicBezTo>
                    <a:pt x="8" y="417"/>
                    <a:pt x="8" y="418"/>
                    <a:pt x="8" y="418"/>
                  </a:cubicBezTo>
                  <a:cubicBezTo>
                    <a:pt x="14" y="443"/>
                    <a:pt x="34" y="475"/>
                    <a:pt x="41" y="481"/>
                  </a:cubicBezTo>
                  <a:cubicBezTo>
                    <a:pt x="43" y="483"/>
                    <a:pt x="45" y="485"/>
                    <a:pt x="48" y="487"/>
                  </a:cubicBezTo>
                  <a:cubicBezTo>
                    <a:pt x="48" y="487"/>
                    <a:pt x="48" y="487"/>
                    <a:pt x="48" y="487"/>
                  </a:cubicBezTo>
                  <a:cubicBezTo>
                    <a:pt x="66" y="506"/>
                    <a:pt x="92" y="533"/>
                    <a:pt x="99" y="540"/>
                  </a:cubicBezTo>
                  <a:cubicBezTo>
                    <a:pt x="99" y="541"/>
                    <a:pt x="99" y="541"/>
                    <a:pt x="99" y="541"/>
                  </a:cubicBezTo>
                  <a:cubicBezTo>
                    <a:pt x="106" y="554"/>
                    <a:pt x="126" y="593"/>
                    <a:pt x="126" y="613"/>
                  </a:cubicBezTo>
                  <a:cubicBezTo>
                    <a:pt x="126" y="613"/>
                    <a:pt x="126" y="936"/>
                    <a:pt x="126" y="936"/>
                  </a:cubicBezTo>
                  <a:cubicBezTo>
                    <a:pt x="126" y="938"/>
                    <a:pt x="126" y="940"/>
                    <a:pt x="127" y="940"/>
                  </a:cubicBezTo>
                  <a:cubicBezTo>
                    <a:pt x="130" y="939"/>
                    <a:pt x="138" y="934"/>
                    <a:pt x="148" y="924"/>
                  </a:cubicBezTo>
                  <a:cubicBezTo>
                    <a:pt x="163" y="910"/>
                    <a:pt x="178" y="891"/>
                    <a:pt x="182" y="883"/>
                  </a:cubicBezTo>
                  <a:cubicBezTo>
                    <a:pt x="182" y="880"/>
                    <a:pt x="182" y="880"/>
                    <a:pt x="182" y="880"/>
                  </a:cubicBezTo>
                  <a:cubicBezTo>
                    <a:pt x="182" y="613"/>
                    <a:pt x="182" y="613"/>
                    <a:pt x="182" y="613"/>
                  </a:cubicBezTo>
                  <a:cubicBezTo>
                    <a:pt x="182" y="596"/>
                    <a:pt x="202" y="555"/>
                    <a:pt x="209" y="540"/>
                  </a:cubicBezTo>
                  <a:cubicBezTo>
                    <a:pt x="209" y="540"/>
                    <a:pt x="209" y="540"/>
                    <a:pt x="209" y="540"/>
                  </a:cubicBezTo>
                  <a:cubicBezTo>
                    <a:pt x="216" y="534"/>
                    <a:pt x="243" y="505"/>
                    <a:pt x="262" y="486"/>
                  </a:cubicBezTo>
                  <a:cubicBezTo>
                    <a:pt x="263" y="485"/>
                    <a:pt x="263" y="485"/>
                    <a:pt x="263" y="485"/>
                  </a:cubicBezTo>
                  <a:cubicBezTo>
                    <a:pt x="264" y="484"/>
                    <a:pt x="266" y="482"/>
                    <a:pt x="267" y="481"/>
                  </a:cubicBezTo>
                  <a:cubicBezTo>
                    <a:pt x="274" y="474"/>
                    <a:pt x="293" y="444"/>
                    <a:pt x="299" y="419"/>
                  </a:cubicBezTo>
                  <a:cubicBezTo>
                    <a:pt x="300" y="418"/>
                    <a:pt x="300" y="418"/>
                    <a:pt x="300" y="417"/>
                  </a:cubicBezTo>
                  <a:cubicBezTo>
                    <a:pt x="305" y="408"/>
                    <a:pt x="308" y="399"/>
                    <a:pt x="308" y="390"/>
                  </a:cubicBezTo>
                  <a:cubicBezTo>
                    <a:pt x="308" y="84"/>
                    <a:pt x="308" y="84"/>
                    <a:pt x="308" y="84"/>
                  </a:cubicBezTo>
                  <a:cubicBezTo>
                    <a:pt x="308" y="37"/>
                    <a:pt x="239" y="0"/>
                    <a:pt x="154" y="0"/>
                  </a:cubicBezTo>
                  <a:close/>
                </a:path>
              </a:pathLst>
            </a:custGeom>
            <a:noFill/>
            <a:ln w="317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2" name="Freeform 111">
              <a:extLst>
                <a:ext uri="{FF2B5EF4-FFF2-40B4-BE49-F238E27FC236}">
                  <a16:creationId xmlns:a16="http://schemas.microsoft.com/office/drawing/2014/main" id="{43083A8A-1FE1-44F5-9DDC-C64205191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1389"/>
              <a:ext cx="770" cy="1038"/>
            </a:xfrm>
            <a:custGeom>
              <a:avLst/>
              <a:gdLst>
                <a:gd name="T0" fmla="*/ 4813 w 308"/>
                <a:gd name="T1" fmla="*/ 5817 h 389"/>
                <a:gd name="T2" fmla="*/ 2408 w 308"/>
                <a:gd name="T3" fmla="*/ 7391 h 389"/>
                <a:gd name="T4" fmla="*/ 0 w 308"/>
                <a:gd name="T5" fmla="*/ 5817 h 389"/>
                <a:gd name="T6" fmla="*/ 0 w 308"/>
                <a:gd name="T7" fmla="*/ 0 h 389"/>
                <a:gd name="T8" fmla="*/ 2408 w 308"/>
                <a:gd name="T9" fmla="*/ 1574 h 389"/>
                <a:gd name="T10" fmla="*/ 4813 w 308"/>
                <a:gd name="T11" fmla="*/ 0 h 389"/>
                <a:gd name="T12" fmla="*/ 4813 w 308"/>
                <a:gd name="T13" fmla="*/ 5817 h 3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389">
                  <a:moveTo>
                    <a:pt x="308" y="306"/>
                  </a:moveTo>
                  <a:cubicBezTo>
                    <a:pt x="308" y="352"/>
                    <a:pt x="239" y="389"/>
                    <a:pt x="154" y="389"/>
                  </a:cubicBezTo>
                  <a:cubicBezTo>
                    <a:pt x="69" y="389"/>
                    <a:pt x="0" y="352"/>
                    <a:pt x="0" y="30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69" y="83"/>
                    <a:pt x="154" y="83"/>
                  </a:cubicBezTo>
                  <a:cubicBezTo>
                    <a:pt x="239" y="83"/>
                    <a:pt x="308" y="46"/>
                    <a:pt x="308" y="0"/>
                  </a:cubicBezTo>
                  <a:lnTo>
                    <a:pt x="308" y="306"/>
                  </a:lnTo>
                  <a:close/>
                </a:path>
              </a:pathLst>
            </a:custGeom>
            <a:solidFill>
              <a:srgbClr val="F1F9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3" name="Freeform 112">
              <a:extLst>
                <a:ext uri="{FF2B5EF4-FFF2-40B4-BE49-F238E27FC236}">
                  <a16:creationId xmlns:a16="http://schemas.microsoft.com/office/drawing/2014/main" id="{45C21EDD-E74C-48B5-BCE1-9A8223EFD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475"/>
              <a:ext cx="712" cy="912"/>
            </a:xfrm>
            <a:custGeom>
              <a:avLst/>
              <a:gdLst>
                <a:gd name="T0" fmla="*/ 2196 w 285"/>
                <a:gd name="T1" fmla="*/ 968 h 342"/>
                <a:gd name="T2" fmla="*/ 42 w 285"/>
                <a:gd name="T3" fmla="*/ 93 h 342"/>
                <a:gd name="T4" fmla="*/ 0 w 285"/>
                <a:gd name="T5" fmla="*/ 93 h 342"/>
                <a:gd name="T6" fmla="*/ 0 w 285"/>
                <a:gd name="T7" fmla="*/ 5235 h 342"/>
                <a:gd name="T8" fmla="*/ 542 w 285"/>
                <a:gd name="T9" fmla="*/ 6067 h 342"/>
                <a:gd name="T10" fmla="*/ 2121 w 285"/>
                <a:gd name="T11" fmla="*/ 6485 h 342"/>
                <a:gd name="T12" fmla="*/ 3195 w 285"/>
                <a:gd name="T13" fmla="*/ 6259 h 342"/>
                <a:gd name="T14" fmla="*/ 3932 w 285"/>
                <a:gd name="T15" fmla="*/ 5952 h 342"/>
                <a:gd name="T16" fmla="*/ 4287 w 285"/>
                <a:gd name="T17" fmla="*/ 5576 h 342"/>
                <a:gd name="T18" fmla="*/ 4444 w 285"/>
                <a:gd name="T19" fmla="*/ 5405 h 342"/>
                <a:gd name="T20" fmla="*/ 4444 w 285"/>
                <a:gd name="T21" fmla="*/ 0 h 342"/>
                <a:gd name="T22" fmla="*/ 4412 w 285"/>
                <a:gd name="T23" fmla="*/ 0 h 342"/>
                <a:gd name="T24" fmla="*/ 2196 w 285"/>
                <a:gd name="T25" fmla="*/ 968 h 3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5" h="342">
                  <a:moveTo>
                    <a:pt x="141" y="51"/>
                  </a:moveTo>
                  <a:cubicBezTo>
                    <a:pt x="81" y="51"/>
                    <a:pt x="28" y="32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35" y="320"/>
                    <a:pt x="35" y="320"/>
                    <a:pt x="35" y="320"/>
                  </a:cubicBezTo>
                  <a:cubicBezTo>
                    <a:pt x="136" y="342"/>
                    <a:pt x="136" y="342"/>
                    <a:pt x="136" y="342"/>
                  </a:cubicBezTo>
                  <a:cubicBezTo>
                    <a:pt x="205" y="330"/>
                    <a:pt x="205" y="330"/>
                    <a:pt x="205" y="330"/>
                  </a:cubicBezTo>
                  <a:cubicBezTo>
                    <a:pt x="252" y="314"/>
                    <a:pt x="252" y="314"/>
                    <a:pt x="252" y="314"/>
                  </a:cubicBezTo>
                  <a:cubicBezTo>
                    <a:pt x="275" y="294"/>
                    <a:pt x="275" y="294"/>
                    <a:pt x="275" y="294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60" y="30"/>
                    <a:pt x="205" y="51"/>
                    <a:pt x="141" y="51"/>
                  </a:cubicBezTo>
                  <a:close/>
                </a:path>
              </a:pathLst>
            </a:custGeom>
            <a:solidFill>
              <a:srgbClr val="E0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Freeform 113">
              <a:extLst>
                <a:ext uri="{FF2B5EF4-FFF2-40B4-BE49-F238E27FC236}">
                  <a16:creationId xmlns:a16="http://schemas.microsoft.com/office/drawing/2014/main" id="{6B6095AD-85BD-4E80-B4D8-944DB1110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2277"/>
              <a:ext cx="730" cy="264"/>
            </a:xfrm>
            <a:custGeom>
              <a:avLst/>
              <a:gdLst>
                <a:gd name="T0" fmla="*/ 2283 w 292"/>
                <a:gd name="T1" fmla="*/ 1059 h 99"/>
                <a:gd name="T2" fmla="*/ 0 w 292"/>
                <a:gd name="T3" fmla="*/ 0 h 99"/>
                <a:gd name="T4" fmla="*/ 0 w 292"/>
                <a:gd name="T5" fmla="*/ 21 h 99"/>
                <a:gd name="T6" fmla="*/ 520 w 292"/>
                <a:gd name="T7" fmla="*/ 1216 h 99"/>
                <a:gd name="T8" fmla="*/ 2283 w 292"/>
                <a:gd name="T9" fmla="*/ 1877 h 99"/>
                <a:gd name="T10" fmla="*/ 4050 w 292"/>
                <a:gd name="T11" fmla="*/ 1216 h 99"/>
                <a:gd name="T12" fmla="*/ 4550 w 292"/>
                <a:gd name="T13" fmla="*/ 35 h 99"/>
                <a:gd name="T14" fmla="*/ 4563 w 292"/>
                <a:gd name="T15" fmla="*/ 0 h 99"/>
                <a:gd name="T16" fmla="*/ 2283 w 292"/>
                <a:gd name="T17" fmla="*/ 1059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2" h="99">
                  <a:moveTo>
                    <a:pt x="146" y="56"/>
                  </a:moveTo>
                  <a:cubicBezTo>
                    <a:pt x="78" y="56"/>
                    <a:pt x="21" y="33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6" y="26"/>
                    <a:pt x="26" y="58"/>
                    <a:pt x="33" y="64"/>
                  </a:cubicBezTo>
                  <a:cubicBezTo>
                    <a:pt x="55" y="85"/>
                    <a:pt x="97" y="99"/>
                    <a:pt x="146" y="99"/>
                  </a:cubicBezTo>
                  <a:cubicBezTo>
                    <a:pt x="194" y="99"/>
                    <a:pt x="236" y="85"/>
                    <a:pt x="259" y="64"/>
                  </a:cubicBezTo>
                  <a:cubicBezTo>
                    <a:pt x="266" y="57"/>
                    <a:pt x="285" y="27"/>
                    <a:pt x="291" y="2"/>
                  </a:cubicBezTo>
                  <a:cubicBezTo>
                    <a:pt x="291" y="1"/>
                    <a:pt x="292" y="1"/>
                    <a:pt x="292" y="0"/>
                  </a:cubicBezTo>
                  <a:cubicBezTo>
                    <a:pt x="271" y="33"/>
                    <a:pt x="213" y="56"/>
                    <a:pt x="146" y="56"/>
                  </a:cubicBezTo>
                  <a:close/>
                </a:path>
              </a:pathLst>
            </a:custGeom>
            <a:solidFill>
              <a:srgbClr val="E0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5" name="Oval 114">
              <a:extLst>
                <a:ext uri="{FF2B5EF4-FFF2-40B4-BE49-F238E27FC236}">
                  <a16:creationId xmlns:a16="http://schemas.microsoft.com/office/drawing/2014/main" id="{E67637C0-E5A3-4A9D-8F21-53728491F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1165"/>
              <a:ext cx="770" cy="446"/>
            </a:xfrm>
            <a:prstGeom prst="ellipse">
              <a:avLst/>
            </a:pr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46" name="Freeform 115">
              <a:extLst>
                <a:ext uri="{FF2B5EF4-FFF2-40B4-BE49-F238E27FC236}">
                  <a16:creationId xmlns:a16="http://schemas.microsoft.com/office/drawing/2014/main" id="{9ECA3E4F-15E4-481A-A8C2-E3C3823E7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179"/>
              <a:ext cx="745" cy="418"/>
            </a:xfrm>
            <a:custGeom>
              <a:avLst/>
              <a:gdLst>
                <a:gd name="T0" fmla="*/ 658 w 298"/>
                <a:gd name="T1" fmla="*/ 2508 h 157"/>
                <a:gd name="T2" fmla="*/ 0 w 298"/>
                <a:gd name="T3" fmla="*/ 1488 h 157"/>
                <a:gd name="T4" fmla="*/ 658 w 298"/>
                <a:gd name="T5" fmla="*/ 453 h 157"/>
                <a:gd name="T6" fmla="*/ 2333 w 298"/>
                <a:gd name="T7" fmla="*/ 0 h 157"/>
                <a:gd name="T8" fmla="*/ 3988 w 298"/>
                <a:gd name="T9" fmla="*/ 453 h 157"/>
                <a:gd name="T10" fmla="*/ 4658 w 298"/>
                <a:gd name="T11" fmla="*/ 1488 h 157"/>
                <a:gd name="T12" fmla="*/ 3988 w 298"/>
                <a:gd name="T13" fmla="*/ 2508 h 157"/>
                <a:gd name="T14" fmla="*/ 2333 w 298"/>
                <a:gd name="T15" fmla="*/ 2963 h 157"/>
                <a:gd name="T16" fmla="*/ 658 w 298"/>
                <a:gd name="T17" fmla="*/ 2508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57">
                  <a:moveTo>
                    <a:pt x="42" y="133"/>
                  </a:moveTo>
                  <a:cubicBezTo>
                    <a:pt x="15" y="118"/>
                    <a:pt x="0" y="99"/>
                    <a:pt x="0" y="79"/>
                  </a:cubicBezTo>
                  <a:cubicBezTo>
                    <a:pt x="0" y="58"/>
                    <a:pt x="15" y="39"/>
                    <a:pt x="42" y="24"/>
                  </a:cubicBezTo>
                  <a:cubicBezTo>
                    <a:pt x="71" y="9"/>
                    <a:pt x="109" y="0"/>
                    <a:pt x="149" y="0"/>
                  </a:cubicBezTo>
                  <a:cubicBezTo>
                    <a:pt x="189" y="0"/>
                    <a:pt x="227" y="9"/>
                    <a:pt x="255" y="24"/>
                  </a:cubicBezTo>
                  <a:cubicBezTo>
                    <a:pt x="283" y="39"/>
                    <a:pt x="298" y="58"/>
                    <a:pt x="298" y="79"/>
                  </a:cubicBezTo>
                  <a:cubicBezTo>
                    <a:pt x="298" y="99"/>
                    <a:pt x="283" y="118"/>
                    <a:pt x="255" y="133"/>
                  </a:cubicBezTo>
                  <a:cubicBezTo>
                    <a:pt x="227" y="148"/>
                    <a:pt x="189" y="157"/>
                    <a:pt x="149" y="157"/>
                  </a:cubicBezTo>
                  <a:cubicBezTo>
                    <a:pt x="109" y="157"/>
                    <a:pt x="71" y="148"/>
                    <a:pt x="42" y="133"/>
                  </a:cubicBezTo>
                  <a:close/>
                </a:path>
              </a:pathLst>
            </a:custGeom>
            <a:solidFill>
              <a:srgbClr val="A2D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Freeform 116">
              <a:extLst>
                <a:ext uri="{FF2B5EF4-FFF2-40B4-BE49-F238E27FC236}">
                  <a16:creationId xmlns:a16="http://schemas.microsoft.com/office/drawing/2014/main" id="{47CF3884-FDCA-4BF2-B3E7-2559FDFDC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1299"/>
              <a:ext cx="710" cy="298"/>
            </a:xfrm>
            <a:custGeom>
              <a:avLst/>
              <a:gdLst>
                <a:gd name="T0" fmla="*/ 3875 w 284"/>
                <a:gd name="T1" fmla="*/ 452 h 112"/>
                <a:gd name="T2" fmla="*/ 2220 w 284"/>
                <a:gd name="T3" fmla="*/ 0 h 112"/>
                <a:gd name="T4" fmla="*/ 550 w 284"/>
                <a:gd name="T5" fmla="*/ 452 h 112"/>
                <a:gd name="T6" fmla="*/ 0 w 284"/>
                <a:gd name="T7" fmla="*/ 1054 h 112"/>
                <a:gd name="T8" fmla="*/ 550 w 284"/>
                <a:gd name="T9" fmla="*/ 1658 h 112"/>
                <a:gd name="T10" fmla="*/ 2220 w 284"/>
                <a:gd name="T11" fmla="*/ 2110 h 112"/>
                <a:gd name="T12" fmla="*/ 3875 w 284"/>
                <a:gd name="T13" fmla="*/ 1658 h 112"/>
                <a:gd name="T14" fmla="*/ 4438 w 284"/>
                <a:gd name="T15" fmla="*/ 1054 h 112"/>
                <a:gd name="T16" fmla="*/ 3875 w 284"/>
                <a:gd name="T17" fmla="*/ 452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4" h="112">
                  <a:moveTo>
                    <a:pt x="248" y="24"/>
                  </a:moveTo>
                  <a:cubicBezTo>
                    <a:pt x="220" y="9"/>
                    <a:pt x="182" y="0"/>
                    <a:pt x="142" y="0"/>
                  </a:cubicBezTo>
                  <a:cubicBezTo>
                    <a:pt x="102" y="0"/>
                    <a:pt x="64" y="9"/>
                    <a:pt x="35" y="24"/>
                  </a:cubicBezTo>
                  <a:cubicBezTo>
                    <a:pt x="19" y="33"/>
                    <a:pt x="6" y="44"/>
                    <a:pt x="0" y="56"/>
                  </a:cubicBezTo>
                  <a:cubicBezTo>
                    <a:pt x="6" y="68"/>
                    <a:pt x="19" y="79"/>
                    <a:pt x="35" y="88"/>
                  </a:cubicBezTo>
                  <a:cubicBezTo>
                    <a:pt x="64" y="103"/>
                    <a:pt x="102" y="112"/>
                    <a:pt x="142" y="112"/>
                  </a:cubicBezTo>
                  <a:cubicBezTo>
                    <a:pt x="182" y="112"/>
                    <a:pt x="220" y="103"/>
                    <a:pt x="248" y="88"/>
                  </a:cubicBezTo>
                  <a:cubicBezTo>
                    <a:pt x="265" y="79"/>
                    <a:pt x="277" y="68"/>
                    <a:pt x="284" y="56"/>
                  </a:cubicBezTo>
                  <a:cubicBezTo>
                    <a:pt x="277" y="44"/>
                    <a:pt x="265" y="33"/>
                    <a:pt x="248" y="24"/>
                  </a:cubicBezTo>
                  <a:close/>
                </a:path>
              </a:pathLst>
            </a:custGeom>
            <a:solidFill>
              <a:srgbClr val="83C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Freeform 117">
              <a:extLst>
                <a:ext uri="{FF2B5EF4-FFF2-40B4-BE49-F238E27FC236}">
                  <a16:creationId xmlns:a16="http://schemas.microsoft.com/office/drawing/2014/main" id="{01302721-B6C2-4BBF-AB42-B8EAED90D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1499"/>
              <a:ext cx="428" cy="98"/>
            </a:xfrm>
            <a:custGeom>
              <a:avLst/>
              <a:gdLst>
                <a:gd name="T0" fmla="*/ 1347 w 171"/>
                <a:gd name="T1" fmla="*/ 689 h 37"/>
                <a:gd name="T2" fmla="*/ 2681 w 171"/>
                <a:gd name="T3" fmla="*/ 408 h 37"/>
                <a:gd name="T4" fmla="*/ 2651 w 171"/>
                <a:gd name="T5" fmla="*/ 371 h 37"/>
                <a:gd name="T6" fmla="*/ 1347 w 171"/>
                <a:gd name="T7" fmla="*/ 0 h 37"/>
                <a:gd name="T8" fmla="*/ 50 w 171"/>
                <a:gd name="T9" fmla="*/ 371 h 37"/>
                <a:gd name="T10" fmla="*/ 0 w 171"/>
                <a:gd name="T11" fmla="*/ 408 h 37"/>
                <a:gd name="T12" fmla="*/ 1347 w 171"/>
                <a:gd name="T13" fmla="*/ 689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" h="37">
                  <a:moveTo>
                    <a:pt x="86" y="37"/>
                  </a:moveTo>
                  <a:cubicBezTo>
                    <a:pt x="117" y="37"/>
                    <a:pt x="147" y="32"/>
                    <a:pt x="171" y="22"/>
                  </a:cubicBezTo>
                  <a:cubicBezTo>
                    <a:pt x="170" y="22"/>
                    <a:pt x="170" y="21"/>
                    <a:pt x="169" y="20"/>
                  </a:cubicBezTo>
                  <a:cubicBezTo>
                    <a:pt x="147" y="7"/>
                    <a:pt x="117" y="0"/>
                    <a:pt x="86" y="0"/>
                  </a:cubicBezTo>
                  <a:cubicBezTo>
                    <a:pt x="55" y="0"/>
                    <a:pt x="25" y="7"/>
                    <a:pt x="3" y="20"/>
                  </a:cubicBezTo>
                  <a:cubicBezTo>
                    <a:pt x="2" y="21"/>
                    <a:pt x="1" y="22"/>
                    <a:pt x="0" y="22"/>
                  </a:cubicBezTo>
                  <a:cubicBezTo>
                    <a:pt x="25" y="32"/>
                    <a:pt x="55" y="37"/>
                    <a:pt x="86" y="37"/>
                  </a:cubicBezTo>
                  <a:close/>
                </a:path>
              </a:pathLst>
            </a:custGeom>
            <a:solidFill>
              <a:srgbClr val="60B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Freeform 118">
              <a:extLst>
                <a:ext uri="{FF2B5EF4-FFF2-40B4-BE49-F238E27FC236}">
                  <a16:creationId xmlns:a16="http://schemas.microsoft.com/office/drawing/2014/main" id="{76CDA106-E5EA-431D-9B78-EF85D6417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1960"/>
              <a:ext cx="767" cy="304"/>
            </a:xfrm>
            <a:custGeom>
              <a:avLst/>
              <a:gdLst>
                <a:gd name="T0" fmla="*/ 0 w 307"/>
                <a:gd name="T1" fmla="*/ 1763 h 114"/>
                <a:gd name="T2" fmla="*/ 187 w 307"/>
                <a:gd name="T3" fmla="*/ 1992 h 114"/>
                <a:gd name="T4" fmla="*/ 262 w 307"/>
                <a:gd name="T5" fmla="*/ 1912 h 114"/>
                <a:gd name="T6" fmla="*/ 250 w 307"/>
                <a:gd name="T7" fmla="*/ 1613 h 114"/>
                <a:gd name="T8" fmla="*/ 2383 w 307"/>
                <a:gd name="T9" fmla="*/ 661 h 114"/>
                <a:gd name="T10" fmla="*/ 4475 w 307"/>
                <a:gd name="T11" fmla="*/ 1536 h 114"/>
                <a:gd name="T12" fmla="*/ 4475 w 307"/>
                <a:gd name="T13" fmla="*/ 2027 h 114"/>
                <a:gd name="T14" fmla="*/ 4632 w 307"/>
                <a:gd name="T15" fmla="*/ 1933 h 114"/>
                <a:gd name="T16" fmla="*/ 4787 w 307"/>
                <a:gd name="T17" fmla="*/ 1571 h 114"/>
                <a:gd name="T18" fmla="*/ 4787 w 307"/>
                <a:gd name="T19" fmla="*/ 1288 h 114"/>
                <a:gd name="T20" fmla="*/ 2383 w 307"/>
                <a:gd name="T21" fmla="*/ 0 h 114"/>
                <a:gd name="T22" fmla="*/ 0 w 307"/>
                <a:gd name="T23" fmla="*/ 1160 h 1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7" h="114">
                  <a:moveTo>
                    <a:pt x="0" y="93"/>
                  </a:moveTo>
                  <a:cubicBezTo>
                    <a:pt x="1" y="95"/>
                    <a:pt x="12" y="105"/>
                    <a:pt x="12" y="105"/>
                  </a:cubicBezTo>
                  <a:cubicBezTo>
                    <a:pt x="12" y="105"/>
                    <a:pt x="21" y="103"/>
                    <a:pt x="17" y="101"/>
                  </a:cubicBezTo>
                  <a:cubicBezTo>
                    <a:pt x="14" y="98"/>
                    <a:pt x="14" y="89"/>
                    <a:pt x="16" y="85"/>
                  </a:cubicBezTo>
                  <a:cubicBezTo>
                    <a:pt x="32" y="51"/>
                    <a:pt x="88" y="35"/>
                    <a:pt x="153" y="35"/>
                  </a:cubicBezTo>
                  <a:cubicBezTo>
                    <a:pt x="212" y="35"/>
                    <a:pt x="267" y="52"/>
                    <a:pt x="287" y="81"/>
                  </a:cubicBezTo>
                  <a:cubicBezTo>
                    <a:pt x="292" y="88"/>
                    <a:pt x="293" y="100"/>
                    <a:pt x="287" y="107"/>
                  </a:cubicBezTo>
                  <a:cubicBezTo>
                    <a:pt x="282" y="114"/>
                    <a:pt x="297" y="102"/>
                    <a:pt x="297" y="102"/>
                  </a:cubicBezTo>
                  <a:cubicBezTo>
                    <a:pt x="307" y="83"/>
                    <a:pt x="307" y="83"/>
                    <a:pt x="307" y="83"/>
                  </a:cubicBezTo>
                  <a:cubicBezTo>
                    <a:pt x="307" y="68"/>
                    <a:pt x="307" y="68"/>
                    <a:pt x="307" y="68"/>
                  </a:cubicBezTo>
                  <a:cubicBezTo>
                    <a:pt x="294" y="29"/>
                    <a:pt x="228" y="0"/>
                    <a:pt x="153" y="0"/>
                  </a:cubicBezTo>
                  <a:cubicBezTo>
                    <a:pt x="78" y="0"/>
                    <a:pt x="13" y="23"/>
                    <a:pt x="0" y="61"/>
                  </a:cubicBezTo>
                </a:path>
              </a:pathLst>
            </a:custGeom>
            <a:solidFill>
              <a:srgbClr val="DB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Freeform 119">
              <a:extLst>
                <a:ext uri="{FF2B5EF4-FFF2-40B4-BE49-F238E27FC236}">
                  <a16:creationId xmlns:a16="http://schemas.microsoft.com/office/drawing/2014/main" id="{B3408B6B-56C2-4140-AE4C-9693DCD98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2461"/>
              <a:ext cx="535" cy="200"/>
            </a:xfrm>
            <a:custGeom>
              <a:avLst/>
              <a:gdLst>
                <a:gd name="T0" fmla="*/ 1658 w 214"/>
                <a:gd name="T1" fmla="*/ 568 h 75"/>
                <a:gd name="T2" fmla="*/ 0 w 214"/>
                <a:gd name="T3" fmla="*/ 21 h 75"/>
                <a:gd name="T4" fmla="*/ 813 w 214"/>
                <a:gd name="T5" fmla="*/ 1059 h 75"/>
                <a:gd name="T6" fmla="*/ 1658 w 214"/>
                <a:gd name="T7" fmla="*/ 1421 h 75"/>
                <a:gd name="T8" fmla="*/ 2500 w 214"/>
                <a:gd name="T9" fmla="*/ 1059 h 75"/>
                <a:gd name="T10" fmla="*/ 3345 w 214"/>
                <a:gd name="T11" fmla="*/ 0 h 75"/>
                <a:gd name="T12" fmla="*/ 1658 w 214"/>
                <a:gd name="T13" fmla="*/ 568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4" h="75">
                  <a:moveTo>
                    <a:pt x="106" y="30"/>
                  </a:moveTo>
                  <a:cubicBezTo>
                    <a:pt x="62" y="30"/>
                    <a:pt x="24" y="19"/>
                    <a:pt x="0" y="1"/>
                  </a:cubicBezTo>
                  <a:cubicBezTo>
                    <a:pt x="21" y="23"/>
                    <a:pt x="51" y="54"/>
                    <a:pt x="52" y="56"/>
                  </a:cubicBezTo>
                  <a:cubicBezTo>
                    <a:pt x="61" y="67"/>
                    <a:pt x="82" y="75"/>
                    <a:pt x="106" y="75"/>
                  </a:cubicBezTo>
                  <a:cubicBezTo>
                    <a:pt x="130" y="75"/>
                    <a:pt x="151" y="67"/>
                    <a:pt x="160" y="56"/>
                  </a:cubicBezTo>
                  <a:cubicBezTo>
                    <a:pt x="162" y="54"/>
                    <a:pt x="193" y="22"/>
                    <a:pt x="214" y="0"/>
                  </a:cubicBezTo>
                  <a:cubicBezTo>
                    <a:pt x="190" y="18"/>
                    <a:pt x="151" y="30"/>
                    <a:pt x="106" y="30"/>
                  </a:cubicBezTo>
                  <a:close/>
                </a:path>
              </a:pathLst>
            </a:custGeom>
            <a:solidFill>
              <a:srgbClr val="C7E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Freeform 120">
              <a:extLst>
                <a:ext uri="{FF2B5EF4-FFF2-40B4-BE49-F238E27FC236}">
                  <a16:creationId xmlns:a16="http://schemas.microsoft.com/office/drawing/2014/main" id="{9DA51BF9-A242-49E5-A306-804B5059C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2605"/>
              <a:ext cx="275" cy="1067"/>
            </a:xfrm>
            <a:custGeom>
              <a:avLst/>
              <a:gdLst>
                <a:gd name="T0" fmla="*/ 425 w 110"/>
                <a:gd name="T1" fmla="*/ 1387 h 400"/>
                <a:gd name="T2" fmla="*/ 20 w 110"/>
                <a:gd name="T3" fmla="*/ 35 h 400"/>
                <a:gd name="T4" fmla="*/ 50 w 110"/>
                <a:gd name="T5" fmla="*/ 77 h 400"/>
                <a:gd name="T6" fmla="*/ 83 w 110"/>
                <a:gd name="T7" fmla="*/ 115 h 400"/>
                <a:gd name="T8" fmla="*/ 145 w 110"/>
                <a:gd name="T9" fmla="*/ 171 h 400"/>
                <a:gd name="T10" fmla="*/ 188 w 110"/>
                <a:gd name="T11" fmla="*/ 205 h 400"/>
                <a:gd name="T12" fmla="*/ 238 w 110"/>
                <a:gd name="T13" fmla="*/ 227 h 400"/>
                <a:gd name="T14" fmla="*/ 300 w 110"/>
                <a:gd name="T15" fmla="*/ 264 h 400"/>
                <a:gd name="T16" fmla="*/ 345 w 110"/>
                <a:gd name="T17" fmla="*/ 285 h 400"/>
                <a:gd name="T18" fmla="*/ 408 w 110"/>
                <a:gd name="T19" fmla="*/ 320 h 400"/>
                <a:gd name="T20" fmla="*/ 500 w 110"/>
                <a:gd name="T21" fmla="*/ 341 h 400"/>
                <a:gd name="T22" fmla="*/ 563 w 110"/>
                <a:gd name="T23" fmla="*/ 363 h 400"/>
                <a:gd name="T24" fmla="*/ 645 w 110"/>
                <a:gd name="T25" fmla="*/ 376 h 400"/>
                <a:gd name="T26" fmla="*/ 708 w 110"/>
                <a:gd name="T27" fmla="*/ 376 h 400"/>
                <a:gd name="T28" fmla="*/ 783 w 110"/>
                <a:gd name="T29" fmla="*/ 397 h 400"/>
                <a:gd name="T30" fmla="*/ 938 w 110"/>
                <a:gd name="T31" fmla="*/ 397 h 400"/>
                <a:gd name="T32" fmla="*/ 1020 w 110"/>
                <a:gd name="T33" fmla="*/ 376 h 400"/>
                <a:gd name="T34" fmla="*/ 1083 w 110"/>
                <a:gd name="T35" fmla="*/ 376 h 400"/>
                <a:gd name="T36" fmla="*/ 1158 w 110"/>
                <a:gd name="T37" fmla="*/ 363 h 400"/>
                <a:gd name="T38" fmla="*/ 1238 w 110"/>
                <a:gd name="T39" fmla="*/ 341 h 400"/>
                <a:gd name="T40" fmla="*/ 1313 w 110"/>
                <a:gd name="T41" fmla="*/ 320 h 400"/>
                <a:gd name="T42" fmla="*/ 1375 w 110"/>
                <a:gd name="T43" fmla="*/ 285 h 400"/>
                <a:gd name="T44" fmla="*/ 1438 w 110"/>
                <a:gd name="T45" fmla="*/ 264 h 400"/>
                <a:gd name="T46" fmla="*/ 1488 w 110"/>
                <a:gd name="T47" fmla="*/ 227 h 400"/>
                <a:gd name="T48" fmla="*/ 1550 w 110"/>
                <a:gd name="T49" fmla="*/ 192 h 400"/>
                <a:gd name="T50" fmla="*/ 1613 w 110"/>
                <a:gd name="T51" fmla="*/ 149 h 400"/>
                <a:gd name="T52" fmla="*/ 1645 w 110"/>
                <a:gd name="T53" fmla="*/ 115 h 400"/>
                <a:gd name="T54" fmla="*/ 1688 w 110"/>
                <a:gd name="T55" fmla="*/ 56 h 400"/>
                <a:gd name="T56" fmla="*/ 1708 w 110"/>
                <a:gd name="T57" fmla="*/ 35 h 400"/>
                <a:gd name="T58" fmla="*/ 1300 w 110"/>
                <a:gd name="T59" fmla="*/ 1387 h 400"/>
                <a:gd name="T60" fmla="*/ 1300 w 110"/>
                <a:gd name="T61" fmla="*/ 6511 h 400"/>
                <a:gd name="T62" fmla="*/ 438 w 110"/>
                <a:gd name="T63" fmla="*/ 7592 h 4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" h="400">
                  <a:moveTo>
                    <a:pt x="27" y="396"/>
                  </a:moveTo>
                  <a:cubicBezTo>
                    <a:pt x="27" y="396"/>
                    <a:pt x="27" y="73"/>
                    <a:pt x="27" y="73"/>
                  </a:cubicBezTo>
                  <a:cubicBezTo>
                    <a:pt x="27" y="53"/>
                    <a:pt x="7" y="14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3"/>
                    <a:pt x="2" y="4"/>
                    <a:pt x="3" y="4"/>
                  </a:cubicBezTo>
                  <a:cubicBezTo>
                    <a:pt x="3" y="4"/>
                    <a:pt x="4" y="5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7" y="7"/>
                    <a:pt x="8" y="8"/>
                  </a:cubicBezTo>
                  <a:cubicBezTo>
                    <a:pt x="8" y="8"/>
                    <a:pt x="8" y="8"/>
                    <a:pt x="9" y="9"/>
                  </a:cubicBezTo>
                  <a:cubicBezTo>
                    <a:pt x="9" y="9"/>
                    <a:pt x="10" y="9"/>
                    <a:pt x="11" y="10"/>
                  </a:cubicBezTo>
                  <a:cubicBezTo>
                    <a:pt x="11" y="10"/>
                    <a:pt x="11" y="10"/>
                    <a:pt x="12" y="11"/>
                  </a:cubicBezTo>
                  <a:cubicBezTo>
                    <a:pt x="12" y="11"/>
                    <a:pt x="13" y="11"/>
                    <a:pt x="14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6" y="13"/>
                    <a:pt x="16" y="13"/>
                    <a:pt x="17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4"/>
                    <a:pt x="20" y="15"/>
                    <a:pt x="21" y="15"/>
                  </a:cubicBezTo>
                  <a:cubicBezTo>
                    <a:pt x="21" y="15"/>
                    <a:pt x="22" y="15"/>
                    <a:pt x="22" y="15"/>
                  </a:cubicBezTo>
                  <a:cubicBezTo>
                    <a:pt x="23" y="16"/>
                    <a:pt x="24" y="16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7"/>
                    <a:pt x="29" y="17"/>
                    <a:pt x="30" y="18"/>
                  </a:cubicBezTo>
                  <a:cubicBezTo>
                    <a:pt x="31" y="18"/>
                    <a:pt x="31" y="18"/>
                    <a:pt x="32" y="18"/>
                  </a:cubicBezTo>
                  <a:cubicBezTo>
                    <a:pt x="32" y="18"/>
                    <a:pt x="33" y="19"/>
                    <a:pt x="34" y="19"/>
                  </a:cubicBezTo>
                  <a:cubicBezTo>
                    <a:pt x="35" y="19"/>
                    <a:pt x="36" y="19"/>
                    <a:pt x="36" y="19"/>
                  </a:cubicBezTo>
                  <a:cubicBezTo>
                    <a:pt x="37" y="19"/>
                    <a:pt x="38" y="19"/>
                    <a:pt x="39" y="20"/>
                  </a:cubicBezTo>
                  <a:cubicBezTo>
                    <a:pt x="39" y="20"/>
                    <a:pt x="40" y="20"/>
                    <a:pt x="41" y="20"/>
                  </a:cubicBezTo>
                  <a:cubicBezTo>
                    <a:pt x="42" y="20"/>
                    <a:pt x="43" y="20"/>
                    <a:pt x="44" y="20"/>
                  </a:cubicBezTo>
                  <a:cubicBezTo>
                    <a:pt x="44" y="20"/>
                    <a:pt x="45" y="20"/>
                    <a:pt x="45" y="20"/>
                  </a:cubicBezTo>
                  <a:cubicBezTo>
                    <a:pt x="46" y="20"/>
                    <a:pt x="47" y="20"/>
                    <a:pt x="49" y="21"/>
                  </a:cubicBezTo>
                  <a:cubicBezTo>
                    <a:pt x="49" y="21"/>
                    <a:pt x="50" y="21"/>
                    <a:pt x="50" y="21"/>
                  </a:cubicBezTo>
                  <a:cubicBezTo>
                    <a:pt x="52" y="21"/>
                    <a:pt x="53" y="21"/>
                    <a:pt x="55" y="21"/>
                  </a:cubicBezTo>
                  <a:cubicBezTo>
                    <a:pt x="57" y="21"/>
                    <a:pt x="58" y="21"/>
                    <a:pt x="60" y="21"/>
                  </a:cubicBezTo>
                  <a:cubicBezTo>
                    <a:pt x="60" y="21"/>
                    <a:pt x="61" y="21"/>
                    <a:pt x="61" y="21"/>
                  </a:cubicBezTo>
                  <a:cubicBezTo>
                    <a:pt x="63" y="20"/>
                    <a:pt x="64" y="20"/>
                    <a:pt x="65" y="20"/>
                  </a:cubicBezTo>
                  <a:cubicBezTo>
                    <a:pt x="65" y="20"/>
                    <a:pt x="66" y="20"/>
                    <a:pt x="66" y="20"/>
                  </a:cubicBezTo>
                  <a:cubicBezTo>
                    <a:pt x="67" y="20"/>
                    <a:pt x="68" y="20"/>
                    <a:pt x="69" y="20"/>
                  </a:cubicBezTo>
                  <a:cubicBezTo>
                    <a:pt x="70" y="20"/>
                    <a:pt x="71" y="20"/>
                    <a:pt x="71" y="20"/>
                  </a:cubicBezTo>
                  <a:cubicBezTo>
                    <a:pt x="72" y="19"/>
                    <a:pt x="73" y="19"/>
                    <a:pt x="74" y="19"/>
                  </a:cubicBezTo>
                  <a:cubicBezTo>
                    <a:pt x="75" y="19"/>
                    <a:pt x="75" y="19"/>
                    <a:pt x="76" y="19"/>
                  </a:cubicBezTo>
                  <a:cubicBezTo>
                    <a:pt x="77" y="18"/>
                    <a:pt x="78" y="18"/>
                    <a:pt x="79" y="18"/>
                  </a:cubicBezTo>
                  <a:cubicBezTo>
                    <a:pt x="79" y="18"/>
                    <a:pt x="80" y="18"/>
                    <a:pt x="80" y="18"/>
                  </a:cubicBezTo>
                  <a:cubicBezTo>
                    <a:pt x="81" y="17"/>
                    <a:pt x="83" y="17"/>
                    <a:pt x="84" y="17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6"/>
                    <a:pt x="87" y="16"/>
                    <a:pt x="88" y="15"/>
                  </a:cubicBezTo>
                  <a:cubicBezTo>
                    <a:pt x="89" y="15"/>
                    <a:pt x="89" y="15"/>
                    <a:pt x="90" y="15"/>
                  </a:cubicBezTo>
                  <a:cubicBezTo>
                    <a:pt x="90" y="14"/>
                    <a:pt x="91" y="14"/>
                    <a:pt x="92" y="14"/>
                  </a:cubicBezTo>
                  <a:cubicBezTo>
                    <a:pt x="92" y="14"/>
                    <a:pt x="93" y="13"/>
                    <a:pt x="93" y="13"/>
                  </a:cubicBezTo>
                  <a:cubicBezTo>
                    <a:pt x="94" y="13"/>
                    <a:pt x="95" y="12"/>
                    <a:pt x="95" y="12"/>
                  </a:cubicBezTo>
                  <a:cubicBezTo>
                    <a:pt x="96" y="12"/>
                    <a:pt x="96" y="12"/>
                    <a:pt x="97" y="11"/>
                  </a:cubicBezTo>
                  <a:cubicBezTo>
                    <a:pt x="97" y="11"/>
                    <a:pt x="98" y="11"/>
                    <a:pt x="99" y="10"/>
                  </a:cubicBezTo>
                  <a:cubicBezTo>
                    <a:pt x="99" y="10"/>
                    <a:pt x="100" y="10"/>
                    <a:pt x="100" y="10"/>
                  </a:cubicBezTo>
                  <a:cubicBezTo>
                    <a:pt x="101" y="9"/>
                    <a:pt x="102" y="8"/>
                    <a:pt x="103" y="8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4" y="7"/>
                    <a:pt x="105" y="6"/>
                    <a:pt x="105" y="6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7" y="4"/>
                    <a:pt x="107" y="4"/>
                    <a:pt x="108" y="3"/>
                  </a:cubicBezTo>
                  <a:cubicBezTo>
                    <a:pt x="108" y="3"/>
                    <a:pt x="108" y="3"/>
                    <a:pt x="108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2"/>
                    <a:pt x="110" y="1"/>
                    <a:pt x="110" y="0"/>
                  </a:cubicBezTo>
                  <a:cubicBezTo>
                    <a:pt x="103" y="15"/>
                    <a:pt x="83" y="56"/>
                    <a:pt x="83" y="73"/>
                  </a:cubicBezTo>
                  <a:cubicBezTo>
                    <a:pt x="83" y="340"/>
                    <a:pt x="83" y="340"/>
                    <a:pt x="83" y="340"/>
                  </a:cubicBezTo>
                  <a:cubicBezTo>
                    <a:pt x="83" y="343"/>
                    <a:pt x="83" y="343"/>
                    <a:pt x="83" y="343"/>
                  </a:cubicBezTo>
                  <a:cubicBezTo>
                    <a:pt x="79" y="351"/>
                    <a:pt x="64" y="370"/>
                    <a:pt x="49" y="384"/>
                  </a:cubicBezTo>
                  <a:cubicBezTo>
                    <a:pt x="39" y="394"/>
                    <a:pt x="31" y="399"/>
                    <a:pt x="28" y="400"/>
                  </a:cubicBezTo>
                  <a:cubicBezTo>
                    <a:pt x="27" y="400"/>
                    <a:pt x="27" y="398"/>
                    <a:pt x="27" y="396"/>
                  </a:cubicBezTo>
                </a:path>
              </a:pathLst>
            </a:cu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Freeform 121">
              <a:extLst>
                <a:ext uri="{FF2B5EF4-FFF2-40B4-BE49-F238E27FC236}">
                  <a16:creationId xmlns:a16="http://schemas.microsoft.com/office/drawing/2014/main" id="{A4404B05-17F6-4E26-BCF9-E994BCF58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611"/>
              <a:ext cx="270" cy="50"/>
            </a:xfrm>
            <a:custGeom>
              <a:avLst/>
              <a:gdLst>
                <a:gd name="T0" fmla="*/ 0 w 108"/>
                <a:gd name="T1" fmla="*/ 0 h 19"/>
                <a:gd name="T2" fmla="*/ 845 w 108"/>
                <a:gd name="T3" fmla="*/ 347 h 19"/>
                <a:gd name="T4" fmla="*/ 1688 w 108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19">
                  <a:moveTo>
                    <a:pt x="0" y="0"/>
                  </a:moveTo>
                  <a:cubicBezTo>
                    <a:pt x="9" y="11"/>
                    <a:pt x="30" y="19"/>
                    <a:pt x="54" y="19"/>
                  </a:cubicBezTo>
                  <a:cubicBezTo>
                    <a:pt x="78" y="19"/>
                    <a:pt x="99" y="11"/>
                    <a:pt x="108" y="0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Freeform 122">
              <a:extLst>
                <a:ext uri="{FF2B5EF4-FFF2-40B4-BE49-F238E27FC236}">
                  <a16:creationId xmlns:a16="http://schemas.microsoft.com/office/drawing/2014/main" id="{8CDEC945-C1E3-4893-BD4C-E166897D3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3499"/>
              <a:ext cx="148" cy="162"/>
            </a:xfrm>
            <a:custGeom>
              <a:avLst/>
              <a:gdLst>
                <a:gd name="T0" fmla="*/ 0 w 59"/>
                <a:gd name="T1" fmla="*/ 1142 h 61"/>
                <a:gd name="T2" fmla="*/ 534 w 59"/>
                <a:gd name="T3" fmla="*/ 374 h 61"/>
                <a:gd name="T4" fmla="*/ 880 w 59"/>
                <a:gd name="T5" fmla="*/ 149 h 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61">
                  <a:moveTo>
                    <a:pt x="0" y="61"/>
                  </a:moveTo>
                  <a:cubicBezTo>
                    <a:pt x="3" y="53"/>
                    <a:pt x="18" y="34"/>
                    <a:pt x="34" y="20"/>
                  </a:cubicBezTo>
                  <a:cubicBezTo>
                    <a:pt x="49" y="5"/>
                    <a:pt x="59" y="0"/>
                    <a:pt x="56" y="8"/>
                  </a:cubicBezTo>
                </a:path>
              </a:pathLst>
            </a:cu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Freeform 123">
              <a:extLst>
                <a:ext uri="{FF2B5EF4-FFF2-40B4-BE49-F238E27FC236}">
                  <a16:creationId xmlns:a16="http://schemas.microsoft.com/office/drawing/2014/main" id="{929DCCF8-7F39-42F2-8D1E-9696C565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3507"/>
              <a:ext cx="145" cy="176"/>
            </a:xfrm>
            <a:custGeom>
              <a:avLst/>
              <a:gdLst>
                <a:gd name="T0" fmla="*/ 33 w 58"/>
                <a:gd name="T1" fmla="*/ 1101 h 66"/>
                <a:gd name="T2" fmla="*/ 563 w 58"/>
                <a:gd name="T3" fmla="*/ 320 h 66"/>
                <a:gd name="T4" fmla="*/ 908 w 58"/>
                <a:gd name="T5" fmla="*/ 35 h 66"/>
                <a:gd name="T6" fmla="*/ 470 w 58"/>
                <a:gd name="T7" fmla="*/ 760 h 66"/>
                <a:gd name="T8" fmla="*/ 33 w 58"/>
                <a:gd name="T9" fmla="*/ 110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6">
                  <a:moveTo>
                    <a:pt x="2" y="58"/>
                  </a:moveTo>
                  <a:cubicBezTo>
                    <a:pt x="5" y="50"/>
                    <a:pt x="20" y="31"/>
                    <a:pt x="36" y="17"/>
                  </a:cubicBezTo>
                  <a:cubicBezTo>
                    <a:pt x="48" y="5"/>
                    <a:pt x="57" y="0"/>
                    <a:pt x="58" y="2"/>
                  </a:cubicBezTo>
                  <a:cubicBezTo>
                    <a:pt x="58" y="2"/>
                    <a:pt x="48" y="24"/>
                    <a:pt x="30" y="40"/>
                  </a:cubicBezTo>
                  <a:cubicBezTo>
                    <a:pt x="13" y="55"/>
                    <a:pt x="0" y="66"/>
                    <a:pt x="2" y="58"/>
                  </a:cubicBezTo>
                  <a:close/>
                </a:path>
              </a:pathLst>
            </a:custGeom>
            <a:solidFill>
              <a:srgbClr val="C7E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Freeform 124">
              <a:extLst>
                <a:ext uri="{FF2B5EF4-FFF2-40B4-BE49-F238E27FC236}">
                  <a16:creationId xmlns:a16="http://schemas.microsoft.com/office/drawing/2014/main" id="{EB814B6E-C72C-4455-9E79-67FB5B0D0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491"/>
              <a:ext cx="270" cy="149"/>
            </a:xfrm>
            <a:custGeom>
              <a:avLst/>
              <a:gdLst>
                <a:gd name="T0" fmla="*/ 238 w 108"/>
                <a:gd name="T1" fmla="*/ 907 h 56"/>
                <a:gd name="T2" fmla="*/ 0 w 108"/>
                <a:gd name="T3" fmla="*/ 532 h 56"/>
                <a:gd name="T4" fmla="*/ 238 w 108"/>
                <a:gd name="T5" fmla="*/ 149 h 56"/>
                <a:gd name="T6" fmla="*/ 845 w 108"/>
                <a:gd name="T7" fmla="*/ 0 h 56"/>
                <a:gd name="T8" fmla="*/ 1458 w 108"/>
                <a:gd name="T9" fmla="*/ 149 h 56"/>
                <a:gd name="T10" fmla="*/ 1688 w 108"/>
                <a:gd name="T11" fmla="*/ 532 h 56"/>
                <a:gd name="T12" fmla="*/ 1458 w 108"/>
                <a:gd name="T13" fmla="*/ 907 h 56"/>
                <a:gd name="T14" fmla="*/ 845 w 108"/>
                <a:gd name="T15" fmla="*/ 1054 h 56"/>
                <a:gd name="T16" fmla="*/ 238 w 108"/>
                <a:gd name="T17" fmla="*/ 907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56">
                  <a:moveTo>
                    <a:pt x="15" y="48"/>
                  </a:moveTo>
                  <a:cubicBezTo>
                    <a:pt x="5" y="42"/>
                    <a:pt x="0" y="35"/>
                    <a:pt x="0" y="28"/>
                  </a:cubicBezTo>
                  <a:cubicBezTo>
                    <a:pt x="0" y="21"/>
                    <a:pt x="5" y="14"/>
                    <a:pt x="15" y="8"/>
                  </a:cubicBezTo>
                  <a:cubicBezTo>
                    <a:pt x="26" y="3"/>
                    <a:pt x="39" y="0"/>
                    <a:pt x="54" y="0"/>
                  </a:cubicBezTo>
                  <a:cubicBezTo>
                    <a:pt x="69" y="0"/>
                    <a:pt x="82" y="3"/>
                    <a:pt x="93" y="8"/>
                  </a:cubicBezTo>
                  <a:cubicBezTo>
                    <a:pt x="102" y="14"/>
                    <a:pt x="108" y="21"/>
                    <a:pt x="108" y="28"/>
                  </a:cubicBezTo>
                  <a:cubicBezTo>
                    <a:pt x="108" y="35"/>
                    <a:pt x="102" y="42"/>
                    <a:pt x="93" y="48"/>
                  </a:cubicBezTo>
                  <a:cubicBezTo>
                    <a:pt x="82" y="53"/>
                    <a:pt x="69" y="56"/>
                    <a:pt x="54" y="56"/>
                  </a:cubicBezTo>
                  <a:cubicBezTo>
                    <a:pt x="39" y="56"/>
                    <a:pt x="26" y="53"/>
                    <a:pt x="15" y="48"/>
                  </a:cubicBezTo>
                  <a:close/>
                </a:path>
              </a:pathLst>
            </a:custGeom>
            <a:solidFill>
              <a:srgbClr val="A2D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Freeform 125">
              <a:extLst>
                <a:ext uri="{FF2B5EF4-FFF2-40B4-BE49-F238E27FC236}">
                  <a16:creationId xmlns:a16="http://schemas.microsoft.com/office/drawing/2014/main" id="{EC4A4527-BFC6-4F43-B8F3-97FC210BC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2581"/>
              <a:ext cx="190" cy="59"/>
            </a:xfrm>
            <a:custGeom>
              <a:avLst/>
              <a:gdLst>
                <a:gd name="T0" fmla="*/ 595 w 76"/>
                <a:gd name="T1" fmla="*/ 424 h 22"/>
                <a:gd name="T2" fmla="*/ 1188 w 76"/>
                <a:gd name="T3" fmla="*/ 274 h 22"/>
                <a:gd name="T4" fmla="*/ 1050 w 76"/>
                <a:gd name="T5" fmla="*/ 115 h 22"/>
                <a:gd name="T6" fmla="*/ 595 w 76"/>
                <a:gd name="T7" fmla="*/ 0 h 22"/>
                <a:gd name="T8" fmla="*/ 145 w 76"/>
                <a:gd name="T9" fmla="*/ 115 h 22"/>
                <a:gd name="T10" fmla="*/ 0 w 76"/>
                <a:gd name="T11" fmla="*/ 274 h 22"/>
                <a:gd name="T12" fmla="*/ 595 w 76"/>
                <a:gd name="T13" fmla="*/ 424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" h="22">
                  <a:moveTo>
                    <a:pt x="38" y="22"/>
                  </a:moveTo>
                  <a:cubicBezTo>
                    <a:pt x="52" y="22"/>
                    <a:pt x="66" y="19"/>
                    <a:pt x="76" y="14"/>
                  </a:cubicBezTo>
                  <a:cubicBezTo>
                    <a:pt x="74" y="11"/>
                    <a:pt x="71" y="8"/>
                    <a:pt x="67" y="6"/>
                  </a:cubicBezTo>
                  <a:cubicBezTo>
                    <a:pt x="59" y="2"/>
                    <a:pt x="49" y="0"/>
                    <a:pt x="38" y="0"/>
                  </a:cubicBezTo>
                  <a:cubicBezTo>
                    <a:pt x="27" y="0"/>
                    <a:pt x="16" y="2"/>
                    <a:pt x="9" y="6"/>
                  </a:cubicBezTo>
                  <a:cubicBezTo>
                    <a:pt x="5" y="8"/>
                    <a:pt x="2" y="11"/>
                    <a:pt x="0" y="14"/>
                  </a:cubicBezTo>
                  <a:cubicBezTo>
                    <a:pt x="10" y="19"/>
                    <a:pt x="23" y="22"/>
                    <a:pt x="38" y="22"/>
                  </a:cubicBezTo>
                  <a:close/>
                </a:path>
              </a:pathLst>
            </a:custGeom>
            <a:solidFill>
              <a:srgbClr val="60B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Freeform 126">
              <a:extLst>
                <a:ext uri="{FF2B5EF4-FFF2-40B4-BE49-F238E27FC236}">
                  <a16:creationId xmlns:a16="http://schemas.microsoft.com/office/drawing/2014/main" id="{FE2213FB-C397-4C53-AFF6-EBB3E0883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2536"/>
              <a:ext cx="275" cy="107"/>
            </a:xfrm>
            <a:custGeom>
              <a:avLst/>
              <a:gdLst>
                <a:gd name="T0" fmla="*/ 1645 w 110"/>
                <a:gd name="T1" fmla="*/ 0 h 40"/>
                <a:gd name="T2" fmla="*/ 1688 w 110"/>
                <a:gd name="T3" fmla="*/ 209 h 40"/>
                <a:gd name="T4" fmla="*/ 1458 w 110"/>
                <a:gd name="T5" fmla="*/ 572 h 40"/>
                <a:gd name="T6" fmla="*/ 863 w 110"/>
                <a:gd name="T7" fmla="*/ 730 h 40"/>
                <a:gd name="T8" fmla="*/ 270 w 110"/>
                <a:gd name="T9" fmla="*/ 572 h 40"/>
                <a:gd name="T10" fmla="*/ 20 w 110"/>
                <a:gd name="T11" fmla="*/ 209 h 40"/>
                <a:gd name="T12" fmla="*/ 83 w 110"/>
                <a:gd name="T13" fmla="*/ 0 h 40"/>
                <a:gd name="T14" fmla="*/ 83 w 110"/>
                <a:gd name="T15" fmla="*/ 0 h 40"/>
                <a:gd name="T16" fmla="*/ 0 w 110"/>
                <a:gd name="T17" fmla="*/ 209 h 40"/>
                <a:gd name="T18" fmla="*/ 250 w 110"/>
                <a:gd name="T19" fmla="*/ 594 h 40"/>
                <a:gd name="T20" fmla="*/ 863 w 110"/>
                <a:gd name="T21" fmla="*/ 765 h 40"/>
                <a:gd name="T22" fmla="*/ 1470 w 110"/>
                <a:gd name="T23" fmla="*/ 594 h 40"/>
                <a:gd name="T24" fmla="*/ 1720 w 110"/>
                <a:gd name="T25" fmla="*/ 209 h 40"/>
                <a:gd name="T26" fmla="*/ 1645 w 110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" h="40">
                  <a:moveTo>
                    <a:pt x="105" y="0"/>
                  </a:moveTo>
                  <a:cubicBezTo>
                    <a:pt x="107" y="3"/>
                    <a:pt x="108" y="7"/>
                    <a:pt x="108" y="11"/>
                  </a:cubicBezTo>
                  <a:cubicBezTo>
                    <a:pt x="108" y="18"/>
                    <a:pt x="103" y="25"/>
                    <a:pt x="93" y="30"/>
                  </a:cubicBezTo>
                  <a:cubicBezTo>
                    <a:pt x="83" y="35"/>
                    <a:pt x="69" y="38"/>
                    <a:pt x="55" y="38"/>
                  </a:cubicBezTo>
                  <a:cubicBezTo>
                    <a:pt x="40" y="38"/>
                    <a:pt x="27" y="35"/>
                    <a:pt x="17" y="30"/>
                  </a:cubicBezTo>
                  <a:cubicBezTo>
                    <a:pt x="7" y="25"/>
                    <a:pt x="1" y="18"/>
                    <a:pt x="1" y="11"/>
                  </a:cubicBezTo>
                  <a:cubicBezTo>
                    <a:pt x="1" y="8"/>
                    <a:pt x="2" y="4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7"/>
                    <a:pt x="0" y="11"/>
                  </a:cubicBezTo>
                  <a:cubicBezTo>
                    <a:pt x="0" y="19"/>
                    <a:pt x="6" y="26"/>
                    <a:pt x="16" y="31"/>
                  </a:cubicBezTo>
                  <a:cubicBezTo>
                    <a:pt x="26" y="37"/>
                    <a:pt x="40" y="40"/>
                    <a:pt x="55" y="40"/>
                  </a:cubicBezTo>
                  <a:cubicBezTo>
                    <a:pt x="70" y="40"/>
                    <a:pt x="84" y="37"/>
                    <a:pt x="94" y="31"/>
                  </a:cubicBezTo>
                  <a:cubicBezTo>
                    <a:pt x="104" y="26"/>
                    <a:pt x="110" y="19"/>
                    <a:pt x="110" y="11"/>
                  </a:cubicBezTo>
                  <a:cubicBezTo>
                    <a:pt x="110" y="7"/>
                    <a:pt x="108" y="4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Freeform 127">
              <a:extLst>
                <a:ext uri="{FF2B5EF4-FFF2-40B4-BE49-F238E27FC236}">
                  <a16:creationId xmlns:a16="http://schemas.microsoft.com/office/drawing/2014/main" id="{10ADBB4D-1604-4FCC-B58E-D2815CE4F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2491"/>
              <a:ext cx="85" cy="98"/>
            </a:xfrm>
            <a:custGeom>
              <a:avLst/>
              <a:gdLst>
                <a:gd name="T0" fmla="*/ 0 w 34"/>
                <a:gd name="T1" fmla="*/ 0 h 37"/>
                <a:gd name="T2" fmla="*/ 533 w 34"/>
                <a:gd name="T3" fmla="*/ 689 h 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37">
                  <a:moveTo>
                    <a:pt x="0" y="0"/>
                  </a:moveTo>
                  <a:cubicBezTo>
                    <a:pt x="4" y="6"/>
                    <a:pt x="32" y="34"/>
                    <a:pt x="34" y="37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Freeform 128">
              <a:extLst>
                <a:ext uri="{FF2B5EF4-FFF2-40B4-BE49-F238E27FC236}">
                  <a16:creationId xmlns:a16="http://schemas.microsoft.com/office/drawing/2014/main" id="{0C401EC9-A199-4AA5-B6C4-F936D18ED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2491"/>
              <a:ext cx="85" cy="96"/>
            </a:xfrm>
            <a:custGeom>
              <a:avLst/>
              <a:gdLst>
                <a:gd name="T0" fmla="*/ 533 w 34"/>
                <a:gd name="T1" fmla="*/ 0 h 36"/>
                <a:gd name="T2" fmla="*/ 0 w 34"/>
                <a:gd name="T3" fmla="*/ 683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36">
                  <a:moveTo>
                    <a:pt x="34" y="0"/>
                  </a:moveTo>
                  <a:cubicBezTo>
                    <a:pt x="30" y="6"/>
                    <a:pt x="2" y="33"/>
                    <a:pt x="0" y="36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Freeform 129">
              <a:extLst>
                <a:ext uri="{FF2B5EF4-FFF2-40B4-BE49-F238E27FC236}">
                  <a16:creationId xmlns:a16="http://schemas.microsoft.com/office/drawing/2014/main" id="{F1075D8C-BE7D-4FB1-872A-31350FE99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2339"/>
              <a:ext cx="690" cy="202"/>
            </a:xfrm>
            <a:custGeom>
              <a:avLst/>
              <a:gdLst>
                <a:gd name="T0" fmla="*/ 4313 w 276"/>
                <a:gd name="T1" fmla="*/ 0 h 76"/>
                <a:gd name="T2" fmla="*/ 2158 w 276"/>
                <a:gd name="T3" fmla="*/ 861 h 76"/>
                <a:gd name="T4" fmla="*/ 0 w 276"/>
                <a:gd name="T5" fmla="*/ 0 h 76"/>
                <a:gd name="T6" fmla="*/ 395 w 276"/>
                <a:gd name="T7" fmla="*/ 771 h 76"/>
                <a:gd name="T8" fmla="*/ 2158 w 276"/>
                <a:gd name="T9" fmla="*/ 1427 h 76"/>
                <a:gd name="T10" fmla="*/ 3925 w 276"/>
                <a:gd name="T11" fmla="*/ 771 h 76"/>
                <a:gd name="T12" fmla="*/ 4313 w 276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6" h="76">
                  <a:moveTo>
                    <a:pt x="276" y="0"/>
                  </a:moveTo>
                  <a:cubicBezTo>
                    <a:pt x="251" y="27"/>
                    <a:pt x="199" y="46"/>
                    <a:pt x="138" y="46"/>
                  </a:cubicBezTo>
                  <a:cubicBezTo>
                    <a:pt x="77" y="46"/>
                    <a:pt x="25" y="27"/>
                    <a:pt x="0" y="0"/>
                  </a:cubicBezTo>
                  <a:cubicBezTo>
                    <a:pt x="8" y="19"/>
                    <a:pt x="20" y="36"/>
                    <a:pt x="25" y="41"/>
                  </a:cubicBezTo>
                  <a:cubicBezTo>
                    <a:pt x="47" y="62"/>
                    <a:pt x="89" y="76"/>
                    <a:pt x="138" y="76"/>
                  </a:cubicBezTo>
                  <a:cubicBezTo>
                    <a:pt x="186" y="76"/>
                    <a:pt x="228" y="62"/>
                    <a:pt x="251" y="41"/>
                  </a:cubicBezTo>
                  <a:cubicBezTo>
                    <a:pt x="256" y="36"/>
                    <a:pt x="268" y="18"/>
                    <a:pt x="276" y="0"/>
                  </a:cubicBezTo>
                  <a:close/>
                </a:path>
              </a:pathLst>
            </a:custGeom>
            <a:solidFill>
              <a:srgbClr val="AF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Freeform 130">
              <a:extLst>
                <a:ext uri="{FF2B5EF4-FFF2-40B4-BE49-F238E27FC236}">
                  <a16:creationId xmlns:a16="http://schemas.microsoft.com/office/drawing/2014/main" id="{6369E8A4-2946-4E4C-83F2-B59921F4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523"/>
              <a:ext cx="22" cy="149"/>
            </a:xfrm>
            <a:custGeom>
              <a:avLst/>
              <a:gdLst>
                <a:gd name="T0" fmla="*/ 0 w 9"/>
                <a:gd name="T1" fmla="*/ 1054 h 56"/>
                <a:gd name="T2" fmla="*/ 132 w 9"/>
                <a:gd name="T3" fmla="*/ 532 h 56"/>
                <a:gd name="T4" fmla="*/ 0 w 9"/>
                <a:gd name="T5" fmla="*/ 0 h 56"/>
                <a:gd name="T6" fmla="*/ 0 w 9"/>
                <a:gd name="T7" fmla="*/ 1019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56">
                  <a:moveTo>
                    <a:pt x="0" y="56"/>
                  </a:moveTo>
                  <a:cubicBezTo>
                    <a:pt x="6" y="47"/>
                    <a:pt x="9" y="38"/>
                    <a:pt x="9" y="28"/>
                  </a:cubicBezTo>
                  <a:cubicBezTo>
                    <a:pt x="9" y="18"/>
                    <a:pt x="6" y="9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</a:path>
              </a:pathLst>
            </a:custGeom>
            <a:solidFill>
              <a:srgbClr val="E4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Freeform 131">
              <a:extLst>
                <a:ext uri="{FF2B5EF4-FFF2-40B4-BE49-F238E27FC236}">
                  <a16:creationId xmlns:a16="http://schemas.microsoft.com/office/drawing/2014/main" id="{04953F13-FC0D-4798-B827-6AE6B304A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1859"/>
              <a:ext cx="257" cy="218"/>
            </a:xfrm>
            <a:custGeom>
              <a:avLst/>
              <a:gdLst>
                <a:gd name="T0" fmla="*/ 1599 w 103"/>
                <a:gd name="T1" fmla="*/ 0 h 82"/>
                <a:gd name="T2" fmla="*/ 230 w 103"/>
                <a:gd name="T3" fmla="*/ 1351 h 82"/>
                <a:gd name="T4" fmla="*/ 217 w 103"/>
                <a:gd name="T5" fmla="*/ 1351 h 82"/>
                <a:gd name="T6" fmla="*/ 167 w 103"/>
                <a:gd name="T7" fmla="*/ 1372 h 82"/>
                <a:gd name="T8" fmla="*/ 105 w 103"/>
                <a:gd name="T9" fmla="*/ 1372 h 82"/>
                <a:gd name="T10" fmla="*/ 92 w 103"/>
                <a:gd name="T11" fmla="*/ 1313 h 82"/>
                <a:gd name="T12" fmla="*/ 92 w 103"/>
                <a:gd name="T13" fmla="*/ 77 h 82"/>
                <a:gd name="T14" fmla="*/ 42 w 103"/>
                <a:gd name="T15" fmla="*/ 35 h 82"/>
                <a:gd name="T16" fmla="*/ 0 w 103"/>
                <a:gd name="T17" fmla="*/ 1295 h 82"/>
                <a:gd name="T18" fmla="*/ 42 w 103"/>
                <a:gd name="T19" fmla="*/ 1505 h 82"/>
                <a:gd name="T20" fmla="*/ 167 w 103"/>
                <a:gd name="T21" fmla="*/ 1521 h 82"/>
                <a:gd name="T22" fmla="*/ 187 w 103"/>
                <a:gd name="T23" fmla="*/ 1521 h 82"/>
                <a:gd name="T24" fmla="*/ 230 w 103"/>
                <a:gd name="T25" fmla="*/ 1505 h 82"/>
                <a:gd name="T26" fmla="*/ 1599 w 103"/>
                <a:gd name="T27" fmla="*/ 0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3" h="82">
                  <a:moveTo>
                    <a:pt x="103" y="0"/>
                  </a:moveTo>
                  <a:cubicBezTo>
                    <a:pt x="103" y="31"/>
                    <a:pt x="68" y="59"/>
                    <a:pt x="15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0" y="73"/>
                    <a:pt x="8" y="74"/>
                    <a:pt x="7" y="73"/>
                  </a:cubicBezTo>
                  <a:cubicBezTo>
                    <a:pt x="7" y="73"/>
                    <a:pt x="6" y="72"/>
                    <a:pt x="6" y="7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1" y="79"/>
                    <a:pt x="3" y="80"/>
                  </a:cubicBezTo>
                  <a:cubicBezTo>
                    <a:pt x="6" y="82"/>
                    <a:pt x="9" y="82"/>
                    <a:pt x="11" y="81"/>
                  </a:cubicBezTo>
                  <a:cubicBezTo>
                    <a:pt x="11" y="81"/>
                    <a:pt x="12" y="81"/>
                    <a:pt x="12" y="81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71" y="65"/>
                    <a:pt x="103" y="35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Freeform 132">
              <a:extLst>
                <a:ext uri="{FF2B5EF4-FFF2-40B4-BE49-F238E27FC236}">
                  <a16:creationId xmlns:a16="http://schemas.microsoft.com/office/drawing/2014/main" id="{7AB988B6-C640-434D-B765-26B7CD422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1595"/>
              <a:ext cx="262" cy="480"/>
            </a:xfrm>
            <a:custGeom>
              <a:avLst/>
              <a:gdLst>
                <a:gd name="T0" fmla="*/ 1632 w 105"/>
                <a:gd name="T1" fmla="*/ 0 h 180"/>
                <a:gd name="T2" fmla="*/ 167 w 105"/>
                <a:gd name="T3" fmla="*/ 1459 h 180"/>
                <a:gd name="T4" fmla="*/ 125 w 105"/>
                <a:gd name="T5" fmla="*/ 1501 h 180"/>
                <a:gd name="T6" fmla="*/ 0 w 105"/>
                <a:gd name="T7" fmla="*/ 1955 h 180"/>
                <a:gd name="T8" fmla="*/ 0 w 105"/>
                <a:gd name="T9" fmla="*/ 3208 h 180"/>
                <a:gd name="T10" fmla="*/ 167 w 105"/>
                <a:gd name="T11" fmla="*/ 3336 h 180"/>
                <a:gd name="T12" fmla="*/ 167 w 105"/>
                <a:gd name="T13" fmla="*/ 3336 h 180"/>
                <a:gd name="T14" fmla="*/ 1632 w 105"/>
                <a:gd name="T15" fmla="*/ 1877 h 1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5" h="180">
                  <a:moveTo>
                    <a:pt x="105" y="0"/>
                  </a:moveTo>
                  <a:cubicBezTo>
                    <a:pt x="105" y="35"/>
                    <a:pt x="66" y="65"/>
                    <a:pt x="11" y="77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2" y="80"/>
                    <a:pt x="0" y="79"/>
                    <a:pt x="0" y="103"/>
                  </a:cubicBezTo>
                  <a:cubicBezTo>
                    <a:pt x="0" y="126"/>
                    <a:pt x="0" y="157"/>
                    <a:pt x="0" y="169"/>
                  </a:cubicBezTo>
                  <a:cubicBezTo>
                    <a:pt x="0" y="180"/>
                    <a:pt x="11" y="176"/>
                    <a:pt x="11" y="176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66" y="163"/>
                    <a:pt x="105" y="134"/>
                    <a:pt x="105" y="99"/>
                  </a:cubicBezTo>
                </a:path>
              </a:pathLst>
            </a:custGeom>
            <a:solidFill>
              <a:srgbClr val="C6C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133">
              <a:extLst>
                <a:ext uri="{FF2B5EF4-FFF2-40B4-BE49-F238E27FC236}">
                  <a16:creationId xmlns:a16="http://schemas.microsoft.com/office/drawing/2014/main" id="{1C2932EF-EB53-4603-88D9-2584F0541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2669"/>
              <a:ext cx="148" cy="923"/>
            </a:xfrm>
            <a:custGeom>
              <a:avLst/>
              <a:gdLst>
                <a:gd name="T0" fmla="*/ 0 w 59"/>
                <a:gd name="T1" fmla="*/ 149 h 346"/>
                <a:gd name="T2" fmla="*/ 125 w 59"/>
                <a:gd name="T3" fmla="*/ 760 h 346"/>
                <a:gd name="T4" fmla="*/ 125 w 59"/>
                <a:gd name="T5" fmla="*/ 6568 h 346"/>
                <a:gd name="T6" fmla="*/ 314 w 59"/>
                <a:gd name="T7" fmla="*/ 1232 h 346"/>
                <a:gd name="T8" fmla="*/ 931 w 59"/>
                <a:gd name="T9" fmla="*/ 0 h 346"/>
                <a:gd name="T10" fmla="*/ 0 w 59"/>
                <a:gd name="T11" fmla="*/ 149 h 3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346">
                  <a:moveTo>
                    <a:pt x="0" y="8"/>
                  </a:moveTo>
                  <a:cubicBezTo>
                    <a:pt x="0" y="8"/>
                    <a:pt x="8" y="28"/>
                    <a:pt x="8" y="40"/>
                  </a:cubicBezTo>
                  <a:cubicBezTo>
                    <a:pt x="8" y="52"/>
                    <a:pt x="8" y="346"/>
                    <a:pt x="8" y="346"/>
                  </a:cubicBezTo>
                  <a:cubicBezTo>
                    <a:pt x="8" y="346"/>
                    <a:pt x="15" y="96"/>
                    <a:pt x="20" y="65"/>
                  </a:cubicBezTo>
                  <a:cubicBezTo>
                    <a:pt x="26" y="34"/>
                    <a:pt x="40" y="22"/>
                    <a:pt x="59" y="0"/>
                  </a:cubicBezTo>
                  <a:cubicBezTo>
                    <a:pt x="47" y="8"/>
                    <a:pt x="7" y="13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134">
              <a:extLst>
                <a:ext uri="{FF2B5EF4-FFF2-40B4-BE49-F238E27FC236}">
                  <a16:creationId xmlns:a16="http://schemas.microsoft.com/office/drawing/2014/main" id="{9DE4A642-36D6-4480-8EB1-5E5150ADD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" y="2747"/>
              <a:ext cx="90" cy="821"/>
            </a:xfrm>
            <a:custGeom>
              <a:avLst/>
              <a:gdLst>
                <a:gd name="T0" fmla="*/ 563 w 36"/>
                <a:gd name="T1" fmla="*/ 0 h 308"/>
                <a:gd name="T2" fmla="*/ 533 w 36"/>
                <a:gd name="T3" fmla="*/ 661 h 308"/>
                <a:gd name="T4" fmla="*/ 533 w 36"/>
                <a:gd name="T5" fmla="*/ 5265 h 308"/>
                <a:gd name="T6" fmla="*/ 0 w 36"/>
                <a:gd name="T7" fmla="*/ 5832 h 308"/>
                <a:gd name="T8" fmla="*/ 375 w 36"/>
                <a:gd name="T9" fmla="*/ 5115 h 308"/>
                <a:gd name="T10" fmla="*/ 458 w 36"/>
                <a:gd name="T11" fmla="*/ 1741 h 308"/>
                <a:gd name="T12" fmla="*/ 563 w 36"/>
                <a:gd name="T13" fmla="*/ 0 h 3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308">
                  <a:moveTo>
                    <a:pt x="36" y="0"/>
                  </a:moveTo>
                  <a:cubicBezTo>
                    <a:pt x="35" y="9"/>
                    <a:pt x="34" y="17"/>
                    <a:pt x="34" y="35"/>
                  </a:cubicBezTo>
                  <a:cubicBezTo>
                    <a:pt x="34" y="53"/>
                    <a:pt x="34" y="278"/>
                    <a:pt x="34" y="278"/>
                  </a:cubicBezTo>
                  <a:cubicBezTo>
                    <a:pt x="28" y="280"/>
                    <a:pt x="6" y="299"/>
                    <a:pt x="0" y="308"/>
                  </a:cubicBezTo>
                  <a:cubicBezTo>
                    <a:pt x="8" y="286"/>
                    <a:pt x="21" y="281"/>
                    <a:pt x="24" y="270"/>
                  </a:cubicBezTo>
                  <a:cubicBezTo>
                    <a:pt x="27" y="259"/>
                    <a:pt x="29" y="119"/>
                    <a:pt x="29" y="92"/>
                  </a:cubicBezTo>
                  <a:cubicBezTo>
                    <a:pt x="29" y="65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C7E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135">
              <a:extLst>
                <a:ext uri="{FF2B5EF4-FFF2-40B4-BE49-F238E27FC236}">
                  <a16:creationId xmlns:a16="http://schemas.microsoft.com/office/drawing/2014/main" id="{E4E08F1F-FE9A-46C3-8460-2BF20D643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" y="3517"/>
              <a:ext cx="125" cy="136"/>
            </a:xfrm>
            <a:custGeom>
              <a:avLst/>
              <a:gdLst>
                <a:gd name="T0" fmla="*/ 0 w 50"/>
                <a:gd name="T1" fmla="*/ 968 h 51"/>
                <a:gd name="T2" fmla="*/ 783 w 50"/>
                <a:gd name="T3" fmla="*/ 0 h 51"/>
                <a:gd name="T4" fmla="*/ 0 w 50"/>
                <a:gd name="T5" fmla="*/ 968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51">
                  <a:moveTo>
                    <a:pt x="0" y="51"/>
                  </a:moveTo>
                  <a:cubicBezTo>
                    <a:pt x="11" y="48"/>
                    <a:pt x="50" y="5"/>
                    <a:pt x="50" y="0"/>
                  </a:cubicBezTo>
                  <a:cubicBezTo>
                    <a:pt x="44" y="1"/>
                    <a:pt x="7" y="36"/>
                    <a:pt x="0" y="51"/>
                  </a:cubicBezTo>
                  <a:close/>
                </a:path>
              </a:pathLst>
            </a:custGeom>
            <a:solidFill>
              <a:srgbClr val="60B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Freeform 136">
              <a:extLst>
                <a:ext uri="{FF2B5EF4-FFF2-40B4-BE49-F238E27FC236}">
                  <a16:creationId xmlns:a16="http://schemas.microsoft.com/office/drawing/2014/main" id="{A6DE074A-2845-4D2A-AFB6-D64AD35F1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" y="1587"/>
              <a:ext cx="280" cy="576"/>
            </a:xfrm>
            <a:custGeom>
              <a:avLst/>
              <a:gdLst>
                <a:gd name="T0" fmla="*/ 0 w 112"/>
                <a:gd name="T1" fmla="*/ 4096 h 216"/>
                <a:gd name="T2" fmla="*/ 0 w 112"/>
                <a:gd name="T3" fmla="*/ 205 h 216"/>
                <a:gd name="T4" fmla="*/ 1750 w 112"/>
                <a:gd name="T5" fmla="*/ 776 h 216"/>
                <a:gd name="T6" fmla="*/ 408 w 112"/>
                <a:gd name="T7" fmla="*/ 968 h 216"/>
                <a:gd name="T8" fmla="*/ 0 w 112"/>
                <a:gd name="T9" fmla="*/ 4096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216">
                  <a:moveTo>
                    <a:pt x="0" y="216"/>
                  </a:moveTo>
                  <a:cubicBezTo>
                    <a:pt x="0" y="198"/>
                    <a:pt x="0" y="11"/>
                    <a:pt x="0" y="11"/>
                  </a:cubicBezTo>
                  <a:cubicBezTo>
                    <a:pt x="0" y="0"/>
                    <a:pt x="32" y="41"/>
                    <a:pt x="112" y="41"/>
                  </a:cubicBezTo>
                  <a:cubicBezTo>
                    <a:pt x="96" y="48"/>
                    <a:pt x="36" y="36"/>
                    <a:pt x="26" y="51"/>
                  </a:cubicBezTo>
                  <a:cubicBezTo>
                    <a:pt x="16" y="66"/>
                    <a:pt x="0" y="216"/>
                    <a:pt x="0" y="216"/>
                  </a:cubicBezTo>
                  <a:close/>
                </a:path>
              </a:pathLst>
            </a:custGeom>
            <a:solidFill>
              <a:srgbClr val="F5FB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Freeform 137">
              <a:extLst>
                <a:ext uri="{FF2B5EF4-FFF2-40B4-BE49-F238E27FC236}">
                  <a16:creationId xmlns:a16="http://schemas.microsoft.com/office/drawing/2014/main" id="{D44B7682-662F-420A-9CE7-9F6EDFF12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459"/>
              <a:ext cx="10" cy="712"/>
            </a:xfrm>
            <a:custGeom>
              <a:avLst/>
              <a:gdLst>
                <a:gd name="T0" fmla="*/ 0 w 10"/>
                <a:gd name="T1" fmla="*/ 0 h 712"/>
                <a:gd name="T2" fmla="*/ 0 w 10"/>
                <a:gd name="T3" fmla="*/ 493 h 712"/>
                <a:gd name="T4" fmla="*/ 0 w 10"/>
                <a:gd name="T5" fmla="*/ 712 h 712"/>
                <a:gd name="T6" fmla="*/ 10 w 10"/>
                <a:gd name="T7" fmla="*/ 698 h 712"/>
                <a:gd name="T8" fmla="*/ 10 w 10"/>
                <a:gd name="T9" fmla="*/ 0 h 712"/>
                <a:gd name="T10" fmla="*/ 0 w 10"/>
                <a:gd name="T11" fmla="*/ 0 h 7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712">
                  <a:moveTo>
                    <a:pt x="0" y="0"/>
                  </a:moveTo>
                  <a:lnTo>
                    <a:pt x="0" y="493"/>
                  </a:lnTo>
                  <a:lnTo>
                    <a:pt x="0" y="712"/>
                  </a:lnTo>
                  <a:lnTo>
                    <a:pt x="10" y="698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Freeform 138">
              <a:extLst>
                <a:ext uri="{FF2B5EF4-FFF2-40B4-BE49-F238E27FC236}">
                  <a16:creationId xmlns:a16="http://schemas.microsoft.com/office/drawing/2014/main" id="{5A3D9617-05DF-4D37-9D89-A7F416682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2120"/>
              <a:ext cx="770" cy="307"/>
            </a:xfrm>
            <a:custGeom>
              <a:avLst/>
              <a:gdLst>
                <a:gd name="T0" fmla="*/ 2408 w 308"/>
                <a:gd name="T1" fmla="*/ 2189 h 115"/>
                <a:gd name="T2" fmla="*/ 4813 w 308"/>
                <a:gd name="T3" fmla="*/ 606 h 115"/>
                <a:gd name="T4" fmla="*/ 4813 w 308"/>
                <a:gd name="T5" fmla="*/ 0 h 115"/>
                <a:gd name="T6" fmla="*/ 2408 w 308"/>
                <a:gd name="T7" fmla="*/ 1583 h 115"/>
                <a:gd name="T8" fmla="*/ 395 w 308"/>
                <a:gd name="T9" fmla="*/ 876 h 115"/>
                <a:gd name="T10" fmla="*/ 0 w 308"/>
                <a:gd name="T11" fmla="*/ 0 h 115"/>
                <a:gd name="T12" fmla="*/ 0 w 308"/>
                <a:gd name="T13" fmla="*/ 606 h 115"/>
                <a:gd name="T14" fmla="*/ 2408 w 308"/>
                <a:gd name="T15" fmla="*/ 2189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" h="115">
                  <a:moveTo>
                    <a:pt x="154" y="115"/>
                  </a:moveTo>
                  <a:cubicBezTo>
                    <a:pt x="239" y="115"/>
                    <a:pt x="308" y="78"/>
                    <a:pt x="308" y="32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8" y="46"/>
                    <a:pt x="239" y="83"/>
                    <a:pt x="154" y="83"/>
                  </a:cubicBezTo>
                  <a:cubicBezTo>
                    <a:pt x="100" y="83"/>
                    <a:pt x="53" y="68"/>
                    <a:pt x="25" y="46"/>
                  </a:cubicBezTo>
                  <a:cubicBezTo>
                    <a:pt x="9" y="33"/>
                    <a:pt x="0" y="17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78"/>
                    <a:pt x="69" y="115"/>
                    <a:pt x="154" y="115"/>
                  </a:cubicBezTo>
                  <a:close/>
                </a:path>
              </a:pathLst>
            </a:custGeom>
            <a:solidFill>
              <a:srgbClr val="C6C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Freeform 139">
              <a:extLst>
                <a:ext uri="{FF2B5EF4-FFF2-40B4-BE49-F238E27FC236}">
                  <a16:creationId xmlns:a16="http://schemas.microsoft.com/office/drawing/2014/main" id="{C96EF050-29D9-4C3E-9232-4B230383E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1389"/>
              <a:ext cx="770" cy="891"/>
            </a:xfrm>
            <a:custGeom>
              <a:avLst/>
              <a:gdLst>
                <a:gd name="T0" fmla="*/ 145 w 308"/>
                <a:gd name="T1" fmla="*/ 6341 h 334"/>
                <a:gd name="T2" fmla="*/ 0 w 308"/>
                <a:gd name="T3" fmla="*/ 5808 h 334"/>
                <a:gd name="T4" fmla="*/ 0 w 308"/>
                <a:gd name="T5" fmla="*/ 0 h 334"/>
                <a:gd name="T6" fmla="*/ 2408 w 308"/>
                <a:gd name="T7" fmla="*/ 1574 h 334"/>
                <a:gd name="T8" fmla="*/ 4813 w 308"/>
                <a:gd name="T9" fmla="*/ 0 h 334"/>
                <a:gd name="T10" fmla="*/ 4813 w 308"/>
                <a:gd name="T11" fmla="*/ 5808 h 334"/>
                <a:gd name="T12" fmla="*/ 4675 w 308"/>
                <a:gd name="T13" fmla="*/ 6341 h 3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8" h="334">
                  <a:moveTo>
                    <a:pt x="9" y="334"/>
                  </a:moveTo>
                  <a:cubicBezTo>
                    <a:pt x="3" y="325"/>
                    <a:pt x="0" y="316"/>
                    <a:pt x="0" y="30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69" y="83"/>
                    <a:pt x="154" y="83"/>
                  </a:cubicBezTo>
                  <a:cubicBezTo>
                    <a:pt x="239" y="83"/>
                    <a:pt x="308" y="46"/>
                    <a:pt x="308" y="0"/>
                  </a:cubicBezTo>
                  <a:cubicBezTo>
                    <a:pt x="308" y="306"/>
                    <a:pt x="308" y="306"/>
                    <a:pt x="308" y="306"/>
                  </a:cubicBezTo>
                  <a:cubicBezTo>
                    <a:pt x="308" y="316"/>
                    <a:pt x="305" y="325"/>
                    <a:pt x="299" y="33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Freeform 140">
              <a:extLst>
                <a:ext uri="{FF2B5EF4-FFF2-40B4-BE49-F238E27FC236}">
                  <a16:creationId xmlns:a16="http://schemas.microsoft.com/office/drawing/2014/main" id="{3001ECC7-E618-40A9-BF33-AC357F584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2277"/>
              <a:ext cx="92" cy="182"/>
            </a:xfrm>
            <a:custGeom>
              <a:avLst/>
              <a:gdLst>
                <a:gd name="T0" fmla="*/ 0 w 37"/>
                <a:gd name="T1" fmla="*/ 1303 h 68"/>
                <a:gd name="T2" fmla="*/ 62 w 37"/>
                <a:gd name="T3" fmla="*/ 1226 h 68"/>
                <a:gd name="T4" fmla="*/ 557 w 37"/>
                <a:gd name="T5" fmla="*/ 35 h 68"/>
                <a:gd name="T6" fmla="*/ 569 w 37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68">
                  <a:moveTo>
                    <a:pt x="0" y="68"/>
                  </a:moveTo>
                  <a:cubicBezTo>
                    <a:pt x="1" y="67"/>
                    <a:pt x="2" y="65"/>
                    <a:pt x="4" y="64"/>
                  </a:cubicBezTo>
                  <a:cubicBezTo>
                    <a:pt x="11" y="57"/>
                    <a:pt x="30" y="27"/>
                    <a:pt x="36" y="2"/>
                  </a:cubicBezTo>
                  <a:cubicBezTo>
                    <a:pt x="36" y="1"/>
                    <a:pt x="37" y="1"/>
                    <a:pt x="37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Freeform 141">
              <a:extLst>
                <a:ext uri="{FF2B5EF4-FFF2-40B4-BE49-F238E27FC236}">
                  <a16:creationId xmlns:a16="http://schemas.microsoft.com/office/drawing/2014/main" id="{3874A5BF-DF31-4556-AEA6-151904378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2277"/>
              <a:ext cx="100" cy="187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1 h 70"/>
                <a:gd name="T4" fmla="*/ 520 w 40"/>
                <a:gd name="T5" fmla="*/ 1221 h 70"/>
                <a:gd name="T6" fmla="*/ 625 w 40"/>
                <a:gd name="T7" fmla="*/ 1336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7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6"/>
                    <a:pt x="26" y="58"/>
                    <a:pt x="33" y="64"/>
                  </a:cubicBezTo>
                  <a:cubicBezTo>
                    <a:pt x="35" y="66"/>
                    <a:pt x="37" y="68"/>
                    <a:pt x="40" y="7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Oval 142">
              <a:extLst>
                <a:ext uri="{FF2B5EF4-FFF2-40B4-BE49-F238E27FC236}">
                  <a16:creationId xmlns:a16="http://schemas.microsoft.com/office/drawing/2014/main" id="{2A02CDEA-EF59-439F-8E46-2BBD9587D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1165"/>
              <a:ext cx="770" cy="446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74" name="Freeform 143">
              <a:extLst>
                <a:ext uri="{FF2B5EF4-FFF2-40B4-BE49-F238E27FC236}">
                  <a16:creationId xmlns:a16="http://schemas.microsoft.com/office/drawing/2014/main" id="{4523EC06-8C95-43E0-9F44-E96D2D4D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179"/>
              <a:ext cx="745" cy="418"/>
            </a:xfrm>
            <a:custGeom>
              <a:avLst/>
              <a:gdLst>
                <a:gd name="T0" fmla="*/ 658 w 298"/>
                <a:gd name="T1" fmla="*/ 2508 h 157"/>
                <a:gd name="T2" fmla="*/ 0 w 298"/>
                <a:gd name="T3" fmla="*/ 1488 h 157"/>
                <a:gd name="T4" fmla="*/ 658 w 298"/>
                <a:gd name="T5" fmla="*/ 453 h 157"/>
                <a:gd name="T6" fmla="*/ 2333 w 298"/>
                <a:gd name="T7" fmla="*/ 0 h 157"/>
                <a:gd name="T8" fmla="*/ 3988 w 298"/>
                <a:gd name="T9" fmla="*/ 453 h 157"/>
                <a:gd name="T10" fmla="*/ 4658 w 298"/>
                <a:gd name="T11" fmla="*/ 1488 h 157"/>
                <a:gd name="T12" fmla="*/ 3988 w 298"/>
                <a:gd name="T13" fmla="*/ 2508 h 157"/>
                <a:gd name="T14" fmla="*/ 2333 w 298"/>
                <a:gd name="T15" fmla="*/ 2963 h 157"/>
                <a:gd name="T16" fmla="*/ 658 w 298"/>
                <a:gd name="T17" fmla="*/ 2508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8" h="157">
                  <a:moveTo>
                    <a:pt x="42" y="133"/>
                  </a:moveTo>
                  <a:cubicBezTo>
                    <a:pt x="15" y="118"/>
                    <a:pt x="0" y="99"/>
                    <a:pt x="0" y="79"/>
                  </a:cubicBezTo>
                  <a:cubicBezTo>
                    <a:pt x="0" y="58"/>
                    <a:pt x="15" y="39"/>
                    <a:pt x="42" y="24"/>
                  </a:cubicBezTo>
                  <a:cubicBezTo>
                    <a:pt x="71" y="9"/>
                    <a:pt x="109" y="0"/>
                    <a:pt x="149" y="0"/>
                  </a:cubicBezTo>
                  <a:cubicBezTo>
                    <a:pt x="189" y="0"/>
                    <a:pt x="227" y="9"/>
                    <a:pt x="255" y="24"/>
                  </a:cubicBezTo>
                  <a:cubicBezTo>
                    <a:pt x="283" y="39"/>
                    <a:pt x="298" y="58"/>
                    <a:pt x="298" y="79"/>
                  </a:cubicBezTo>
                  <a:cubicBezTo>
                    <a:pt x="298" y="99"/>
                    <a:pt x="283" y="118"/>
                    <a:pt x="255" y="133"/>
                  </a:cubicBezTo>
                  <a:cubicBezTo>
                    <a:pt x="227" y="148"/>
                    <a:pt x="189" y="157"/>
                    <a:pt x="149" y="157"/>
                  </a:cubicBezTo>
                  <a:cubicBezTo>
                    <a:pt x="109" y="157"/>
                    <a:pt x="71" y="148"/>
                    <a:pt x="42" y="133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Freeform 144">
              <a:extLst>
                <a:ext uri="{FF2B5EF4-FFF2-40B4-BE49-F238E27FC236}">
                  <a16:creationId xmlns:a16="http://schemas.microsoft.com/office/drawing/2014/main" id="{AD10A7AF-B58B-4BCC-BA8F-FFD742CC5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" y="2461"/>
              <a:ext cx="132" cy="144"/>
            </a:xfrm>
            <a:custGeom>
              <a:avLst/>
              <a:gdLst>
                <a:gd name="T0" fmla="*/ 0 w 53"/>
                <a:gd name="T1" fmla="*/ 1024 h 54"/>
                <a:gd name="T2" fmla="*/ 819 w 53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3" h="54">
                  <a:moveTo>
                    <a:pt x="0" y="54"/>
                  </a:moveTo>
                  <a:cubicBezTo>
                    <a:pt x="7" y="48"/>
                    <a:pt x="34" y="19"/>
                    <a:pt x="53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Freeform 145">
              <a:extLst>
                <a:ext uri="{FF2B5EF4-FFF2-40B4-BE49-F238E27FC236}">
                  <a16:creationId xmlns:a16="http://schemas.microsoft.com/office/drawing/2014/main" id="{BB1BD75B-35D1-4D35-BF21-1F6AD8931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2464"/>
              <a:ext cx="128" cy="141"/>
            </a:xfrm>
            <a:custGeom>
              <a:avLst/>
              <a:gdLst>
                <a:gd name="T0" fmla="*/ 0 w 51"/>
                <a:gd name="T1" fmla="*/ 0 h 53"/>
                <a:gd name="T2" fmla="*/ 806 w 51"/>
                <a:gd name="T3" fmla="*/ 998 h 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53">
                  <a:moveTo>
                    <a:pt x="0" y="0"/>
                  </a:moveTo>
                  <a:cubicBezTo>
                    <a:pt x="18" y="19"/>
                    <a:pt x="44" y="46"/>
                    <a:pt x="51" y="5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Freeform 146">
              <a:extLst>
                <a:ext uri="{FF2B5EF4-FFF2-40B4-BE49-F238E27FC236}">
                  <a16:creationId xmlns:a16="http://schemas.microsoft.com/office/drawing/2014/main" id="{04D73EDE-BFD5-4B34-8218-67A24AAB9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2605"/>
              <a:ext cx="208" cy="1067"/>
            </a:xfrm>
            <a:custGeom>
              <a:avLst/>
              <a:gdLst>
                <a:gd name="T0" fmla="*/ 1306 w 83"/>
                <a:gd name="T1" fmla="*/ 0 h 400"/>
                <a:gd name="T2" fmla="*/ 880 w 83"/>
                <a:gd name="T3" fmla="*/ 1387 h 400"/>
                <a:gd name="T4" fmla="*/ 880 w 83"/>
                <a:gd name="T5" fmla="*/ 6453 h 400"/>
                <a:gd name="T6" fmla="*/ 880 w 83"/>
                <a:gd name="T7" fmla="*/ 6511 h 400"/>
                <a:gd name="T8" fmla="*/ 346 w 83"/>
                <a:gd name="T9" fmla="*/ 7288 h 400"/>
                <a:gd name="T10" fmla="*/ 20 w 83"/>
                <a:gd name="T11" fmla="*/ 7592 h 400"/>
                <a:gd name="T12" fmla="*/ 0 w 83"/>
                <a:gd name="T13" fmla="*/ 7514 h 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" h="400">
                  <a:moveTo>
                    <a:pt x="83" y="0"/>
                  </a:moveTo>
                  <a:cubicBezTo>
                    <a:pt x="76" y="15"/>
                    <a:pt x="56" y="56"/>
                    <a:pt x="56" y="73"/>
                  </a:cubicBezTo>
                  <a:cubicBezTo>
                    <a:pt x="56" y="340"/>
                    <a:pt x="56" y="340"/>
                    <a:pt x="56" y="340"/>
                  </a:cubicBezTo>
                  <a:cubicBezTo>
                    <a:pt x="56" y="343"/>
                    <a:pt x="56" y="343"/>
                    <a:pt x="56" y="343"/>
                  </a:cubicBezTo>
                  <a:cubicBezTo>
                    <a:pt x="52" y="351"/>
                    <a:pt x="37" y="370"/>
                    <a:pt x="22" y="384"/>
                  </a:cubicBezTo>
                  <a:cubicBezTo>
                    <a:pt x="12" y="394"/>
                    <a:pt x="4" y="399"/>
                    <a:pt x="1" y="400"/>
                  </a:cubicBezTo>
                  <a:cubicBezTo>
                    <a:pt x="0" y="400"/>
                    <a:pt x="0" y="398"/>
                    <a:pt x="0" y="39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147">
              <a:extLst>
                <a:ext uri="{FF2B5EF4-FFF2-40B4-BE49-F238E27FC236}">
                  <a16:creationId xmlns:a16="http://schemas.microsoft.com/office/drawing/2014/main" id="{3F0DCDB2-580D-4F4F-94AB-86FEC1BDC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2608"/>
              <a:ext cx="67" cy="1053"/>
            </a:xfrm>
            <a:custGeom>
              <a:avLst/>
              <a:gdLst>
                <a:gd name="T0" fmla="*/ 412 w 27"/>
                <a:gd name="T1" fmla="*/ 7483 h 395"/>
                <a:gd name="T2" fmla="*/ 412 w 27"/>
                <a:gd name="T3" fmla="*/ 1365 h 395"/>
                <a:gd name="T4" fmla="*/ 0 w 27"/>
                <a:gd name="T5" fmla="*/ 0 h 3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95">
                  <a:moveTo>
                    <a:pt x="27" y="395"/>
                  </a:moveTo>
                  <a:cubicBezTo>
                    <a:pt x="27" y="395"/>
                    <a:pt x="27" y="72"/>
                    <a:pt x="27" y="72"/>
                  </a:cubicBezTo>
                  <a:cubicBezTo>
                    <a:pt x="27" y="52"/>
                    <a:pt x="7" y="13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Freeform 148">
              <a:extLst>
                <a:ext uri="{FF2B5EF4-FFF2-40B4-BE49-F238E27FC236}">
                  <a16:creationId xmlns:a16="http://schemas.microsoft.com/office/drawing/2014/main" id="{CD1079AE-36EE-4010-AF9C-AC9025FE6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3499"/>
              <a:ext cx="148" cy="162"/>
            </a:xfrm>
            <a:custGeom>
              <a:avLst/>
              <a:gdLst>
                <a:gd name="T0" fmla="*/ 0 w 59"/>
                <a:gd name="T1" fmla="*/ 1142 h 61"/>
                <a:gd name="T2" fmla="*/ 534 w 59"/>
                <a:gd name="T3" fmla="*/ 374 h 61"/>
                <a:gd name="T4" fmla="*/ 880 w 59"/>
                <a:gd name="T5" fmla="*/ 149 h 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61">
                  <a:moveTo>
                    <a:pt x="0" y="61"/>
                  </a:moveTo>
                  <a:cubicBezTo>
                    <a:pt x="3" y="53"/>
                    <a:pt x="18" y="34"/>
                    <a:pt x="34" y="20"/>
                  </a:cubicBezTo>
                  <a:cubicBezTo>
                    <a:pt x="49" y="5"/>
                    <a:pt x="59" y="0"/>
                    <a:pt x="56" y="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Freeform 149">
              <a:extLst>
                <a:ext uri="{FF2B5EF4-FFF2-40B4-BE49-F238E27FC236}">
                  <a16:creationId xmlns:a16="http://schemas.microsoft.com/office/drawing/2014/main" id="{46972B11-A70D-4E8C-AF17-6A2843B4F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3507"/>
              <a:ext cx="140" cy="154"/>
            </a:xfrm>
            <a:custGeom>
              <a:avLst/>
              <a:gdLst>
                <a:gd name="T0" fmla="*/ 0 w 56"/>
                <a:gd name="T1" fmla="*/ 1086 h 58"/>
                <a:gd name="T2" fmla="*/ 533 w 56"/>
                <a:gd name="T3" fmla="*/ 316 h 58"/>
                <a:gd name="T4" fmla="*/ 875 w 56"/>
                <a:gd name="T5" fmla="*/ 35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58">
                  <a:moveTo>
                    <a:pt x="0" y="58"/>
                  </a:moveTo>
                  <a:cubicBezTo>
                    <a:pt x="3" y="50"/>
                    <a:pt x="18" y="31"/>
                    <a:pt x="34" y="17"/>
                  </a:cubicBezTo>
                  <a:cubicBezTo>
                    <a:pt x="46" y="5"/>
                    <a:pt x="55" y="0"/>
                    <a:pt x="56" y="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Freeform 150">
              <a:extLst>
                <a:ext uri="{FF2B5EF4-FFF2-40B4-BE49-F238E27FC236}">
                  <a16:creationId xmlns:a16="http://schemas.microsoft.com/office/drawing/2014/main" id="{FBA6BB94-E860-4F48-BB4A-F7610A0F8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" y="1477"/>
              <a:ext cx="740" cy="203"/>
            </a:xfrm>
            <a:custGeom>
              <a:avLst/>
              <a:gdLst>
                <a:gd name="T0" fmla="*/ 2313 w 296"/>
                <a:gd name="T1" fmla="*/ 1127 h 76"/>
                <a:gd name="T2" fmla="*/ 0 w 296"/>
                <a:gd name="T3" fmla="*/ 0 h 76"/>
                <a:gd name="T4" fmla="*/ 2313 w 296"/>
                <a:gd name="T5" fmla="*/ 1448 h 76"/>
                <a:gd name="T6" fmla="*/ 4625 w 296"/>
                <a:gd name="T7" fmla="*/ 0 h 76"/>
                <a:gd name="T8" fmla="*/ 2313 w 296"/>
                <a:gd name="T9" fmla="*/ 112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76">
                  <a:moveTo>
                    <a:pt x="148" y="59"/>
                  </a:moveTo>
                  <a:cubicBezTo>
                    <a:pt x="78" y="59"/>
                    <a:pt x="19" y="34"/>
                    <a:pt x="0" y="0"/>
                  </a:cubicBezTo>
                  <a:cubicBezTo>
                    <a:pt x="4" y="45"/>
                    <a:pt x="68" y="76"/>
                    <a:pt x="148" y="76"/>
                  </a:cubicBezTo>
                  <a:cubicBezTo>
                    <a:pt x="227" y="76"/>
                    <a:pt x="292" y="45"/>
                    <a:pt x="296" y="0"/>
                  </a:cubicBezTo>
                  <a:cubicBezTo>
                    <a:pt x="276" y="34"/>
                    <a:pt x="218" y="59"/>
                    <a:pt x="148" y="59"/>
                  </a:cubicBezTo>
                  <a:close/>
                </a:path>
              </a:pathLst>
            </a:cu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Oval 151">
              <a:extLst>
                <a:ext uri="{FF2B5EF4-FFF2-40B4-BE49-F238E27FC236}">
                  <a16:creationId xmlns:a16="http://schemas.microsoft.com/office/drawing/2014/main" id="{1FC7DF64-62B9-49EA-AD0E-10E652E61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2629"/>
              <a:ext cx="45" cy="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83" name="Oval 152">
              <a:extLst>
                <a:ext uri="{FF2B5EF4-FFF2-40B4-BE49-F238E27FC236}">
                  <a16:creationId xmlns:a16="http://schemas.microsoft.com/office/drawing/2014/main" id="{C4326570-900C-4E34-B6B6-4387629B1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" y="2643"/>
              <a:ext cx="30" cy="3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84" name="Oval 153">
              <a:extLst>
                <a:ext uri="{FF2B5EF4-FFF2-40B4-BE49-F238E27FC236}">
                  <a16:creationId xmlns:a16="http://schemas.microsoft.com/office/drawing/2014/main" id="{C60C9D58-4555-4244-A11C-EE5A603A7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1" y="2621"/>
              <a:ext cx="33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9985" name="Freeform 154">
              <a:extLst>
                <a:ext uri="{FF2B5EF4-FFF2-40B4-BE49-F238E27FC236}">
                  <a16:creationId xmlns:a16="http://schemas.microsoft.com/office/drawing/2014/main" id="{EE9B603C-1183-49C2-A011-2DE04AD6F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1456"/>
              <a:ext cx="10" cy="728"/>
            </a:xfrm>
            <a:custGeom>
              <a:avLst/>
              <a:gdLst>
                <a:gd name="T0" fmla="*/ 0 w 10"/>
                <a:gd name="T1" fmla="*/ 0 h 728"/>
                <a:gd name="T2" fmla="*/ 0 w 10"/>
                <a:gd name="T3" fmla="*/ 691 h 728"/>
                <a:gd name="T4" fmla="*/ 10 w 10"/>
                <a:gd name="T5" fmla="*/ 728 h 728"/>
                <a:gd name="T6" fmla="*/ 10 w 10"/>
                <a:gd name="T7" fmla="*/ 16 h 728"/>
                <a:gd name="T8" fmla="*/ 0 w 10"/>
                <a:gd name="T9" fmla="*/ 0 h 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28">
                  <a:moveTo>
                    <a:pt x="0" y="0"/>
                  </a:moveTo>
                  <a:lnTo>
                    <a:pt x="0" y="691"/>
                  </a:lnTo>
                  <a:lnTo>
                    <a:pt x="10" y="728"/>
                  </a:lnTo>
                  <a:lnTo>
                    <a:pt x="1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Freeform 155">
              <a:extLst>
                <a:ext uri="{FF2B5EF4-FFF2-40B4-BE49-F238E27FC236}">
                  <a16:creationId xmlns:a16="http://schemas.microsoft.com/office/drawing/2014/main" id="{7B960FDF-A7A0-4F92-BF43-5767BA3BF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1192"/>
              <a:ext cx="373" cy="171"/>
            </a:xfrm>
            <a:custGeom>
              <a:avLst/>
              <a:gdLst>
                <a:gd name="T0" fmla="*/ 2338 w 149"/>
                <a:gd name="T1" fmla="*/ 0 h 64"/>
                <a:gd name="T2" fmla="*/ 0 w 149"/>
                <a:gd name="T3" fmla="*/ 1221 h 64"/>
                <a:gd name="T4" fmla="*/ 2338 w 149"/>
                <a:gd name="T5" fmla="*/ 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" h="64">
                  <a:moveTo>
                    <a:pt x="149" y="0"/>
                  </a:moveTo>
                  <a:cubicBezTo>
                    <a:pt x="59" y="0"/>
                    <a:pt x="8" y="39"/>
                    <a:pt x="0" y="64"/>
                  </a:cubicBezTo>
                  <a:cubicBezTo>
                    <a:pt x="16" y="48"/>
                    <a:pt x="63" y="10"/>
                    <a:pt x="1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Freeform 156">
              <a:extLst>
                <a:ext uri="{FF2B5EF4-FFF2-40B4-BE49-F238E27FC236}">
                  <a16:creationId xmlns:a16="http://schemas.microsoft.com/office/drawing/2014/main" id="{73364FF2-8EAA-4891-9DC6-EE584F4B4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" y="1477"/>
              <a:ext cx="740" cy="174"/>
            </a:xfrm>
            <a:custGeom>
              <a:avLst/>
              <a:gdLst>
                <a:gd name="T0" fmla="*/ 4625 w 296"/>
                <a:gd name="T1" fmla="*/ 0 h 65"/>
                <a:gd name="T2" fmla="*/ 2313 w 296"/>
                <a:gd name="T3" fmla="*/ 1132 h 65"/>
                <a:gd name="T4" fmla="*/ 0 w 296"/>
                <a:gd name="T5" fmla="*/ 0 h 65"/>
                <a:gd name="T6" fmla="*/ 2313 w 296"/>
                <a:gd name="T7" fmla="*/ 1247 h 65"/>
                <a:gd name="T8" fmla="*/ 4625 w 296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65">
                  <a:moveTo>
                    <a:pt x="296" y="0"/>
                  </a:moveTo>
                  <a:cubicBezTo>
                    <a:pt x="276" y="34"/>
                    <a:pt x="218" y="59"/>
                    <a:pt x="148" y="59"/>
                  </a:cubicBezTo>
                  <a:cubicBezTo>
                    <a:pt x="78" y="59"/>
                    <a:pt x="19" y="34"/>
                    <a:pt x="0" y="0"/>
                  </a:cubicBezTo>
                  <a:cubicBezTo>
                    <a:pt x="11" y="29"/>
                    <a:pt x="54" y="65"/>
                    <a:pt x="148" y="65"/>
                  </a:cubicBezTo>
                  <a:cubicBezTo>
                    <a:pt x="269" y="65"/>
                    <a:pt x="296" y="0"/>
                    <a:pt x="2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Freeform 157">
              <a:extLst>
                <a:ext uri="{FF2B5EF4-FFF2-40B4-BE49-F238E27FC236}">
                  <a16:creationId xmlns:a16="http://schemas.microsoft.com/office/drawing/2014/main" id="{345C2431-76CC-4756-8500-31BA19244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" y="1723"/>
              <a:ext cx="210" cy="264"/>
            </a:xfrm>
            <a:custGeom>
              <a:avLst/>
              <a:gdLst>
                <a:gd name="T0" fmla="*/ 95 w 84"/>
                <a:gd name="T1" fmla="*/ 1877 h 99"/>
                <a:gd name="T2" fmla="*/ 95 w 84"/>
                <a:gd name="T3" fmla="*/ 888 h 99"/>
                <a:gd name="T4" fmla="*/ 375 w 84"/>
                <a:gd name="T5" fmla="*/ 477 h 99"/>
                <a:gd name="T6" fmla="*/ 1313 w 84"/>
                <a:gd name="T7" fmla="*/ 0 h 99"/>
                <a:gd name="T8" fmla="*/ 333 w 84"/>
                <a:gd name="T9" fmla="*/ 376 h 99"/>
                <a:gd name="T10" fmla="*/ 20 w 84"/>
                <a:gd name="T11" fmla="*/ 853 h 99"/>
                <a:gd name="T12" fmla="*/ 95 w 84"/>
                <a:gd name="T13" fmla="*/ 1877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99">
                  <a:moveTo>
                    <a:pt x="6" y="99"/>
                  </a:moveTo>
                  <a:cubicBezTo>
                    <a:pt x="6" y="74"/>
                    <a:pt x="6" y="59"/>
                    <a:pt x="6" y="47"/>
                  </a:cubicBezTo>
                  <a:cubicBezTo>
                    <a:pt x="6" y="34"/>
                    <a:pt x="6" y="29"/>
                    <a:pt x="24" y="25"/>
                  </a:cubicBezTo>
                  <a:cubicBezTo>
                    <a:pt x="42" y="22"/>
                    <a:pt x="68" y="11"/>
                    <a:pt x="84" y="0"/>
                  </a:cubicBezTo>
                  <a:cubicBezTo>
                    <a:pt x="72" y="7"/>
                    <a:pt x="36" y="19"/>
                    <a:pt x="21" y="20"/>
                  </a:cubicBezTo>
                  <a:cubicBezTo>
                    <a:pt x="6" y="21"/>
                    <a:pt x="0" y="27"/>
                    <a:pt x="1" y="45"/>
                  </a:cubicBezTo>
                  <a:cubicBezTo>
                    <a:pt x="2" y="63"/>
                    <a:pt x="6" y="99"/>
                    <a:pt x="6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Freeform 158">
              <a:extLst>
                <a:ext uri="{FF2B5EF4-FFF2-40B4-BE49-F238E27FC236}">
                  <a16:creationId xmlns:a16="http://schemas.microsoft.com/office/drawing/2014/main" id="{B798736E-B1FF-4F95-9F76-49664961C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" y="1712"/>
              <a:ext cx="210" cy="299"/>
            </a:xfrm>
            <a:custGeom>
              <a:avLst/>
              <a:gdLst>
                <a:gd name="T0" fmla="*/ 0 w 84"/>
                <a:gd name="T1" fmla="*/ 2130 h 112"/>
                <a:gd name="T2" fmla="*/ 0 w 84"/>
                <a:gd name="T3" fmla="*/ 892 h 112"/>
                <a:gd name="T4" fmla="*/ 250 w 84"/>
                <a:gd name="T5" fmla="*/ 662 h 112"/>
                <a:gd name="T6" fmla="*/ 1313 w 84"/>
                <a:gd name="T7" fmla="*/ 0 h 112"/>
                <a:gd name="T8" fmla="*/ 313 w 84"/>
                <a:gd name="T9" fmla="*/ 854 h 112"/>
                <a:gd name="T10" fmla="*/ 95 w 84"/>
                <a:gd name="T11" fmla="*/ 1370 h 112"/>
                <a:gd name="T12" fmla="*/ 0 w 84"/>
                <a:gd name="T13" fmla="*/ 213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12">
                  <a:moveTo>
                    <a:pt x="0" y="112"/>
                  </a:moveTo>
                  <a:cubicBezTo>
                    <a:pt x="0" y="87"/>
                    <a:pt x="0" y="55"/>
                    <a:pt x="0" y="47"/>
                  </a:cubicBezTo>
                  <a:cubicBezTo>
                    <a:pt x="0" y="39"/>
                    <a:pt x="2" y="40"/>
                    <a:pt x="16" y="35"/>
                  </a:cubicBezTo>
                  <a:cubicBezTo>
                    <a:pt x="31" y="31"/>
                    <a:pt x="58" y="25"/>
                    <a:pt x="84" y="0"/>
                  </a:cubicBezTo>
                  <a:cubicBezTo>
                    <a:pt x="72" y="18"/>
                    <a:pt x="31" y="41"/>
                    <a:pt x="20" y="45"/>
                  </a:cubicBezTo>
                  <a:cubicBezTo>
                    <a:pt x="8" y="49"/>
                    <a:pt x="6" y="59"/>
                    <a:pt x="6" y="72"/>
                  </a:cubicBezTo>
                  <a:cubicBezTo>
                    <a:pt x="5" y="87"/>
                    <a:pt x="0" y="112"/>
                    <a:pt x="0" y="112"/>
                  </a:cubicBezTo>
                  <a:close/>
                </a:path>
              </a:pathLst>
            </a:custGeom>
            <a:solidFill>
              <a:srgbClr val="ED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Freeform 159">
              <a:extLst>
                <a:ext uri="{FF2B5EF4-FFF2-40B4-BE49-F238E27FC236}">
                  <a16:creationId xmlns:a16="http://schemas.microsoft.com/office/drawing/2014/main" id="{F673CA7E-F07D-43B3-BB75-BACAEEAC8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1" y="1701"/>
              <a:ext cx="140" cy="323"/>
            </a:xfrm>
            <a:custGeom>
              <a:avLst/>
              <a:gdLst>
                <a:gd name="T0" fmla="*/ 875 w 56"/>
                <a:gd name="T1" fmla="*/ 0 h 121"/>
                <a:gd name="T2" fmla="*/ 875 w 56"/>
                <a:gd name="T3" fmla="*/ 1447 h 121"/>
                <a:gd name="T4" fmla="*/ 0 w 56"/>
                <a:gd name="T5" fmla="*/ 2301 h 121"/>
                <a:gd name="T6" fmla="*/ 770 w 56"/>
                <a:gd name="T7" fmla="*/ 1425 h 121"/>
                <a:gd name="T8" fmla="*/ 875 w 56"/>
                <a:gd name="T9" fmla="*/ 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121">
                  <a:moveTo>
                    <a:pt x="56" y="0"/>
                  </a:moveTo>
                  <a:cubicBezTo>
                    <a:pt x="56" y="0"/>
                    <a:pt x="56" y="70"/>
                    <a:pt x="56" y="76"/>
                  </a:cubicBezTo>
                  <a:cubicBezTo>
                    <a:pt x="56" y="82"/>
                    <a:pt x="34" y="110"/>
                    <a:pt x="0" y="121"/>
                  </a:cubicBezTo>
                  <a:cubicBezTo>
                    <a:pt x="12" y="116"/>
                    <a:pt x="46" y="90"/>
                    <a:pt x="49" y="75"/>
                  </a:cubicBezTo>
                  <a:cubicBezTo>
                    <a:pt x="53" y="61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A1A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8C27E56-1F4D-445E-8952-DA11D0ED4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Filtration</a:t>
            </a:r>
          </a:p>
        </p:txBody>
      </p:sp>
      <p:grpSp>
        <p:nvGrpSpPr>
          <p:cNvPr id="40962" name="Group 3">
            <a:extLst>
              <a:ext uri="{FF2B5EF4-FFF2-40B4-BE49-F238E27FC236}">
                <a16:creationId xmlns:a16="http://schemas.microsoft.com/office/drawing/2014/main" id="{A89F02BE-A8C5-475D-A83C-D1FA80C8C28F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808163"/>
            <a:ext cx="2343150" cy="3708400"/>
            <a:chOff x="2314" y="1256"/>
            <a:chExt cx="1355" cy="2144"/>
          </a:xfrm>
        </p:grpSpPr>
        <p:sp>
          <p:nvSpPr>
            <p:cNvPr id="41055" name="Freeform 4">
              <a:extLst>
                <a:ext uri="{FF2B5EF4-FFF2-40B4-BE49-F238E27FC236}">
                  <a16:creationId xmlns:a16="http://schemas.microsoft.com/office/drawing/2014/main" id="{50BBD694-9391-4114-B937-5F7D6411C1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4" y="1256"/>
              <a:ext cx="1355" cy="2144"/>
            </a:xfrm>
            <a:custGeom>
              <a:avLst/>
              <a:gdLst>
                <a:gd name="T0" fmla="*/ 5845 w 542"/>
                <a:gd name="T1" fmla="*/ 10240 h 804"/>
                <a:gd name="T2" fmla="*/ 5833 w 542"/>
                <a:gd name="T3" fmla="*/ 10147 h 804"/>
                <a:gd name="T4" fmla="*/ 5845 w 542"/>
                <a:gd name="T5" fmla="*/ 10147 h 804"/>
                <a:gd name="T6" fmla="*/ 6113 w 542"/>
                <a:gd name="T7" fmla="*/ 2731 h 804"/>
                <a:gd name="T8" fmla="*/ 6158 w 542"/>
                <a:gd name="T9" fmla="*/ 2368 h 804"/>
                <a:gd name="T10" fmla="*/ 6158 w 542"/>
                <a:gd name="T11" fmla="*/ 2027 h 804"/>
                <a:gd name="T12" fmla="*/ 3083 w 542"/>
                <a:gd name="T13" fmla="*/ 0 h 804"/>
                <a:gd name="T14" fmla="*/ 0 w 542"/>
                <a:gd name="T15" fmla="*/ 2027 h 804"/>
                <a:gd name="T16" fmla="*/ 0 w 542"/>
                <a:gd name="T17" fmla="*/ 2368 h 804"/>
                <a:gd name="T18" fmla="*/ 20 w 542"/>
                <a:gd name="T19" fmla="*/ 2595 h 804"/>
                <a:gd name="T20" fmla="*/ 408 w 542"/>
                <a:gd name="T21" fmla="*/ 10147 h 804"/>
                <a:gd name="T22" fmla="*/ 408 w 542"/>
                <a:gd name="T23" fmla="*/ 10147 h 804"/>
                <a:gd name="T24" fmla="*/ 408 w 542"/>
                <a:gd name="T25" fmla="*/ 10240 h 804"/>
                <a:gd name="T26" fmla="*/ 408 w 542"/>
                <a:gd name="T27" fmla="*/ 13461 h 804"/>
                <a:gd name="T28" fmla="*/ 3125 w 542"/>
                <a:gd name="T29" fmla="*/ 15245 h 804"/>
                <a:gd name="T30" fmla="*/ 5845 w 542"/>
                <a:gd name="T31" fmla="*/ 13461 h 804"/>
                <a:gd name="T32" fmla="*/ 5845 w 542"/>
                <a:gd name="T33" fmla="*/ 12381 h 804"/>
                <a:gd name="T34" fmla="*/ 5895 w 542"/>
                <a:gd name="T35" fmla="*/ 12195 h 804"/>
                <a:gd name="T36" fmla="*/ 5895 w 542"/>
                <a:gd name="T37" fmla="*/ 12195 h 804"/>
                <a:gd name="T38" fmla="*/ 5895 w 542"/>
                <a:gd name="T39" fmla="*/ 12096 h 804"/>
                <a:gd name="T40" fmla="*/ 5908 w 542"/>
                <a:gd name="T41" fmla="*/ 12096 h 804"/>
                <a:gd name="T42" fmla="*/ 5908 w 542"/>
                <a:gd name="T43" fmla="*/ 11981 h 804"/>
                <a:gd name="T44" fmla="*/ 5908 w 542"/>
                <a:gd name="T45" fmla="*/ 10547 h 804"/>
                <a:gd name="T46" fmla="*/ 5845 w 542"/>
                <a:gd name="T47" fmla="*/ 10275 h 804"/>
                <a:gd name="T48" fmla="*/ 5845 w 542"/>
                <a:gd name="T49" fmla="*/ 10240 h 804"/>
                <a:gd name="T50" fmla="*/ 8375 w 542"/>
                <a:gd name="T51" fmla="*/ 11016 h 804"/>
                <a:gd name="T52" fmla="*/ 7658 w 542"/>
                <a:gd name="T53" fmla="*/ 11016 h 804"/>
                <a:gd name="T54" fmla="*/ 7658 w 542"/>
                <a:gd name="T55" fmla="*/ 11016 h 804"/>
                <a:gd name="T56" fmla="*/ 7563 w 542"/>
                <a:gd name="T57" fmla="*/ 10867 h 804"/>
                <a:gd name="T58" fmla="*/ 6833 w 542"/>
                <a:gd name="T59" fmla="*/ 10867 h 804"/>
                <a:gd name="T60" fmla="*/ 6708 w 542"/>
                <a:gd name="T61" fmla="*/ 10717 h 804"/>
                <a:gd name="T62" fmla="*/ 5908 w 542"/>
                <a:gd name="T63" fmla="*/ 10717 h 804"/>
                <a:gd name="T64" fmla="*/ 5908 w 542"/>
                <a:gd name="T65" fmla="*/ 11947 h 804"/>
                <a:gd name="T66" fmla="*/ 6708 w 542"/>
                <a:gd name="T67" fmla="*/ 11947 h 804"/>
                <a:gd name="T68" fmla="*/ 6833 w 542"/>
                <a:gd name="T69" fmla="*/ 11811 h 804"/>
                <a:gd name="T70" fmla="*/ 7563 w 542"/>
                <a:gd name="T71" fmla="*/ 11811 h 804"/>
                <a:gd name="T72" fmla="*/ 7658 w 542"/>
                <a:gd name="T73" fmla="*/ 11640 h 804"/>
                <a:gd name="T74" fmla="*/ 8375 w 542"/>
                <a:gd name="T75" fmla="*/ 11640 h 804"/>
                <a:gd name="T76" fmla="*/ 8470 w 542"/>
                <a:gd name="T77" fmla="*/ 11341 h 804"/>
                <a:gd name="T78" fmla="*/ 8375 w 542"/>
                <a:gd name="T79" fmla="*/ 11016 h 8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42" h="804">
                  <a:moveTo>
                    <a:pt x="374" y="540"/>
                  </a:moveTo>
                  <a:cubicBezTo>
                    <a:pt x="374" y="538"/>
                    <a:pt x="374" y="537"/>
                    <a:pt x="373" y="535"/>
                  </a:cubicBezTo>
                  <a:cubicBezTo>
                    <a:pt x="374" y="535"/>
                    <a:pt x="374" y="535"/>
                    <a:pt x="374" y="535"/>
                  </a:cubicBezTo>
                  <a:cubicBezTo>
                    <a:pt x="391" y="144"/>
                    <a:pt x="391" y="144"/>
                    <a:pt x="391" y="144"/>
                  </a:cubicBezTo>
                  <a:cubicBezTo>
                    <a:pt x="393" y="138"/>
                    <a:pt x="394" y="132"/>
                    <a:pt x="394" y="125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4" y="48"/>
                    <a:pt x="306" y="0"/>
                    <a:pt x="197" y="0"/>
                  </a:cubicBezTo>
                  <a:cubicBezTo>
                    <a:pt x="88" y="0"/>
                    <a:pt x="0" y="48"/>
                    <a:pt x="0" y="107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9"/>
                    <a:pt x="0" y="133"/>
                    <a:pt x="1" y="137"/>
                  </a:cubicBezTo>
                  <a:cubicBezTo>
                    <a:pt x="26" y="535"/>
                    <a:pt x="26" y="535"/>
                    <a:pt x="26" y="535"/>
                  </a:cubicBezTo>
                  <a:cubicBezTo>
                    <a:pt x="26" y="535"/>
                    <a:pt x="26" y="535"/>
                    <a:pt x="26" y="535"/>
                  </a:cubicBezTo>
                  <a:cubicBezTo>
                    <a:pt x="26" y="537"/>
                    <a:pt x="26" y="538"/>
                    <a:pt x="26" y="540"/>
                  </a:cubicBezTo>
                  <a:cubicBezTo>
                    <a:pt x="26" y="710"/>
                    <a:pt x="26" y="710"/>
                    <a:pt x="26" y="710"/>
                  </a:cubicBezTo>
                  <a:cubicBezTo>
                    <a:pt x="26" y="762"/>
                    <a:pt x="104" y="804"/>
                    <a:pt x="200" y="804"/>
                  </a:cubicBezTo>
                  <a:cubicBezTo>
                    <a:pt x="296" y="804"/>
                    <a:pt x="374" y="762"/>
                    <a:pt x="374" y="710"/>
                  </a:cubicBezTo>
                  <a:cubicBezTo>
                    <a:pt x="374" y="653"/>
                    <a:pt x="374" y="653"/>
                    <a:pt x="374" y="653"/>
                  </a:cubicBezTo>
                  <a:cubicBezTo>
                    <a:pt x="375" y="650"/>
                    <a:pt x="376" y="646"/>
                    <a:pt x="377" y="643"/>
                  </a:cubicBezTo>
                  <a:cubicBezTo>
                    <a:pt x="377" y="643"/>
                    <a:pt x="377" y="643"/>
                    <a:pt x="377" y="643"/>
                  </a:cubicBezTo>
                  <a:cubicBezTo>
                    <a:pt x="377" y="641"/>
                    <a:pt x="377" y="640"/>
                    <a:pt x="377" y="638"/>
                  </a:cubicBezTo>
                  <a:cubicBezTo>
                    <a:pt x="377" y="638"/>
                    <a:pt x="377" y="638"/>
                    <a:pt x="378" y="638"/>
                  </a:cubicBezTo>
                  <a:cubicBezTo>
                    <a:pt x="378" y="636"/>
                    <a:pt x="378" y="634"/>
                    <a:pt x="378" y="632"/>
                  </a:cubicBezTo>
                  <a:cubicBezTo>
                    <a:pt x="378" y="556"/>
                    <a:pt x="378" y="556"/>
                    <a:pt x="378" y="556"/>
                  </a:cubicBezTo>
                  <a:cubicBezTo>
                    <a:pt x="378" y="556"/>
                    <a:pt x="377" y="544"/>
                    <a:pt x="374" y="542"/>
                  </a:cubicBezTo>
                  <a:lnTo>
                    <a:pt x="374" y="540"/>
                  </a:lnTo>
                  <a:close/>
                  <a:moveTo>
                    <a:pt x="536" y="581"/>
                  </a:moveTo>
                  <a:cubicBezTo>
                    <a:pt x="490" y="581"/>
                    <a:pt x="490" y="581"/>
                    <a:pt x="490" y="581"/>
                  </a:cubicBezTo>
                  <a:cubicBezTo>
                    <a:pt x="490" y="581"/>
                    <a:pt x="490" y="581"/>
                    <a:pt x="490" y="581"/>
                  </a:cubicBezTo>
                  <a:cubicBezTo>
                    <a:pt x="488" y="576"/>
                    <a:pt x="486" y="573"/>
                    <a:pt x="484" y="573"/>
                  </a:cubicBezTo>
                  <a:cubicBezTo>
                    <a:pt x="437" y="573"/>
                    <a:pt x="437" y="573"/>
                    <a:pt x="437" y="573"/>
                  </a:cubicBezTo>
                  <a:cubicBezTo>
                    <a:pt x="435" y="568"/>
                    <a:pt x="432" y="565"/>
                    <a:pt x="429" y="565"/>
                  </a:cubicBezTo>
                  <a:cubicBezTo>
                    <a:pt x="378" y="565"/>
                    <a:pt x="378" y="565"/>
                    <a:pt x="378" y="565"/>
                  </a:cubicBezTo>
                  <a:cubicBezTo>
                    <a:pt x="378" y="630"/>
                    <a:pt x="378" y="630"/>
                    <a:pt x="378" y="630"/>
                  </a:cubicBezTo>
                  <a:cubicBezTo>
                    <a:pt x="429" y="630"/>
                    <a:pt x="429" y="630"/>
                    <a:pt x="429" y="630"/>
                  </a:cubicBezTo>
                  <a:cubicBezTo>
                    <a:pt x="432" y="630"/>
                    <a:pt x="435" y="627"/>
                    <a:pt x="437" y="623"/>
                  </a:cubicBezTo>
                  <a:cubicBezTo>
                    <a:pt x="484" y="623"/>
                    <a:pt x="484" y="623"/>
                    <a:pt x="484" y="623"/>
                  </a:cubicBezTo>
                  <a:cubicBezTo>
                    <a:pt x="486" y="623"/>
                    <a:pt x="488" y="619"/>
                    <a:pt x="490" y="614"/>
                  </a:cubicBezTo>
                  <a:cubicBezTo>
                    <a:pt x="536" y="614"/>
                    <a:pt x="536" y="614"/>
                    <a:pt x="536" y="614"/>
                  </a:cubicBezTo>
                  <a:cubicBezTo>
                    <a:pt x="539" y="614"/>
                    <a:pt x="542" y="607"/>
                    <a:pt x="542" y="598"/>
                  </a:cubicBezTo>
                  <a:cubicBezTo>
                    <a:pt x="542" y="589"/>
                    <a:pt x="539" y="581"/>
                    <a:pt x="536" y="581"/>
                  </a:cubicBezTo>
                  <a:close/>
                </a:path>
              </a:pathLst>
            </a:custGeom>
            <a:noFill/>
            <a:ln w="317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6" name="Freeform 5">
              <a:extLst>
                <a:ext uri="{FF2B5EF4-FFF2-40B4-BE49-F238E27FC236}">
                  <a16:creationId xmlns:a16="http://schemas.microsoft.com/office/drawing/2014/main" id="{9D01169E-4FAA-4865-886C-1C072F6BE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696"/>
              <a:ext cx="870" cy="704"/>
            </a:xfrm>
            <a:custGeom>
              <a:avLst/>
              <a:gdLst>
                <a:gd name="T0" fmla="*/ 5438 w 348"/>
                <a:gd name="T1" fmla="*/ 3221 h 264"/>
                <a:gd name="T2" fmla="*/ 2720 w 348"/>
                <a:gd name="T3" fmla="*/ 5005 h 264"/>
                <a:gd name="T4" fmla="*/ 0 w 348"/>
                <a:gd name="T5" fmla="*/ 3221 h 264"/>
                <a:gd name="T6" fmla="*/ 0 w 348"/>
                <a:gd name="T7" fmla="*/ 0 h 264"/>
                <a:gd name="T8" fmla="*/ 2720 w 348"/>
                <a:gd name="T9" fmla="*/ 1784 h 264"/>
                <a:gd name="T10" fmla="*/ 5438 w 348"/>
                <a:gd name="T11" fmla="*/ 0 h 264"/>
                <a:gd name="T12" fmla="*/ 5438 w 348"/>
                <a:gd name="T13" fmla="*/ 3221 h 2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8" h="264">
                  <a:moveTo>
                    <a:pt x="348" y="170"/>
                  </a:moveTo>
                  <a:cubicBezTo>
                    <a:pt x="348" y="222"/>
                    <a:pt x="270" y="264"/>
                    <a:pt x="174" y="264"/>
                  </a:cubicBezTo>
                  <a:cubicBezTo>
                    <a:pt x="78" y="264"/>
                    <a:pt x="0" y="222"/>
                    <a:pt x="0" y="17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78" y="94"/>
                    <a:pt x="174" y="94"/>
                  </a:cubicBezTo>
                  <a:cubicBezTo>
                    <a:pt x="270" y="94"/>
                    <a:pt x="348" y="52"/>
                    <a:pt x="348" y="0"/>
                  </a:cubicBezTo>
                  <a:lnTo>
                    <a:pt x="348" y="170"/>
                  </a:lnTo>
                  <a:close/>
                </a:path>
              </a:pathLst>
            </a:custGeom>
            <a:solidFill>
              <a:srgbClr val="608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7" name="Freeform 6">
              <a:extLst>
                <a:ext uri="{FF2B5EF4-FFF2-40B4-BE49-F238E27FC236}">
                  <a16:creationId xmlns:a16="http://schemas.microsoft.com/office/drawing/2014/main" id="{0E882D18-3BFF-447A-B367-C58AE2891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" y="1579"/>
              <a:ext cx="980" cy="1104"/>
            </a:xfrm>
            <a:custGeom>
              <a:avLst/>
              <a:gdLst>
                <a:gd name="T0" fmla="*/ 408 w 392"/>
                <a:gd name="T1" fmla="*/ 7851 h 414"/>
                <a:gd name="T2" fmla="*/ 0 w 392"/>
                <a:gd name="T3" fmla="*/ 0 h 414"/>
                <a:gd name="T4" fmla="*/ 3063 w 392"/>
                <a:gd name="T5" fmla="*/ 2013 h 414"/>
                <a:gd name="T6" fmla="*/ 6125 w 392"/>
                <a:gd name="T7" fmla="*/ 0 h 414"/>
                <a:gd name="T8" fmla="*/ 5845 w 392"/>
                <a:gd name="T9" fmla="*/ 7851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2" h="414">
                  <a:moveTo>
                    <a:pt x="26" y="4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8"/>
                    <a:pt x="88" y="106"/>
                    <a:pt x="196" y="106"/>
                  </a:cubicBezTo>
                  <a:cubicBezTo>
                    <a:pt x="304" y="106"/>
                    <a:pt x="392" y="58"/>
                    <a:pt x="392" y="0"/>
                  </a:cubicBezTo>
                  <a:cubicBezTo>
                    <a:pt x="374" y="414"/>
                    <a:pt x="374" y="414"/>
                    <a:pt x="374" y="414"/>
                  </a:cubicBezTo>
                </a:path>
              </a:pathLst>
            </a:custGeom>
            <a:solidFill>
              <a:srgbClr val="F1F9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8" name="Oval 7">
              <a:extLst>
                <a:ext uri="{FF2B5EF4-FFF2-40B4-BE49-F238E27FC236}">
                  <a16:creationId xmlns:a16="http://schemas.microsoft.com/office/drawing/2014/main" id="{1FA4DFC5-9BEB-4191-9199-C046CF6E0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" y="2445"/>
              <a:ext cx="870" cy="502"/>
            </a:xfrm>
            <a:prstGeom prst="ellipse">
              <a:avLst/>
            </a:prstGeom>
            <a:solidFill>
              <a:srgbClr val="AEC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059" name="Freeform 8">
              <a:extLst>
                <a:ext uri="{FF2B5EF4-FFF2-40B4-BE49-F238E27FC236}">
                  <a16:creationId xmlns:a16="http://schemas.microsoft.com/office/drawing/2014/main" id="{2AA9349D-E920-435D-A058-75F2BC213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2469"/>
              <a:ext cx="810" cy="454"/>
            </a:xfrm>
            <a:custGeom>
              <a:avLst/>
              <a:gdLst>
                <a:gd name="T0" fmla="*/ 720 w 324"/>
                <a:gd name="T1" fmla="*/ 2745 h 170"/>
                <a:gd name="T2" fmla="*/ 0 w 324"/>
                <a:gd name="T3" fmla="*/ 1618 h 170"/>
                <a:gd name="T4" fmla="*/ 720 w 324"/>
                <a:gd name="T5" fmla="*/ 491 h 170"/>
                <a:gd name="T6" fmla="*/ 2533 w 324"/>
                <a:gd name="T7" fmla="*/ 0 h 170"/>
                <a:gd name="T8" fmla="*/ 4345 w 324"/>
                <a:gd name="T9" fmla="*/ 491 h 170"/>
                <a:gd name="T10" fmla="*/ 5063 w 324"/>
                <a:gd name="T11" fmla="*/ 1618 h 170"/>
                <a:gd name="T12" fmla="*/ 4345 w 324"/>
                <a:gd name="T13" fmla="*/ 2745 h 170"/>
                <a:gd name="T14" fmla="*/ 2533 w 324"/>
                <a:gd name="T15" fmla="*/ 3237 h 170"/>
                <a:gd name="T16" fmla="*/ 720 w 324"/>
                <a:gd name="T17" fmla="*/ 2745 h 1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4" h="170">
                  <a:moveTo>
                    <a:pt x="46" y="144"/>
                  </a:moveTo>
                  <a:cubicBezTo>
                    <a:pt x="16" y="128"/>
                    <a:pt x="0" y="107"/>
                    <a:pt x="0" y="85"/>
                  </a:cubicBezTo>
                  <a:cubicBezTo>
                    <a:pt x="0" y="63"/>
                    <a:pt x="16" y="42"/>
                    <a:pt x="46" y="26"/>
                  </a:cubicBezTo>
                  <a:cubicBezTo>
                    <a:pt x="77" y="9"/>
                    <a:pt x="118" y="0"/>
                    <a:pt x="162" y="0"/>
                  </a:cubicBezTo>
                  <a:cubicBezTo>
                    <a:pt x="206" y="0"/>
                    <a:pt x="247" y="9"/>
                    <a:pt x="278" y="26"/>
                  </a:cubicBezTo>
                  <a:cubicBezTo>
                    <a:pt x="307" y="42"/>
                    <a:pt x="324" y="63"/>
                    <a:pt x="324" y="85"/>
                  </a:cubicBezTo>
                  <a:cubicBezTo>
                    <a:pt x="324" y="107"/>
                    <a:pt x="307" y="128"/>
                    <a:pt x="278" y="144"/>
                  </a:cubicBezTo>
                  <a:cubicBezTo>
                    <a:pt x="247" y="161"/>
                    <a:pt x="206" y="170"/>
                    <a:pt x="162" y="170"/>
                  </a:cubicBezTo>
                  <a:cubicBezTo>
                    <a:pt x="118" y="170"/>
                    <a:pt x="77" y="161"/>
                    <a:pt x="46" y="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0" name="Freeform 9">
              <a:extLst>
                <a:ext uri="{FF2B5EF4-FFF2-40B4-BE49-F238E27FC236}">
                  <a16:creationId xmlns:a16="http://schemas.microsoft.com/office/drawing/2014/main" id="{3848F83F-B0D7-4C25-A9D8-0F94E9336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2763"/>
              <a:ext cx="158" cy="173"/>
            </a:xfrm>
            <a:custGeom>
              <a:avLst/>
              <a:gdLst>
                <a:gd name="T0" fmla="*/ 0 w 63"/>
                <a:gd name="T1" fmla="*/ 0 h 65"/>
                <a:gd name="T2" fmla="*/ 805 w 63"/>
                <a:gd name="T3" fmla="*/ 0 h 65"/>
                <a:gd name="T4" fmla="*/ 993 w 63"/>
                <a:gd name="T5" fmla="*/ 623 h 65"/>
                <a:gd name="T6" fmla="*/ 805 w 63"/>
                <a:gd name="T7" fmla="*/ 1224 h 65"/>
                <a:gd name="T8" fmla="*/ 0 w 63"/>
                <a:gd name="T9" fmla="*/ 1224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65">
                  <a:moveTo>
                    <a:pt x="0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8" y="0"/>
                    <a:pt x="63" y="15"/>
                    <a:pt x="63" y="33"/>
                  </a:cubicBezTo>
                  <a:cubicBezTo>
                    <a:pt x="63" y="51"/>
                    <a:pt x="58" y="65"/>
                    <a:pt x="51" y="65"/>
                  </a:cubicBezTo>
                  <a:cubicBezTo>
                    <a:pt x="0" y="65"/>
                    <a:pt x="0" y="65"/>
                    <a:pt x="0" y="65"/>
                  </a:cubicBezTo>
                </a:path>
              </a:pathLst>
            </a:custGeom>
            <a:solidFill>
              <a:srgbClr val="608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1" name="Freeform 10">
              <a:extLst>
                <a:ext uri="{FF2B5EF4-FFF2-40B4-BE49-F238E27FC236}">
                  <a16:creationId xmlns:a16="http://schemas.microsoft.com/office/drawing/2014/main" id="{969F9C08-0E57-4F26-9668-713827E57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805"/>
              <a:ext cx="148" cy="123"/>
            </a:xfrm>
            <a:custGeom>
              <a:avLst/>
              <a:gdLst>
                <a:gd name="T0" fmla="*/ 0 w 59"/>
                <a:gd name="T1" fmla="*/ 0 h 46"/>
                <a:gd name="T2" fmla="*/ 0 w 59"/>
                <a:gd name="T3" fmla="*/ 880 h 46"/>
                <a:gd name="T4" fmla="*/ 755 w 59"/>
                <a:gd name="T5" fmla="*/ 880 h 46"/>
                <a:gd name="T6" fmla="*/ 901 w 59"/>
                <a:gd name="T7" fmla="*/ 193 h 46"/>
                <a:gd name="T8" fmla="*/ 396 w 59"/>
                <a:gd name="T9" fmla="*/ 572 h 46"/>
                <a:gd name="T10" fmla="*/ 0 w 59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5" y="46"/>
                    <a:pt x="48" y="46"/>
                  </a:cubicBezTo>
                  <a:cubicBezTo>
                    <a:pt x="52" y="46"/>
                    <a:pt x="59" y="25"/>
                    <a:pt x="57" y="10"/>
                  </a:cubicBezTo>
                  <a:cubicBezTo>
                    <a:pt x="54" y="22"/>
                    <a:pt x="40" y="30"/>
                    <a:pt x="25" y="30"/>
                  </a:cubicBezTo>
                  <a:cubicBezTo>
                    <a:pt x="11" y="30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005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2" name="Freeform 11">
              <a:extLst>
                <a:ext uri="{FF2B5EF4-FFF2-40B4-BE49-F238E27FC236}">
                  <a16:creationId xmlns:a16="http://schemas.microsoft.com/office/drawing/2014/main" id="{244AD581-2B30-4D6B-878E-3F2FEA21F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784"/>
              <a:ext cx="137" cy="133"/>
            </a:xfrm>
            <a:custGeom>
              <a:avLst/>
              <a:gdLst>
                <a:gd name="T0" fmla="*/ 725 w 55"/>
                <a:gd name="T1" fmla="*/ 0 h 50"/>
                <a:gd name="T2" fmla="*/ 0 w 55"/>
                <a:gd name="T3" fmla="*/ 0 h 50"/>
                <a:gd name="T4" fmla="*/ 62 w 55"/>
                <a:gd name="T5" fmla="*/ 473 h 50"/>
                <a:gd name="T6" fmla="*/ 0 w 55"/>
                <a:gd name="T7" fmla="*/ 942 h 50"/>
                <a:gd name="T8" fmla="*/ 725 w 55"/>
                <a:gd name="T9" fmla="*/ 942 h 50"/>
                <a:gd name="T10" fmla="*/ 849 w 55"/>
                <a:gd name="T11" fmla="*/ 473 h 50"/>
                <a:gd name="T12" fmla="*/ 725 w 55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50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6"/>
                    <a:pt x="4" y="15"/>
                    <a:pt x="4" y="25"/>
                  </a:cubicBezTo>
                  <a:cubicBezTo>
                    <a:pt x="4" y="35"/>
                    <a:pt x="2" y="44"/>
                    <a:pt x="0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51" y="50"/>
                    <a:pt x="55" y="38"/>
                    <a:pt x="55" y="25"/>
                  </a:cubicBezTo>
                  <a:cubicBezTo>
                    <a:pt x="55" y="11"/>
                    <a:pt x="51" y="0"/>
                    <a:pt x="47" y="0"/>
                  </a:cubicBezTo>
                  <a:close/>
                </a:path>
              </a:pathLst>
            </a:custGeom>
            <a:solidFill>
              <a:srgbClr val="608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3" name="Freeform 12">
              <a:extLst>
                <a:ext uri="{FF2B5EF4-FFF2-40B4-BE49-F238E27FC236}">
                  <a16:creationId xmlns:a16="http://schemas.microsoft.com/office/drawing/2014/main" id="{2D167A10-0F15-4F0D-831A-8101DA254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" y="2805"/>
              <a:ext cx="130" cy="88"/>
            </a:xfrm>
            <a:custGeom>
              <a:avLst/>
              <a:gdLst>
                <a:gd name="T0" fmla="*/ 720 w 52"/>
                <a:gd name="T1" fmla="*/ 0 h 33"/>
                <a:gd name="T2" fmla="*/ 0 w 52"/>
                <a:gd name="T3" fmla="*/ 0 h 33"/>
                <a:gd name="T4" fmla="*/ 33 w 52"/>
                <a:gd name="T5" fmla="*/ 320 h 33"/>
                <a:gd name="T6" fmla="*/ 0 w 52"/>
                <a:gd name="T7" fmla="*/ 627 h 33"/>
                <a:gd name="T8" fmla="*/ 720 w 52"/>
                <a:gd name="T9" fmla="*/ 627 h 33"/>
                <a:gd name="T10" fmla="*/ 813 w 52"/>
                <a:gd name="T11" fmla="*/ 320 h 33"/>
                <a:gd name="T12" fmla="*/ 720 w 52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33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2" y="10"/>
                    <a:pt x="2" y="17"/>
                  </a:cubicBezTo>
                  <a:cubicBezTo>
                    <a:pt x="2" y="23"/>
                    <a:pt x="1" y="29"/>
                    <a:pt x="0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9" y="33"/>
                    <a:pt x="52" y="26"/>
                    <a:pt x="52" y="17"/>
                  </a:cubicBezTo>
                  <a:cubicBezTo>
                    <a:pt x="52" y="8"/>
                    <a:pt x="49" y="0"/>
                    <a:pt x="46" y="0"/>
                  </a:cubicBezTo>
                  <a:close/>
                </a:path>
              </a:pathLst>
            </a:custGeom>
            <a:solidFill>
              <a:srgbClr val="608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4" name="Freeform 13">
              <a:extLst>
                <a:ext uri="{FF2B5EF4-FFF2-40B4-BE49-F238E27FC236}">
                  <a16:creationId xmlns:a16="http://schemas.microsoft.com/office/drawing/2014/main" id="{53B25BC5-878C-4E8C-9EDD-023292C0C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2912"/>
              <a:ext cx="15" cy="13"/>
            </a:xfrm>
            <a:custGeom>
              <a:avLst/>
              <a:gdLst>
                <a:gd name="T0" fmla="*/ 0 w 6"/>
                <a:gd name="T1" fmla="*/ 0 h 5"/>
                <a:gd name="T2" fmla="*/ 95 w 6"/>
                <a:gd name="T3" fmla="*/ 88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2" y="2"/>
                    <a:pt x="6" y="5"/>
                    <a:pt x="6" y="5"/>
                  </a:cubicBezTo>
                </a:path>
              </a:pathLst>
            </a:custGeom>
            <a:solidFill>
              <a:srgbClr val="F1F9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5" name="Freeform 14">
              <a:extLst>
                <a:ext uri="{FF2B5EF4-FFF2-40B4-BE49-F238E27FC236}">
                  <a16:creationId xmlns:a16="http://schemas.microsoft.com/office/drawing/2014/main" id="{C4D8FE59-EAAF-47CD-8C23-6961E849D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1779"/>
              <a:ext cx="355" cy="736"/>
            </a:xfrm>
            <a:custGeom>
              <a:avLst/>
              <a:gdLst>
                <a:gd name="T0" fmla="*/ 188 w 142"/>
                <a:gd name="T1" fmla="*/ 5235 h 276"/>
                <a:gd name="T2" fmla="*/ 0 w 142"/>
                <a:gd name="T3" fmla="*/ 248 h 276"/>
                <a:gd name="T4" fmla="*/ 2220 w 142"/>
                <a:gd name="T5" fmla="*/ 989 h 276"/>
                <a:gd name="T6" fmla="*/ 520 w 142"/>
                <a:gd name="T7" fmla="*/ 1216 h 276"/>
                <a:gd name="T8" fmla="*/ 188 w 142"/>
                <a:gd name="T9" fmla="*/ 5235 h 2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276">
                  <a:moveTo>
                    <a:pt x="12" y="276"/>
                  </a:moveTo>
                  <a:cubicBezTo>
                    <a:pt x="12" y="253"/>
                    <a:pt x="0" y="13"/>
                    <a:pt x="0" y="13"/>
                  </a:cubicBezTo>
                  <a:cubicBezTo>
                    <a:pt x="0" y="0"/>
                    <a:pt x="40" y="52"/>
                    <a:pt x="142" y="52"/>
                  </a:cubicBezTo>
                  <a:cubicBezTo>
                    <a:pt x="122" y="60"/>
                    <a:pt x="45" y="45"/>
                    <a:pt x="33" y="64"/>
                  </a:cubicBezTo>
                  <a:cubicBezTo>
                    <a:pt x="20" y="83"/>
                    <a:pt x="12" y="276"/>
                    <a:pt x="12" y="2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6" name="Freeform 15">
              <a:extLst>
                <a:ext uri="{FF2B5EF4-FFF2-40B4-BE49-F238E27FC236}">
                  <a16:creationId xmlns:a16="http://schemas.microsoft.com/office/drawing/2014/main" id="{CACC0CDE-1BAF-4A2F-A8A1-BD4E427D5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" y="2819"/>
              <a:ext cx="115" cy="85"/>
            </a:xfrm>
            <a:custGeom>
              <a:avLst/>
              <a:gdLst>
                <a:gd name="T0" fmla="*/ 20 w 46"/>
                <a:gd name="T1" fmla="*/ 21 h 32"/>
                <a:gd name="T2" fmla="*/ 0 w 46"/>
                <a:gd name="T3" fmla="*/ 600 h 32"/>
                <a:gd name="T4" fmla="*/ 645 w 46"/>
                <a:gd name="T5" fmla="*/ 600 h 32"/>
                <a:gd name="T6" fmla="*/ 720 w 46"/>
                <a:gd name="T7" fmla="*/ 205 h 32"/>
                <a:gd name="T8" fmla="*/ 363 w 46"/>
                <a:gd name="T9" fmla="*/ 375 h 32"/>
                <a:gd name="T10" fmla="*/ 20 w 46"/>
                <a:gd name="T11" fmla="*/ 2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2">
                  <a:moveTo>
                    <a:pt x="1" y="1"/>
                  </a:moveTo>
                  <a:cubicBezTo>
                    <a:pt x="4" y="7"/>
                    <a:pt x="1" y="28"/>
                    <a:pt x="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6" y="21"/>
                    <a:pt x="46" y="11"/>
                  </a:cubicBezTo>
                  <a:cubicBezTo>
                    <a:pt x="44" y="20"/>
                    <a:pt x="33" y="20"/>
                    <a:pt x="23" y="20"/>
                  </a:cubicBezTo>
                  <a:cubicBezTo>
                    <a:pt x="12" y="20"/>
                    <a:pt x="7" y="0"/>
                    <a:pt x="1" y="1"/>
                  </a:cubicBezTo>
                  <a:close/>
                </a:path>
              </a:pathLst>
            </a:custGeom>
            <a:solidFill>
              <a:srgbClr val="005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7" name="Freeform 16">
              <a:extLst>
                <a:ext uri="{FF2B5EF4-FFF2-40B4-BE49-F238E27FC236}">
                  <a16:creationId xmlns:a16="http://schemas.microsoft.com/office/drawing/2014/main" id="{14A2F8FB-197E-49C7-8FE0-DF322CE2A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" y="2813"/>
              <a:ext cx="113" cy="70"/>
            </a:xfrm>
            <a:custGeom>
              <a:avLst/>
              <a:gdLst>
                <a:gd name="T0" fmla="*/ 0 w 45"/>
                <a:gd name="T1" fmla="*/ 22 h 26"/>
                <a:gd name="T2" fmla="*/ 0 w 45"/>
                <a:gd name="T3" fmla="*/ 506 h 26"/>
                <a:gd name="T4" fmla="*/ 650 w 45"/>
                <a:gd name="T5" fmla="*/ 506 h 26"/>
                <a:gd name="T6" fmla="*/ 693 w 45"/>
                <a:gd name="T7" fmla="*/ 159 h 26"/>
                <a:gd name="T8" fmla="*/ 334 w 45"/>
                <a:gd name="T9" fmla="*/ 412 h 26"/>
                <a:gd name="T10" fmla="*/ 0 w 45"/>
                <a:gd name="T11" fmla="*/ 22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26">
                  <a:moveTo>
                    <a:pt x="0" y="1"/>
                  </a:moveTo>
                  <a:cubicBezTo>
                    <a:pt x="3" y="7"/>
                    <a:pt x="1" y="22"/>
                    <a:pt x="0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5" y="18"/>
                    <a:pt x="44" y="8"/>
                  </a:cubicBezTo>
                  <a:cubicBezTo>
                    <a:pt x="42" y="17"/>
                    <a:pt x="32" y="21"/>
                    <a:pt x="21" y="21"/>
                  </a:cubicBezTo>
                  <a:cubicBezTo>
                    <a:pt x="11" y="21"/>
                    <a:pt x="6" y="0"/>
                    <a:pt x="0" y="1"/>
                  </a:cubicBezTo>
                  <a:close/>
                </a:path>
              </a:pathLst>
            </a:custGeom>
            <a:solidFill>
              <a:srgbClr val="005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8" name="Freeform 17">
              <a:extLst>
                <a:ext uri="{FF2B5EF4-FFF2-40B4-BE49-F238E27FC236}">
                  <a16:creationId xmlns:a16="http://schemas.microsoft.com/office/drawing/2014/main" id="{D6A33991-C07F-4E2A-B881-1F479A588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" y="2792"/>
              <a:ext cx="405" cy="333"/>
            </a:xfrm>
            <a:custGeom>
              <a:avLst/>
              <a:gdLst>
                <a:gd name="T0" fmla="*/ 0 w 162"/>
                <a:gd name="T1" fmla="*/ 2363 h 125"/>
                <a:gd name="T2" fmla="*/ 0 w 162"/>
                <a:gd name="T3" fmla="*/ 226 h 125"/>
                <a:gd name="T4" fmla="*/ 363 w 162"/>
                <a:gd name="T5" fmla="*/ 511 h 125"/>
                <a:gd name="T6" fmla="*/ 2533 w 162"/>
                <a:gd name="T7" fmla="*/ 1207 h 125"/>
                <a:gd name="T8" fmla="*/ 563 w 162"/>
                <a:gd name="T9" fmla="*/ 1002 h 125"/>
                <a:gd name="T10" fmla="*/ 0 w 162"/>
                <a:gd name="T11" fmla="*/ 2363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" h="125">
                  <a:moveTo>
                    <a:pt x="0" y="125"/>
                  </a:moveTo>
                  <a:cubicBezTo>
                    <a:pt x="0" y="125"/>
                    <a:pt x="0" y="24"/>
                    <a:pt x="0" y="12"/>
                  </a:cubicBezTo>
                  <a:cubicBezTo>
                    <a:pt x="0" y="0"/>
                    <a:pt x="7" y="14"/>
                    <a:pt x="23" y="27"/>
                  </a:cubicBezTo>
                  <a:cubicBezTo>
                    <a:pt x="44" y="42"/>
                    <a:pt x="79" y="64"/>
                    <a:pt x="162" y="64"/>
                  </a:cubicBezTo>
                  <a:cubicBezTo>
                    <a:pt x="139" y="69"/>
                    <a:pt x="67" y="62"/>
                    <a:pt x="36" y="53"/>
                  </a:cubicBezTo>
                  <a:cubicBezTo>
                    <a:pt x="15" y="47"/>
                    <a:pt x="4" y="66"/>
                    <a:pt x="0" y="125"/>
                  </a:cubicBezTo>
                  <a:close/>
                </a:path>
              </a:pathLst>
            </a:custGeom>
            <a:solidFill>
              <a:srgbClr val="CAD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9" name="Freeform 18">
              <a:extLst>
                <a:ext uri="{FF2B5EF4-FFF2-40B4-BE49-F238E27FC236}">
                  <a16:creationId xmlns:a16="http://schemas.microsoft.com/office/drawing/2014/main" id="{4674B48B-663B-4C2C-B710-7F807DDCB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3045"/>
              <a:ext cx="670" cy="336"/>
            </a:xfrm>
            <a:custGeom>
              <a:avLst/>
              <a:gdLst>
                <a:gd name="T0" fmla="*/ 4188 w 268"/>
                <a:gd name="T1" fmla="*/ 0 h 126"/>
                <a:gd name="T2" fmla="*/ 4188 w 268"/>
                <a:gd name="T3" fmla="*/ 797 h 126"/>
                <a:gd name="T4" fmla="*/ 1520 w 268"/>
                <a:gd name="T5" fmla="*/ 2389 h 126"/>
                <a:gd name="T6" fmla="*/ 0 w 268"/>
                <a:gd name="T7" fmla="*/ 2027 h 126"/>
                <a:gd name="T8" fmla="*/ 2333 w 268"/>
                <a:gd name="T9" fmla="*/ 1899 h 126"/>
                <a:gd name="T10" fmla="*/ 3470 w 268"/>
                <a:gd name="T11" fmla="*/ 717 h 126"/>
                <a:gd name="T12" fmla="*/ 4188 w 268"/>
                <a:gd name="T13" fmla="*/ 0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8" h="126">
                  <a:moveTo>
                    <a:pt x="268" y="0"/>
                  </a:moveTo>
                  <a:cubicBezTo>
                    <a:pt x="268" y="16"/>
                    <a:pt x="268" y="32"/>
                    <a:pt x="268" y="42"/>
                  </a:cubicBezTo>
                  <a:cubicBezTo>
                    <a:pt x="268" y="52"/>
                    <a:pt x="230" y="126"/>
                    <a:pt x="97" y="126"/>
                  </a:cubicBezTo>
                  <a:cubicBezTo>
                    <a:pt x="63" y="126"/>
                    <a:pt x="10" y="114"/>
                    <a:pt x="0" y="107"/>
                  </a:cubicBezTo>
                  <a:cubicBezTo>
                    <a:pt x="22" y="113"/>
                    <a:pt x="90" y="124"/>
                    <a:pt x="149" y="100"/>
                  </a:cubicBezTo>
                  <a:cubicBezTo>
                    <a:pt x="208" y="76"/>
                    <a:pt x="224" y="46"/>
                    <a:pt x="222" y="38"/>
                  </a:cubicBezTo>
                  <a:cubicBezTo>
                    <a:pt x="234" y="35"/>
                    <a:pt x="263" y="12"/>
                    <a:pt x="268" y="0"/>
                  </a:cubicBezTo>
                  <a:close/>
                </a:path>
              </a:pathLst>
            </a:custGeom>
            <a:solidFill>
              <a:srgbClr val="186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0" name="Freeform 19">
              <a:extLst>
                <a:ext uri="{FF2B5EF4-FFF2-40B4-BE49-F238E27FC236}">
                  <a16:creationId xmlns:a16="http://schemas.microsoft.com/office/drawing/2014/main" id="{28AEC945-47A3-4AA6-B8CF-3F558C215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3045"/>
              <a:ext cx="427" cy="342"/>
            </a:xfrm>
            <a:custGeom>
              <a:avLst/>
              <a:gdLst>
                <a:gd name="T0" fmla="*/ 0 w 171"/>
                <a:gd name="T1" fmla="*/ 2405 h 128"/>
                <a:gd name="T2" fmla="*/ 2662 w 171"/>
                <a:gd name="T3" fmla="*/ 799 h 128"/>
                <a:gd name="T4" fmla="*/ 2662 w 171"/>
                <a:gd name="T5" fmla="*/ 0 h 128"/>
                <a:gd name="T6" fmla="*/ 2557 w 171"/>
                <a:gd name="T7" fmla="*/ 820 h 128"/>
                <a:gd name="T8" fmla="*/ 0 w 171"/>
                <a:gd name="T9" fmla="*/ 2405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1" h="128">
                  <a:moveTo>
                    <a:pt x="0" y="126"/>
                  </a:moveTo>
                  <a:cubicBezTo>
                    <a:pt x="133" y="126"/>
                    <a:pt x="171" y="52"/>
                    <a:pt x="171" y="42"/>
                  </a:cubicBezTo>
                  <a:cubicBezTo>
                    <a:pt x="171" y="32"/>
                    <a:pt x="171" y="16"/>
                    <a:pt x="171" y="0"/>
                  </a:cubicBezTo>
                  <a:cubicBezTo>
                    <a:pt x="171" y="10"/>
                    <a:pt x="169" y="29"/>
                    <a:pt x="164" y="43"/>
                  </a:cubicBezTo>
                  <a:cubicBezTo>
                    <a:pt x="155" y="69"/>
                    <a:pt x="89" y="128"/>
                    <a:pt x="0" y="126"/>
                  </a:cubicBezTo>
                  <a:close/>
                </a:path>
              </a:pathLst>
            </a:custGeom>
            <a:solidFill>
              <a:srgbClr val="004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1" name="Freeform 20">
              <a:extLst>
                <a:ext uri="{FF2B5EF4-FFF2-40B4-BE49-F238E27FC236}">
                  <a16:creationId xmlns:a16="http://schemas.microsoft.com/office/drawing/2014/main" id="{B72B5525-42EA-4CCB-B0A7-1E24D0194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2773"/>
              <a:ext cx="130" cy="43"/>
            </a:xfrm>
            <a:custGeom>
              <a:avLst/>
              <a:gdLst>
                <a:gd name="T0" fmla="*/ 0 w 52"/>
                <a:gd name="T1" fmla="*/ 0 h 16"/>
                <a:gd name="T2" fmla="*/ 645 w 52"/>
                <a:gd name="T3" fmla="*/ 0 h 16"/>
                <a:gd name="T4" fmla="*/ 738 w 52"/>
                <a:gd name="T5" fmla="*/ 94 h 16"/>
                <a:gd name="T6" fmla="*/ 813 w 52"/>
                <a:gd name="T7" fmla="*/ 312 h 16"/>
                <a:gd name="T8" fmla="*/ 0 w 5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16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5" y="1"/>
                    <a:pt x="47" y="5"/>
                  </a:cubicBezTo>
                  <a:cubicBezTo>
                    <a:pt x="49" y="8"/>
                    <a:pt x="51" y="13"/>
                    <a:pt x="52" y="16"/>
                  </a:cubicBezTo>
                  <a:cubicBezTo>
                    <a:pt x="47" y="8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CAD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2" name="Freeform 21">
              <a:extLst>
                <a:ext uri="{FF2B5EF4-FFF2-40B4-BE49-F238E27FC236}">
                  <a16:creationId xmlns:a16="http://schemas.microsoft.com/office/drawing/2014/main" id="{6F953B0C-981F-4069-AC40-3E7CEF712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" y="2795"/>
              <a:ext cx="108" cy="34"/>
            </a:xfrm>
            <a:custGeom>
              <a:avLst/>
              <a:gdLst>
                <a:gd name="T0" fmla="*/ 0 w 43"/>
                <a:gd name="T1" fmla="*/ 0 h 13"/>
                <a:gd name="T2" fmla="*/ 555 w 43"/>
                <a:gd name="T3" fmla="*/ 0 h 13"/>
                <a:gd name="T4" fmla="*/ 630 w 43"/>
                <a:gd name="T5" fmla="*/ 68 h 13"/>
                <a:gd name="T6" fmla="*/ 681 w 43"/>
                <a:gd name="T7" fmla="*/ 233 h 13"/>
                <a:gd name="T8" fmla="*/ 0 w 43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3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9" y="0"/>
                    <a:pt x="40" y="4"/>
                  </a:cubicBezTo>
                  <a:cubicBezTo>
                    <a:pt x="42" y="7"/>
                    <a:pt x="43" y="11"/>
                    <a:pt x="43" y="13"/>
                  </a:cubicBezTo>
                  <a:cubicBezTo>
                    <a:pt x="39" y="7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AD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3" name="Freeform 22">
              <a:extLst>
                <a:ext uri="{FF2B5EF4-FFF2-40B4-BE49-F238E27FC236}">
                  <a16:creationId xmlns:a16="http://schemas.microsoft.com/office/drawing/2014/main" id="{CA88E265-2427-4436-8E73-5F0D2899B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2813"/>
              <a:ext cx="80" cy="19"/>
            </a:xfrm>
            <a:custGeom>
              <a:avLst/>
              <a:gdLst>
                <a:gd name="T0" fmla="*/ 0 w 32"/>
                <a:gd name="T1" fmla="*/ 0 h 7"/>
                <a:gd name="T2" fmla="*/ 408 w 32"/>
                <a:gd name="T3" fmla="*/ 0 h 7"/>
                <a:gd name="T4" fmla="*/ 458 w 32"/>
                <a:gd name="T5" fmla="*/ 22 h 7"/>
                <a:gd name="T6" fmla="*/ 500 w 32"/>
                <a:gd name="T7" fmla="*/ 141 h 7"/>
                <a:gd name="T8" fmla="*/ 0 w 32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7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8" y="0"/>
                    <a:pt x="29" y="1"/>
                  </a:cubicBezTo>
                  <a:cubicBezTo>
                    <a:pt x="30" y="1"/>
                    <a:pt x="32" y="6"/>
                    <a:pt x="32" y="7"/>
                  </a:cubicBezTo>
                  <a:cubicBezTo>
                    <a:pt x="28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AD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4" name="Freeform 23">
              <a:extLst>
                <a:ext uri="{FF2B5EF4-FFF2-40B4-BE49-F238E27FC236}">
                  <a16:creationId xmlns:a16="http://schemas.microsoft.com/office/drawing/2014/main" id="{70CFB418-B7E8-46FA-8676-5660CE88D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445"/>
              <a:ext cx="870" cy="251"/>
            </a:xfrm>
            <a:custGeom>
              <a:avLst/>
              <a:gdLst>
                <a:gd name="T0" fmla="*/ 0 w 348"/>
                <a:gd name="T1" fmla="*/ 1789 h 94"/>
                <a:gd name="T2" fmla="*/ 2720 w 348"/>
                <a:gd name="T3" fmla="*/ 0 h 94"/>
                <a:gd name="T4" fmla="*/ 5438 w 348"/>
                <a:gd name="T5" fmla="*/ 1789 h 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" h="94">
                  <a:moveTo>
                    <a:pt x="0" y="94"/>
                  </a:moveTo>
                  <a:cubicBezTo>
                    <a:pt x="0" y="42"/>
                    <a:pt x="78" y="0"/>
                    <a:pt x="174" y="0"/>
                  </a:cubicBezTo>
                  <a:cubicBezTo>
                    <a:pt x="270" y="0"/>
                    <a:pt x="348" y="42"/>
                    <a:pt x="348" y="94"/>
                  </a:cubicBezTo>
                </a:path>
              </a:pathLst>
            </a:custGeom>
            <a:noFill/>
            <a:ln w="7938" cap="rnd">
              <a:solidFill>
                <a:srgbClr val="898A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5" name="Freeform 24">
              <a:extLst>
                <a:ext uri="{FF2B5EF4-FFF2-40B4-BE49-F238E27FC236}">
                  <a16:creationId xmlns:a16="http://schemas.microsoft.com/office/drawing/2014/main" id="{5A474E73-9847-4973-8182-7C8DDD916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" y="1579"/>
              <a:ext cx="980" cy="1104"/>
            </a:xfrm>
            <a:custGeom>
              <a:avLst/>
              <a:gdLst>
                <a:gd name="T0" fmla="*/ 408 w 392"/>
                <a:gd name="T1" fmla="*/ 7851 h 414"/>
                <a:gd name="T2" fmla="*/ 0 w 392"/>
                <a:gd name="T3" fmla="*/ 0 h 414"/>
                <a:gd name="T4" fmla="*/ 3063 w 392"/>
                <a:gd name="T5" fmla="*/ 2013 h 414"/>
                <a:gd name="T6" fmla="*/ 6125 w 392"/>
                <a:gd name="T7" fmla="*/ 0 h 414"/>
                <a:gd name="T8" fmla="*/ 5845 w 392"/>
                <a:gd name="T9" fmla="*/ 7851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2" h="414">
                  <a:moveTo>
                    <a:pt x="26" y="4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8"/>
                    <a:pt x="88" y="106"/>
                    <a:pt x="196" y="106"/>
                  </a:cubicBezTo>
                  <a:cubicBezTo>
                    <a:pt x="304" y="106"/>
                    <a:pt x="392" y="58"/>
                    <a:pt x="392" y="0"/>
                  </a:cubicBezTo>
                  <a:cubicBezTo>
                    <a:pt x="374" y="414"/>
                    <a:pt x="374" y="414"/>
                    <a:pt x="374" y="41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6" name="Oval 25">
              <a:extLst>
                <a:ext uri="{FF2B5EF4-FFF2-40B4-BE49-F238E27FC236}">
                  <a16:creationId xmlns:a16="http://schemas.microsoft.com/office/drawing/2014/main" id="{BE67D43D-62A8-4C61-B6AF-37C056DDD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" y="1296"/>
              <a:ext cx="980" cy="565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077" name="Freeform 26">
              <a:extLst>
                <a:ext uri="{FF2B5EF4-FFF2-40B4-BE49-F238E27FC236}">
                  <a16:creationId xmlns:a16="http://schemas.microsoft.com/office/drawing/2014/main" id="{0B0B0197-551C-40A4-983E-2CF9897BB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" y="1315"/>
              <a:ext cx="946" cy="528"/>
            </a:xfrm>
            <a:custGeom>
              <a:avLst/>
              <a:gdLst>
                <a:gd name="T0" fmla="*/ 846 w 378"/>
                <a:gd name="T1" fmla="*/ 3187 h 198"/>
                <a:gd name="T2" fmla="*/ 0 w 378"/>
                <a:gd name="T3" fmla="*/ 1877 h 198"/>
                <a:gd name="T4" fmla="*/ 846 w 378"/>
                <a:gd name="T5" fmla="*/ 568 h 198"/>
                <a:gd name="T6" fmla="*/ 2963 w 378"/>
                <a:gd name="T7" fmla="*/ 0 h 198"/>
                <a:gd name="T8" fmla="*/ 5080 w 378"/>
                <a:gd name="T9" fmla="*/ 568 h 198"/>
                <a:gd name="T10" fmla="*/ 5926 w 378"/>
                <a:gd name="T11" fmla="*/ 1877 h 198"/>
                <a:gd name="T12" fmla="*/ 5080 w 378"/>
                <a:gd name="T13" fmla="*/ 3187 h 198"/>
                <a:gd name="T14" fmla="*/ 2963 w 378"/>
                <a:gd name="T15" fmla="*/ 3755 h 198"/>
                <a:gd name="T16" fmla="*/ 846 w 378"/>
                <a:gd name="T17" fmla="*/ 3187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8" h="198">
                  <a:moveTo>
                    <a:pt x="54" y="168"/>
                  </a:moveTo>
                  <a:cubicBezTo>
                    <a:pt x="19" y="149"/>
                    <a:pt x="0" y="124"/>
                    <a:pt x="0" y="99"/>
                  </a:cubicBezTo>
                  <a:cubicBezTo>
                    <a:pt x="0" y="73"/>
                    <a:pt x="19" y="49"/>
                    <a:pt x="54" y="30"/>
                  </a:cubicBezTo>
                  <a:cubicBezTo>
                    <a:pt x="90" y="10"/>
                    <a:pt x="138" y="0"/>
                    <a:pt x="189" y="0"/>
                  </a:cubicBezTo>
                  <a:cubicBezTo>
                    <a:pt x="240" y="0"/>
                    <a:pt x="288" y="10"/>
                    <a:pt x="324" y="30"/>
                  </a:cubicBezTo>
                  <a:cubicBezTo>
                    <a:pt x="359" y="49"/>
                    <a:pt x="378" y="73"/>
                    <a:pt x="378" y="99"/>
                  </a:cubicBezTo>
                  <a:cubicBezTo>
                    <a:pt x="378" y="124"/>
                    <a:pt x="359" y="149"/>
                    <a:pt x="324" y="168"/>
                  </a:cubicBezTo>
                  <a:cubicBezTo>
                    <a:pt x="288" y="187"/>
                    <a:pt x="240" y="198"/>
                    <a:pt x="189" y="198"/>
                  </a:cubicBezTo>
                  <a:cubicBezTo>
                    <a:pt x="138" y="198"/>
                    <a:pt x="90" y="187"/>
                    <a:pt x="54" y="16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8" name="Freeform 27">
              <a:extLst>
                <a:ext uri="{FF2B5EF4-FFF2-40B4-BE49-F238E27FC236}">
                  <a16:creationId xmlns:a16="http://schemas.microsoft.com/office/drawing/2014/main" id="{560BC3B8-E177-45D1-8518-0944AB167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696"/>
              <a:ext cx="870" cy="251"/>
            </a:xfrm>
            <a:custGeom>
              <a:avLst/>
              <a:gdLst>
                <a:gd name="T0" fmla="*/ 5438 w 348"/>
                <a:gd name="T1" fmla="*/ 0 h 94"/>
                <a:gd name="T2" fmla="*/ 2720 w 348"/>
                <a:gd name="T3" fmla="*/ 1789 h 94"/>
                <a:gd name="T4" fmla="*/ 0 w 348"/>
                <a:gd name="T5" fmla="*/ 0 h 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" h="94">
                  <a:moveTo>
                    <a:pt x="348" y="0"/>
                  </a:moveTo>
                  <a:cubicBezTo>
                    <a:pt x="348" y="52"/>
                    <a:pt x="270" y="94"/>
                    <a:pt x="174" y="94"/>
                  </a:cubicBezTo>
                  <a:cubicBezTo>
                    <a:pt x="78" y="94"/>
                    <a:pt x="0" y="52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9" name="Freeform 28">
              <a:extLst>
                <a:ext uri="{FF2B5EF4-FFF2-40B4-BE49-F238E27FC236}">
                  <a16:creationId xmlns:a16="http://schemas.microsoft.com/office/drawing/2014/main" id="{2038FB59-9574-4505-818E-27EEDC287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696"/>
              <a:ext cx="870" cy="704"/>
            </a:xfrm>
            <a:custGeom>
              <a:avLst/>
              <a:gdLst>
                <a:gd name="T0" fmla="*/ 5438 w 348"/>
                <a:gd name="T1" fmla="*/ 0 h 264"/>
                <a:gd name="T2" fmla="*/ 5438 w 348"/>
                <a:gd name="T3" fmla="*/ 3221 h 264"/>
                <a:gd name="T4" fmla="*/ 2720 w 348"/>
                <a:gd name="T5" fmla="*/ 5005 h 264"/>
                <a:gd name="T6" fmla="*/ 0 w 348"/>
                <a:gd name="T7" fmla="*/ 3221 h 264"/>
                <a:gd name="T8" fmla="*/ 0 w 348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264">
                  <a:moveTo>
                    <a:pt x="348" y="0"/>
                  </a:moveTo>
                  <a:cubicBezTo>
                    <a:pt x="348" y="170"/>
                    <a:pt x="348" y="170"/>
                    <a:pt x="348" y="170"/>
                  </a:cubicBezTo>
                  <a:cubicBezTo>
                    <a:pt x="348" y="222"/>
                    <a:pt x="270" y="264"/>
                    <a:pt x="174" y="264"/>
                  </a:cubicBezTo>
                  <a:cubicBezTo>
                    <a:pt x="78" y="264"/>
                    <a:pt x="0" y="222"/>
                    <a:pt x="0" y="17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0" name="Freeform 29">
              <a:extLst>
                <a:ext uri="{FF2B5EF4-FFF2-40B4-BE49-F238E27FC236}">
                  <a16:creationId xmlns:a16="http://schemas.microsoft.com/office/drawing/2014/main" id="{9490F362-C4C7-4454-8F54-549F8230B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696"/>
              <a:ext cx="870" cy="251"/>
            </a:xfrm>
            <a:custGeom>
              <a:avLst/>
              <a:gdLst>
                <a:gd name="T0" fmla="*/ 0 w 348"/>
                <a:gd name="T1" fmla="*/ 0 h 94"/>
                <a:gd name="T2" fmla="*/ 2720 w 348"/>
                <a:gd name="T3" fmla="*/ 1789 h 94"/>
                <a:gd name="T4" fmla="*/ 5438 w 348"/>
                <a:gd name="T5" fmla="*/ 0 h 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" h="94">
                  <a:moveTo>
                    <a:pt x="0" y="0"/>
                  </a:moveTo>
                  <a:cubicBezTo>
                    <a:pt x="0" y="52"/>
                    <a:pt x="78" y="94"/>
                    <a:pt x="174" y="94"/>
                  </a:cubicBezTo>
                  <a:cubicBezTo>
                    <a:pt x="270" y="94"/>
                    <a:pt x="348" y="52"/>
                    <a:pt x="348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1" name="Freeform 30">
              <a:extLst>
                <a:ext uri="{FF2B5EF4-FFF2-40B4-BE49-F238E27FC236}">
                  <a16:creationId xmlns:a16="http://schemas.microsoft.com/office/drawing/2014/main" id="{82057A11-3640-4985-91DB-7D1B944E0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1683"/>
              <a:ext cx="938" cy="221"/>
            </a:xfrm>
            <a:custGeom>
              <a:avLst/>
              <a:gdLst>
                <a:gd name="T0" fmla="*/ 5868 w 375"/>
                <a:gd name="T1" fmla="*/ 0 h 83"/>
                <a:gd name="T2" fmla="*/ 2942 w 375"/>
                <a:gd name="T3" fmla="*/ 1419 h 83"/>
                <a:gd name="T4" fmla="*/ 0 w 375"/>
                <a:gd name="T5" fmla="*/ 0 h 83"/>
                <a:gd name="T6" fmla="*/ 2929 w 375"/>
                <a:gd name="T7" fmla="*/ 1566 h 83"/>
                <a:gd name="T8" fmla="*/ 5868 w 375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5" h="83">
                  <a:moveTo>
                    <a:pt x="375" y="0"/>
                  </a:moveTo>
                  <a:cubicBezTo>
                    <a:pt x="351" y="43"/>
                    <a:pt x="276" y="75"/>
                    <a:pt x="188" y="75"/>
                  </a:cubicBezTo>
                  <a:cubicBezTo>
                    <a:pt x="99" y="75"/>
                    <a:pt x="25" y="43"/>
                    <a:pt x="0" y="0"/>
                  </a:cubicBezTo>
                  <a:cubicBezTo>
                    <a:pt x="14" y="36"/>
                    <a:pt x="69" y="83"/>
                    <a:pt x="187" y="83"/>
                  </a:cubicBezTo>
                  <a:cubicBezTo>
                    <a:pt x="342" y="83"/>
                    <a:pt x="375" y="0"/>
                    <a:pt x="375" y="0"/>
                  </a:cubicBezTo>
                  <a:close/>
                </a:path>
              </a:pathLst>
            </a:custGeom>
            <a:solidFill>
              <a:srgbClr val="E2F3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2" name="Freeform 31">
              <a:extLst>
                <a:ext uri="{FF2B5EF4-FFF2-40B4-BE49-F238E27FC236}">
                  <a16:creationId xmlns:a16="http://schemas.microsoft.com/office/drawing/2014/main" id="{50B0D779-49B5-4E15-8288-3D698F3A4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2763"/>
              <a:ext cx="158" cy="173"/>
            </a:xfrm>
            <a:custGeom>
              <a:avLst/>
              <a:gdLst>
                <a:gd name="T0" fmla="*/ 0 w 63"/>
                <a:gd name="T1" fmla="*/ 0 h 65"/>
                <a:gd name="T2" fmla="*/ 805 w 63"/>
                <a:gd name="T3" fmla="*/ 0 h 65"/>
                <a:gd name="T4" fmla="*/ 993 w 63"/>
                <a:gd name="T5" fmla="*/ 623 h 65"/>
                <a:gd name="T6" fmla="*/ 805 w 63"/>
                <a:gd name="T7" fmla="*/ 1224 h 65"/>
                <a:gd name="T8" fmla="*/ 0 w 63"/>
                <a:gd name="T9" fmla="*/ 1224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65">
                  <a:moveTo>
                    <a:pt x="0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8" y="0"/>
                    <a:pt x="63" y="15"/>
                    <a:pt x="63" y="33"/>
                  </a:cubicBezTo>
                  <a:cubicBezTo>
                    <a:pt x="63" y="51"/>
                    <a:pt x="58" y="65"/>
                    <a:pt x="51" y="65"/>
                  </a:cubicBezTo>
                  <a:cubicBezTo>
                    <a:pt x="0" y="65"/>
                    <a:pt x="0" y="65"/>
                    <a:pt x="0" y="6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3" name="Line 32">
              <a:extLst>
                <a:ext uri="{FF2B5EF4-FFF2-40B4-BE49-F238E27FC236}">
                  <a16:creationId xmlns:a16="http://schemas.microsoft.com/office/drawing/2014/main" id="{01A01C53-B483-4F2B-A1F8-C2A458C1C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" y="2917"/>
              <a:ext cx="117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4" name="Line 33">
              <a:extLst>
                <a:ext uri="{FF2B5EF4-FFF2-40B4-BE49-F238E27FC236}">
                  <a16:creationId xmlns:a16="http://schemas.microsoft.com/office/drawing/2014/main" id="{30629E1A-8E5E-4323-BA97-8C476A778D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7" y="2784"/>
              <a:ext cx="117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5" name="Freeform 34">
              <a:extLst>
                <a:ext uri="{FF2B5EF4-FFF2-40B4-BE49-F238E27FC236}">
                  <a16:creationId xmlns:a16="http://schemas.microsoft.com/office/drawing/2014/main" id="{D55B7C42-DE1B-4354-BC08-9EAD9B34A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784"/>
              <a:ext cx="10" cy="133"/>
            </a:xfrm>
            <a:custGeom>
              <a:avLst/>
              <a:gdLst>
                <a:gd name="T0" fmla="*/ 0 w 4"/>
                <a:gd name="T1" fmla="*/ 0 h 50"/>
                <a:gd name="T2" fmla="*/ 63 w 4"/>
                <a:gd name="T3" fmla="*/ 473 h 50"/>
                <a:gd name="T4" fmla="*/ 0 w 4"/>
                <a:gd name="T5" fmla="*/ 942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0">
                  <a:moveTo>
                    <a:pt x="0" y="0"/>
                  </a:moveTo>
                  <a:cubicBezTo>
                    <a:pt x="2" y="6"/>
                    <a:pt x="4" y="15"/>
                    <a:pt x="4" y="25"/>
                  </a:cubicBezTo>
                  <a:cubicBezTo>
                    <a:pt x="4" y="35"/>
                    <a:pt x="2" y="44"/>
                    <a:pt x="0" y="5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6" name="Freeform 35">
              <a:extLst>
                <a:ext uri="{FF2B5EF4-FFF2-40B4-BE49-F238E27FC236}">
                  <a16:creationId xmlns:a16="http://schemas.microsoft.com/office/drawing/2014/main" id="{FEBD82A3-4639-427C-B529-B3D91DFD4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" y="2805"/>
              <a:ext cx="130" cy="88"/>
            </a:xfrm>
            <a:custGeom>
              <a:avLst/>
              <a:gdLst>
                <a:gd name="T0" fmla="*/ 720 w 52"/>
                <a:gd name="T1" fmla="*/ 0 h 33"/>
                <a:gd name="T2" fmla="*/ 0 w 52"/>
                <a:gd name="T3" fmla="*/ 0 h 33"/>
                <a:gd name="T4" fmla="*/ 33 w 52"/>
                <a:gd name="T5" fmla="*/ 320 h 33"/>
                <a:gd name="T6" fmla="*/ 0 w 52"/>
                <a:gd name="T7" fmla="*/ 627 h 33"/>
                <a:gd name="T8" fmla="*/ 720 w 52"/>
                <a:gd name="T9" fmla="*/ 627 h 33"/>
                <a:gd name="T10" fmla="*/ 813 w 52"/>
                <a:gd name="T11" fmla="*/ 320 h 33"/>
                <a:gd name="T12" fmla="*/ 720 w 52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33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2" y="10"/>
                    <a:pt x="2" y="17"/>
                  </a:cubicBezTo>
                  <a:cubicBezTo>
                    <a:pt x="2" y="23"/>
                    <a:pt x="1" y="29"/>
                    <a:pt x="0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9" y="33"/>
                    <a:pt x="52" y="26"/>
                    <a:pt x="52" y="17"/>
                  </a:cubicBezTo>
                  <a:cubicBezTo>
                    <a:pt x="52" y="8"/>
                    <a:pt x="49" y="0"/>
                    <a:pt x="46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7" name="Freeform 36">
              <a:extLst>
                <a:ext uri="{FF2B5EF4-FFF2-40B4-BE49-F238E27FC236}">
                  <a16:creationId xmlns:a16="http://schemas.microsoft.com/office/drawing/2014/main" id="{4E86C41D-0B68-47AB-A616-81A80A929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2701"/>
              <a:ext cx="155" cy="419"/>
            </a:xfrm>
            <a:custGeom>
              <a:avLst/>
              <a:gdLst>
                <a:gd name="T0" fmla="*/ 95 w 62"/>
                <a:gd name="T1" fmla="*/ 2949 h 157"/>
                <a:gd name="T2" fmla="*/ 95 w 62"/>
                <a:gd name="T3" fmla="*/ 1652 h 157"/>
                <a:gd name="T4" fmla="*/ 145 w 62"/>
                <a:gd name="T5" fmla="*/ 1537 h 157"/>
                <a:gd name="T6" fmla="*/ 970 w 62"/>
                <a:gd name="T7" fmla="*/ 264 h 157"/>
                <a:gd name="T8" fmla="*/ 908 w 62"/>
                <a:gd name="T9" fmla="*/ 0 h 157"/>
                <a:gd name="T10" fmla="*/ 875 w 62"/>
                <a:gd name="T11" fmla="*/ 171 h 157"/>
                <a:gd name="T12" fmla="*/ 50 w 62"/>
                <a:gd name="T13" fmla="*/ 1460 h 157"/>
                <a:gd name="T14" fmla="*/ 0 w 62"/>
                <a:gd name="T15" fmla="*/ 1580 h 157"/>
                <a:gd name="T16" fmla="*/ 0 w 62"/>
                <a:gd name="T17" fmla="*/ 2850 h 157"/>
                <a:gd name="T18" fmla="*/ 95 w 62"/>
                <a:gd name="T19" fmla="*/ 2984 h 157"/>
                <a:gd name="T20" fmla="*/ 95 w 62"/>
                <a:gd name="T21" fmla="*/ 2949 h 1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" h="157">
                  <a:moveTo>
                    <a:pt x="6" y="155"/>
                  </a:moveTo>
                  <a:cubicBezTo>
                    <a:pt x="6" y="87"/>
                    <a:pt x="6" y="87"/>
                    <a:pt x="6" y="87"/>
                  </a:cubicBezTo>
                  <a:cubicBezTo>
                    <a:pt x="6" y="85"/>
                    <a:pt x="6" y="83"/>
                    <a:pt x="9" y="81"/>
                  </a:cubicBezTo>
                  <a:cubicBezTo>
                    <a:pt x="41" y="64"/>
                    <a:pt x="62" y="40"/>
                    <a:pt x="62" y="14"/>
                  </a:cubicBezTo>
                  <a:cubicBezTo>
                    <a:pt x="62" y="14"/>
                    <a:pt x="61" y="2"/>
                    <a:pt x="58" y="0"/>
                  </a:cubicBezTo>
                  <a:cubicBezTo>
                    <a:pt x="58" y="0"/>
                    <a:pt x="57" y="7"/>
                    <a:pt x="56" y="9"/>
                  </a:cubicBezTo>
                  <a:cubicBezTo>
                    <a:pt x="59" y="29"/>
                    <a:pt x="36" y="60"/>
                    <a:pt x="3" y="77"/>
                  </a:cubicBezTo>
                  <a:cubicBezTo>
                    <a:pt x="0" y="78"/>
                    <a:pt x="0" y="80"/>
                    <a:pt x="0" y="83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2"/>
                    <a:pt x="5" y="156"/>
                    <a:pt x="6" y="157"/>
                  </a:cubicBezTo>
                  <a:cubicBezTo>
                    <a:pt x="6" y="157"/>
                    <a:pt x="6" y="156"/>
                    <a:pt x="6" y="155"/>
                  </a:cubicBezTo>
                  <a:close/>
                </a:path>
              </a:pathLst>
            </a:custGeom>
            <a:solidFill>
              <a:srgbClr val="BE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8" name="Freeform 37">
              <a:extLst>
                <a:ext uri="{FF2B5EF4-FFF2-40B4-BE49-F238E27FC236}">
                  <a16:creationId xmlns:a16="http://schemas.microsoft.com/office/drawing/2014/main" id="{54C2ED97-369E-49D1-8AFB-164493912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2701"/>
              <a:ext cx="155" cy="419"/>
            </a:xfrm>
            <a:custGeom>
              <a:avLst/>
              <a:gdLst>
                <a:gd name="T0" fmla="*/ 95 w 62"/>
                <a:gd name="T1" fmla="*/ 2949 h 157"/>
                <a:gd name="T2" fmla="*/ 95 w 62"/>
                <a:gd name="T3" fmla="*/ 1652 h 157"/>
                <a:gd name="T4" fmla="*/ 145 w 62"/>
                <a:gd name="T5" fmla="*/ 1537 h 157"/>
                <a:gd name="T6" fmla="*/ 970 w 62"/>
                <a:gd name="T7" fmla="*/ 264 h 157"/>
                <a:gd name="T8" fmla="*/ 908 w 62"/>
                <a:gd name="T9" fmla="*/ 0 h 157"/>
                <a:gd name="T10" fmla="*/ 875 w 62"/>
                <a:gd name="T11" fmla="*/ 171 h 157"/>
                <a:gd name="T12" fmla="*/ 50 w 62"/>
                <a:gd name="T13" fmla="*/ 1460 h 157"/>
                <a:gd name="T14" fmla="*/ 0 w 62"/>
                <a:gd name="T15" fmla="*/ 1580 h 157"/>
                <a:gd name="T16" fmla="*/ 0 w 62"/>
                <a:gd name="T17" fmla="*/ 2850 h 157"/>
                <a:gd name="T18" fmla="*/ 95 w 62"/>
                <a:gd name="T19" fmla="*/ 2984 h 157"/>
                <a:gd name="T20" fmla="*/ 95 w 62"/>
                <a:gd name="T21" fmla="*/ 2949 h 1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" h="157">
                  <a:moveTo>
                    <a:pt x="6" y="155"/>
                  </a:moveTo>
                  <a:cubicBezTo>
                    <a:pt x="6" y="87"/>
                    <a:pt x="6" y="87"/>
                    <a:pt x="6" y="87"/>
                  </a:cubicBezTo>
                  <a:cubicBezTo>
                    <a:pt x="6" y="85"/>
                    <a:pt x="6" y="83"/>
                    <a:pt x="9" y="81"/>
                  </a:cubicBezTo>
                  <a:cubicBezTo>
                    <a:pt x="41" y="64"/>
                    <a:pt x="62" y="40"/>
                    <a:pt x="62" y="14"/>
                  </a:cubicBezTo>
                  <a:cubicBezTo>
                    <a:pt x="62" y="14"/>
                    <a:pt x="61" y="2"/>
                    <a:pt x="58" y="0"/>
                  </a:cubicBezTo>
                  <a:cubicBezTo>
                    <a:pt x="58" y="0"/>
                    <a:pt x="57" y="7"/>
                    <a:pt x="56" y="9"/>
                  </a:cubicBezTo>
                  <a:cubicBezTo>
                    <a:pt x="59" y="29"/>
                    <a:pt x="36" y="60"/>
                    <a:pt x="3" y="77"/>
                  </a:cubicBezTo>
                  <a:cubicBezTo>
                    <a:pt x="0" y="78"/>
                    <a:pt x="0" y="80"/>
                    <a:pt x="0" y="83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2"/>
                    <a:pt x="5" y="156"/>
                    <a:pt x="6" y="157"/>
                  </a:cubicBezTo>
                  <a:cubicBezTo>
                    <a:pt x="6" y="157"/>
                    <a:pt x="6" y="156"/>
                    <a:pt x="6" y="155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9" name="Freeform 38">
              <a:extLst>
                <a:ext uri="{FF2B5EF4-FFF2-40B4-BE49-F238E27FC236}">
                  <a16:creationId xmlns:a16="http://schemas.microsoft.com/office/drawing/2014/main" id="{270F2E23-82CB-465B-AAF7-24DEA9F6D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2912"/>
              <a:ext cx="15" cy="13"/>
            </a:xfrm>
            <a:custGeom>
              <a:avLst/>
              <a:gdLst>
                <a:gd name="T0" fmla="*/ 0 w 6"/>
                <a:gd name="T1" fmla="*/ 0 h 5"/>
                <a:gd name="T2" fmla="*/ 95 w 6"/>
                <a:gd name="T3" fmla="*/ 88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2" y="2"/>
                    <a:pt x="6" y="5"/>
                    <a:pt x="6" y="5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0" name="Freeform 39">
              <a:extLst>
                <a:ext uri="{FF2B5EF4-FFF2-40B4-BE49-F238E27FC236}">
                  <a16:creationId xmlns:a16="http://schemas.microsoft.com/office/drawing/2014/main" id="{310537DB-8B14-4F6F-865F-EE4C7DCA1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" y="2739"/>
              <a:ext cx="140" cy="386"/>
            </a:xfrm>
            <a:custGeom>
              <a:avLst/>
              <a:gdLst>
                <a:gd name="T0" fmla="*/ 875 w 56"/>
                <a:gd name="T1" fmla="*/ 1432 h 145"/>
                <a:gd name="T2" fmla="*/ 63 w 56"/>
                <a:gd name="T3" fmla="*/ 2715 h 145"/>
                <a:gd name="T4" fmla="*/ 0 w 56"/>
                <a:gd name="T5" fmla="*/ 2657 h 145"/>
                <a:gd name="T6" fmla="*/ 0 w 56"/>
                <a:gd name="T7" fmla="*/ 1374 h 145"/>
                <a:gd name="T8" fmla="*/ 50 w 56"/>
                <a:gd name="T9" fmla="*/ 1262 h 145"/>
                <a:gd name="T10" fmla="*/ 875 w 56"/>
                <a:gd name="T11" fmla="*/ 0 h 145"/>
                <a:gd name="T12" fmla="*/ 875 w 56"/>
                <a:gd name="T13" fmla="*/ 1432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145">
                  <a:moveTo>
                    <a:pt x="56" y="76"/>
                  </a:moveTo>
                  <a:cubicBezTo>
                    <a:pt x="56" y="103"/>
                    <a:pt x="36" y="127"/>
                    <a:pt x="4" y="144"/>
                  </a:cubicBezTo>
                  <a:cubicBezTo>
                    <a:pt x="1" y="145"/>
                    <a:pt x="0" y="144"/>
                    <a:pt x="0" y="14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0" y="69"/>
                    <a:pt x="3" y="67"/>
                  </a:cubicBezTo>
                  <a:cubicBezTo>
                    <a:pt x="35" y="50"/>
                    <a:pt x="56" y="26"/>
                    <a:pt x="56" y="0"/>
                  </a:cubicBezTo>
                  <a:lnTo>
                    <a:pt x="56" y="76"/>
                  </a:lnTo>
                  <a:close/>
                </a:path>
              </a:pathLst>
            </a:custGeom>
            <a:solidFill>
              <a:srgbClr val="005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1" name="Freeform 40">
              <a:extLst>
                <a:ext uri="{FF2B5EF4-FFF2-40B4-BE49-F238E27FC236}">
                  <a16:creationId xmlns:a16="http://schemas.microsoft.com/office/drawing/2014/main" id="{2EC8A7E2-9D12-40CB-90B2-016FB7BFA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2837"/>
              <a:ext cx="117" cy="272"/>
            </a:xfrm>
            <a:custGeom>
              <a:avLst/>
              <a:gdLst>
                <a:gd name="T0" fmla="*/ 724 w 47"/>
                <a:gd name="T1" fmla="*/ 0 h 102"/>
                <a:gd name="T2" fmla="*/ 724 w 47"/>
                <a:gd name="T3" fmla="*/ 888 h 102"/>
                <a:gd name="T4" fmla="*/ 0 w 47"/>
                <a:gd name="T5" fmla="*/ 1933 h 102"/>
                <a:gd name="T6" fmla="*/ 632 w 47"/>
                <a:gd name="T7" fmla="*/ 888 h 102"/>
                <a:gd name="T8" fmla="*/ 724 w 47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02">
                  <a:moveTo>
                    <a:pt x="47" y="0"/>
                  </a:moveTo>
                  <a:cubicBezTo>
                    <a:pt x="47" y="0"/>
                    <a:pt x="47" y="42"/>
                    <a:pt x="47" y="47"/>
                  </a:cubicBezTo>
                  <a:cubicBezTo>
                    <a:pt x="47" y="51"/>
                    <a:pt x="38" y="79"/>
                    <a:pt x="0" y="102"/>
                  </a:cubicBezTo>
                  <a:cubicBezTo>
                    <a:pt x="14" y="93"/>
                    <a:pt x="40" y="61"/>
                    <a:pt x="41" y="47"/>
                  </a:cubicBezTo>
                  <a:cubicBezTo>
                    <a:pt x="42" y="34"/>
                    <a:pt x="47" y="0"/>
                    <a:pt x="47" y="0"/>
                  </a:cubicBezTo>
                </a:path>
              </a:pathLst>
            </a:custGeom>
            <a:solidFill>
              <a:srgbClr val="004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2" name="Freeform 41">
              <a:extLst>
                <a:ext uri="{FF2B5EF4-FFF2-40B4-BE49-F238E27FC236}">
                  <a16:creationId xmlns:a16="http://schemas.microsoft.com/office/drawing/2014/main" id="{1286DD38-9219-4803-AED9-5DE0B8E7B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" y="2739"/>
              <a:ext cx="140" cy="386"/>
            </a:xfrm>
            <a:custGeom>
              <a:avLst/>
              <a:gdLst>
                <a:gd name="T0" fmla="*/ 875 w 56"/>
                <a:gd name="T1" fmla="*/ 1432 h 145"/>
                <a:gd name="T2" fmla="*/ 63 w 56"/>
                <a:gd name="T3" fmla="*/ 2715 h 145"/>
                <a:gd name="T4" fmla="*/ 0 w 56"/>
                <a:gd name="T5" fmla="*/ 2657 h 145"/>
                <a:gd name="T6" fmla="*/ 0 w 56"/>
                <a:gd name="T7" fmla="*/ 1374 h 145"/>
                <a:gd name="T8" fmla="*/ 50 w 56"/>
                <a:gd name="T9" fmla="*/ 1262 h 145"/>
                <a:gd name="T10" fmla="*/ 875 w 56"/>
                <a:gd name="T11" fmla="*/ 0 h 145"/>
                <a:gd name="T12" fmla="*/ 875 w 56"/>
                <a:gd name="T13" fmla="*/ 1432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145">
                  <a:moveTo>
                    <a:pt x="56" y="76"/>
                  </a:moveTo>
                  <a:cubicBezTo>
                    <a:pt x="56" y="103"/>
                    <a:pt x="36" y="127"/>
                    <a:pt x="4" y="144"/>
                  </a:cubicBezTo>
                  <a:cubicBezTo>
                    <a:pt x="1" y="145"/>
                    <a:pt x="0" y="144"/>
                    <a:pt x="0" y="14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0" y="69"/>
                    <a:pt x="3" y="67"/>
                  </a:cubicBezTo>
                  <a:cubicBezTo>
                    <a:pt x="35" y="50"/>
                    <a:pt x="56" y="26"/>
                    <a:pt x="56" y="0"/>
                  </a:cubicBezTo>
                  <a:lnTo>
                    <a:pt x="56" y="76"/>
                  </a:ln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3" name="Freeform 42">
              <a:extLst>
                <a:ext uri="{FF2B5EF4-FFF2-40B4-BE49-F238E27FC236}">
                  <a16:creationId xmlns:a16="http://schemas.microsoft.com/office/drawing/2014/main" id="{B0AD5CB8-3E02-4FD4-8802-38408C0D0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1771"/>
              <a:ext cx="492" cy="1146"/>
            </a:xfrm>
            <a:custGeom>
              <a:avLst/>
              <a:gdLst>
                <a:gd name="T0" fmla="*/ 3069 w 197"/>
                <a:gd name="T1" fmla="*/ 0 h 430"/>
                <a:gd name="T2" fmla="*/ 2837 w 197"/>
                <a:gd name="T3" fmla="*/ 6207 h 430"/>
                <a:gd name="T4" fmla="*/ 0 w 197"/>
                <a:gd name="T5" fmla="*/ 8139 h 430"/>
                <a:gd name="T6" fmla="*/ 2383 w 197"/>
                <a:gd name="T7" fmla="*/ 5583 h 430"/>
                <a:gd name="T8" fmla="*/ 3069 w 197"/>
                <a:gd name="T9" fmla="*/ 0 h 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7" h="430">
                  <a:moveTo>
                    <a:pt x="197" y="0"/>
                  </a:moveTo>
                  <a:cubicBezTo>
                    <a:pt x="197" y="0"/>
                    <a:pt x="182" y="300"/>
                    <a:pt x="182" y="328"/>
                  </a:cubicBezTo>
                  <a:cubicBezTo>
                    <a:pt x="182" y="356"/>
                    <a:pt x="177" y="430"/>
                    <a:pt x="0" y="430"/>
                  </a:cubicBezTo>
                  <a:cubicBezTo>
                    <a:pt x="45" y="420"/>
                    <a:pt x="135" y="409"/>
                    <a:pt x="153" y="295"/>
                  </a:cubicBezTo>
                  <a:cubicBezTo>
                    <a:pt x="171" y="180"/>
                    <a:pt x="197" y="0"/>
                    <a:pt x="197" y="0"/>
                  </a:cubicBezTo>
                  <a:close/>
                </a:path>
              </a:pathLst>
            </a:custGeom>
            <a:solidFill>
              <a:srgbClr val="D2EC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4" name="Freeform 43">
              <a:extLst>
                <a:ext uri="{FF2B5EF4-FFF2-40B4-BE49-F238E27FC236}">
                  <a16:creationId xmlns:a16="http://schemas.microsoft.com/office/drawing/2014/main" id="{E302DD73-380A-4B5A-A038-175BB55CB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2541"/>
              <a:ext cx="455" cy="376"/>
            </a:xfrm>
            <a:custGeom>
              <a:avLst/>
              <a:gdLst>
                <a:gd name="T0" fmla="*/ 2845 w 182"/>
                <a:gd name="T1" fmla="*/ 739 h 141"/>
                <a:gd name="T2" fmla="*/ 2845 w 182"/>
                <a:gd name="T3" fmla="*/ 547 h 141"/>
                <a:gd name="T4" fmla="*/ 2408 w 182"/>
                <a:gd name="T5" fmla="*/ 0 h 141"/>
                <a:gd name="T6" fmla="*/ 2395 w 182"/>
                <a:gd name="T7" fmla="*/ 115 h 141"/>
                <a:gd name="T8" fmla="*/ 0 w 182"/>
                <a:gd name="T9" fmla="*/ 2675 h 141"/>
                <a:gd name="T10" fmla="*/ 2845 w 182"/>
                <a:gd name="T11" fmla="*/ 739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2" h="141">
                  <a:moveTo>
                    <a:pt x="182" y="39"/>
                  </a:moveTo>
                  <a:cubicBezTo>
                    <a:pt x="182" y="37"/>
                    <a:pt x="182" y="33"/>
                    <a:pt x="182" y="29"/>
                  </a:cubicBezTo>
                  <a:cubicBezTo>
                    <a:pt x="176" y="18"/>
                    <a:pt x="166" y="8"/>
                    <a:pt x="154" y="0"/>
                  </a:cubicBezTo>
                  <a:cubicBezTo>
                    <a:pt x="153" y="2"/>
                    <a:pt x="153" y="4"/>
                    <a:pt x="153" y="6"/>
                  </a:cubicBezTo>
                  <a:cubicBezTo>
                    <a:pt x="135" y="120"/>
                    <a:pt x="45" y="131"/>
                    <a:pt x="0" y="141"/>
                  </a:cubicBezTo>
                  <a:cubicBezTo>
                    <a:pt x="177" y="141"/>
                    <a:pt x="182" y="67"/>
                    <a:pt x="182" y="39"/>
                  </a:cubicBezTo>
                  <a:close/>
                </a:path>
              </a:pathLst>
            </a:custGeom>
            <a:solidFill>
              <a:srgbClr val="CC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5" name="Freeform 44">
              <a:extLst>
                <a:ext uri="{FF2B5EF4-FFF2-40B4-BE49-F238E27FC236}">
                  <a16:creationId xmlns:a16="http://schemas.microsoft.com/office/drawing/2014/main" id="{956EDFA5-D17D-4C45-BFD7-3BED7C499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2571"/>
              <a:ext cx="447" cy="346"/>
            </a:xfrm>
            <a:custGeom>
              <a:avLst/>
              <a:gdLst>
                <a:gd name="T0" fmla="*/ 2370 w 179"/>
                <a:gd name="T1" fmla="*/ 0 h 130"/>
                <a:gd name="T2" fmla="*/ 0 w 179"/>
                <a:gd name="T3" fmla="*/ 2451 h 130"/>
                <a:gd name="T4" fmla="*/ 1683 w 179"/>
                <a:gd name="T5" fmla="*/ 2204 h 130"/>
                <a:gd name="T6" fmla="*/ 2070 w 179"/>
                <a:gd name="T7" fmla="*/ 1999 h 130"/>
                <a:gd name="T8" fmla="*/ 2787 w 179"/>
                <a:gd name="T9" fmla="*/ 886 h 130"/>
                <a:gd name="T10" fmla="*/ 2370 w 179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9" h="130">
                  <a:moveTo>
                    <a:pt x="152" y="0"/>
                  </a:moveTo>
                  <a:cubicBezTo>
                    <a:pt x="132" y="109"/>
                    <a:pt x="44" y="120"/>
                    <a:pt x="0" y="130"/>
                  </a:cubicBezTo>
                  <a:cubicBezTo>
                    <a:pt x="47" y="130"/>
                    <a:pt x="82" y="125"/>
                    <a:pt x="108" y="117"/>
                  </a:cubicBezTo>
                  <a:cubicBezTo>
                    <a:pt x="117" y="114"/>
                    <a:pt x="125" y="110"/>
                    <a:pt x="133" y="106"/>
                  </a:cubicBezTo>
                  <a:cubicBezTo>
                    <a:pt x="162" y="90"/>
                    <a:pt x="179" y="69"/>
                    <a:pt x="179" y="47"/>
                  </a:cubicBezTo>
                  <a:cubicBezTo>
                    <a:pt x="179" y="30"/>
                    <a:pt x="169" y="14"/>
                    <a:pt x="152" y="0"/>
                  </a:cubicBezTo>
                  <a:close/>
                </a:path>
              </a:pathLst>
            </a:custGeom>
            <a:solidFill>
              <a:srgbClr val="F1F9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6" name="Freeform 45">
              <a:extLst>
                <a:ext uri="{FF2B5EF4-FFF2-40B4-BE49-F238E27FC236}">
                  <a16:creationId xmlns:a16="http://schemas.microsoft.com/office/drawing/2014/main" id="{3628B88B-3B16-4203-95A6-09CD762FC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2784"/>
              <a:ext cx="20" cy="133"/>
            </a:xfrm>
            <a:custGeom>
              <a:avLst/>
              <a:gdLst>
                <a:gd name="T0" fmla="*/ 0 w 8"/>
                <a:gd name="T1" fmla="*/ 942 h 50"/>
                <a:gd name="T2" fmla="*/ 125 w 8"/>
                <a:gd name="T3" fmla="*/ 473 h 50"/>
                <a:gd name="T4" fmla="*/ 0 w 8"/>
                <a:gd name="T5" fmla="*/ 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50">
                  <a:moveTo>
                    <a:pt x="0" y="50"/>
                  </a:moveTo>
                  <a:cubicBezTo>
                    <a:pt x="4" y="50"/>
                    <a:pt x="8" y="38"/>
                    <a:pt x="8" y="25"/>
                  </a:cubicBezTo>
                  <a:cubicBezTo>
                    <a:pt x="8" y="11"/>
                    <a:pt x="4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7" name="Freeform 46">
              <a:extLst>
                <a:ext uri="{FF2B5EF4-FFF2-40B4-BE49-F238E27FC236}">
                  <a16:creationId xmlns:a16="http://schemas.microsoft.com/office/drawing/2014/main" id="{B977D01C-A4C0-445D-98FF-EF6E17E5E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1280"/>
              <a:ext cx="931" cy="520"/>
            </a:xfrm>
            <a:custGeom>
              <a:avLst/>
              <a:gdLst>
                <a:gd name="T0" fmla="*/ 833 w 372"/>
                <a:gd name="T1" fmla="*/ 3149 h 195"/>
                <a:gd name="T2" fmla="*/ 0 w 372"/>
                <a:gd name="T3" fmla="*/ 1856 h 195"/>
                <a:gd name="T4" fmla="*/ 833 w 372"/>
                <a:gd name="T5" fmla="*/ 568 h 195"/>
                <a:gd name="T6" fmla="*/ 2918 w 372"/>
                <a:gd name="T7" fmla="*/ 0 h 195"/>
                <a:gd name="T8" fmla="*/ 4998 w 372"/>
                <a:gd name="T9" fmla="*/ 568 h 195"/>
                <a:gd name="T10" fmla="*/ 5831 w 372"/>
                <a:gd name="T11" fmla="*/ 1856 h 195"/>
                <a:gd name="T12" fmla="*/ 4998 w 372"/>
                <a:gd name="T13" fmla="*/ 3149 h 195"/>
                <a:gd name="T14" fmla="*/ 2918 w 372"/>
                <a:gd name="T15" fmla="*/ 3699 h 195"/>
                <a:gd name="T16" fmla="*/ 833 w 372"/>
                <a:gd name="T17" fmla="*/ 3149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2" h="195">
                  <a:moveTo>
                    <a:pt x="53" y="166"/>
                  </a:moveTo>
                  <a:cubicBezTo>
                    <a:pt x="18" y="147"/>
                    <a:pt x="0" y="123"/>
                    <a:pt x="0" y="98"/>
                  </a:cubicBezTo>
                  <a:cubicBezTo>
                    <a:pt x="0" y="72"/>
                    <a:pt x="18" y="48"/>
                    <a:pt x="53" y="30"/>
                  </a:cubicBezTo>
                  <a:cubicBezTo>
                    <a:pt x="88" y="10"/>
                    <a:pt x="135" y="0"/>
                    <a:pt x="186" y="0"/>
                  </a:cubicBezTo>
                  <a:cubicBezTo>
                    <a:pt x="236" y="0"/>
                    <a:pt x="284" y="10"/>
                    <a:pt x="319" y="30"/>
                  </a:cubicBezTo>
                  <a:cubicBezTo>
                    <a:pt x="353" y="48"/>
                    <a:pt x="372" y="72"/>
                    <a:pt x="372" y="98"/>
                  </a:cubicBezTo>
                  <a:cubicBezTo>
                    <a:pt x="372" y="123"/>
                    <a:pt x="353" y="147"/>
                    <a:pt x="319" y="166"/>
                  </a:cubicBezTo>
                  <a:cubicBezTo>
                    <a:pt x="284" y="185"/>
                    <a:pt x="236" y="195"/>
                    <a:pt x="186" y="195"/>
                  </a:cubicBezTo>
                  <a:cubicBezTo>
                    <a:pt x="135" y="195"/>
                    <a:pt x="88" y="185"/>
                    <a:pt x="53" y="166"/>
                  </a:cubicBezTo>
                  <a:close/>
                </a:path>
              </a:pathLst>
            </a:custGeom>
            <a:solidFill>
              <a:srgbClr val="E0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8" name="Oval 47">
              <a:extLst>
                <a:ext uri="{FF2B5EF4-FFF2-40B4-BE49-F238E27FC236}">
                  <a16:creationId xmlns:a16="http://schemas.microsoft.com/office/drawing/2014/main" id="{E2D3F4D9-3C15-4578-821D-A3B6C102A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4" y="1261"/>
              <a:ext cx="965" cy="558"/>
            </a:xfrm>
            <a:prstGeom prst="ellipse">
              <a:avLst/>
            </a:pr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099" name="Freeform 48">
              <a:extLst>
                <a:ext uri="{FF2B5EF4-FFF2-40B4-BE49-F238E27FC236}">
                  <a16:creationId xmlns:a16="http://schemas.microsoft.com/office/drawing/2014/main" id="{5821E349-8A5B-4C72-8051-178BD8037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1280"/>
              <a:ext cx="931" cy="520"/>
            </a:xfrm>
            <a:custGeom>
              <a:avLst/>
              <a:gdLst>
                <a:gd name="T0" fmla="*/ 833 w 372"/>
                <a:gd name="T1" fmla="*/ 3149 h 195"/>
                <a:gd name="T2" fmla="*/ 0 w 372"/>
                <a:gd name="T3" fmla="*/ 1856 h 195"/>
                <a:gd name="T4" fmla="*/ 833 w 372"/>
                <a:gd name="T5" fmla="*/ 568 h 195"/>
                <a:gd name="T6" fmla="*/ 2918 w 372"/>
                <a:gd name="T7" fmla="*/ 0 h 195"/>
                <a:gd name="T8" fmla="*/ 4998 w 372"/>
                <a:gd name="T9" fmla="*/ 568 h 195"/>
                <a:gd name="T10" fmla="*/ 5831 w 372"/>
                <a:gd name="T11" fmla="*/ 1856 h 195"/>
                <a:gd name="T12" fmla="*/ 4998 w 372"/>
                <a:gd name="T13" fmla="*/ 3149 h 195"/>
                <a:gd name="T14" fmla="*/ 2918 w 372"/>
                <a:gd name="T15" fmla="*/ 3699 h 195"/>
                <a:gd name="T16" fmla="*/ 833 w 372"/>
                <a:gd name="T17" fmla="*/ 3149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2" h="195">
                  <a:moveTo>
                    <a:pt x="53" y="166"/>
                  </a:moveTo>
                  <a:cubicBezTo>
                    <a:pt x="18" y="147"/>
                    <a:pt x="0" y="123"/>
                    <a:pt x="0" y="98"/>
                  </a:cubicBezTo>
                  <a:cubicBezTo>
                    <a:pt x="0" y="72"/>
                    <a:pt x="18" y="48"/>
                    <a:pt x="53" y="30"/>
                  </a:cubicBezTo>
                  <a:cubicBezTo>
                    <a:pt x="88" y="10"/>
                    <a:pt x="135" y="0"/>
                    <a:pt x="186" y="0"/>
                  </a:cubicBezTo>
                  <a:cubicBezTo>
                    <a:pt x="236" y="0"/>
                    <a:pt x="284" y="10"/>
                    <a:pt x="319" y="30"/>
                  </a:cubicBezTo>
                  <a:cubicBezTo>
                    <a:pt x="353" y="48"/>
                    <a:pt x="372" y="72"/>
                    <a:pt x="372" y="98"/>
                  </a:cubicBezTo>
                  <a:cubicBezTo>
                    <a:pt x="372" y="123"/>
                    <a:pt x="353" y="147"/>
                    <a:pt x="319" y="166"/>
                  </a:cubicBezTo>
                  <a:cubicBezTo>
                    <a:pt x="284" y="185"/>
                    <a:pt x="236" y="195"/>
                    <a:pt x="186" y="195"/>
                  </a:cubicBezTo>
                  <a:cubicBezTo>
                    <a:pt x="135" y="195"/>
                    <a:pt x="88" y="185"/>
                    <a:pt x="53" y="166"/>
                  </a:cubicBezTo>
                  <a:close/>
                </a:path>
              </a:pathLst>
            </a:custGeom>
            <a:solidFill>
              <a:srgbClr val="C7E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0" name="Freeform 49">
              <a:extLst>
                <a:ext uri="{FF2B5EF4-FFF2-40B4-BE49-F238E27FC236}">
                  <a16:creationId xmlns:a16="http://schemas.microsoft.com/office/drawing/2014/main" id="{3F869C81-DCD1-4E08-A787-6CB649D46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1280"/>
              <a:ext cx="931" cy="355"/>
            </a:xfrm>
            <a:custGeom>
              <a:avLst/>
              <a:gdLst>
                <a:gd name="T0" fmla="*/ 188 w 372"/>
                <a:gd name="T1" fmla="*/ 2509 h 133"/>
                <a:gd name="T2" fmla="*/ 2918 w 372"/>
                <a:gd name="T3" fmla="*/ 948 h 133"/>
                <a:gd name="T4" fmla="*/ 5624 w 372"/>
                <a:gd name="T5" fmla="*/ 2530 h 133"/>
                <a:gd name="T6" fmla="*/ 5831 w 372"/>
                <a:gd name="T7" fmla="*/ 1866 h 133"/>
                <a:gd name="T8" fmla="*/ 4998 w 372"/>
                <a:gd name="T9" fmla="*/ 571 h 133"/>
                <a:gd name="T10" fmla="*/ 2918 w 372"/>
                <a:gd name="T11" fmla="*/ 0 h 133"/>
                <a:gd name="T12" fmla="*/ 833 w 372"/>
                <a:gd name="T13" fmla="*/ 571 h 133"/>
                <a:gd name="T14" fmla="*/ 0 w 372"/>
                <a:gd name="T15" fmla="*/ 1866 h 133"/>
                <a:gd name="T16" fmla="*/ 188 w 372"/>
                <a:gd name="T17" fmla="*/ 2509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2" h="133">
                  <a:moveTo>
                    <a:pt x="12" y="132"/>
                  </a:moveTo>
                  <a:cubicBezTo>
                    <a:pt x="22" y="86"/>
                    <a:pt x="102" y="50"/>
                    <a:pt x="186" y="50"/>
                  </a:cubicBezTo>
                  <a:cubicBezTo>
                    <a:pt x="268" y="50"/>
                    <a:pt x="356" y="90"/>
                    <a:pt x="359" y="133"/>
                  </a:cubicBezTo>
                  <a:cubicBezTo>
                    <a:pt x="368" y="122"/>
                    <a:pt x="372" y="110"/>
                    <a:pt x="372" y="98"/>
                  </a:cubicBezTo>
                  <a:cubicBezTo>
                    <a:pt x="372" y="72"/>
                    <a:pt x="353" y="48"/>
                    <a:pt x="319" y="30"/>
                  </a:cubicBezTo>
                  <a:cubicBezTo>
                    <a:pt x="284" y="10"/>
                    <a:pt x="236" y="0"/>
                    <a:pt x="186" y="0"/>
                  </a:cubicBezTo>
                  <a:cubicBezTo>
                    <a:pt x="135" y="0"/>
                    <a:pt x="88" y="10"/>
                    <a:pt x="53" y="30"/>
                  </a:cubicBezTo>
                  <a:cubicBezTo>
                    <a:pt x="18" y="48"/>
                    <a:pt x="0" y="72"/>
                    <a:pt x="0" y="98"/>
                  </a:cubicBezTo>
                  <a:cubicBezTo>
                    <a:pt x="0" y="110"/>
                    <a:pt x="4" y="121"/>
                    <a:pt x="12" y="132"/>
                  </a:cubicBezTo>
                  <a:close/>
                </a:path>
              </a:pathLst>
            </a:custGeom>
            <a:solidFill>
              <a:srgbClr val="B9E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1" name="Freeform 50">
              <a:extLst>
                <a:ext uri="{FF2B5EF4-FFF2-40B4-BE49-F238E27FC236}">
                  <a16:creationId xmlns:a16="http://schemas.microsoft.com/office/drawing/2014/main" id="{7C393B4D-4A8E-4F15-B736-DDC530931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1400"/>
              <a:ext cx="206" cy="216"/>
            </a:xfrm>
            <a:custGeom>
              <a:avLst/>
              <a:gdLst>
                <a:gd name="T0" fmla="*/ 1301 w 82"/>
                <a:gd name="T1" fmla="*/ 477 h 81"/>
                <a:gd name="T2" fmla="*/ 334 w 82"/>
                <a:gd name="T3" fmla="*/ 1536 h 81"/>
                <a:gd name="T4" fmla="*/ 713 w 82"/>
                <a:gd name="T5" fmla="*/ 0 h 81"/>
                <a:gd name="T6" fmla="*/ 1301 w 82"/>
                <a:gd name="T7" fmla="*/ 477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81">
                  <a:moveTo>
                    <a:pt x="82" y="25"/>
                  </a:moveTo>
                  <a:cubicBezTo>
                    <a:pt x="47" y="39"/>
                    <a:pt x="26" y="65"/>
                    <a:pt x="21" y="81"/>
                  </a:cubicBezTo>
                  <a:cubicBezTo>
                    <a:pt x="0" y="49"/>
                    <a:pt x="25" y="19"/>
                    <a:pt x="45" y="0"/>
                  </a:cubicBezTo>
                  <a:cubicBezTo>
                    <a:pt x="41" y="14"/>
                    <a:pt x="33" y="37"/>
                    <a:pt x="82" y="25"/>
                  </a:cubicBezTo>
                  <a:close/>
                </a:path>
              </a:pathLst>
            </a:custGeom>
            <a:solidFill>
              <a:srgbClr val="B9E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2" name="Freeform 51">
              <a:extLst>
                <a:ext uri="{FF2B5EF4-FFF2-40B4-BE49-F238E27FC236}">
                  <a16:creationId xmlns:a16="http://schemas.microsoft.com/office/drawing/2014/main" id="{BBD0F83D-6259-466B-9629-76421DA9E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1515"/>
              <a:ext cx="57" cy="96"/>
            </a:xfrm>
            <a:custGeom>
              <a:avLst/>
              <a:gdLst>
                <a:gd name="T0" fmla="*/ 0 w 23"/>
                <a:gd name="T1" fmla="*/ 248 h 36"/>
                <a:gd name="T2" fmla="*/ 216 w 23"/>
                <a:gd name="T3" fmla="*/ 683 h 36"/>
                <a:gd name="T4" fmla="*/ 320 w 23"/>
                <a:gd name="T5" fmla="*/ 0 h 36"/>
                <a:gd name="T6" fmla="*/ 258 w 23"/>
                <a:gd name="T7" fmla="*/ 227 h 36"/>
                <a:gd name="T8" fmla="*/ 92 w 23"/>
                <a:gd name="T9" fmla="*/ 28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36">
                  <a:moveTo>
                    <a:pt x="0" y="13"/>
                  </a:moveTo>
                  <a:cubicBezTo>
                    <a:pt x="8" y="18"/>
                    <a:pt x="12" y="28"/>
                    <a:pt x="14" y="36"/>
                  </a:cubicBezTo>
                  <a:cubicBezTo>
                    <a:pt x="22" y="34"/>
                    <a:pt x="23" y="5"/>
                    <a:pt x="21" y="0"/>
                  </a:cubicBezTo>
                  <a:cubicBezTo>
                    <a:pt x="20" y="4"/>
                    <a:pt x="18" y="7"/>
                    <a:pt x="17" y="12"/>
                  </a:cubicBezTo>
                  <a:cubicBezTo>
                    <a:pt x="14" y="19"/>
                    <a:pt x="12" y="15"/>
                    <a:pt x="6" y="15"/>
                  </a:cubicBezTo>
                </a:path>
              </a:pathLst>
            </a:custGeom>
            <a:solidFill>
              <a:srgbClr val="D2EC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3" name="Freeform 52">
              <a:extLst>
                <a:ext uri="{FF2B5EF4-FFF2-40B4-BE49-F238E27FC236}">
                  <a16:creationId xmlns:a16="http://schemas.microsoft.com/office/drawing/2014/main" id="{D33FB60F-DC1F-4FCB-A860-AD3CFFA24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1632"/>
              <a:ext cx="445" cy="155"/>
            </a:xfrm>
            <a:custGeom>
              <a:avLst/>
              <a:gdLst>
                <a:gd name="T0" fmla="*/ 0 w 178"/>
                <a:gd name="T1" fmla="*/ 1106 h 58"/>
                <a:gd name="T2" fmla="*/ 2783 w 178"/>
                <a:gd name="T3" fmla="*/ 0 h 58"/>
                <a:gd name="T4" fmla="*/ 0 w 178"/>
                <a:gd name="T5" fmla="*/ 1106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8" h="58">
                  <a:moveTo>
                    <a:pt x="0" y="58"/>
                  </a:moveTo>
                  <a:cubicBezTo>
                    <a:pt x="41" y="58"/>
                    <a:pt x="136" y="51"/>
                    <a:pt x="178" y="0"/>
                  </a:cubicBezTo>
                  <a:cubicBezTo>
                    <a:pt x="164" y="11"/>
                    <a:pt x="99" y="49"/>
                    <a:pt x="0" y="58"/>
                  </a:cubicBezTo>
                  <a:close/>
                </a:path>
              </a:pathLst>
            </a:custGeom>
            <a:solidFill>
              <a:srgbClr val="A5D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4" name="Freeform 53">
              <a:extLst>
                <a:ext uri="{FF2B5EF4-FFF2-40B4-BE49-F238E27FC236}">
                  <a16:creationId xmlns:a16="http://schemas.microsoft.com/office/drawing/2014/main" id="{1989DA5B-6853-4A92-8A4B-252BBFD45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" y="1731"/>
              <a:ext cx="40" cy="61"/>
            </a:xfrm>
            <a:custGeom>
              <a:avLst/>
              <a:gdLst>
                <a:gd name="T0" fmla="*/ 0 w 16"/>
                <a:gd name="T1" fmla="*/ 225 h 23"/>
                <a:gd name="T2" fmla="*/ 250 w 16"/>
                <a:gd name="T3" fmla="*/ 430 h 23"/>
                <a:gd name="T4" fmla="*/ 250 w 16"/>
                <a:gd name="T5" fmla="*/ 170 h 23"/>
                <a:gd name="T6" fmla="*/ 0 w 16"/>
                <a:gd name="T7" fmla="*/ 0 h 23"/>
                <a:gd name="T8" fmla="*/ 0 w 16"/>
                <a:gd name="T9" fmla="*/ 22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3">
                  <a:moveTo>
                    <a:pt x="0" y="12"/>
                  </a:moveTo>
                  <a:cubicBezTo>
                    <a:pt x="5" y="16"/>
                    <a:pt x="11" y="20"/>
                    <a:pt x="16" y="23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1" y="6"/>
                    <a:pt x="5" y="3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C3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5" name="Freeform 54">
              <a:extLst>
                <a:ext uri="{FF2B5EF4-FFF2-40B4-BE49-F238E27FC236}">
                  <a16:creationId xmlns:a16="http://schemas.microsoft.com/office/drawing/2014/main" id="{F0420F67-1420-4FB9-A855-D71796993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1765"/>
              <a:ext cx="27" cy="54"/>
            </a:xfrm>
            <a:custGeom>
              <a:avLst/>
              <a:gdLst>
                <a:gd name="T0" fmla="*/ 0 w 11"/>
                <a:gd name="T1" fmla="*/ 278 h 20"/>
                <a:gd name="T2" fmla="*/ 162 w 11"/>
                <a:gd name="T3" fmla="*/ 394 h 20"/>
                <a:gd name="T4" fmla="*/ 162 w 11"/>
                <a:gd name="T5" fmla="*/ 103 h 20"/>
                <a:gd name="T6" fmla="*/ 0 w 11"/>
                <a:gd name="T7" fmla="*/ 0 h 20"/>
                <a:gd name="T8" fmla="*/ 0 w 11"/>
                <a:gd name="T9" fmla="*/ 278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20">
                  <a:moveTo>
                    <a:pt x="0" y="14"/>
                  </a:moveTo>
                  <a:cubicBezTo>
                    <a:pt x="3" y="16"/>
                    <a:pt x="7" y="18"/>
                    <a:pt x="11" y="20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4"/>
                    <a:pt x="3" y="2"/>
                    <a:pt x="0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C3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6" name="Freeform 55">
              <a:extLst>
                <a:ext uri="{FF2B5EF4-FFF2-40B4-BE49-F238E27FC236}">
                  <a16:creationId xmlns:a16="http://schemas.microsoft.com/office/drawing/2014/main" id="{5836FFCF-0906-4C9B-A1AF-8C950F199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31"/>
              <a:ext cx="40" cy="64"/>
            </a:xfrm>
            <a:custGeom>
              <a:avLst/>
              <a:gdLst>
                <a:gd name="T0" fmla="*/ 0 w 16"/>
                <a:gd name="T1" fmla="*/ 456 h 24"/>
                <a:gd name="T2" fmla="*/ 250 w 16"/>
                <a:gd name="T3" fmla="*/ 248 h 24"/>
                <a:gd name="T4" fmla="*/ 250 w 16"/>
                <a:gd name="T5" fmla="*/ 0 h 24"/>
                <a:gd name="T6" fmla="*/ 0 w 16"/>
                <a:gd name="T7" fmla="*/ 171 h 24"/>
                <a:gd name="T8" fmla="*/ 0 w 16"/>
                <a:gd name="T9" fmla="*/ 45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4">
                  <a:moveTo>
                    <a:pt x="0" y="24"/>
                  </a:moveTo>
                  <a:cubicBezTo>
                    <a:pt x="6" y="21"/>
                    <a:pt x="11" y="17"/>
                    <a:pt x="16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3"/>
                    <a:pt x="6" y="6"/>
                    <a:pt x="0" y="9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C3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7" name="Freeform 56">
              <a:extLst>
                <a:ext uri="{FF2B5EF4-FFF2-40B4-BE49-F238E27FC236}">
                  <a16:creationId xmlns:a16="http://schemas.microsoft.com/office/drawing/2014/main" id="{6C5A090E-146C-4BC5-A2E7-EDDB85572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1765"/>
              <a:ext cx="30" cy="54"/>
            </a:xfrm>
            <a:custGeom>
              <a:avLst/>
              <a:gdLst>
                <a:gd name="T0" fmla="*/ 0 w 12"/>
                <a:gd name="T1" fmla="*/ 394 h 20"/>
                <a:gd name="T2" fmla="*/ 188 w 12"/>
                <a:gd name="T3" fmla="*/ 300 h 20"/>
                <a:gd name="T4" fmla="*/ 188 w 12"/>
                <a:gd name="T5" fmla="*/ 0 h 20"/>
                <a:gd name="T6" fmla="*/ 0 w 12"/>
                <a:gd name="T7" fmla="*/ 103 h 20"/>
                <a:gd name="T8" fmla="*/ 0 w 12"/>
                <a:gd name="T9" fmla="*/ 39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0">
                  <a:moveTo>
                    <a:pt x="0" y="20"/>
                  </a:moveTo>
                  <a:cubicBezTo>
                    <a:pt x="4" y="19"/>
                    <a:pt x="8" y="17"/>
                    <a:pt x="12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2"/>
                    <a:pt x="4" y="4"/>
                    <a:pt x="0" y="5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C3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8" name="Freeform 57">
              <a:extLst>
                <a:ext uri="{FF2B5EF4-FFF2-40B4-BE49-F238E27FC236}">
                  <a16:creationId xmlns:a16="http://schemas.microsoft.com/office/drawing/2014/main" id="{37C1F558-7C76-4E05-9BDF-1FFEFEC7D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" y="1677"/>
              <a:ext cx="18" cy="56"/>
            </a:xfrm>
            <a:custGeom>
              <a:avLst/>
              <a:gdLst>
                <a:gd name="T0" fmla="*/ 118 w 7"/>
                <a:gd name="T1" fmla="*/ 248 h 21"/>
                <a:gd name="T2" fmla="*/ 118 w 7"/>
                <a:gd name="T3" fmla="*/ 0 h 21"/>
                <a:gd name="T4" fmla="*/ 0 w 7"/>
                <a:gd name="T5" fmla="*/ 136 h 21"/>
                <a:gd name="T6" fmla="*/ 0 w 7"/>
                <a:gd name="T7" fmla="*/ 397 h 21"/>
                <a:gd name="T8" fmla="*/ 118 w 7"/>
                <a:gd name="T9" fmla="*/ 248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21">
                  <a:moveTo>
                    <a:pt x="7" y="13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3"/>
                    <a:pt x="2" y="5"/>
                    <a:pt x="0" y="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19"/>
                    <a:pt x="5" y="16"/>
                    <a:pt x="7" y="13"/>
                  </a:cubicBezTo>
                  <a:close/>
                </a:path>
              </a:pathLst>
            </a:custGeom>
            <a:solidFill>
              <a:srgbClr val="C3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9" name="Freeform 58">
              <a:extLst>
                <a:ext uri="{FF2B5EF4-FFF2-40B4-BE49-F238E27FC236}">
                  <a16:creationId xmlns:a16="http://schemas.microsoft.com/office/drawing/2014/main" id="{D3002A71-55EE-4156-B0AB-7D12BFCAF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824"/>
              <a:ext cx="23" cy="45"/>
            </a:xfrm>
            <a:custGeom>
              <a:avLst/>
              <a:gdLst>
                <a:gd name="T0" fmla="*/ 0 w 9"/>
                <a:gd name="T1" fmla="*/ 294 h 17"/>
                <a:gd name="T2" fmla="*/ 151 w 9"/>
                <a:gd name="T3" fmla="*/ 315 h 17"/>
                <a:gd name="T4" fmla="*/ 151 w 9"/>
                <a:gd name="T5" fmla="*/ 21 h 17"/>
                <a:gd name="T6" fmla="*/ 0 w 9"/>
                <a:gd name="T7" fmla="*/ 0 h 17"/>
                <a:gd name="T8" fmla="*/ 0 w 9"/>
                <a:gd name="T9" fmla="*/ 29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7">
                  <a:moveTo>
                    <a:pt x="0" y="16"/>
                  </a:moveTo>
                  <a:cubicBezTo>
                    <a:pt x="3" y="16"/>
                    <a:pt x="6" y="17"/>
                    <a:pt x="9" y="17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3" y="1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C3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0" name="Freeform 59">
              <a:extLst>
                <a:ext uri="{FF2B5EF4-FFF2-40B4-BE49-F238E27FC236}">
                  <a16:creationId xmlns:a16="http://schemas.microsoft.com/office/drawing/2014/main" id="{5B3F1C31-5965-474B-9FF1-0B213A5C5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" y="1816"/>
              <a:ext cx="20" cy="43"/>
            </a:xfrm>
            <a:custGeom>
              <a:avLst/>
              <a:gdLst>
                <a:gd name="T0" fmla="*/ 0 w 8"/>
                <a:gd name="T1" fmla="*/ 290 h 16"/>
                <a:gd name="T2" fmla="*/ 125 w 8"/>
                <a:gd name="T3" fmla="*/ 312 h 16"/>
                <a:gd name="T4" fmla="*/ 125 w 8"/>
                <a:gd name="T5" fmla="*/ 22 h 16"/>
                <a:gd name="T6" fmla="*/ 0 w 8"/>
                <a:gd name="T7" fmla="*/ 0 h 16"/>
                <a:gd name="T8" fmla="*/ 0 w 8"/>
                <a:gd name="T9" fmla="*/ 29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6">
                  <a:moveTo>
                    <a:pt x="0" y="15"/>
                  </a:moveTo>
                  <a:cubicBezTo>
                    <a:pt x="3" y="15"/>
                    <a:pt x="5" y="16"/>
                    <a:pt x="8" y="1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1"/>
                    <a:pt x="2" y="0"/>
                    <a:pt x="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C3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1" name="Freeform 60">
              <a:extLst>
                <a:ext uri="{FF2B5EF4-FFF2-40B4-BE49-F238E27FC236}">
                  <a16:creationId xmlns:a16="http://schemas.microsoft.com/office/drawing/2014/main" id="{8EE7F1AA-9800-4602-AAB1-3582651D4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" y="1293"/>
              <a:ext cx="420" cy="214"/>
            </a:xfrm>
            <a:custGeom>
              <a:avLst/>
              <a:gdLst>
                <a:gd name="T0" fmla="*/ 0 w 168"/>
                <a:gd name="T1" fmla="*/ 0 h 80"/>
                <a:gd name="T2" fmla="*/ 2625 w 168"/>
                <a:gd name="T3" fmla="*/ 1530 h 80"/>
                <a:gd name="T4" fmla="*/ 33 w 168"/>
                <a:gd name="T5" fmla="*/ 321 h 80"/>
                <a:gd name="T6" fmla="*/ 458 w 168"/>
                <a:gd name="T7" fmla="*/ 193 h 80"/>
                <a:gd name="T8" fmla="*/ 0 w 168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" h="80">
                  <a:moveTo>
                    <a:pt x="0" y="0"/>
                  </a:moveTo>
                  <a:cubicBezTo>
                    <a:pt x="36" y="0"/>
                    <a:pt x="150" y="22"/>
                    <a:pt x="168" y="80"/>
                  </a:cubicBezTo>
                  <a:cubicBezTo>
                    <a:pt x="138" y="43"/>
                    <a:pt x="71" y="17"/>
                    <a:pt x="2" y="17"/>
                  </a:cubicBezTo>
                  <a:cubicBezTo>
                    <a:pt x="15" y="16"/>
                    <a:pt x="29" y="14"/>
                    <a:pt x="29" y="10"/>
                  </a:cubicBezTo>
                  <a:cubicBezTo>
                    <a:pt x="29" y="6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EBF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2" name="Freeform 61">
              <a:extLst>
                <a:ext uri="{FF2B5EF4-FFF2-40B4-BE49-F238E27FC236}">
                  <a16:creationId xmlns:a16="http://schemas.microsoft.com/office/drawing/2014/main" id="{1EB2577C-D4EB-4943-8C84-D113F41BC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381"/>
              <a:ext cx="158" cy="152"/>
            </a:xfrm>
            <a:custGeom>
              <a:avLst/>
              <a:gdLst>
                <a:gd name="T0" fmla="*/ 660 w 63"/>
                <a:gd name="T1" fmla="*/ 0 h 57"/>
                <a:gd name="T2" fmla="*/ 0 w 63"/>
                <a:gd name="T3" fmla="*/ 1080 h 57"/>
                <a:gd name="T4" fmla="*/ 993 w 63"/>
                <a:gd name="T5" fmla="*/ 136 h 57"/>
                <a:gd name="T6" fmla="*/ 597 w 63"/>
                <a:gd name="T7" fmla="*/ 192 h 57"/>
                <a:gd name="T8" fmla="*/ 660 w 6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57">
                  <a:moveTo>
                    <a:pt x="42" y="0"/>
                  </a:moveTo>
                  <a:cubicBezTo>
                    <a:pt x="29" y="7"/>
                    <a:pt x="1" y="30"/>
                    <a:pt x="0" y="57"/>
                  </a:cubicBezTo>
                  <a:cubicBezTo>
                    <a:pt x="6" y="46"/>
                    <a:pt x="18" y="21"/>
                    <a:pt x="63" y="7"/>
                  </a:cubicBezTo>
                  <a:cubicBezTo>
                    <a:pt x="49" y="12"/>
                    <a:pt x="40" y="12"/>
                    <a:pt x="38" y="10"/>
                  </a:cubicBezTo>
                  <a:cubicBezTo>
                    <a:pt x="36" y="8"/>
                    <a:pt x="38" y="2"/>
                    <a:pt x="42" y="0"/>
                  </a:cubicBezTo>
                  <a:close/>
                </a:path>
              </a:pathLst>
            </a:custGeom>
            <a:solidFill>
              <a:srgbClr val="61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3" name="Freeform 62">
              <a:extLst>
                <a:ext uri="{FF2B5EF4-FFF2-40B4-BE49-F238E27FC236}">
                  <a16:creationId xmlns:a16="http://schemas.microsoft.com/office/drawing/2014/main" id="{5C3EF8CA-C69E-4833-A2A5-4F700B441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1349"/>
              <a:ext cx="923" cy="451"/>
            </a:xfrm>
            <a:custGeom>
              <a:avLst/>
              <a:gdLst>
                <a:gd name="T0" fmla="*/ 5776 w 369"/>
                <a:gd name="T1" fmla="*/ 1639 h 169"/>
                <a:gd name="T2" fmla="*/ 2897 w 369"/>
                <a:gd name="T3" fmla="*/ 0 h 169"/>
                <a:gd name="T4" fmla="*/ 0 w 369"/>
                <a:gd name="T5" fmla="*/ 1574 h 169"/>
                <a:gd name="T6" fmla="*/ 813 w 369"/>
                <a:gd name="T7" fmla="*/ 2663 h 169"/>
                <a:gd name="T8" fmla="*/ 2897 w 369"/>
                <a:gd name="T9" fmla="*/ 3213 h 169"/>
                <a:gd name="T10" fmla="*/ 4975 w 369"/>
                <a:gd name="T11" fmla="*/ 2663 h 169"/>
                <a:gd name="T12" fmla="*/ 5776 w 369"/>
                <a:gd name="T13" fmla="*/ 1639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9" h="169">
                  <a:moveTo>
                    <a:pt x="369" y="86"/>
                  </a:moveTo>
                  <a:cubicBezTo>
                    <a:pt x="364" y="43"/>
                    <a:pt x="286" y="0"/>
                    <a:pt x="185" y="0"/>
                  </a:cubicBezTo>
                  <a:cubicBezTo>
                    <a:pt x="84" y="0"/>
                    <a:pt x="6" y="39"/>
                    <a:pt x="0" y="83"/>
                  </a:cubicBezTo>
                  <a:cubicBezTo>
                    <a:pt x="5" y="104"/>
                    <a:pt x="23" y="124"/>
                    <a:pt x="52" y="140"/>
                  </a:cubicBezTo>
                  <a:cubicBezTo>
                    <a:pt x="87" y="159"/>
                    <a:pt x="134" y="169"/>
                    <a:pt x="185" y="169"/>
                  </a:cubicBezTo>
                  <a:cubicBezTo>
                    <a:pt x="235" y="169"/>
                    <a:pt x="283" y="159"/>
                    <a:pt x="318" y="140"/>
                  </a:cubicBezTo>
                  <a:cubicBezTo>
                    <a:pt x="346" y="125"/>
                    <a:pt x="364" y="106"/>
                    <a:pt x="369" y="86"/>
                  </a:cubicBezTo>
                  <a:close/>
                </a:path>
              </a:pathLst>
            </a:custGeom>
            <a:solidFill>
              <a:srgbClr val="DA5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4" name="Freeform 63">
              <a:extLst>
                <a:ext uri="{FF2B5EF4-FFF2-40B4-BE49-F238E27FC236}">
                  <a16:creationId xmlns:a16="http://schemas.microsoft.com/office/drawing/2014/main" id="{9BC99438-0148-40A6-A3CA-5F19A37AB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1349"/>
              <a:ext cx="923" cy="451"/>
            </a:xfrm>
            <a:custGeom>
              <a:avLst/>
              <a:gdLst>
                <a:gd name="T0" fmla="*/ 5776 w 369"/>
                <a:gd name="T1" fmla="*/ 1639 h 169"/>
                <a:gd name="T2" fmla="*/ 2897 w 369"/>
                <a:gd name="T3" fmla="*/ 0 h 169"/>
                <a:gd name="T4" fmla="*/ 0 w 369"/>
                <a:gd name="T5" fmla="*/ 1574 h 169"/>
                <a:gd name="T6" fmla="*/ 813 w 369"/>
                <a:gd name="T7" fmla="*/ 2663 h 169"/>
                <a:gd name="T8" fmla="*/ 2897 w 369"/>
                <a:gd name="T9" fmla="*/ 3213 h 169"/>
                <a:gd name="T10" fmla="*/ 4975 w 369"/>
                <a:gd name="T11" fmla="*/ 2663 h 169"/>
                <a:gd name="T12" fmla="*/ 5776 w 369"/>
                <a:gd name="T13" fmla="*/ 1639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9" h="169">
                  <a:moveTo>
                    <a:pt x="369" y="86"/>
                  </a:moveTo>
                  <a:cubicBezTo>
                    <a:pt x="364" y="43"/>
                    <a:pt x="286" y="0"/>
                    <a:pt x="185" y="0"/>
                  </a:cubicBezTo>
                  <a:cubicBezTo>
                    <a:pt x="84" y="0"/>
                    <a:pt x="6" y="39"/>
                    <a:pt x="0" y="83"/>
                  </a:cubicBezTo>
                  <a:cubicBezTo>
                    <a:pt x="5" y="104"/>
                    <a:pt x="23" y="124"/>
                    <a:pt x="52" y="140"/>
                  </a:cubicBezTo>
                  <a:cubicBezTo>
                    <a:pt x="87" y="159"/>
                    <a:pt x="134" y="169"/>
                    <a:pt x="185" y="169"/>
                  </a:cubicBezTo>
                  <a:cubicBezTo>
                    <a:pt x="235" y="169"/>
                    <a:pt x="283" y="159"/>
                    <a:pt x="318" y="140"/>
                  </a:cubicBezTo>
                  <a:cubicBezTo>
                    <a:pt x="346" y="125"/>
                    <a:pt x="364" y="106"/>
                    <a:pt x="369" y="86"/>
                  </a:cubicBezTo>
                  <a:close/>
                </a:path>
              </a:pathLst>
            </a:custGeom>
            <a:solidFill>
              <a:srgbClr val="DF7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5" name="Freeform 64">
              <a:extLst>
                <a:ext uri="{FF2B5EF4-FFF2-40B4-BE49-F238E27FC236}">
                  <a16:creationId xmlns:a16="http://schemas.microsoft.com/office/drawing/2014/main" id="{E04863B2-A5D7-4FCF-B89C-64A5AFA42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" y="1413"/>
              <a:ext cx="868" cy="387"/>
            </a:xfrm>
            <a:custGeom>
              <a:avLst/>
              <a:gdLst>
                <a:gd name="T0" fmla="*/ 2722 w 347"/>
                <a:gd name="T1" fmla="*/ 0 h 145"/>
                <a:gd name="T2" fmla="*/ 0 w 347"/>
                <a:gd name="T3" fmla="*/ 1561 h 145"/>
                <a:gd name="T4" fmla="*/ 645 w 347"/>
                <a:gd name="T5" fmla="*/ 2207 h 145"/>
                <a:gd name="T6" fmla="*/ 2722 w 347"/>
                <a:gd name="T7" fmla="*/ 2757 h 145"/>
                <a:gd name="T8" fmla="*/ 4805 w 347"/>
                <a:gd name="T9" fmla="*/ 2207 h 145"/>
                <a:gd name="T10" fmla="*/ 5431 w 347"/>
                <a:gd name="T11" fmla="*/ 1583 h 145"/>
                <a:gd name="T12" fmla="*/ 2722 w 347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7" h="145">
                  <a:moveTo>
                    <a:pt x="174" y="0"/>
                  </a:moveTo>
                  <a:cubicBezTo>
                    <a:pt x="90" y="0"/>
                    <a:pt x="10" y="36"/>
                    <a:pt x="0" y="82"/>
                  </a:cubicBezTo>
                  <a:cubicBezTo>
                    <a:pt x="9" y="94"/>
                    <a:pt x="23" y="106"/>
                    <a:pt x="41" y="116"/>
                  </a:cubicBezTo>
                  <a:cubicBezTo>
                    <a:pt x="76" y="135"/>
                    <a:pt x="123" y="145"/>
                    <a:pt x="174" y="145"/>
                  </a:cubicBezTo>
                  <a:cubicBezTo>
                    <a:pt x="224" y="145"/>
                    <a:pt x="272" y="135"/>
                    <a:pt x="307" y="116"/>
                  </a:cubicBezTo>
                  <a:cubicBezTo>
                    <a:pt x="325" y="106"/>
                    <a:pt x="338" y="95"/>
                    <a:pt x="347" y="83"/>
                  </a:cubicBezTo>
                  <a:cubicBezTo>
                    <a:pt x="344" y="40"/>
                    <a:pt x="256" y="0"/>
                    <a:pt x="174" y="0"/>
                  </a:cubicBezTo>
                  <a:close/>
                </a:path>
              </a:pathLst>
            </a:custGeom>
            <a:solidFill>
              <a:srgbClr val="CE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6" name="Freeform 65">
              <a:extLst>
                <a:ext uri="{FF2B5EF4-FFF2-40B4-BE49-F238E27FC236}">
                  <a16:creationId xmlns:a16="http://schemas.microsoft.com/office/drawing/2014/main" id="{33F16AD5-2E73-4584-B2FC-A800F19CD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365"/>
              <a:ext cx="543" cy="208"/>
            </a:xfrm>
            <a:custGeom>
              <a:avLst/>
              <a:gdLst>
                <a:gd name="T0" fmla="*/ 0 w 217"/>
                <a:gd name="T1" fmla="*/ 1480 h 78"/>
                <a:gd name="T2" fmla="*/ 2555 w 217"/>
                <a:gd name="T3" fmla="*/ 21 h 78"/>
                <a:gd name="T4" fmla="*/ 3401 w 217"/>
                <a:gd name="T5" fmla="*/ 136 h 78"/>
                <a:gd name="T6" fmla="*/ 0 w 217"/>
                <a:gd name="T7" fmla="*/ 1480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78">
                  <a:moveTo>
                    <a:pt x="0" y="78"/>
                  </a:moveTo>
                  <a:cubicBezTo>
                    <a:pt x="10" y="34"/>
                    <a:pt x="84" y="1"/>
                    <a:pt x="163" y="1"/>
                  </a:cubicBezTo>
                  <a:cubicBezTo>
                    <a:pt x="181" y="1"/>
                    <a:pt x="199" y="3"/>
                    <a:pt x="217" y="7"/>
                  </a:cubicBezTo>
                  <a:cubicBezTo>
                    <a:pt x="179" y="0"/>
                    <a:pt x="35" y="5"/>
                    <a:pt x="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7" name="Oval 66">
              <a:extLst>
                <a:ext uri="{FF2B5EF4-FFF2-40B4-BE49-F238E27FC236}">
                  <a16:creationId xmlns:a16="http://schemas.microsoft.com/office/drawing/2014/main" id="{3B6C25A1-6558-409F-A20B-ACB02CB9B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9" y="1363"/>
              <a:ext cx="23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118" name="Oval 67">
              <a:extLst>
                <a:ext uri="{FF2B5EF4-FFF2-40B4-BE49-F238E27FC236}">
                  <a16:creationId xmlns:a16="http://schemas.microsoft.com/office/drawing/2014/main" id="{2425B3AB-14FA-4F93-954A-9FF3659D2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" y="1373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119" name="Oval 68">
              <a:extLst>
                <a:ext uri="{FF2B5EF4-FFF2-40B4-BE49-F238E27FC236}">
                  <a16:creationId xmlns:a16="http://schemas.microsoft.com/office/drawing/2014/main" id="{D33376B2-1034-48C0-9CAF-19C78D1D7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" y="1373"/>
              <a:ext cx="17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120" name="Freeform 69">
              <a:extLst>
                <a:ext uri="{FF2B5EF4-FFF2-40B4-BE49-F238E27FC236}">
                  <a16:creationId xmlns:a16="http://schemas.microsoft.com/office/drawing/2014/main" id="{384119E6-FC97-471B-A7FE-8DCF8CEE9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1349"/>
              <a:ext cx="923" cy="451"/>
            </a:xfrm>
            <a:custGeom>
              <a:avLst/>
              <a:gdLst>
                <a:gd name="T0" fmla="*/ 5776 w 369"/>
                <a:gd name="T1" fmla="*/ 1639 h 169"/>
                <a:gd name="T2" fmla="*/ 2897 w 369"/>
                <a:gd name="T3" fmla="*/ 0 h 169"/>
                <a:gd name="T4" fmla="*/ 0 w 369"/>
                <a:gd name="T5" fmla="*/ 1574 h 169"/>
                <a:gd name="T6" fmla="*/ 813 w 369"/>
                <a:gd name="T7" fmla="*/ 2663 h 169"/>
                <a:gd name="T8" fmla="*/ 2897 w 369"/>
                <a:gd name="T9" fmla="*/ 3213 h 169"/>
                <a:gd name="T10" fmla="*/ 4975 w 369"/>
                <a:gd name="T11" fmla="*/ 2663 h 169"/>
                <a:gd name="T12" fmla="*/ 5776 w 369"/>
                <a:gd name="T13" fmla="*/ 1639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9" h="169">
                  <a:moveTo>
                    <a:pt x="369" y="86"/>
                  </a:moveTo>
                  <a:cubicBezTo>
                    <a:pt x="364" y="43"/>
                    <a:pt x="286" y="0"/>
                    <a:pt x="185" y="0"/>
                  </a:cubicBezTo>
                  <a:cubicBezTo>
                    <a:pt x="84" y="0"/>
                    <a:pt x="6" y="39"/>
                    <a:pt x="0" y="83"/>
                  </a:cubicBezTo>
                  <a:cubicBezTo>
                    <a:pt x="5" y="104"/>
                    <a:pt x="23" y="124"/>
                    <a:pt x="52" y="140"/>
                  </a:cubicBezTo>
                  <a:cubicBezTo>
                    <a:pt x="87" y="159"/>
                    <a:pt x="134" y="169"/>
                    <a:pt x="185" y="169"/>
                  </a:cubicBezTo>
                  <a:cubicBezTo>
                    <a:pt x="235" y="169"/>
                    <a:pt x="283" y="159"/>
                    <a:pt x="318" y="140"/>
                  </a:cubicBezTo>
                  <a:cubicBezTo>
                    <a:pt x="346" y="125"/>
                    <a:pt x="364" y="106"/>
                    <a:pt x="369" y="86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1" name="Oval 70">
              <a:extLst>
                <a:ext uri="{FF2B5EF4-FFF2-40B4-BE49-F238E27FC236}">
                  <a16:creationId xmlns:a16="http://schemas.microsoft.com/office/drawing/2014/main" id="{3306266B-A0D1-48CC-8D17-A4BD6475B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4" y="1261"/>
              <a:ext cx="965" cy="558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122" name="Freeform 71">
              <a:extLst>
                <a:ext uri="{FF2B5EF4-FFF2-40B4-BE49-F238E27FC236}">
                  <a16:creationId xmlns:a16="http://schemas.microsoft.com/office/drawing/2014/main" id="{A28BB25D-C58B-445E-ACBD-A0D5B54A0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1280"/>
              <a:ext cx="931" cy="520"/>
            </a:xfrm>
            <a:custGeom>
              <a:avLst/>
              <a:gdLst>
                <a:gd name="T0" fmla="*/ 833 w 372"/>
                <a:gd name="T1" fmla="*/ 3149 h 195"/>
                <a:gd name="T2" fmla="*/ 0 w 372"/>
                <a:gd name="T3" fmla="*/ 1856 h 195"/>
                <a:gd name="T4" fmla="*/ 833 w 372"/>
                <a:gd name="T5" fmla="*/ 568 h 195"/>
                <a:gd name="T6" fmla="*/ 2918 w 372"/>
                <a:gd name="T7" fmla="*/ 0 h 195"/>
                <a:gd name="T8" fmla="*/ 4998 w 372"/>
                <a:gd name="T9" fmla="*/ 568 h 195"/>
                <a:gd name="T10" fmla="*/ 5831 w 372"/>
                <a:gd name="T11" fmla="*/ 1856 h 195"/>
                <a:gd name="T12" fmla="*/ 4998 w 372"/>
                <a:gd name="T13" fmla="*/ 3149 h 195"/>
                <a:gd name="T14" fmla="*/ 2918 w 372"/>
                <a:gd name="T15" fmla="*/ 3699 h 195"/>
                <a:gd name="T16" fmla="*/ 833 w 372"/>
                <a:gd name="T17" fmla="*/ 3149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2" h="195">
                  <a:moveTo>
                    <a:pt x="53" y="166"/>
                  </a:moveTo>
                  <a:cubicBezTo>
                    <a:pt x="18" y="147"/>
                    <a:pt x="0" y="123"/>
                    <a:pt x="0" y="98"/>
                  </a:cubicBezTo>
                  <a:cubicBezTo>
                    <a:pt x="0" y="72"/>
                    <a:pt x="18" y="48"/>
                    <a:pt x="53" y="30"/>
                  </a:cubicBezTo>
                  <a:cubicBezTo>
                    <a:pt x="88" y="10"/>
                    <a:pt x="135" y="0"/>
                    <a:pt x="186" y="0"/>
                  </a:cubicBezTo>
                  <a:cubicBezTo>
                    <a:pt x="236" y="0"/>
                    <a:pt x="284" y="10"/>
                    <a:pt x="319" y="30"/>
                  </a:cubicBezTo>
                  <a:cubicBezTo>
                    <a:pt x="353" y="48"/>
                    <a:pt x="372" y="72"/>
                    <a:pt x="372" y="98"/>
                  </a:cubicBezTo>
                  <a:cubicBezTo>
                    <a:pt x="372" y="123"/>
                    <a:pt x="353" y="147"/>
                    <a:pt x="319" y="166"/>
                  </a:cubicBezTo>
                  <a:cubicBezTo>
                    <a:pt x="284" y="185"/>
                    <a:pt x="236" y="195"/>
                    <a:pt x="186" y="195"/>
                  </a:cubicBezTo>
                  <a:cubicBezTo>
                    <a:pt x="135" y="195"/>
                    <a:pt x="88" y="185"/>
                    <a:pt x="53" y="166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3" name="Freeform 72">
              <a:extLst>
                <a:ext uri="{FF2B5EF4-FFF2-40B4-BE49-F238E27FC236}">
                  <a16:creationId xmlns:a16="http://schemas.microsoft.com/office/drawing/2014/main" id="{0D3F5AEC-0575-4F2A-94FD-29888DDE4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1280"/>
              <a:ext cx="931" cy="520"/>
            </a:xfrm>
            <a:custGeom>
              <a:avLst/>
              <a:gdLst>
                <a:gd name="T0" fmla="*/ 833 w 372"/>
                <a:gd name="T1" fmla="*/ 3149 h 195"/>
                <a:gd name="T2" fmla="*/ 0 w 372"/>
                <a:gd name="T3" fmla="*/ 1856 h 195"/>
                <a:gd name="T4" fmla="*/ 833 w 372"/>
                <a:gd name="T5" fmla="*/ 568 h 195"/>
                <a:gd name="T6" fmla="*/ 2918 w 372"/>
                <a:gd name="T7" fmla="*/ 0 h 195"/>
                <a:gd name="T8" fmla="*/ 4998 w 372"/>
                <a:gd name="T9" fmla="*/ 568 h 195"/>
                <a:gd name="T10" fmla="*/ 5831 w 372"/>
                <a:gd name="T11" fmla="*/ 1856 h 195"/>
                <a:gd name="T12" fmla="*/ 4998 w 372"/>
                <a:gd name="T13" fmla="*/ 3149 h 195"/>
                <a:gd name="T14" fmla="*/ 2918 w 372"/>
                <a:gd name="T15" fmla="*/ 3699 h 195"/>
                <a:gd name="T16" fmla="*/ 833 w 372"/>
                <a:gd name="T17" fmla="*/ 3149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2" h="195">
                  <a:moveTo>
                    <a:pt x="53" y="166"/>
                  </a:moveTo>
                  <a:cubicBezTo>
                    <a:pt x="18" y="147"/>
                    <a:pt x="0" y="123"/>
                    <a:pt x="0" y="98"/>
                  </a:cubicBezTo>
                  <a:cubicBezTo>
                    <a:pt x="0" y="72"/>
                    <a:pt x="18" y="48"/>
                    <a:pt x="53" y="30"/>
                  </a:cubicBezTo>
                  <a:cubicBezTo>
                    <a:pt x="88" y="10"/>
                    <a:pt x="135" y="0"/>
                    <a:pt x="186" y="0"/>
                  </a:cubicBezTo>
                  <a:cubicBezTo>
                    <a:pt x="236" y="0"/>
                    <a:pt x="284" y="10"/>
                    <a:pt x="319" y="30"/>
                  </a:cubicBezTo>
                  <a:cubicBezTo>
                    <a:pt x="353" y="48"/>
                    <a:pt x="372" y="72"/>
                    <a:pt x="372" y="98"/>
                  </a:cubicBezTo>
                  <a:cubicBezTo>
                    <a:pt x="372" y="123"/>
                    <a:pt x="353" y="147"/>
                    <a:pt x="319" y="166"/>
                  </a:cubicBezTo>
                  <a:cubicBezTo>
                    <a:pt x="284" y="185"/>
                    <a:pt x="236" y="195"/>
                    <a:pt x="186" y="195"/>
                  </a:cubicBezTo>
                  <a:cubicBezTo>
                    <a:pt x="135" y="195"/>
                    <a:pt x="88" y="185"/>
                    <a:pt x="53" y="166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4" name="Freeform 73">
              <a:extLst>
                <a:ext uri="{FF2B5EF4-FFF2-40B4-BE49-F238E27FC236}">
                  <a16:creationId xmlns:a16="http://schemas.microsoft.com/office/drawing/2014/main" id="{D3F3F55A-CE27-40FE-B845-1AA424A39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1280"/>
              <a:ext cx="931" cy="520"/>
            </a:xfrm>
            <a:custGeom>
              <a:avLst/>
              <a:gdLst>
                <a:gd name="T0" fmla="*/ 833 w 372"/>
                <a:gd name="T1" fmla="*/ 3149 h 195"/>
                <a:gd name="T2" fmla="*/ 0 w 372"/>
                <a:gd name="T3" fmla="*/ 1856 h 195"/>
                <a:gd name="T4" fmla="*/ 833 w 372"/>
                <a:gd name="T5" fmla="*/ 568 h 195"/>
                <a:gd name="T6" fmla="*/ 2918 w 372"/>
                <a:gd name="T7" fmla="*/ 0 h 195"/>
                <a:gd name="T8" fmla="*/ 4998 w 372"/>
                <a:gd name="T9" fmla="*/ 568 h 195"/>
                <a:gd name="T10" fmla="*/ 5831 w 372"/>
                <a:gd name="T11" fmla="*/ 1856 h 195"/>
                <a:gd name="T12" fmla="*/ 4998 w 372"/>
                <a:gd name="T13" fmla="*/ 3149 h 195"/>
                <a:gd name="T14" fmla="*/ 2918 w 372"/>
                <a:gd name="T15" fmla="*/ 3699 h 195"/>
                <a:gd name="T16" fmla="*/ 833 w 372"/>
                <a:gd name="T17" fmla="*/ 3149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2" h="195">
                  <a:moveTo>
                    <a:pt x="53" y="166"/>
                  </a:moveTo>
                  <a:cubicBezTo>
                    <a:pt x="18" y="147"/>
                    <a:pt x="0" y="123"/>
                    <a:pt x="0" y="98"/>
                  </a:cubicBezTo>
                  <a:cubicBezTo>
                    <a:pt x="0" y="72"/>
                    <a:pt x="18" y="48"/>
                    <a:pt x="53" y="30"/>
                  </a:cubicBezTo>
                  <a:cubicBezTo>
                    <a:pt x="88" y="10"/>
                    <a:pt x="135" y="0"/>
                    <a:pt x="186" y="0"/>
                  </a:cubicBezTo>
                  <a:cubicBezTo>
                    <a:pt x="236" y="0"/>
                    <a:pt x="284" y="10"/>
                    <a:pt x="319" y="30"/>
                  </a:cubicBezTo>
                  <a:cubicBezTo>
                    <a:pt x="353" y="48"/>
                    <a:pt x="372" y="72"/>
                    <a:pt x="372" y="98"/>
                  </a:cubicBezTo>
                  <a:cubicBezTo>
                    <a:pt x="372" y="123"/>
                    <a:pt x="353" y="147"/>
                    <a:pt x="319" y="166"/>
                  </a:cubicBezTo>
                  <a:cubicBezTo>
                    <a:pt x="284" y="185"/>
                    <a:pt x="236" y="195"/>
                    <a:pt x="186" y="195"/>
                  </a:cubicBezTo>
                  <a:cubicBezTo>
                    <a:pt x="135" y="195"/>
                    <a:pt x="88" y="185"/>
                    <a:pt x="53" y="166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5" name="Freeform 74">
              <a:extLst>
                <a:ext uri="{FF2B5EF4-FFF2-40B4-BE49-F238E27FC236}">
                  <a16:creationId xmlns:a16="http://schemas.microsoft.com/office/drawing/2014/main" id="{3B583458-973E-472B-AAC7-E5C4E0976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1280"/>
              <a:ext cx="931" cy="355"/>
            </a:xfrm>
            <a:custGeom>
              <a:avLst/>
              <a:gdLst>
                <a:gd name="T0" fmla="*/ 5624 w 372"/>
                <a:gd name="T1" fmla="*/ 2530 h 133"/>
                <a:gd name="T2" fmla="*/ 5831 w 372"/>
                <a:gd name="T3" fmla="*/ 1866 h 133"/>
                <a:gd name="T4" fmla="*/ 4998 w 372"/>
                <a:gd name="T5" fmla="*/ 571 h 133"/>
                <a:gd name="T6" fmla="*/ 2918 w 372"/>
                <a:gd name="T7" fmla="*/ 0 h 133"/>
                <a:gd name="T8" fmla="*/ 833 w 372"/>
                <a:gd name="T9" fmla="*/ 571 h 133"/>
                <a:gd name="T10" fmla="*/ 0 w 372"/>
                <a:gd name="T11" fmla="*/ 1866 h 133"/>
                <a:gd name="T12" fmla="*/ 188 w 372"/>
                <a:gd name="T13" fmla="*/ 2509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2" h="133">
                  <a:moveTo>
                    <a:pt x="359" y="133"/>
                  </a:moveTo>
                  <a:cubicBezTo>
                    <a:pt x="368" y="122"/>
                    <a:pt x="372" y="110"/>
                    <a:pt x="372" y="98"/>
                  </a:cubicBezTo>
                  <a:cubicBezTo>
                    <a:pt x="372" y="72"/>
                    <a:pt x="353" y="48"/>
                    <a:pt x="319" y="30"/>
                  </a:cubicBezTo>
                  <a:cubicBezTo>
                    <a:pt x="284" y="10"/>
                    <a:pt x="236" y="0"/>
                    <a:pt x="186" y="0"/>
                  </a:cubicBezTo>
                  <a:cubicBezTo>
                    <a:pt x="135" y="0"/>
                    <a:pt x="88" y="10"/>
                    <a:pt x="53" y="30"/>
                  </a:cubicBezTo>
                  <a:cubicBezTo>
                    <a:pt x="18" y="48"/>
                    <a:pt x="0" y="72"/>
                    <a:pt x="0" y="98"/>
                  </a:cubicBezTo>
                  <a:cubicBezTo>
                    <a:pt x="0" y="110"/>
                    <a:pt x="4" y="121"/>
                    <a:pt x="12" y="13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6" name="Freeform 75">
              <a:extLst>
                <a:ext uri="{FF2B5EF4-FFF2-40B4-BE49-F238E27FC236}">
                  <a16:creationId xmlns:a16="http://schemas.microsoft.com/office/drawing/2014/main" id="{5DF5C088-894F-4286-B0E5-FF08115E0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" y="1411"/>
              <a:ext cx="685" cy="112"/>
            </a:xfrm>
            <a:custGeom>
              <a:avLst/>
              <a:gdLst>
                <a:gd name="T0" fmla="*/ 0 w 274"/>
                <a:gd name="T1" fmla="*/ 627 h 42"/>
                <a:gd name="T2" fmla="*/ 0 w 274"/>
                <a:gd name="T3" fmla="*/ 627 h 42"/>
                <a:gd name="T4" fmla="*/ 2050 w 274"/>
                <a:gd name="T5" fmla="*/ 21 h 42"/>
                <a:gd name="T6" fmla="*/ 4283 w 274"/>
                <a:gd name="T7" fmla="*/ 797 h 42"/>
                <a:gd name="T8" fmla="*/ 4283 w 274"/>
                <a:gd name="T9" fmla="*/ 797 h 42"/>
                <a:gd name="T10" fmla="*/ 2050 w 274"/>
                <a:gd name="T11" fmla="*/ 0 h 42"/>
                <a:gd name="T12" fmla="*/ 0 w 274"/>
                <a:gd name="T13" fmla="*/ 62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4" h="42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4" y="13"/>
                    <a:pt x="83" y="1"/>
                    <a:pt x="131" y="1"/>
                  </a:cubicBezTo>
                  <a:cubicBezTo>
                    <a:pt x="182" y="1"/>
                    <a:pt x="239" y="17"/>
                    <a:pt x="274" y="42"/>
                  </a:cubicBezTo>
                  <a:cubicBezTo>
                    <a:pt x="274" y="42"/>
                    <a:pt x="274" y="42"/>
                    <a:pt x="274" y="42"/>
                  </a:cubicBezTo>
                  <a:cubicBezTo>
                    <a:pt x="239" y="17"/>
                    <a:pt x="182" y="0"/>
                    <a:pt x="131" y="0"/>
                  </a:cubicBezTo>
                  <a:cubicBezTo>
                    <a:pt x="83" y="0"/>
                    <a:pt x="34" y="13"/>
                    <a:pt x="0" y="33"/>
                  </a:cubicBezTo>
                  <a:close/>
                </a:path>
              </a:pathLst>
            </a:custGeom>
            <a:solidFill>
              <a:srgbClr val="F6D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7" name="Freeform 76">
              <a:extLst>
                <a:ext uri="{FF2B5EF4-FFF2-40B4-BE49-F238E27FC236}">
                  <a16:creationId xmlns:a16="http://schemas.microsoft.com/office/drawing/2014/main" id="{DA5CBDB5-3A8E-41C2-8E38-A774D7052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" y="1541"/>
              <a:ext cx="985" cy="339"/>
            </a:xfrm>
            <a:custGeom>
              <a:avLst/>
              <a:gdLst>
                <a:gd name="T0" fmla="*/ 6158 w 394"/>
                <a:gd name="T1" fmla="*/ 342 h 127"/>
                <a:gd name="T2" fmla="*/ 3083 w 394"/>
                <a:gd name="T3" fmla="*/ 2416 h 127"/>
                <a:gd name="T4" fmla="*/ 0 w 394"/>
                <a:gd name="T5" fmla="*/ 342 h 127"/>
                <a:gd name="T6" fmla="*/ 0 w 394"/>
                <a:gd name="T7" fmla="*/ 0 h 127"/>
                <a:gd name="T8" fmla="*/ 3083 w 394"/>
                <a:gd name="T9" fmla="*/ 2037 h 127"/>
                <a:gd name="T10" fmla="*/ 6158 w 394"/>
                <a:gd name="T11" fmla="*/ 0 h 127"/>
                <a:gd name="T12" fmla="*/ 6158 w 394"/>
                <a:gd name="T13" fmla="*/ 342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4" h="127">
                  <a:moveTo>
                    <a:pt x="394" y="18"/>
                  </a:moveTo>
                  <a:cubicBezTo>
                    <a:pt x="394" y="77"/>
                    <a:pt x="306" y="127"/>
                    <a:pt x="197" y="127"/>
                  </a:cubicBezTo>
                  <a:cubicBezTo>
                    <a:pt x="88" y="127"/>
                    <a:pt x="0" y="77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88" y="107"/>
                    <a:pt x="197" y="107"/>
                  </a:cubicBezTo>
                  <a:cubicBezTo>
                    <a:pt x="306" y="107"/>
                    <a:pt x="394" y="59"/>
                    <a:pt x="394" y="0"/>
                  </a:cubicBezTo>
                  <a:lnTo>
                    <a:pt x="394" y="18"/>
                  </a:lnTo>
                  <a:close/>
                </a:path>
              </a:pathLst>
            </a:custGeom>
            <a:solidFill>
              <a:srgbClr val="C8E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8" name="Oval 77">
              <a:extLst>
                <a:ext uri="{FF2B5EF4-FFF2-40B4-BE49-F238E27FC236}">
                  <a16:creationId xmlns:a16="http://schemas.microsoft.com/office/drawing/2014/main" id="{B78A3766-F765-480F-A03C-9B3D766B3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" y="1256"/>
              <a:ext cx="985" cy="571"/>
            </a:xfrm>
            <a:prstGeom prst="ellipse">
              <a:avLst/>
            </a:pr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129" name="Freeform 78">
              <a:extLst>
                <a:ext uri="{FF2B5EF4-FFF2-40B4-BE49-F238E27FC236}">
                  <a16:creationId xmlns:a16="http://schemas.microsoft.com/office/drawing/2014/main" id="{E2AFFFA4-1432-459F-9132-624703D7D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1280"/>
              <a:ext cx="931" cy="520"/>
            </a:xfrm>
            <a:custGeom>
              <a:avLst/>
              <a:gdLst>
                <a:gd name="T0" fmla="*/ 5719 w 372"/>
                <a:gd name="T1" fmla="*/ 2368 h 195"/>
                <a:gd name="T2" fmla="*/ 5719 w 372"/>
                <a:gd name="T3" fmla="*/ 2355 h 195"/>
                <a:gd name="T4" fmla="*/ 5749 w 372"/>
                <a:gd name="T5" fmla="*/ 2296 h 195"/>
                <a:gd name="T6" fmla="*/ 5749 w 372"/>
                <a:gd name="T7" fmla="*/ 2275 h 195"/>
                <a:gd name="T8" fmla="*/ 5781 w 372"/>
                <a:gd name="T9" fmla="*/ 2197 h 195"/>
                <a:gd name="T10" fmla="*/ 5781 w 372"/>
                <a:gd name="T11" fmla="*/ 2197 h 195"/>
                <a:gd name="T12" fmla="*/ 5799 w 372"/>
                <a:gd name="T13" fmla="*/ 2125 h 195"/>
                <a:gd name="T14" fmla="*/ 5799 w 372"/>
                <a:gd name="T15" fmla="*/ 2125 h 195"/>
                <a:gd name="T16" fmla="*/ 5831 w 372"/>
                <a:gd name="T17" fmla="*/ 1856 h 195"/>
                <a:gd name="T18" fmla="*/ 4998 w 372"/>
                <a:gd name="T19" fmla="*/ 568 h 195"/>
                <a:gd name="T20" fmla="*/ 2918 w 372"/>
                <a:gd name="T21" fmla="*/ 0 h 195"/>
                <a:gd name="T22" fmla="*/ 833 w 372"/>
                <a:gd name="T23" fmla="*/ 568 h 195"/>
                <a:gd name="T24" fmla="*/ 0 w 372"/>
                <a:gd name="T25" fmla="*/ 1856 h 195"/>
                <a:gd name="T26" fmla="*/ 188 w 372"/>
                <a:gd name="T27" fmla="*/ 2504 h 195"/>
                <a:gd name="T28" fmla="*/ 188 w 372"/>
                <a:gd name="T29" fmla="*/ 2504 h 195"/>
                <a:gd name="T30" fmla="*/ 833 w 372"/>
                <a:gd name="T31" fmla="*/ 3149 h 195"/>
                <a:gd name="T32" fmla="*/ 2918 w 372"/>
                <a:gd name="T33" fmla="*/ 3699 h 195"/>
                <a:gd name="T34" fmla="*/ 4998 w 372"/>
                <a:gd name="T35" fmla="*/ 3149 h 195"/>
                <a:gd name="T36" fmla="*/ 5674 w 372"/>
                <a:gd name="T37" fmla="*/ 2445 h 195"/>
                <a:gd name="T38" fmla="*/ 5686 w 372"/>
                <a:gd name="T39" fmla="*/ 2445 h 195"/>
                <a:gd name="T40" fmla="*/ 5719 w 372"/>
                <a:gd name="T41" fmla="*/ 2368 h 1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2" h="195">
                  <a:moveTo>
                    <a:pt x="365" y="125"/>
                  </a:moveTo>
                  <a:cubicBezTo>
                    <a:pt x="365" y="125"/>
                    <a:pt x="365" y="125"/>
                    <a:pt x="365" y="124"/>
                  </a:cubicBezTo>
                  <a:cubicBezTo>
                    <a:pt x="366" y="123"/>
                    <a:pt x="366" y="122"/>
                    <a:pt x="367" y="121"/>
                  </a:cubicBezTo>
                  <a:cubicBezTo>
                    <a:pt x="367" y="121"/>
                    <a:pt x="367" y="120"/>
                    <a:pt x="367" y="120"/>
                  </a:cubicBezTo>
                  <a:cubicBezTo>
                    <a:pt x="368" y="119"/>
                    <a:pt x="368" y="118"/>
                    <a:pt x="369" y="116"/>
                  </a:cubicBezTo>
                  <a:cubicBezTo>
                    <a:pt x="369" y="116"/>
                    <a:pt x="369" y="116"/>
                    <a:pt x="369" y="116"/>
                  </a:cubicBezTo>
                  <a:cubicBezTo>
                    <a:pt x="370" y="114"/>
                    <a:pt x="370" y="113"/>
                    <a:pt x="370" y="112"/>
                  </a:cubicBezTo>
                  <a:cubicBezTo>
                    <a:pt x="370" y="112"/>
                    <a:pt x="370" y="112"/>
                    <a:pt x="370" y="112"/>
                  </a:cubicBezTo>
                  <a:cubicBezTo>
                    <a:pt x="372" y="107"/>
                    <a:pt x="372" y="102"/>
                    <a:pt x="372" y="98"/>
                  </a:cubicBezTo>
                  <a:cubicBezTo>
                    <a:pt x="372" y="72"/>
                    <a:pt x="353" y="48"/>
                    <a:pt x="319" y="30"/>
                  </a:cubicBezTo>
                  <a:cubicBezTo>
                    <a:pt x="284" y="10"/>
                    <a:pt x="236" y="0"/>
                    <a:pt x="186" y="0"/>
                  </a:cubicBezTo>
                  <a:cubicBezTo>
                    <a:pt x="135" y="0"/>
                    <a:pt x="88" y="10"/>
                    <a:pt x="53" y="30"/>
                  </a:cubicBezTo>
                  <a:cubicBezTo>
                    <a:pt x="18" y="48"/>
                    <a:pt x="0" y="72"/>
                    <a:pt x="0" y="98"/>
                  </a:cubicBezTo>
                  <a:cubicBezTo>
                    <a:pt x="0" y="110"/>
                    <a:pt x="4" y="121"/>
                    <a:pt x="12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21" y="145"/>
                    <a:pt x="35" y="156"/>
                    <a:pt x="53" y="166"/>
                  </a:cubicBezTo>
                  <a:cubicBezTo>
                    <a:pt x="88" y="185"/>
                    <a:pt x="135" y="195"/>
                    <a:pt x="186" y="195"/>
                  </a:cubicBezTo>
                  <a:cubicBezTo>
                    <a:pt x="236" y="195"/>
                    <a:pt x="284" y="185"/>
                    <a:pt x="319" y="166"/>
                  </a:cubicBezTo>
                  <a:cubicBezTo>
                    <a:pt x="339" y="155"/>
                    <a:pt x="353" y="143"/>
                    <a:pt x="362" y="129"/>
                  </a:cubicBezTo>
                  <a:cubicBezTo>
                    <a:pt x="362" y="129"/>
                    <a:pt x="362" y="129"/>
                    <a:pt x="363" y="129"/>
                  </a:cubicBezTo>
                  <a:cubicBezTo>
                    <a:pt x="363" y="127"/>
                    <a:pt x="364" y="126"/>
                    <a:pt x="365" y="125"/>
                  </a:cubicBezTo>
                  <a:close/>
                </a:path>
              </a:pathLst>
            </a:custGeom>
            <a:solidFill>
              <a:srgbClr val="E0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0" name="Freeform 79">
              <a:extLst>
                <a:ext uri="{FF2B5EF4-FFF2-40B4-BE49-F238E27FC236}">
                  <a16:creationId xmlns:a16="http://schemas.microsoft.com/office/drawing/2014/main" id="{D11CECA1-6F05-4188-9C98-A03EDCD6B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307"/>
              <a:ext cx="895" cy="469"/>
            </a:xfrm>
            <a:custGeom>
              <a:avLst/>
              <a:gdLst>
                <a:gd name="T0" fmla="*/ 750 w 358"/>
                <a:gd name="T1" fmla="*/ 2785 h 176"/>
                <a:gd name="T2" fmla="*/ 750 w 358"/>
                <a:gd name="T3" fmla="*/ 2785 h 176"/>
                <a:gd name="T4" fmla="*/ 0 w 358"/>
                <a:gd name="T5" fmla="*/ 1663 h 176"/>
                <a:gd name="T6" fmla="*/ 750 w 358"/>
                <a:gd name="T7" fmla="*/ 546 h 176"/>
                <a:gd name="T8" fmla="*/ 2800 w 358"/>
                <a:gd name="T9" fmla="*/ 0 h 176"/>
                <a:gd name="T10" fmla="*/ 4845 w 358"/>
                <a:gd name="T11" fmla="*/ 546 h 176"/>
                <a:gd name="T12" fmla="*/ 5595 w 358"/>
                <a:gd name="T13" fmla="*/ 1663 h 176"/>
                <a:gd name="T14" fmla="*/ 4845 w 358"/>
                <a:gd name="T15" fmla="*/ 2785 h 176"/>
                <a:gd name="T16" fmla="*/ 2800 w 358"/>
                <a:gd name="T17" fmla="*/ 3331 h 176"/>
                <a:gd name="T18" fmla="*/ 750 w 358"/>
                <a:gd name="T19" fmla="*/ 2785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8" h="176">
                  <a:moveTo>
                    <a:pt x="48" y="147"/>
                  </a:moveTo>
                  <a:cubicBezTo>
                    <a:pt x="48" y="147"/>
                    <a:pt x="48" y="147"/>
                    <a:pt x="48" y="147"/>
                  </a:cubicBezTo>
                  <a:cubicBezTo>
                    <a:pt x="17" y="131"/>
                    <a:pt x="0" y="110"/>
                    <a:pt x="0" y="88"/>
                  </a:cubicBezTo>
                  <a:cubicBezTo>
                    <a:pt x="0" y="67"/>
                    <a:pt x="17" y="45"/>
                    <a:pt x="48" y="29"/>
                  </a:cubicBezTo>
                  <a:cubicBezTo>
                    <a:pt x="83" y="10"/>
                    <a:pt x="129" y="0"/>
                    <a:pt x="179" y="0"/>
                  </a:cubicBezTo>
                  <a:cubicBezTo>
                    <a:pt x="229" y="0"/>
                    <a:pt x="275" y="10"/>
                    <a:pt x="310" y="29"/>
                  </a:cubicBezTo>
                  <a:cubicBezTo>
                    <a:pt x="341" y="45"/>
                    <a:pt x="358" y="67"/>
                    <a:pt x="358" y="88"/>
                  </a:cubicBezTo>
                  <a:cubicBezTo>
                    <a:pt x="358" y="110"/>
                    <a:pt x="341" y="131"/>
                    <a:pt x="310" y="147"/>
                  </a:cubicBezTo>
                  <a:cubicBezTo>
                    <a:pt x="275" y="166"/>
                    <a:pt x="229" y="176"/>
                    <a:pt x="179" y="176"/>
                  </a:cubicBezTo>
                  <a:cubicBezTo>
                    <a:pt x="129" y="176"/>
                    <a:pt x="83" y="166"/>
                    <a:pt x="48" y="147"/>
                  </a:cubicBezTo>
                  <a:close/>
                </a:path>
              </a:pathLst>
            </a:custGeom>
            <a:solidFill>
              <a:srgbClr val="C8E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1" name="Freeform 80">
              <a:extLst>
                <a:ext uri="{FF2B5EF4-FFF2-40B4-BE49-F238E27FC236}">
                  <a16:creationId xmlns:a16="http://schemas.microsoft.com/office/drawing/2014/main" id="{317DBBA8-D586-4908-A2F6-9AD5D60C6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307"/>
              <a:ext cx="895" cy="242"/>
            </a:xfrm>
            <a:custGeom>
              <a:avLst/>
              <a:gdLst>
                <a:gd name="T0" fmla="*/ 4845 w 358"/>
                <a:gd name="T1" fmla="*/ 545 h 91"/>
                <a:gd name="T2" fmla="*/ 2800 w 358"/>
                <a:gd name="T3" fmla="*/ 0 h 91"/>
                <a:gd name="T4" fmla="*/ 750 w 358"/>
                <a:gd name="T5" fmla="*/ 545 h 91"/>
                <a:gd name="T6" fmla="*/ 0 w 358"/>
                <a:gd name="T7" fmla="*/ 1654 h 91"/>
                <a:gd name="T8" fmla="*/ 0 w 358"/>
                <a:gd name="T9" fmla="*/ 1713 h 91"/>
                <a:gd name="T10" fmla="*/ 675 w 358"/>
                <a:gd name="T11" fmla="*/ 862 h 91"/>
                <a:gd name="T12" fmla="*/ 2800 w 358"/>
                <a:gd name="T13" fmla="*/ 247 h 91"/>
                <a:gd name="T14" fmla="*/ 4925 w 358"/>
                <a:gd name="T15" fmla="*/ 862 h 91"/>
                <a:gd name="T16" fmla="*/ 5595 w 358"/>
                <a:gd name="T17" fmla="*/ 1713 h 91"/>
                <a:gd name="T18" fmla="*/ 5595 w 358"/>
                <a:gd name="T19" fmla="*/ 1654 h 91"/>
                <a:gd name="T20" fmla="*/ 4845 w 358"/>
                <a:gd name="T21" fmla="*/ 545 h 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8" h="91">
                  <a:moveTo>
                    <a:pt x="310" y="29"/>
                  </a:moveTo>
                  <a:cubicBezTo>
                    <a:pt x="275" y="10"/>
                    <a:pt x="229" y="0"/>
                    <a:pt x="179" y="0"/>
                  </a:cubicBezTo>
                  <a:cubicBezTo>
                    <a:pt x="129" y="0"/>
                    <a:pt x="83" y="10"/>
                    <a:pt x="48" y="29"/>
                  </a:cubicBezTo>
                  <a:cubicBezTo>
                    <a:pt x="17" y="45"/>
                    <a:pt x="0" y="67"/>
                    <a:pt x="0" y="88"/>
                  </a:cubicBezTo>
                  <a:cubicBezTo>
                    <a:pt x="0" y="89"/>
                    <a:pt x="0" y="90"/>
                    <a:pt x="0" y="91"/>
                  </a:cubicBezTo>
                  <a:cubicBezTo>
                    <a:pt x="7" y="75"/>
                    <a:pt x="23" y="59"/>
                    <a:pt x="43" y="46"/>
                  </a:cubicBezTo>
                  <a:cubicBezTo>
                    <a:pt x="78" y="21"/>
                    <a:pt x="127" y="13"/>
                    <a:pt x="179" y="13"/>
                  </a:cubicBezTo>
                  <a:cubicBezTo>
                    <a:pt x="230" y="13"/>
                    <a:pt x="280" y="22"/>
                    <a:pt x="315" y="46"/>
                  </a:cubicBezTo>
                  <a:cubicBezTo>
                    <a:pt x="336" y="59"/>
                    <a:pt x="351" y="73"/>
                    <a:pt x="358" y="91"/>
                  </a:cubicBezTo>
                  <a:cubicBezTo>
                    <a:pt x="358" y="90"/>
                    <a:pt x="358" y="89"/>
                    <a:pt x="358" y="88"/>
                  </a:cubicBezTo>
                  <a:cubicBezTo>
                    <a:pt x="358" y="67"/>
                    <a:pt x="341" y="45"/>
                    <a:pt x="310" y="29"/>
                  </a:cubicBezTo>
                  <a:close/>
                </a:path>
              </a:pathLst>
            </a:custGeom>
            <a:solidFill>
              <a:srgbClr val="7CC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2" name="Freeform 81">
              <a:extLst>
                <a:ext uri="{FF2B5EF4-FFF2-40B4-BE49-F238E27FC236}">
                  <a16:creationId xmlns:a16="http://schemas.microsoft.com/office/drawing/2014/main" id="{F3D97EF3-02DB-4855-9A38-4DA76BF2E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" y="1701"/>
              <a:ext cx="17" cy="67"/>
            </a:xfrm>
            <a:custGeom>
              <a:avLst/>
              <a:gdLst>
                <a:gd name="T0" fmla="*/ 0 w 7"/>
                <a:gd name="T1" fmla="*/ 367 h 25"/>
                <a:gd name="T2" fmla="*/ 100 w 7"/>
                <a:gd name="T3" fmla="*/ 482 h 25"/>
                <a:gd name="T4" fmla="*/ 100 w 7"/>
                <a:gd name="T5" fmla="*/ 94 h 25"/>
                <a:gd name="T6" fmla="*/ 0 w 7"/>
                <a:gd name="T7" fmla="*/ 0 h 25"/>
                <a:gd name="T8" fmla="*/ 0 w 7"/>
                <a:gd name="T9" fmla="*/ 36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25">
                  <a:moveTo>
                    <a:pt x="0" y="19"/>
                  </a:moveTo>
                  <a:cubicBezTo>
                    <a:pt x="2" y="21"/>
                    <a:pt x="5" y="23"/>
                    <a:pt x="7" y="2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3"/>
                    <a:pt x="2" y="2"/>
                    <a:pt x="0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3" name="Freeform 82">
              <a:extLst>
                <a:ext uri="{FF2B5EF4-FFF2-40B4-BE49-F238E27FC236}">
                  <a16:creationId xmlns:a16="http://schemas.microsoft.com/office/drawing/2014/main" id="{AE751863-953E-4F52-8AB7-64A7ACE4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1725"/>
              <a:ext cx="42" cy="78"/>
            </a:xfrm>
            <a:custGeom>
              <a:avLst/>
              <a:gdLst>
                <a:gd name="T0" fmla="*/ 0 w 17"/>
                <a:gd name="T1" fmla="*/ 368 h 29"/>
                <a:gd name="T2" fmla="*/ 257 w 17"/>
                <a:gd name="T3" fmla="*/ 565 h 29"/>
                <a:gd name="T4" fmla="*/ 257 w 17"/>
                <a:gd name="T5" fmla="*/ 196 h 29"/>
                <a:gd name="T6" fmla="*/ 0 w 17"/>
                <a:gd name="T7" fmla="*/ 0 h 29"/>
                <a:gd name="T8" fmla="*/ 0 w 17"/>
                <a:gd name="T9" fmla="*/ 36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9">
                  <a:moveTo>
                    <a:pt x="0" y="19"/>
                  </a:moveTo>
                  <a:cubicBezTo>
                    <a:pt x="5" y="22"/>
                    <a:pt x="11" y="26"/>
                    <a:pt x="17" y="2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1" y="6"/>
                    <a:pt x="5" y="3"/>
                    <a:pt x="0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9A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4" name="Freeform 83">
              <a:extLst>
                <a:ext uri="{FF2B5EF4-FFF2-40B4-BE49-F238E27FC236}">
                  <a16:creationId xmlns:a16="http://schemas.microsoft.com/office/drawing/2014/main" id="{137B6F41-1F78-4CD2-8E33-C5AE5243A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1819"/>
              <a:ext cx="30" cy="53"/>
            </a:xfrm>
            <a:custGeom>
              <a:avLst/>
              <a:gdLst>
                <a:gd name="T0" fmla="*/ 0 w 12"/>
                <a:gd name="T1" fmla="*/ 352 h 20"/>
                <a:gd name="T2" fmla="*/ 188 w 12"/>
                <a:gd name="T3" fmla="*/ 371 h 20"/>
                <a:gd name="T4" fmla="*/ 188 w 12"/>
                <a:gd name="T5" fmla="*/ 21 h 20"/>
                <a:gd name="T6" fmla="*/ 0 w 12"/>
                <a:gd name="T7" fmla="*/ 0 h 20"/>
                <a:gd name="T8" fmla="*/ 0 w 12"/>
                <a:gd name="T9" fmla="*/ 35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0">
                  <a:moveTo>
                    <a:pt x="0" y="19"/>
                  </a:moveTo>
                  <a:cubicBezTo>
                    <a:pt x="4" y="20"/>
                    <a:pt x="8" y="20"/>
                    <a:pt x="12" y="2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1"/>
                    <a:pt x="4" y="0"/>
                    <a:pt x="0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5" name="Freeform 84">
              <a:extLst>
                <a:ext uri="{FF2B5EF4-FFF2-40B4-BE49-F238E27FC236}">
                  <a16:creationId xmlns:a16="http://schemas.microsoft.com/office/drawing/2014/main" id="{40E6D9BE-07F1-4642-96B9-852F8DE0E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1821"/>
              <a:ext cx="10" cy="54"/>
            </a:xfrm>
            <a:custGeom>
              <a:avLst/>
              <a:gdLst>
                <a:gd name="T0" fmla="*/ 0 w 4"/>
                <a:gd name="T1" fmla="*/ 394 h 20"/>
                <a:gd name="T2" fmla="*/ 63 w 4"/>
                <a:gd name="T3" fmla="*/ 394 h 20"/>
                <a:gd name="T4" fmla="*/ 63 w 4"/>
                <a:gd name="T5" fmla="*/ 22 h 20"/>
                <a:gd name="T6" fmla="*/ 0 w 4"/>
                <a:gd name="T7" fmla="*/ 0 h 20"/>
                <a:gd name="T8" fmla="*/ 0 w 4"/>
                <a:gd name="T9" fmla="*/ 39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20">
                  <a:moveTo>
                    <a:pt x="0" y="20"/>
                  </a:moveTo>
                  <a:cubicBezTo>
                    <a:pt x="1" y="20"/>
                    <a:pt x="2" y="20"/>
                    <a:pt x="4" y="2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9A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6" name="Freeform 85">
              <a:extLst>
                <a:ext uri="{FF2B5EF4-FFF2-40B4-BE49-F238E27FC236}">
                  <a16:creationId xmlns:a16="http://schemas.microsoft.com/office/drawing/2014/main" id="{844ECEF1-3D3C-40D2-B72C-09E6FFCBE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1824"/>
              <a:ext cx="35" cy="53"/>
            </a:xfrm>
            <a:custGeom>
              <a:avLst/>
              <a:gdLst>
                <a:gd name="T0" fmla="*/ 0 w 14"/>
                <a:gd name="T1" fmla="*/ 371 h 20"/>
                <a:gd name="T2" fmla="*/ 220 w 14"/>
                <a:gd name="T3" fmla="*/ 371 h 20"/>
                <a:gd name="T4" fmla="*/ 220 w 14"/>
                <a:gd name="T5" fmla="*/ 21 h 20"/>
                <a:gd name="T6" fmla="*/ 0 w 14"/>
                <a:gd name="T7" fmla="*/ 0 h 20"/>
                <a:gd name="T8" fmla="*/ 0 w 14"/>
                <a:gd name="T9" fmla="*/ 37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0">
                  <a:moveTo>
                    <a:pt x="0" y="20"/>
                  </a:moveTo>
                  <a:cubicBezTo>
                    <a:pt x="5" y="20"/>
                    <a:pt x="10" y="20"/>
                    <a:pt x="14" y="2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0" y="1"/>
                    <a:pt x="5" y="0"/>
                    <a:pt x="0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9A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7" name="Freeform 86">
              <a:extLst>
                <a:ext uri="{FF2B5EF4-FFF2-40B4-BE49-F238E27FC236}">
                  <a16:creationId xmlns:a16="http://schemas.microsoft.com/office/drawing/2014/main" id="{1170EF5F-87D2-4200-8A5A-BAF082FD5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1731"/>
              <a:ext cx="7" cy="56"/>
            </a:xfrm>
            <a:custGeom>
              <a:avLst/>
              <a:gdLst>
                <a:gd name="T0" fmla="*/ 0 w 3"/>
                <a:gd name="T1" fmla="*/ 397 h 21"/>
                <a:gd name="T2" fmla="*/ 37 w 3"/>
                <a:gd name="T3" fmla="*/ 363 h 21"/>
                <a:gd name="T4" fmla="*/ 37 w 3"/>
                <a:gd name="T5" fmla="*/ 0 h 21"/>
                <a:gd name="T6" fmla="*/ 0 w 3"/>
                <a:gd name="T7" fmla="*/ 35 h 21"/>
                <a:gd name="T8" fmla="*/ 0 w 3"/>
                <a:gd name="T9" fmla="*/ 39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21">
                  <a:moveTo>
                    <a:pt x="0" y="21"/>
                  </a:moveTo>
                  <a:cubicBezTo>
                    <a:pt x="1" y="21"/>
                    <a:pt x="2" y="20"/>
                    <a:pt x="3" y="19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8" name="Freeform 87">
              <a:extLst>
                <a:ext uri="{FF2B5EF4-FFF2-40B4-BE49-F238E27FC236}">
                  <a16:creationId xmlns:a16="http://schemas.microsoft.com/office/drawing/2014/main" id="{99EB533B-F76D-4D8C-8CB5-D873B9EAD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1693"/>
              <a:ext cx="32" cy="78"/>
            </a:xfrm>
            <a:custGeom>
              <a:avLst/>
              <a:gdLst>
                <a:gd name="T0" fmla="*/ 0 w 13"/>
                <a:gd name="T1" fmla="*/ 565 h 29"/>
                <a:gd name="T2" fmla="*/ 194 w 13"/>
                <a:gd name="T3" fmla="*/ 368 h 29"/>
                <a:gd name="T4" fmla="*/ 194 w 13"/>
                <a:gd name="T5" fmla="*/ 0 h 29"/>
                <a:gd name="T6" fmla="*/ 0 w 13"/>
                <a:gd name="T7" fmla="*/ 196 h 29"/>
                <a:gd name="T8" fmla="*/ 0 w 13"/>
                <a:gd name="T9" fmla="*/ 565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9">
                  <a:moveTo>
                    <a:pt x="0" y="29"/>
                  </a:moveTo>
                  <a:cubicBezTo>
                    <a:pt x="5" y="26"/>
                    <a:pt x="9" y="22"/>
                    <a:pt x="13" y="19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3"/>
                    <a:pt x="5" y="6"/>
                    <a:pt x="0" y="10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49A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9" name="Freeform 88">
              <a:extLst>
                <a:ext uri="{FF2B5EF4-FFF2-40B4-BE49-F238E27FC236}">
                  <a16:creationId xmlns:a16="http://schemas.microsoft.com/office/drawing/2014/main" id="{56EC9CC6-8067-4DF3-8B4B-717DCB3E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1669"/>
              <a:ext cx="13" cy="64"/>
            </a:xfrm>
            <a:custGeom>
              <a:avLst/>
              <a:gdLst>
                <a:gd name="T0" fmla="*/ 0 w 5"/>
                <a:gd name="T1" fmla="*/ 456 h 24"/>
                <a:gd name="T2" fmla="*/ 88 w 5"/>
                <a:gd name="T3" fmla="*/ 363 h 24"/>
                <a:gd name="T4" fmla="*/ 88 w 5"/>
                <a:gd name="T5" fmla="*/ 0 h 24"/>
                <a:gd name="T6" fmla="*/ 0 w 5"/>
                <a:gd name="T7" fmla="*/ 93 h 24"/>
                <a:gd name="T8" fmla="*/ 0 w 5"/>
                <a:gd name="T9" fmla="*/ 45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24">
                  <a:moveTo>
                    <a:pt x="0" y="24"/>
                  </a:moveTo>
                  <a:cubicBezTo>
                    <a:pt x="2" y="22"/>
                    <a:pt x="4" y="21"/>
                    <a:pt x="5" y="1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3"/>
                    <a:pt x="0" y="5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49A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0" name="Freeform 89">
              <a:extLst>
                <a:ext uri="{FF2B5EF4-FFF2-40B4-BE49-F238E27FC236}">
                  <a16:creationId xmlns:a16="http://schemas.microsoft.com/office/drawing/2014/main" id="{A0BD227A-821D-47DE-A81D-37F311C64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1531"/>
              <a:ext cx="785" cy="245"/>
            </a:xfrm>
            <a:custGeom>
              <a:avLst/>
              <a:gdLst>
                <a:gd name="T0" fmla="*/ 4908 w 314"/>
                <a:gd name="T1" fmla="*/ 0 h 92"/>
                <a:gd name="T2" fmla="*/ 4158 w 314"/>
                <a:gd name="T3" fmla="*/ 1057 h 92"/>
                <a:gd name="T4" fmla="*/ 2113 w 314"/>
                <a:gd name="T5" fmla="*/ 1603 h 92"/>
                <a:gd name="T6" fmla="*/ 0 w 314"/>
                <a:gd name="T7" fmla="*/ 1148 h 92"/>
                <a:gd name="T8" fmla="*/ 0 w 314"/>
                <a:gd name="T9" fmla="*/ 1148 h 92"/>
                <a:gd name="T10" fmla="*/ 63 w 314"/>
                <a:gd name="T11" fmla="*/ 1190 h 92"/>
                <a:gd name="T12" fmla="*/ 2113 w 314"/>
                <a:gd name="T13" fmla="*/ 1736 h 92"/>
                <a:gd name="T14" fmla="*/ 4158 w 314"/>
                <a:gd name="T15" fmla="*/ 1190 h 92"/>
                <a:gd name="T16" fmla="*/ 4908 w 314"/>
                <a:gd name="T17" fmla="*/ 77 h 92"/>
                <a:gd name="T18" fmla="*/ 4908 w 314"/>
                <a:gd name="T19" fmla="*/ 0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4" h="92">
                  <a:moveTo>
                    <a:pt x="314" y="0"/>
                  </a:moveTo>
                  <a:cubicBezTo>
                    <a:pt x="312" y="20"/>
                    <a:pt x="295" y="40"/>
                    <a:pt x="266" y="56"/>
                  </a:cubicBezTo>
                  <a:cubicBezTo>
                    <a:pt x="231" y="75"/>
                    <a:pt x="185" y="85"/>
                    <a:pt x="135" y="85"/>
                  </a:cubicBezTo>
                  <a:cubicBezTo>
                    <a:pt x="85" y="85"/>
                    <a:pt x="34" y="79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2"/>
                    <a:pt x="3" y="63"/>
                    <a:pt x="4" y="63"/>
                  </a:cubicBezTo>
                  <a:cubicBezTo>
                    <a:pt x="39" y="82"/>
                    <a:pt x="85" y="92"/>
                    <a:pt x="135" y="92"/>
                  </a:cubicBezTo>
                  <a:cubicBezTo>
                    <a:pt x="185" y="92"/>
                    <a:pt x="231" y="82"/>
                    <a:pt x="266" y="63"/>
                  </a:cubicBezTo>
                  <a:cubicBezTo>
                    <a:pt x="297" y="47"/>
                    <a:pt x="314" y="26"/>
                    <a:pt x="314" y="4"/>
                  </a:cubicBezTo>
                  <a:cubicBezTo>
                    <a:pt x="314" y="3"/>
                    <a:pt x="314" y="2"/>
                    <a:pt x="314" y="0"/>
                  </a:cubicBezTo>
                  <a:close/>
                </a:path>
              </a:pathLst>
            </a:custGeom>
            <a:solidFill>
              <a:srgbClr val="008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1" name="Freeform 90">
              <a:extLst>
                <a:ext uri="{FF2B5EF4-FFF2-40B4-BE49-F238E27FC236}">
                  <a16:creationId xmlns:a16="http://schemas.microsoft.com/office/drawing/2014/main" id="{F4EAF2D9-38E3-4E9B-AECC-0025D3E00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" y="1264"/>
              <a:ext cx="813" cy="277"/>
            </a:xfrm>
            <a:custGeom>
              <a:avLst/>
              <a:gdLst>
                <a:gd name="T0" fmla="*/ 20 w 325"/>
                <a:gd name="T1" fmla="*/ 1966 h 104"/>
                <a:gd name="T2" fmla="*/ 846 w 325"/>
                <a:gd name="T3" fmla="*/ 716 h 104"/>
                <a:gd name="T4" fmla="*/ 3022 w 325"/>
                <a:gd name="T5" fmla="*/ 93 h 104"/>
                <a:gd name="T6" fmla="*/ 5088 w 325"/>
                <a:gd name="T7" fmla="*/ 645 h 104"/>
                <a:gd name="T8" fmla="*/ 5088 w 325"/>
                <a:gd name="T9" fmla="*/ 645 h 104"/>
                <a:gd name="T10" fmla="*/ 5006 w 325"/>
                <a:gd name="T11" fmla="*/ 589 h 104"/>
                <a:gd name="T12" fmla="*/ 3054 w 325"/>
                <a:gd name="T13" fmla="*/ 0 h 104"/>
                <a:gd name="T14" fmla="*/ 833 w 325"/>
                <a:gd name="T15" fmla="*/ 623 h 104"/>
                <a:gd name="T16" fmla="*/ 0 w 325"/>
                <a:gd name="T17" fmla="*/ 1886 h 104"/>
                <a:gd name="T18" fmla="*/ 20 w 325"/>
                <a:gd name="T19" fmla="*/ 1966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5" h="104">
                  <a:moveTo>
                    <a:pt x="1" y="104"/>
                  </a:moveTo>
                  <a:cubicBezTo>
                    <a:pt x="2" y="84"/>
                    <a:pt x="25" y="54"/>
                    <a:pt x="54" y="38"/>
                  </a:cubicBezTo>
                  <a:cubicBezTo>
                    <a:pt x="89" y="20"/>
                    <a:pt x="143" y="5"/>
                    <a:pt x="193" y="5"/>
                  </a:cubicBezTo>
                  <a:cubicBezTo>
                    <a:pt x="242" y="5"/>
                    <a:pt x="290" y="15"/>
                    <a:pt x="325" y="34"/>
                  </a:cubicBezTo>
                  <a:cubicBezTo>
                    <a:pt x="325" y="34"/>
                    <a:pt x="325" y="34"/>
                    <a:pt x="325" y="34"/>
                  </a:cubicBezTo>
                  <a:cubicBezTo>
                    <a:pt x="323" y="33"/>
                    <a:pt x="322" y="32"/>
                    <a:pt x="320" y="31"/>
                  </a:cubicBezTo>
                  <a:cubicBezTo>
                    <a:pt x="286" y="13"/>
                    <a:pt x="244" y="0"/>
                    <a:pt x="195" y="0"/>
                  </a:cubicBezTo>
                  <a:cubicBezTo>
                    <a:pt x="145" y="0"/>
                    <a:pt x="88" y="14"/>
                    <a:pt x="53" y="33"/>
                  </a:cubicBezTo>
                  <a:cubicBezTo>
                    <a:pt x="22" y="49"/>
                    <a:pt x="0" y="79"/>
                    <a:pt x="0" y="100"/>
                  </a:cubicBezTo>
                  <a:cubicBezTo>
                    <a:pt x="0" y="101"/>
                    <a:pt x="0" y="103"/>
                    <a:pt x="1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2" name="Freeform 91">
              <a:extLst>
                <a:ext uri="{FF2B5EF4-FFF2-40B4-BE49-F238E27FC236}">
                  <a16:creationId xmlns:a16="http://schemas.microsoft.com/office/drawing/2014/main" id="{AB441E82-4CE1-446F-B80A-95FB1255A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" y="1557"/>
              <a:ext cx="985" cy="283"/>
            </a:xfrm>
            <a:custGeom>
              <a:avLst/>
              <a:gdLst>
                <a:gd name="T0" fmla="*/ 3083 w 394"/>
                <a:gd name="T1" fmla="*/ 1925 h 106"/>
                <a:gd name="T2" fmla="*/ 0 w 394"/>
                <a:gd name="T3" fmla="*/ 0 h 106"/>
                <a:gd name="T4" fmla="*/ 0 w 394"/>
                <a:gd name="T5" fmla="*/ 0 h 106"/>
                <a:gd name="T6" fmla="*/ 3083 w 394"/>
                <a:gd name="T7" fmla="*/ 2018 h 106"/>
                <a:gd name="T8" fmla="*/ 6158 w 394"/>
                <a:gd name="T9" fmla="*/ 0 h 106"/>
                <a:gd name="T10" fmla="*/ 6158 w 394"/>
                <a:gd name="T11" fmla="*/ 0 h 106"/>
                <a:gd name="T12" fmla="*/ 3083 w 394"/>
                <a:gd name="T13" fmla="*/ 1925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4" h="106">
                  <a:moveTo>
                    <a:pt x="197" y="101"/>
                  </a:moveTo>
                  <a:cubicBezTo>
                    <a:pt x="92" y="101"/>
                    <a:pt x="5" y="5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"/>
                    <a:pt x="88" y="106"/>
                    <a:pt x="197" y="106"/>
                  </a:cubicBezTo>
                  <a:cubicBezTo>
                    <a:pt x="306" y="106"/>
                    <a:pt x="394" y="58"/>
                    <a:pt x="394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389" y="56"/>
                    <a:pt x="302" y="101"/>
                    <a:pt x="197" y="101"/>
                  </a:cubicBezTo>
                  <a:close/>
                </a:path>
              </a:pathLst>
            </a:custGeom>
            <a:solidFill>
              <a:srgbClr val="49A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3" name="Freeform 92">
              <a:extLst>
                <a:ext uri="{FF2B5EF4-FFF2-40B4-BE49-F238E27FC236}">
                  <a16:creationId xmlns:a16="http://schemas.microsoft.com/office/drawing/2014/main" id="{487917FA-CDE4-43B5-A837-A9E8872DD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1339"/>
              <a:ext cx="681" cy="90"/>
            </a:xfrm>
            <a:custGeom>
              <a:avLst/>
              <a:gdLst>
                <a:gd name="T0" fmla="*/ 0 w 272"/>
                <a:gd name="T1" fmla="*/ 630 h 34"/>
                <a:gd name="T2" fmla="*/ 0 w 272"/>
                <a:gd name="T3" fmla="*/ 630 h 34"/>
                <a:gd name="T4" fmla="*/ 2138 w 272"/>
                <a:gd name="T5" fmla="*/ 34 h 34"/>
                <a:gd name="T6" fmla="*/ 4269 w 272"/>
                <a:gd name="T7" fmla="*/ 630 h 34"/>
                <a:gd name="T8" fmla="*/ 4269 w 272"/>
                <a:gd name="T9" fmla="*/ 630 h 34"/>
                <a:gd name="T10" fmla="*/ 2138 w 272"/>
                <a:gd name="T11" fmla="*/ 0 h 34"/>
                <a:gd name="T12" fmla="*/ 0 w 272"/>
                <a:gd name="T13" fmla="*/ 63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2" h="34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1" y="12"/>
                    <a:pt x="77" y="2"/>
                    <a:pt x="136" y="2"/>
                  </a:cubicBezTo>
                  <a:cubicBezTo>
                    <a:pt x="194" y="2"/>
                    <a:pt x="240" y="12"/>
                    <a:pt x="272" y="34"/>
                  </a:cubicBezTo>
                  <a:cubicBezTo>
                    <a:pt x="272" y="34"/>
                    <a:pt x="272" y="34"/>
                    <a:pt x="272" y="34"/>
                  </a:cubicBezTo>
                  <a:cubicBezTo>
                    <a:pt x="240" y="12"/>
                    <a:pt x="195" y="0"/>
                    <a:pt x="136" y="0"/>
                  </a:cubicBezTo>
                  <a:cubicBezTo>
                    <a:pt x="77" y="0"/>
                    <a:pt x="32" y="12"/>
                    <a:pt x="0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4" name="Freeform 93">
              <a:extLst>
                <a:ext uri="{FF2B5EF4-FFF2-40B4-BE49-F238E27FC236}">
                  <a16:creationId xmlns:a16="http://schemas.microsoft.com/office/drawing/2014/main" id="{BB2D51A1-2E1A-4CDA-B460-1C45C4CC8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" y="1541"/>
              <a:ext cx="985" cy="339"/>
            </a:xfrm>
            <a:custGeom>
              <a:avLst/>
              <a:gdLst>
                <a:gd name="T0" fmla="*/ 6158 w 394"/>
                <a:gd name="T1" fmla="*/ 342 h 127"/>
                <a:gd name="T2" fmla="*/ 3083 w 394"/>
                <a:gd name="T3" fmla="*/ 2416 h 127"/>
                <a:gd name="T4" fmla="*/ 0 w 394"/>
                <a:gd name="T5" fmla="*/ 342 h 127"/>
                <a:gd name="T6" fmla="*/ 0 w 394"/>
                <a:gd name="T7" fmla="*/ 0 h 127"/>
                <a:gd name="T8" fmla="*/ 3083 w 394"/>
                <a:gd name="T9" fmla="*/ 2037 h 127"/>
                <a:gd name="T10" fmla="*/ 6158 w 394"/>
                <a:gd name="T11" fmla="*/ 0 h 127"/>
                <a:gd name="T12" fmla="*/ 6158 w 394"/>
                <a:gd name="T13" fmla="*/ 342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4" h="127">
                  <a:moveTo>
                    <a:pt x="394" y="18"/>
                  </a:moveTo>
                  <a:cubicBezTo>
                    <a:pt x="394" y="77"/>
                    <a:pt x="306" y="127"/>
                    <a:pt x="197" y="127"/>
                  </a:cubicBezTo>
                  <a:cubicBezTo>
                    <a:pt x="88" y="127"/>
                    <a:pt x="0" y="77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88" y="107"/>
                    <a:pt x="197" y="107"/>
                  </a:cubicBezTo>
                  <a:cubicBezTo>
                    <a:pt x="306" y="107"/>
                    <a:pt x="394" y="59"/>
                    <a:pt x="394" y="0"/>
                  </a:cubicBezTo>
                  <a:lnTo>
                    <a:pt x="394" y="18"/>
                  </a:lnTo>
                  <a:close/>
                </a:path>
              </a:pathLst>
            </a:custGeom>
            <a:noFill/>
            <a:ln w="111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5" name="Oval 94">
              <a:extLst>
                <a:ext uri="{FF2B5EF4-FFF2-40B4-BE49-F238E27FC236}">
                  <a16:creationId xmlns:a16="http://schemas.microsoft.com/office/drawing/2014/main" id="{F587C474-93A9-409A-B9C7-2808EB8AE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" y="1256"/>
              <a:ext cx="985" cy="571"/>
            </a:xfrm>
            <a:prstGeom prst="ellipse">
              <a:avLst/>
            </a:pr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146" name="Oval 95">
              <a:extLst>
                <a:ext uri="{FF2B5EF4-FFF2-40B4-BE49-F238E27FC236}">
                  <a16:creationId xmlns:a16="http://schemas.microsoft.com/office/drawing/2014/main" id="{3200EA7E-581F-4083-A221-67BC07194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" y="1523"/>
              <a:ext cx="60" cy="37"/>
            </a:xfrm>
            <a:prstGeom prst="ellipse">
              <a:avLst/>
            </a:prstGeom>
            <a:solidFill>
              <a:srgbClr val="7CC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147" name="Oval 96">
              <a:extLst>
                <a:ext uri="{FF2B5EF4-FFF2-40B4-BE49-F238E27FC236}">
                  <a16:creationId xmlns:a16="http://schemas.microsoft.com/office/drawing/2014/main" id="{61309A32-9253-4DC3-BD20-9BCC8A22D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" y="1523"/>
              <a:ext cx="60" cy="37"/>
            </a:xfrm>
            <a:prstGeom prst="ellips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148" name="Freeform 97">
              <a:extLst>
                <a:ext uri="{FF2B5EF4-FFF2-40B4-BE49-F238E27FC236}">
                  <a16:creationId xmlns:a16="http://schemas.microsoft.com/office/drawing/2014/main" id="{636CA3EB-6190-46FF-8770-AA819CFCF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307"/>
              <a:ext cx="895" cy="469"/>
            </a:xfrm>
            <a:custGeom>
              <a:avLst/>
              <a:gdLst>
                <a:gd name="T0" fmla="*/ 750 w 358"/>
                <a:gd name="T1" fmla="*/ 2785 h 176"/>
                <a:gd name="T2" fmla="*/ 750 w 358"/>
                <a:gd name="T3" fmla="*/ 2785 h 176"/>
                <a:gd name="T4" fmla="*/ 0 w 358"/>
                <a:gd name="T5" fmla="*/ 1663 h 176"/>
                <a:gd name="T6" fmla="*/ 750 w 358"/>
                <a:gd name="T7" fmla="*/ 546 h 176"/>
                <a:gd name="T8" fmla="*/ 2800 w 358"/>
                <a:gd name="T9" fmla="*/ 0 h 176"/>
                <a:gd name="T10" fmla="*/ 4845 w 358"/>
                <a:gd name="T11" fmla="*/ 546 h 176"/>
                <a:gd name="T12" fmla="*/ 5595 w 358"/>
                <a:gd name="T13" fmla="*/ 1663 h 176"/>
                <a:gd name="T14" fmla="*/ 4845 w 358"/>
                <a:gd name="T15" fmla="*/ 2785 h 176"/>
                <a:gd name="T16" fmla="*/ 2800 w 358"/>
                <a:gd name="T17" fmla="*/ 3331 h 176"/>
                <a:gd name="T18" fmla="*/ 750 w 358"/>
                <a:gd name="T19" fmla="*/ 2785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8" h="176">
                  <a:moveTo>
                    <a:pt x="48" y="147"/>
                  </a:moveTo>
                  <a:cubicBezTo>
                    <a:pt x="48" y="147"/>
                    <a:pt x="48" y="147"/>
                    <a:pt x="48" y="147"/>
                  </a:cubicBezTo>
                  <a:cubicBezTo>
                    <a:pt x="17" y="131"/>
                    <a:pt x="0" y="110"/>
                    <a:pt x="0" y="88"/>
                  </a:cubicBezTo>
                  <a:cubicBezTo>
                    <a:pt x="0" y="67"/>
                    <a:pt x="17" y="45"/>
                    <a:pt x="48" y="29"/>
                  </a:cubicBezTo>
                  <a:cubicBezTo>
                    <a:pt x="83" y="10"/>
                    <a:pt x="129" y="0"/>
                    <a:pt x="179" y="0"/>
                  </a:cubicBezTo>
                  <a:cubicBezTo>
                    <a:pt x="229" y="0"/>
                    <a:pt x="275" y="10"/>
                    <a:pt x="310" y="29"/>
                  </a:cubicBezTo>
                  <a:cubicBezTo>
                    <a:pt x="341" y="45"/>
                    <a:pt x="358" y="67"/>
                    <a:pt x="358" y="88"/>
                  </a:cubicBezTo>
                  <a:cubicBezTo>
                    <a:pt x="358" y="110"/>
                    <a:pt x="341" y="131"/>
                    <a:pt x="310" y="147"/>
                  </a:cubicBezTo>
                  <a:cubicBezTo>
                    <a:pt x="275" y="166"/>
                    <a:pt x="229" y="176"/>
                    <a:pt x="179" y="176"/>
                  </a:cubicBezTo>
                  <a:cubicBezTo>
                    <a:pt x="129" y="176"/>
                    <a:pt x="83" y="166"/>
                    <a:pt x="48" y="147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9" name="Freeform 98">
              <a:extLst>
                <a:ext uri="{FF2B5EF4-FFF2-40B4-BE49-F238E27FC236}">
                  <a16:creationId xmlns:a16="http://schemas.microsoft.com/office/drawing/2014/main" id="{E177A0EC-AC6D-41FA-99FC-5E24881BB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1355"/>
              <a:ext cx="543" cy="205"/>
            </a:xfrm>
            <a:custGeom>
              <a:avLst/>
              <a:gdLst>
                <a:gd name="T0" fmla="*/ 0 w 217"/>
                <a:gd name="T1" fmla="*/ 1454 h 77"/>
                <a:gd name="T2" fmla="*/ 2535 w 217"/>
                <a:gd name="T3" fmla="*/ 0 h 77"/>
                <a:gd name="T4" fmla="*/ 3401 w 217"/>
                <a:gd name="T5" fmla="*/ 114 h 77"/>
                <a:gd name="T6" fmla="*/ 0 w 217"/>
                <a:gd name="T7" fmla="*/ 1454 h 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77">
                  <a:moveTo>
                    <a:pt x="0" y="77"/>
                  </a:moveTo>
                  <a:cubicBezTo>
                    <a:pt x="9" y="34"/>
                    <a:pt x="84" y="0"/>
                    <a:pt x="162" y="0"/>
                  </a:cubicBezTo>
                  <a:cubicBezTo>
                    <a:pt x="180" y="0"/>
                    <a:pt x="199" y="2"/>
                    <a:pt x="217" y="6"/>
                  </a:cubicBezTo>
                  <a:cubicBezTo>
                    <a:pt x="178" y="0"/>
                    <a:pt x="34" y="4"/>
                    <a:pt x="0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0" name="Oval 99">
              <a:extLst>
                <a:ext uri="{FF2B5EF4-FFF2-40B4-BE49-F238E27FC236}">
                  <a16:creationId xmlns:a16="http://schemas.microsoft.com/office/drawing/2014/main" id="{3664E9E0-FAB4-46DA-9309-124E93FBC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1352"/>
              <a:ext cx="25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151" name="Oval 100">
              <a:extLst>
                <a:ext uri="{FF2B5EF4-FFF2-40B4-BE49-F238E27FC236}">
                  <a16:creationId xmlns:a16="http://schemas.microsoft.com/office/drawing/2014/main" id="{D2E32480-CB6C-4238-9C55-4706E9895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9" y="1360"/>
              <a:ext cx="18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152" name="Oval 101">
              <a:extLst>
                <a:ext uri="{FF2B5EF4-FFF2-40B4-BE49-F238E27FC236}">
                  <a16:creationId xmlns:a16="http://schemas.microsoft.com/office/drawing/2014/main" id="{F633ACA8-C0C7-470E-B0B7-44485A2BE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" y="1360"/>
              <a:ext cx="17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1153" name="Freeform 102">
              <a:extLst>
                <a:ext uri="{FF2B5EF4-FFF2-40B4-BE49-F238E27FC236}">
                  <a16:creationId xmlns:a16="http://schemas.microsoft.com/office/drawing/2014/main" id="{6D126F96-5326-4BD3-B8EF-FDEB70399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1571"/>
              <a:ext cx="923" cy="229"/>
            </a:xfrm>
            <a:custGeom>
              <a:avLst/>
              <a:gdLst>
                <a:gd name="T0" fmla="*/ 0 w 369"/>
                <a:gd name="T1" fmla="*/ 0 h 86"/>
                <a:gd name="T2" fmla="*/ 813 w 369"/>
                <a:gd name="T3" fmla="*/ 1078 h 86"/>
                <a:gd name="T4" fmla="*/ 2897 w 369"/>
                <a:gd name="T5" fmla="*/ 1624 h 86"/>
                <a:gd name="T6" fmla="*/ 4975 w 369"/>
                <a:gd name="T7" fmla="*/ 1078 h 86"/>
                <a:gd name="T8" fmla="*/ 5776 w 369"/>
                <a:gd name="T9" fmla="*/ 5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9" h="86">
                  <a:moveTo>
                    <a:pt x="0" y="0"/>
                  </a:moveTo>
                  <a:cubicBezTo>
                    <a:pt x="5" y="21"/>
                    <a:pt x="23" y="41"/>
                    <a:pt x="52" y="57"/>
                  </a:cubicBezTo>
                  <a:cubicBezTo>
                    <a:pt x="87" y="76"/>
                    <a:pt x="134" y="86"/>
                    <a:pt x="185" y="86"/>
                  </a:cubicBezTo>
                  <a:cubicBezTo>
                    <a:pt x="235" y="86"/>
                    <a:pt x="283" y="76"/>
                    <a:pt x="318" y="57"/>
                  </a:cubicBezTo>
                  <a:cubicBezTo>
                    <a:pt x="346" y="42"/>
                    <a:pt x="364" y="23"/>
                    <a:pt x="369" y="3"/>
                  </a:cubicBezTo>
                </a:path>
              </a:pathLst>
            </a:custGeom>
            <a:noFill/>
            <a:ln w="3175" cap="rnd">
              <a:solidFill>
                <a:srgbClr val="6D6E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4" name="Freeform 103">
              <a:extLst>
                <a:ext uri="{FF2B5EF4-FFF2-40B4-BE49-F238E27FC236}">
                  <a16:creationId xmlns:a16="http://schemas.microsoft.com/office/drawing/2014/main" id="{071E2D81-5655-4CD1-AA4B-A14E4CC2B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1280"/>
              <a:ext cx="931" cy="355"/>
            </a:xfrm>
            <a:custGeom>
              <a:avLst/>
              <a:gdLst>
                <a:gd name="T0" fmla="*/ 5624 w 372"/>
                <a:gd name="T1" fmla="*/ 2530 h 133"/>
                <a:gd name="T2" fmla="*/ 5831 w 372"/>
                <a:gd name="T3" fmla="*/ 1866 h 133"/>
                <a:gd name="T4" fmla="*/ 4998 w 372"/>
                <a:gd name="T5" fmla="*/ 571 h 133"/>
                <a:gd name="T6" fmla="*/ 2918 w 372"/>
                <a:gd name="T7" fmla="*/ 0 h 133"/>
                <a:gd name="T8" fmla="*/ 833 w 372"/>
                <a:gd name="T9" fmla="*/ 571 h 133"/>
                <a:gd name="T10" fmla="*/ 0 w 372"/>
                <a:gd name="T11" fmla="*/ 1866 h 133"/>
                <a:gd name="T12" fmla="*/ 188 w 372"/>
                <a:gd name="T13" fmla="*/ 2509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2" h="133">
                  <a:moveTo>
                    <a:pt x="359" y="133"/>
                  </a:moveTo>
                  <a:cubicBezTo>
                    <a:pt x="368" y="122"/>
                    <a:pt x="372" y="110"/>
                    <a:pt x="372" y="98"/>
                  </a:cubicBezTo>
                  <a:cubicBezTo>
                    <a:pt x="372" y="72"/>
                    <a:pt x="353" y="48"/>
                    <a:pt x="319" y="30"/>
                  </a:cubicBezTo>
                  <a:cubicBezTo>
                    <a:pt x="284" y="10"/>
                    <a:pt x="236" y="0"/>
                    <a:pt x="186" y="0"/>
                  </a:cubicBezTo>
                  <a:cubicBezTo>
                    <a:pt x="135" y="0"/>
                    <a:pt x="88" y="10"/>
                    <a:pt x="53" y="30"/>
                  </a:cubicBezTo>
                  <a:cubicBezTo>
                    <a:pt x="18" y="48"/>
                    <a:pt x="0" y="72"/>
                    <a:pt x="0" y="98"/>
                  </a:cubicBezTo>
                  <a:cubicBezTo>
                    <a:pt x="0" y="110"/>
                    <a:pt x="4" y="121"/>
                    <a:pt x="12" y="132"/>
                  </a:cubicBezTo>
                </a:path>
              </a:pathLst>
            </a:custGeom>
            <a:noFill/>
            <a:ln w="3175" cap="rnd">
              <a:solidFill>
                <a:srgbClr val="6D6E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5" name="Freeform 104">
              <a:extLst>
                <a:ext uri="{FF2B5EF4-FFF2-40B4-BE49-F238E27FC236}">
                  <a16:creationId xmlns:a16="http://schemas.microsoft.com/office/drawing/2014/main" id="{2B5C2502-AC0D-49E2-8E0C-FE202F30E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1733"/>
              <a:ext cx="487" cy="286"/>
            </a:xfrm>
            <a:custGeom>
              <a:avLst/>
              <a:gdLst>
                <a:gd name="T0" fmla="*/ 3037 w 195"/>
                <a:gd name="T1" fmla="*/ 0 h 107"/>
                <a:gd name="T2" fmla="*/ 0 w 195"/>
                <a:gd name="T3" fmla="*/ 2042 h 10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5" h="107">
                  <a:moveTo>
                    <a:pt x="195" y="0"/>
                  </a:moveTo>
                  <a:cubicBezTo>
                    <a:pt x="195" y="59"/>
                    <a:pt x="109" y="107"/>
                    <a:pt x="0" y="107"/>
                  </a:cubicBezTo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6" name="Freeform 105">
              <a:extLst>
                <a:ext uri="{FF2B5EF4-FFF2-40B4-BE49-F238E27FC236}">
                  <a16:creationId xmlns:a16="http://schemas.microsoft.com/office/drawing/2014/main" id="{67703EE1-5D52-4766-A1F1-AFD2D1320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821"/>
              <a:ext cx="262" cy="256"/>
            </a:xfrm>
            <a:custGeom>
              <a:avLst/>
              <a:gdLst>
                <a:gd name="T0" fmla="*/ 1632 w 105"/>
                <a:gd name="T1" fmla="*/ 0 h 96"/>
                <a:gd name="T2" fmla="*/ 0 w 105"/>
                <a:gd name="T3" fmla="*/ 1821 h 9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5" h="96">
                  <a:moveTo>
                    <a:pt x="105" y="0"/>
                  </a:moveTo>
                  <a:cubicBezTo>
                    <a:pt x="105" y="42"/>
                    <a:pt x="63" y="78"/>
                    <a:pt x="0" y="96"/>
                  </a:cubicBezTo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7" name="Freeform 106">
              <a:extLst>
                <a:ext uri="{FF2B5EF4-FFF2-40B4-BE49-F238E27FC236}">
                  <a16:creationId xmlns:a16="http://schemas.microsoft.com/office/drawing/2014/main" id="{D369705F-9DC0-4C7B-9C9B-4BF093BDE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1912"/>
              <a:ext cx="477" cy="283"/>
            </a:xfrm>
            <a:custGeom>
              <a:avLst/>
              <a:gdLst>
                <a:gd name="T0" fmla="*/ 2974 w 191"/>
                <a:gd name="T1" fmla="*/ 0 h 106"/>
                <a:gd name="T2" fmla="*/ 0 w 191"/>
                <a:gd name="T3" fmla="*/ 2018 h 10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1" h="106">
                  <a:moveTo>
                    <a:pt x="191" y="0"/>
                  </a:moveTo>
                  <a:cubicBezTo>
                    <a:pt x="191" y="58"/>
                    <a:pt x="109" y="106"/>
                    <a:pt x="0" y="106"/>
                  </a:cubicBezTo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8" name="Freeform 107">
              <a:extLst>
                <a:ext uri="{FF2B5EF4-FFF2-40B4-BE49-F238E27FC236}">
                  <a16:creationId xmlns:a16="http://schemas.microsoft.com/office/drawing/2014/main" id="{116E63C4-C0B5-451B-BDC8-FC55D5526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" y="2000"/>
              <a:ext cx="263" cy="253"/>
            </a:xfrm>
            <a:custGeom>
              <a:avLst/>
              <a:gdLst>
                <a:gd name="T0" fmla="*/ 1651 w 105"/>
                <a:gd name="T1" fmla="*/ 0 h 95"/>
                <a:gd name="T2" fmla="*/ 0 w 105"/>
                <a:gd name="T3" fmla="*/ 1795 h 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5" h="95">
                  <a:moveTo>
                    <a:pt x="105" y="0"/>
                  </a:moveTo>
                  <a:cubicBezTo>
                    <a:pt x="105" y="42"/>
                    <a:pt x="64" y="78"/>
                    <a:pt x="0" y="95"/>
                  </a:cubicBezTo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9" name="Freeform 108">
              <a:extLst>
                <a:ext uri="{FF2B5EF4-FFF2-40B4-BE49-F238E27FC236}">
                  <a16:creationId xmlns:a16="http://schemas.microsoft.com/office/drawing/2014/main" id="{CA92CEBE-0878-4D19-983A-254ADD305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2088"/>
              <a:ext cx="470" cy="283"/>
            </a:xfrm>
            <a:custGeom>
              <a:avLst/>
              <a:gdLst>
                <a:gd name="T0" fmla="*/ 2938 w 188"/>
                <a:gd name="T1" fmla="*/ 0 h 106"/>
                <a:gd name="T2" fmla="*/ 0 w 188"/>
                <a:gd name="T3" fmla="*/ 2018 h 10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06">
                  <a:moveTo>
                    <a:pt x="188" y="0"/>
                  </a:moveTo>
                  <a:cubicBezTo>
                    <a:pt x="188" y="59"/>
                    <a:pt x="109" y="106"/>
                    <a:pt x="0" y="106"/>
                  </a:cubicBezTo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0" name="Freeform 109">
              <a:extLst>
                <a:ext uri="{FF2B5EF4-FFF2-40B4-BE49-F238E27FC236}">
                  <a16:creationId xmlns:a16="http://schemas.microsoft.com/office/drawing/2014/main" id="{0E734EF3-9EAD-4244-8D73-6B849430E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2176"/>
              <a:ext cx="250" cy="253"/>
            </a:xfrm>
            <a:custGeom>
              <a:avLst/>
              <a:gdLst>
                <a:gd name="T0" fmla="*/ 1563 w 100"/>
                <a:gd name="T1" fmla="*/ 0 h 95"/>
                <a:gd name="T2" fmla="*/ 0 w 100"/>
                <a:gd name="T3" fmla="*/ 1795 h 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0" h="95">
                  <a:moveTo>
                    <a:pt x="100" y="0"/>
                  </a:moveTo>
                  <a:cubicBezTo>
                    <a:pt x="100" y="41"/>
                    <a:pt x="61" y="77"/>
                    <a:pt x="0" y="95"/>
                  </a:cubicBezTo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1" name="Freeform 110">
              <a:extLst>
                <a:ext uri="{FF2B5EF4-FFF2-40B4-BE49-F238E27FC236}">
                  <a16:creationId xmlns:a16="http://schemas.microsoft.com/office/drawing/2014/main" id="{A5ADF12C-6CCD-43F6-B6C1-2497D97E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2264"/>
              <a:ext cx="462" cy="283"/>
            </a:xfrm>
            <a:custGeom>
              <a:avLst/>
              <a:gdLst>
                <a:gd name="T0" fmla="*/ 2882 w 185"/>
                <a:gd name="T1" fmla="*/ 0 h 106"/>
                <a:gd name="T2" fmla="*/ 0 w 185"/>
                <a:gd name="T3" fmla="*/ 2018 h 10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06">
                  <a:moveTo>
                    <a:pt x="185" y="0"/>
                  </a:moveTo>
                  <a:cubicBezTo>
                    <a:pt x="185" y="59"/>
                    <a:pt x="109" y="106"/>
                    <a:pt x="0" y="106"/>
                  </a:cubicBezTo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2" name="Freeform 111">
              <a:extLst>
                <a:ext uri="{FF2B5EF4-FFF2-40B4-BE49-F238E27FC236}">
                  <a16:creationId xmlns:a16="http://schemas.microsoft.com/office/drawing/2014/main" id="{7FA02E58-DE83-4A8F-B61A-48760F9FE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2352"/>
              <a:ext cx="243" cy="253"/>
            </a:xfrm>
            <a:custGeom>
              <a:avLst/>
              <a:gdLst>
                <a:gd name="T0" fmla="*/ 1526 w 97"/>
                <a:gd name="T1" fmla="*/ 0 h 95"/>
                <a:gd name="T2" fmla="*/ 0 w 97"/>
                <a:gd name="T3" fmla="*/ 1795 h 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7" h="95">
                  <a:moveTo>
                    <a:pt x="97" y="0"/>
                  </a:moveTo>
                  <a:cubicBezTo>
                    <a:pt x="97" y="41"/>
                    <a:pt x="60" y="77"/>
                    <a:pt x="0" y="95"/>
                  </a:cubicBezTo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3" name="Freeform 112">
              <a:extLst>
                <a:ext uri="{FF2B5EF4-FFF2-40B4-BE49-F238E27FC236}">
                  <a16:creationId xmlns:a16="http://schemas.microsoft.com/office/drawing/2014/main" id="{718716A4-C779-4A38-B4A1-19EDB6789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2440"/>
              <a:ext cx="455" cy="285"/>
            </a:xfrm>
            <a:custGeom>
              <a:avLst/>
              <a:gdLst>
                <a:gd name="T0" fmla="*/ 2845 w 182"/>
                <a:gd name="T1" fmla="*/ 0 h 107"/>
                <a:gd name="T2" fmla="*/ 0 w 182"/>
                <a:gd name="T3" fmla="*/ 2022 h 10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2" h="107">
                  <a:moveTo>
                    <a:pt x="182" y="0"/>
                  </a:moveTo>
                  <a:cubicBezTo>
                    <a:pt x="182" y="59"/>
                    <a:pt x="109" y="107"/>
                    <a:pt x="0" y="107"/>
                  </a:cubicBezTo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3" name="Group 113">
            <a:extLst>
              <a:ext uri="{FF2B5EF4-FFF2-40B4-BE49-F238E27FC236}">
                <a16:creationId xmlns:a16="http://schemas.microsoft.com/office/drawing/2014/main" id="{F30F9940-4D03-4C86-9AC6-24FF4587F5BB}"/>
              </a:ext>
            </a:extLst>
          </p:cNvPr>
          <p:cNvGrpSpPr>
            <a:grpSpLocks/>
          </p:cNvGrpSpPr>
          <p:nvPr/>
        </p:nvGrpSpPr>
        <p:grpSpPr bwMode="auto">
          <a:xfrm>
            <a:off x="6689725" y="2536825"/>
            <a:ext cx="2243138" cy="2147888"/>
            <a:chOff x="3254" y="1467"/>
            <a:chExt cx="1413" cy="1353"/>
          </a:xfrm>
        </p:grpSpPr>
        <p:sp>
          <p:nvSpPr>
            <p:cNvPr id="40964" name="Freeform 114">
              <a:extLst>
                <a:ext uri="{FF2B5EF4-FFF2-40B4-BE49-F238E27FC236}">
                  <a16:creationId xmlns:a16="http://schemas.microsoft.com/office/drawing/2014/main" id="{36CCFE04-13F1-4BA6-97B7-84969E4F2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1474"/>
              <a:ext cx="1409" cy="1346"/>
            </a:xfrm>
            <a:custGeom>
              <a:avLst/>
              <a:gdLst>
                <a:gd name="T0" fmla="*/ 13962 w 417"/>
                <a:gd name="T1" fmla="*/ 15803 h 374"/>
                <a:gd name="T2" fmla="*/ 14935 w 417"/>
                <a:gd name="T3" fmla="*/ 14403 h 374"/>
                <a:gd name="T4" fmla="*/ 11269 w 417"/>
                <a:gd name="T5" fmla="*/ 5362 h 374"/>
                <a:gd name="T6" fmla="*/ 11269 w 417"/>
                <a:gd name="T7" fmla="*/ 5362 h 374"/>
                <a:gd name="T8" fmla="*/ 13884 w 417"/>
                <a:gd name="T9" fmla="*/ 1346 h 374"/>
                <a:gd name="T10" fmla="*/ 13539 w 417"/>
                <a:gd name="T11" fmla="*/ 558 h 374"/>
                <a:gd name="T12" fmla="*/ 12843 w 417"/>
                <a:gd name="T13" fmla="*/ 324 h 374"/>
                <a:gd name="T14" fmla="*/ 10103 w 417"/>
                <a:gd name="T15" fmla="*/ 4196 h 374"/>
                <a:gd name="T16" fmla="*/ 10103 w 417"/>
                <a:gd name="T17" fmla="*/ 4196 h 374"/>
                <a:gd name="T18" fmla="*/ 2044 w 417"/>
                <a:gd name="T19" fmla="*/ 1684 h 374"/>
                <a:gd name="T20" fmla="*/ 1085 w 417"/>
                <a:gd name="T21" fmla="*/ 3084 h 374"/>
                <a:gd name="T22" fmla="*/ 4315 w 417"/>
                <a:gd name="T23" fmla="*/ 11657 h 374"/>
                <a:gd name="T24" fmla="*/ 4396 w 417"/>
                <a:gd name="T25" fmla="*/ 11981 h 374"/>
                <a:gd name="T26" fmla="*/ 4477 w 417"/>
                <a:gd name="T27" fmla="*/ 11891 h 374"/>
                <a:gd name="T28" fmla="*/ 2318 w 417"/>
                <a:gd name="T29" fmla="*/ 15285 h 374"/>
                <a:gd name="T30" fmla="*/ 2821 w 417"/>
                <a:gd name="T31" fmla="*/ 16411 h 374"/>
                <a:gd name="T32" fmla="*/ 3825 w 417"/>
                <a:gd name="T33" fmla="*/ 16785 h 374"/>
                <a:gd name="T34" fmla="*/ 6177 w 417"/>
                <a:gd name="T35" fmla="*/ 13561 h 374"/>
                <a:gd name="T36" fmla="*/ 6096 w 417"/>
                <a:gd name="T37" fmla="*/ 13651 h 374"/>
                <a:gd name="T38" fmla="*/ 6369 w 417"/>
                <a:gd name="T39" fmla="*/ 13705 h 374"/>
                <a:gd name="T40" fmla="*/ 13962 w 417"/>
                <a:gd name="T41" fmla="*/ 15803 h 3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7" h="374">
                  <a:moveTo>
                    <a:pt x="362" y="339"/>
                  </a:moveTo>
                  <a:cubicBezTo>
                    <a:pt x="387" y="309"/>
                    <a:pt x="387" y="309"/>
                    <a:pt x="387" y="309"/>
                  </a:cubicBezTo>
                  <a:cubicBezTo>
                    <a:pt x="417" y="272"/>
                    <a:pt x="374" y="188"/>
                    <a:pt x="292" y="115"/>
                  </a:cubicBezTo>
                  <a:cubicBezTo>
                    <a:pt x="292" y="115"/>
                    <a:pt x="292" y="115"/>
                    <a:pt x="292" y="115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362" y="26"/>
                    <a:pt x="358" y="18"/>
                    <a:pt x="351" y="12"/>
                  </a:cubicBezTo>
                  <a:cubicBezTo>
                    <a:pt x="343" y="6"/>
                    <a:pt x="335" y="4"/>
                    <a:pt x="333" y="7"/>
                  </a:cubicBezTo>
                  <a:cubicBezTo>
                    <a:pt x="262" y="90"/>
                    <a:pt x="262" y="90"/>
                    <a:pt x="262" y="90"/>
                  </a:cubicBezTo>
                  <a:cubicBezTo>
                    <a:pt x="262" y="90"/>
                    <a:pt x="262" y="90"/>
                    <a:pt x="262" y="90"/>
                  </a:cubicBezTo>
                  <a:cubicBezTo>
                    <a:pt x="174" y="24"/>
                    <a:pt x="83" y="0"/>
                    <a:pt x="53" y="3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0" y="101"/>
                    <a:pt x="37" y="180"/>
                    <a:pt x="112" y="250"/>
                  </a:cubicBezTo>
                  <a:cubicBezTo>
                    <a:pt x="112" y="252"/>
                    <a:pt x="113" y="255"/>
                    <a:pt x="114" y="257"/>
                  </a:cubicBezTo>
                  <a:cubicBezTo>
                    <a:pt x="116" y="255"/>
                    <a:pt x="116" y="255"/>
                    <a:pt x="116" y="255"/>
                  </a:cubicBezTo>
                  <a:cubicBezTo>
                    <a:pt x="60" y="328"/>
                    <a:pt x="60" y="328"/>
                    <a:pt x="60" y="328"/>
                  </a:cubicBezTo>
                  <a:cubicBezTo>
                    <a:pt x="56" y="332"/>
                    <a:pt x="62" y="343"/>
                    <a:pt x="73" y="352"/>
                  </a:cubicBezTo>
                  <a:cubicBezTo>
                    <a:pt x="84" y="361"/>
                    <a:pt x="96" y="365"/>
                    <a:pt x="99" y="360"/>
                  </a:cubicBezTo>
                  <a:cubicBezTo>
                    <a:pt x="160" y="291"/>
                    <a:pt x="160" y="291"/>
                    <a:pt x="160" y="291"/>
                  </a:cubicBezTo>
                  <a:cubicBezTo>
                    <a:pt x="158" y="293"/>
                    <a:pt x="158" y="293"/>
                    <a:pt x="158" y="293"/>
                  </a:cubicBezTo>
                  <a:cubicBezTo>
                    <a:pt x="161" y="294"/>
                    <a:pt x="163" y="294"/>
                    <a:pt x="165" y="294"/>
                  </a:cubicBezTo>
                  <a:cubicBezTo>
                    <a:pt x="249" y="354"/>
                    <a:pt x="333" y="374"/>
                    <a:pt x="362" y="339"/>
                  </a:cubicBezTo>
                  <a:close/>
                </a:path>
              </a:pathLst>
            </a:custGeom>
            <a:noFill/>
            <a:ln w="333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5" name="Freeform 115">
              <a:extLst>
                <a:ext uri="{FF2B5EF4-FFF2-40B4-BE49-F238E27FC236}">
                  <a16:creationId xmlns:a16="http://schemas.microsoft.com/office/drawing/2014/main" id="{997C4DEC-0AE5-40E7-8F6C-E6FEB87EE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" y="1467"/>
              <a:ext cx="1318" cy="1227"/>
            </a:xfrm>
            <a:custGeom>
              <a:avLst/>
              <a:gdLst>
                <a:gd name="T0" fmla="*/ 12893 w 390"/>
                <a:gd name="T1" fmla="*/ 15886 h 341"/>
                <a:gd name="T2" fmla="*/ 8679 w 390"/>
                <a:gd name="T3" fmla="*/ 6239 h 341"/>
                <a:gd name="T4" fmla="*/ 0 w 390"/>
                <a:gd name="T5" fmla="*/ 3174 h 341"/>
                <a:gd name="T6" fmla="*/ 960 w 390"/>
                <a:gd name="T7" fmla="*/ 1774 h 341"/>
                <a:gd name="T8" fmla="*/ 9605 w 390"/>
                <a:gd name="T9" fmla="*/ 4843 h 341"/>
                <a:gd name="T10" fmla="*/ 13853 w 390"/>
                <a:gd name="T11" fmla="*/ 14487 h 341"/>
                <a:gd name="T12" fmla="*/ 12893 w 390"/>
                <a:gd name="T13" fmla="*/ 15886 h 3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0" h="341">
                  <a:moveTo>
                    <a:pt x="334" y="341"/>
                  </a:moveTo>
                  <a:cubicBezTo>
                    <a:pt x="366" y="302"/>
                    <a:pt x="317" y="210"/>
                    <a:pt x="225" y="134"/>
                  </a:cubicBezTo>
                  <a:cubicBezTo>
                    <a:pt x="132" y="59"/>
                    <a:pt x="32" y="30"/>
                    <a:pt x="0" y="6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57" y="0"/>
                    <a:pt x="157" y="29"/>
                    <a:pt x="249" y="104"/>
                  </a:cubicBezTo>
                  <a:cubicBezTo>
                    <a:pt x="341" y="180"/>
                    <a:pt x="390" y="272"/>
                    <a:pt x="359" y="311"/>
                  </a:cubicBezTo>
                  <a:lnTo>
                    <a:pt x="334" y="341"/>
                  </a:lnTo>
                  <a:close/>
                </a:path>
              </a:pathLst>
            </a:custGeom>
            <a:solidFill>
              <a:srgbClr val="D43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6" name="Freeform 116">
              <a:extLst>
                <a:ext uri="{FF2B5EF4-FFF2-40B4-BE49-F238E27FC236}">
                  <a16:creationId xmlns:a16="http://schemas.microsoft.com/office/drawing/2014/main" id="{2CA1BC0B-C332-4D5E-9038-5640D480B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1575"/>
              <a:ext cx="1332" cy="1245"/>
            </a:xfrm>
            <a:custGeom>
              <a:avLst/>
              <a:gdLst>
                <a:gd name="T0" fmla="*/ 13989 w 394"/>
                <a:gd name="T1" fmla="*/ 14487 h 346"/>
                <a:gd name="T2" fmla="*/ 9774 w 394"/>
                <a:gd name="T3" fmla="*/ 4843 h 346"/>
                <a:gd name="T4" fmla="*/ 1085 w 394"/>
                <a:gd name="T5" fmla="*/ 1774 h 346"/>
                <a:gd name="T6" fmla="*/ 4331 w 394"/>
                <a:gd name="T7" fmla="*/ 10345 h 346"/>
                <a:gd name="T8" fmla="*/ 4364 w 394"/>
                <a:gd name="T9" fmla="*/ 9971 h 346"/>
                <a:gd name="T10" fmla="*/ 5795 w 394"/>
                <a:gd name="T11" fmla="*/ 7873 h 346"/>
                <a:gd name="T12" fmla="*/ 7336 w 394"/>
                <a:gd name="T13" fmla="*/ 8427 h 346"/>
                <a:gd name="T14" fmla="*/ 8114 w 394"/>
                <a:gd name="T15" fmla="*/ 10151 h 346"/>
                <a:gd name="T16" fmla="*/ 6721 w 394"/>
                <a:gd name="T17" fmla="*/ 12248 h 346"/>
                <a:gd name="T18" fmla="*/ 6376 w 394"/>
                <a:gd name="T19" fmla="*/ 12392 h 346"/>
                <a:gd name="T20" fmla="*/ 13989 w 394"/>
                <a:gd name="T21" fmla="*/ 14487 h 3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4" h="346">
                  <a:moveTo>
                    <a:pt x="362" y="311"/>
                  </a:moveTo>
                  <a:cubicBezTo>
                    <a:pt x="394" y="272"/>
                    <a:pt x="345" y="180"/>
                    <a:pt x="253" y="104"/>
                  </a:cubicBezTo>
                  <a:cubicBezTo>
                    <a:pt x="160" y="29"/>
                    <a:pt x="60" y="0"/>
                    <a:pt x="28" y="38"/>
                  </a:cubicBezTo>
                  <a:cubicBezTo>
                    <a:pt x="0" y="73"/>
                    <a:pt x="37" y="152"/>
                    <a:pt x="112" y="222"/>
                  </a:cubicBezTo>
                  <a:cubicBezTo>
                    <a:pt x="111" y="219"/>
                    <a:pt x="111" y="216"/>
                    <a:pt x="113" y="214"/>
                  </a:cubicBezTo>
                  <a:cubicBezTo>
                    <a:pt x="150" y="169"/>
                    <a:pt x="150" y="169"/>
                    <a:pt x="150" y="169"/>
                  </a:cubicBezTo>
                  <a:cubicBezTo>
                    <a:pt x="155" y="162"/>
                    <a:pt x="174" y="167"/>
                    <a:pt x="190" y="181"/>
                  </a:cubicBezTo>
                  <a:cubicBezTo>
                    <a:pt x="207" y="194"/>
                    <a:pt x="216" y="211"/>
                    <a:pt x="210" y="218"/>
                  </a:cubicBezTo>
                  <a:cubicBezTo>
                    <a:pt x="174" y="263"/>
                    <a:pt x="174" y="263"/>
                    <a:pt x="174" y="263"/>
                  </a:cubicBezTo>
                  <a:cubicBezTo>
                    <a:pt x="172" y="265"/>
                    <a:pt x="169" y="266"/>
                    <a:pt x="165" y="266"/>
                  </a:cubicBezTo>
                  <a:cubicBezTo>
                    <a:pt x="249" y="326"/>
                    <a:pt x="333" y="346"/>
                    <a:pt x="362" y="311"/>
                  </a:cubicBezTo>
                  <a:close/>
                </a:path>
              </a:pathLst>
            </a:custGeom>
            <a:solidFill>
              <a:srgbClr val="E17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7" name="Freeform 117">
              <a:extLst>
                <a:ext uri="{FF2B5EF4-FFF2-40B4-BE49-F238E27FC236}">
                  <a16:creationId xmlns:a16="http://schemas.microsoft.com/office/drawing/2014/main" id="{D4212DAB-D9CE-40C9-BF36-428EEB8A6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1787"/>
              <a:ext cx="987" cy="925"/>
            </a:xfrm>
            <a:custGeom>
              <a:avLst/>
              <a:gdLst>
                <a:gd name="T0" fmla="*/ 5141 w 292"/>
                <a:gd name="T1" fmla="*/ 9599 h 257"/>
                <a:gd name="T2" fmla="*/ 5209 w 292"/>
                <a:gd name="T3" fmla="*/ 9509 h 257"/>
                <a:gd name="T4" fmla="*/ 6605 w 292"/>
                <a:gd name="T5" fmla="*/ 7411 h 257"/>
                <a:gd name="T6" fmla="*/ 5827 w 292"/>
                <a:gd name="T7" fmla="*/ 5687 h 257"/>
                <a:gd name="T8" fmla="*/ 4286 w 292"/>
                <a:gd name="T9" fmla="*/ 5129 h 257"/>
                <a:gd name="T10" fmla="*/ 2856 w 292"/>
                <a:gd name="T11" fmla="*/ 7227 h 257"/>
                <a:gd name="T12" fmla="*/ 2822 w 292"/>
                <a:gd name="T13" fmla="*/ 7321 h 257"/>
                <a:gd name="T14" fmla="*/ 777 w 292"/>
                <a:gd name="T15" fmla="*/ 1346 h 257"/>
                <a:gd name="T16" fmla="*/ 7220 w 292"/>
                <a:gd name="T17" fmla="*/ 3639 h 257"/>
                <a:gd name="T18" fmla="*/ 10387 w 292"/>
                <a:gd name="T19" fmla="*/ 10816 h 257"/>
                <a:gd name="T20" fmla="*/ 5141 w 292"/>
                <a:gd name="T21" fmla="*/ 9599 h 2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2" h="257">
                  <a:moveTo>
                    <a:pt x="133" y="206"/>
                  </a:moveTo>
                  <a:cubicBezTo>
                    <a:pt x="133" y="205"/>
                    <a:pt x="134" y="205"/>
                    <a:pt x="135" y="204"/>
                  </a:cubicBezTo>
                  <a:cubicBezTo>
                    <a:pt x="171" y="159"/>
                    <a:pt x="171" y="159"/>
                    <a:pt x="171" y="159"/>
                  </a:cubicBezTo>
                  <a:cubicBezTo>
                    <a:pt x="177" y="152"/>
                    <a:pt x="168" y="135"/>
                    <a:pt x="151" y="122"/>
                  </a:cubicBezTo>
                  <a:cubicBezTo>
                    <a:pt x="135" y="108"/>
                    <a:pt x="116" y="103"/>
                    <a:pt x="111" y="110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73" y="155"/>
                    <a:pt x="73" y="156"/>
                    <a:pt x="73" y="157"/>
                  </a:cubicBezTo>
                  <a:cubicBezTo>
                    <a:pt x="23" y="107"/>
                    <a:pt x="0" y="53"/>
                    <a:pt x="20" y="29"/>
                  </a:cubicBezTo>
                  <a:cubicBezTo>
                    <a:pt x="44" y="0"/>
                    <a:pt x="118" y="22"/>
                    <a:pt x="187" y="78"/>
                  </a:cubicBezTo>
                  <a:cubicBezTo>
                    <a:pt x="256" y="134"/>
                    <a:pt x="292" y="203"/>
                    <a:pt x="269" y="232"/>
                  </a:cubicBezTo>
                  <a:cubicBezTo>
                    <a:pt x="248" y="257"/>
                    <a:pt x="191" y="244"/>
                    <a:pt x="133" y="206"/>
                  </a:cubicBezTo>
                  <a:close/>
                </a:path>
              </a:pathLst>
            </a:custGeom>
            <a:solidFill>
              <a:srgbClr val="F0BB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" name="Freeform 118">
              <a:extLst>
                <a:ext uri="{FF2B5EF4-FFF2-40B4-BE49-F238E27FC236}">
                  <a16:creationId xmlns:a16="http://schemas.microsoft.com/office/drawing/2014/main" id="{F7197B33-CF07-4A8A-95A3-3E15976FD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" y="1625"/>
              <a:ext cx="618" cy="547"/>
            </a:xfrm>
            <a:custGeom>
              <a:avLst/>
              <a:gdLst>
                <a:gd name="T0" fmla="*/ 6545 w 183"/>
                <a:gd name="T1" fmla="*/ 3588 h 152"/>
                <a:gd name="T2" fmla="*/ 615 w 183"/>
                <a:gd name="T3" fmla="*/ 1400 h 152"/>
                <a:gd name="T4" fmla="*/ 1199 w 183"/>
                <a:gd name="T5" fmla="*/ 5970 h 152"/>
                <a:gd name="T6" fmla="*/ 1233 w 183"/>
                <a:gd name="T7" fmla="*/ 5632 h 152"/>
                <a:gd name="T8" fmla="*/ 1344 w 183"/>
                <a:gd name="T9" fmla="*/ 3120 h 152"/>
                <a:gd name="T10" fmla="*/ 6271 w 183"/>
                <a:gd name="T11" fmla="*/ 3912 h 152"/>
                <a:gd name="T12" fmla="*/ 6545 w 183"/>
                <a:gd name="T13" fmla="*/ 3588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" h="152">
                  <a:moveTo>
                    <a:pt x="170" y="77"/>
                  </a:moveTo>
                  <a:cubicBezTo>
                    <a:pt x="105" y="21"/>
                    <a:pt x="40" y="0"/>
                    <a:pt x="16" y="30"/>
                  </a:cubicBezTo>
                  <a:cubicBezTo>
                    <a:pt x="0" y="50"/>
                    <a:pt x="6" y="88"/>
                    <a:pt x="31" y="128"/>
                  </a:cubicBezTo>
                  <a:cubicBezTo>
                    <a:pt x="46" y="152"/>
                    <a:pt x="40" y="142"/>
                    <a:pt x="32" y="121"/>
                  </a:cubicBezTo>
                  <a:cubicBezTo>
                    <a:pt x="23" y="101"/>
                    <a:pt x="24" y="81"/>
                    <a:pt x="35" y="67"/>
                  </a:cubicBezTo>
                  <a:cubicBezTo>
                    <a:pt x="55" y="42"/>
                    <a:pt x="107" y="51"/>
                    <a:pt x="163" y="84"/>
                  </a:cubicBezTo>
                  <a:cubicBezTo>
                    <a:pt x="179" y="93"/>
                    <a:pt x="183" y="88"/>
                    <a:pt x="170" y="77"/>
                  </a:cubicBezTo>
                  <a:close/>
                </a:path>
              </a:pathLst>
            </a:custGeom>
            <a:solidFill>
              <a:srgbClr val="E89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" name="Freeform 119">
              <a:extLst>
                <a:ext uri="{FF2B5EF4-FFF2-40B4-BE49-F238E27FC236}">
                  <a16:creationId xmlns:a16="http://schemas.microsoft.com/office/drawing/2014/main" id="{EDF7FB6A-E5D9-4589-882A-315F9A36A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2158"/>
              <a:ext cx="243" cy="227"/>
            </a:xfrm>
            <a:custGeom>
              <a:avLst/>
              <a:gdLst>
                <a:gd name="T0" fmla="*/ 230 w 72"/>
                <a:gd name="T1" fmla="*/ 324 h 63"/>
                <a:gd name="T2" fmla="*/ 959 w 72"/>
                <a:gd name="T3" fmla="*/ 2065 h 63"/>
                <a:gd name="T4" fmla="*/ 2541 w 72"/>
                <a:gd name="T5" fmla="*/ 2623 h 63"/>
                <a:gd name="T6" fmla="*/ 1765 w 72"/>
                <a:gd name="T7" fmla="*/ 883 h 63"/>
                <a:gd name="T8" fmla="*/ 230 w 72"/>
                <a:gd name="T9" fmla="*/ 324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63">
                  <a:moveTo>
                    <a:pt x="6" y="7"/>
                  </a:moveTo>
                  <a:cubicBezTo>
                    <a:pt x="0" y="14"/>
                    <a:pt x="9" y="31"/>
                    <a:pt x="25" y="44"/>
                  </a:cubicBezTo>
                  <a:cubicBezTo>
                    <a:pt x="42" y="58"/>
                    <a:pt x="60" y="63"/>
                    <a:pt x="66" y="56"/>
                  </a:cubicBezTo>
                  <a:cubicBezTo>
                    <a:pt x="72" y="49"/>
                    <a:pt x="63" y="32"/>
                    <a:pt x="46" y="19"/>
                  </a:cubicBezTo>
                  <a:cubicBezTo>
                    <a:pt x="30" y="5"/>
                    <a:pt x="11" y="0"/>
                    <a:pt x="6" y="7"/>
                  </a:cubicBezTo>
                  <a:close/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0" name="Freeform 120">
              <a:extLst>
                <a:ext uri="{FF2B5EF4-FFF2-40B4-BE49-F238E27FC236}">
                  <a16:creationId xmlns:a16="http://schemas.microsoft.com/office/drawing/2014/main" id="{95611D5D-4403-423E-83C3-A592BF5A4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2637"/>
              <a:ext cx="158" cy="151"/>
            </a:xfrm>
            <a:custGeom>
              <a:avLst/>
              <a:gdLst>
                <a:gd name="T0" fmla="*/ 148 w 47"/>
                <a:gd name="T1" fmla="*/ 234 h 42"/>
                <a:gd name="T2" fmla="*/ 645 w 47"/>
                <a:gd name="T3" fmla="*/ 1345 h 42"/>
                <a:gd name="T4" fmla="*/ 1637 w 47"/>
                <a:gd name="T5" fmla="*/ 1719 h 42"/>
                <a:gd name="T6" fmla="*/ 1177 w 47"/>
                <a:gd name="T7" fmla="*/ 608 h 42"/>
                <a:gd name="T8" fmla="*/ 148 w 47"/>
                <a:gd name="T9" fmla="*/ 23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2">
                  <a:moveTo>
                    <a:pt x="4" y="5"/>
                  </a:moveTo>
                  <a:cubicBezTo>
                    <a:pt x="0" y="9"/>
                    <a:pt x="6" y="20"/>
                    <a:pt x="17" y="29"/>
                  </a:cubicBezTo>
                  <a:cubicBezTo>
                    <a:pt x="28" y="38"/>
                    <a:pt x="40" y="42"/>
                    <a:pt x="43" y="37"/>
                  </a:cubicBezTo>
                  <a:cubicBezTo>
                    <a:pt x="47" y="32"/>
                    <a:pt x="41" y="22"/>
                    <a:pt x="31" y="13"/>
                  </a:cubicBezTo>
                  <a:cubicBezTo>
                    <a:pt x="20" y="4"/>
                    <a:pt x="8" y="0"/>
                    <a:pt x="4" y="5"/>
                  </a:cubicBezTo>
                  <a:close/>
                </a:path>
              </a:pathLst>
            </a:custGeom>
            <a:solidFill>
              <a:srgbClr val="EFF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Freeform 121">
              <a:extLst>
                <a:ext uri="{FF2B5EF4-FFF2-40B4-BE49-F238E27FC236}">
                  <a16:creationId xmlns:a16="http://schemas.microsoft.com/office/drawing/2014/main" id="{C9732287-40C0-411F-A6E1-3FF35C492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2374"/>
              <a:ext cx="352" cy="396"/>
            </a:xfrm>
            <a:custGeom>
              <a:avLst/>
              <a:gdLst>
                <a:gd name="T0" fmla="*/ 0 w 104"/>
                <a:gd name="T1" fmla="*/ 3643 h 110"/>
                <a:gd name="T2" fmla="*/ 1042 w 104"/>
                <a:gd name="T3" fmla="*/ 4018 h 110"/>
                <a:gd name="T4" fmla="*/ 1513 w 104"/>
                <a:gd name="T5" fmla="*/ 5134 h 110"/>
                <a:gd name="T6" fmla="*/ 3872 w 104"/>
                <a:gd name="T7" fmla="*/ 1919 h 110"/>
                <a:gd name="T8" fmla="*/ 3334 w 104"/>
                <a:gd name="T9" fmla="*/ 608 h 110"/>
                <a:gd name="T10" fmla="*/ 2176 w 104"/>
                <a:gd name="T11" fmla="*/ 234 h 110"/>
                <a:gd name="T12" fmla="*/ 0 w 104"/>
                <a:gd name="T13" fmla="*/ 3643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" h="110">
                  <a:moveTo>
                    <a:pt x="0" y="78"/>
                  </a:moveTo>
                  <a:cubicBezTo>
                    <a:pt x="4" y="73"/>
                    <a:pt x="16" y="77"/>
                    <a:pt x="27" y="86"/>
                  </a:cubicBezTo>
                  <a:cubicBezTo>
                    <a:pt x="37" y="95"/>
                    <a:pt x="43" y="105"/>
                    <a:pt x="39" y="110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4" y="35"/>
                    <a:pt x="98" y="23"/>
                    <a:pt x="86" y="13"/>
                  </a:cubicBezTo>
                  <a:cubicBezTo>
                    <a:pt x="74" y="4"/>
                    <a:pt x="60" y="0"/>
                    <a:pt x="56" y="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C9E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Freeform 122">
              <a:extLst>
                <a:ext uri="{FF2B5EF4-FFF2-40B4-BE49-F238E27FC236}">
                  <a16:creationId xmlns:a16="http://schemas.microsoft.com/office/drawing/2014/main" id="{AB4832F5-6241-4D32-B522-FEFF66FF4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2320"/>
              <a:ext cx="233" cy="216"/>
            </a:xfrm>
            <a:custGeom>
              <a:avLst/>
              <a:gdLst>
                <a:gd name="T0" fmla="*/ 1847 w 69"/>
                <a:gd name="T1" fmla="*/ 2707 h 60"/>
                <a:gd name="T2" fmla="*/ 1928 w 69"/>
                <a:gd name="T3" fmla="*/ 2617 h 60"/>
                <a:gd name="T4" fmla="*/ 1391 w 69"/>
                <a:gd name="T5" fmla="*/ 1310 h 60"/>
                <a:gd name="T6" fmla="*/ 230 w 69"/>
                <a:gd name="T7" fmla="*/ 932 h 60"/>
                <a:gd name="T8" fmla="*/ 159 w 69"/>
                <a:gd name="T9" fmla="*/ 1022 h 60"/>
                <a:gd name="T10" fmla="*/ 115 w 69"/>
                <a:gd name="T11" fmla="*/ 324 h 60"/>
                <a:gd name="T12" fmla="*/ 1699 w 69"/>
                <a:gd name="T13" fmla="*/ 882 h 60"/>
                <a:gd name="T14" fmla="*/ 2462 w 69"/>
                <a:gd name="T15" fmla="*/ 2617 h 60"/>
                <a:gd name="T16" fmla="*/ 1847 w 69"/>
                <a:gd name="T17" fmla="*/ 270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60">
                  <a:moveTo>
                    <a:pt x="48" y="58"/>
                  </a:moveTo>
                  <a:cubicBezTo>
                    <a:pt x="50" y="56"/>
                    <a:pt x="50" y="56"/>
                    <a:pt x="50" y="56"/>
                  </a:cubicBezTo>
                  <a:cubicBezTo>
                    <a:pt x="54" y="50"/>
                    <a:pt x="48" y="38"/>
                    <a:pt x="36" y="28"/>
                  </a:cubicBezTo>
                  <a:cubicBezTo>
                    <a:pt x="24" y="19"/>
                    <a:pt x="10" y="15"/>
                    <a:pt x="6" y="2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16"/>
                    <a:pt x="0" y="10"/>
                    <a:pt x="3" y="7"/>
                  </a:cubicBezTo>
                  <a:cubicBezTo>
                    <a:pt x="9" y="0"/>
                    <a:pt x="27" y="5"/>
                    <a:pt x="44" y="19"/>
                  </a:cubicBezTo>
                  <a:cubicBezTo>
                    <a:pt x="60" y="32"/>
                    <a:pt x="69" y="49"/>
                    <a:pt x="64" y="56"/>
                  </a:cubicBezTo>
                  <a:cubicBezTo>
                    <a:pt x="61" y="60"/>
                    <a:pt x="55" y="60"/>
                    <a:pt x="48" y="58"/>
                  </a:cubicBezTo>
                  <a:close/>
                </a:path>
              </a:pathLst>
            </a:custGeom>
            <a:solidFill>
              <a:srgbClr val="EFF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Freeform 123">
              <a:extLst>
                <a:ext uri="{FF2B5EF4-FFF2-40B4-BE49-F238E27FC236}">
                  <a16:creationId xmlns:a16="http://schemas.microsoft.com/office/drawing/2014/main" id="{AA658FFB-86FD-4843-8280-D4BAF775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" y="1488"/>
              <a:ext cx="337" cy="400"/>
            </a:xfrm>
            <a:custGeom>
              <a:avLst/>
              <a:gdLst>
                <a:gd name="T0" fmla="*/ 580 w 100"/>
                <a:gd name="T1" fmla="*/ 4584 h 111"/>
                <a:gd name="T2" fmla="*/ 0 w 100"/>
                <a:gd name="T3" fmla="*/ 4025 h 111"/>
                <a:gd name="T4" fmla="*/ 2713 w 100"/>
                <a:gd name="T5" fmla="*/ 144 h 111"/>
                <a:gd name="T6" fmla="*/ 3407 w 100"/>
                <a:gd name="T7" fmla="*/ 378 h 111"/>
                <a:gd name="T8" fmla="*/ 3747 w 100"/>
                <a:gd name="T9" fmla="*/ 1168 h 111"/>
                <a:gd name="T10" fmla="*/ 1146 w 100"/>
                <a:gd name="T11" fmla="*/ 5193 h 111"/>
                <a:gd name="T12" fmla="*/ 580 w 100"/>
                <a:gd name="T13" fmla="*/ 4584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" h="111">
                  <a:moveTo>
                    <a:pt x="15" y="98"/>
                  </a:moveTo>
                  <a:cubicBezTo>
                    <a:pt x="10" y="94"/>
                    <a:pt x="5" y="90"/>
                    <a:pt x="0" y="86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3" y="0"/>
                    <a:pt x="81" y="2"/>
                    <a:pt x="89" y="8"/>
                  </a:cubicBezTo>
                  <a:cubicBezTo>
                    <a:pt x="96" y="14"/>
                    <a:pt x="100" y="22"/>
                    <a:pt x="98" y="25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25" y="107"/>
                    <a:pt x="20" y="102"/>
                    <a:pt x="15" y="98"/>
                  </a:cubicBezTo>
                  <a:close/>
                </a:path>
              </a:pathLst>
            </a:custGeom>
            <a:solidFill>
              <a:srgbClr val="8CC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Freeform 124">
              <a:extLst>
                <a:ext uri="{FF2B5EF4-FFF2-40B4-BE49-F238E27FC236}">
                  <a16:creationId xmlns:a16="http://schemas.microsoft.com/office/drawing/2014/main" id="{8A8586DA-8ED7-41BB-9654-90696CA0E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2421"/>
              <a:ext cx="88" cy="79"/>
            </a:xfrm>
            <a:custGeom>
              <a:avLst/>
              <a:gdLst>
                <a:gd name="T0" fmla="*/ 81 w 26"/>
                <a:gd name="T1" fmla="*/ 90 h 22"/>
                <a:gd name="T2" fmla="*/ 389 w 26"/>
                <a:gd name="T3" fmla="*/ 697 h 22"/>
                <a:gd name="T4" fmla="*/ 927 w 26"/>
                <a:gd name="T5" fmla="*/ 930 h 22"/>
                <a:gd name="T6" fmla="*/ 619 w 26"/>
                <a:gd name="T7" fmla="*/ 323 h 22"/>
                <a:gd name="T8" fmla="*/ 81 w 26"/>
                <a:gd name="T9" fmla="*/ 9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2">
                  <a:moveTo>
                    <a:pt x="2" y="2"/>
                  </a:moveTo>
                  <a:cubicBezTo>
                    <a:pt x="0" y="4"/>
                    <a:pt x="4" y="10"/>
                    <a:pt x="10" y="15"/>
                  </a:cubicBezTo>
                  <a:cubicBezTo>
                    <a:pt x="16" y="20"/>
                    <a:pt x="22" y="22"/>
                    <a:pt x="24" y="20"/>
                  </a:cubicBezTo>
                  <a:cubicBezTo>
                    <a:pt x="26" y="17"/>
                    <a:pt x="22" y="12"/>
                    <a:pt x="16" y="7"/>
                  </a:cubicBezTo>
                  <a:cubicBezTo>
                    <a:pt x="10" y="2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Freeform 125">
              <a:extLst>
                <a:ext uri="{FF2B5EF4-FFF2-40B4-BE49-F238E27FC236}">
                  <a16:creationId xmlns:a16="http://schemas.microsoft.com/office/drawing/2014/main" id="{1B3C52D5-1384-42D6-843A-C11A6F74F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" y="2421"/>
              <a:ext cx="267" cy="320"/>
            </a:xfrm>
            <a:custGeom>
              <a:avLst/>
              <a:gdLst>
                <a:gd name="T0" fmla="*/ 2126 w 79"/>
                <a:gd name="T1" fmla="*/ 90 h 89"/>
                <a:gd name="T2" fmla="*/ 2660 w 79"/>
                <a:gd name="T3" fmla="*/ 324 h 89"/>
                <a:gd name="T4" fmla="*/ 2971 w 79"/>
                <a:gd name="T5" fmla="*/ 931 h 89"/>
                <a:gd name="T6" fmla="*/ 696 w 79"/>
                <a:gd name="T7" fmla="*/ 4138 h 89"/>
                <a:gd name="T8" fmla="*/ 470 w 79"/>
                <a:gd name="T9" fmla="*/ 3621 h 89"/>
                <a:gd name="T10" fmla="*/ 0 w 79"/>
                <a:gd name="T11" fmla="*/ 3387 h 89"/>
                <a:gd name="T12" fmla="*/ 2126 w 79"/>
                <a:gd name="T13" fmla="*/ 90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89">
                  <a:moveTo>
                    <a:pt x="55" y="2"/>
                  </a:moveTo>
                  <a:cubicBezTo>
                    <a:pt x="57" y="0"/>
                    <a:pt x="63" y="2"/>
                    <a:pt x="69" y="7"/>
                  </a:cubicBezTo>
                  <a:cubicBezTo>
                    <a:pt x="75" y="12"/>
                    <a:pt x="79" y="17"/>
                    <a:pt x="77" y="20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0" y="87"/>
                    <a:pt x="17" y="82"/>
                    <a:pt x="12" y="78"/>
                  </a:cubicBezTo>
                  <a:cubicBezTo>
                    <a:pt x="6" y="73"/>
                    <a:pt x="1" y="72"/>
                    <a:pt x="0" y="73"/>
                  </a:cubicBezTo>
                  <a:lnTo>
                    <a:pt x="55" y="2"/>
                  </a:lnTo>
                  <a:close/>
                </a:path>
              </a:pathLst>
            </a:custGeom>
            <a:solidFill>
              <a:srgbClr val="47B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Freeform 126">
              <a:extLst>
                <a:ext uri="{FF2B5EF4-FFF2-40B4-BE49-F238E27FC236}">
                  <a16:creationId xmlns:a16="http://schemas.microsoft.com/office/drawing/2014/main" id="{882FB42F-1F59-47EC-BBD6-458D901FF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2158"/>
              <a:ext cx="348" cy="363"/>
            </a:xfrm>
            <a:custGeom>
              <a:avLst/>
              <a:gdLst>
                <a:gd name="T0" fmla="*/ 1426 w 103"/>
                <a:gd name="T1" fmla="*/ 323 h 101"/>
                <a:gd name="T2" fmla="*/ 2966 w 103"/>
                <a:gd name="T3" fmla="*/ 877 h 101"/>
                <a:gd name="T4" fmla="*/ 3744 w 103"/>
                <a:gd name="T5" fmla="*/ 2595 h 101"/>
                <a:gd name="T6" fmla="*/ 2352 w 103"/>
                <a:gd name="T7" fmla="*/ 4690 h 101"/>
                <a:gd name="T8" fmla="*/ 1588 w 103"/>
                <a:gd name="T9" fmla="*/ 2972 h 101"/>
                <a:gd name="T10" fmla="*/ 0 w 103"/>
                <a:gd name="T11" fmla="*/ 2415 h 101"/>
                <a:gd name="T12" fmla="*/ 1426 w 103"/>
                <a:gd name="T13" fmla="*/ 323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101">
                  <a:moveTo>
                    <a:pt x="37" y="7"/>
                  </a:moveTo>
                  <a:cubicBezTo>
                    <a:pt x="42" y="0"/>
                    <a:pt x="61" y="5"/>
                    <a:pt x="77" y="19"/>
                  </a:cubicBezTo>
                  <a:cubicBezTo>
                    <a:pt x="94" y="32"/>
                    <a:pt x="103" y="49"/>
                    <a:pt x="97" y="56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6" y="94"/>
                    <a:pt x="57" y="77"/>
                    <a:pt x="41" y="64"/>
                  </a:cubicBezTo>
                  <a:cubicBezTo>
                    <a:pt x="24" y="50"/>
                    <a:pt x="6" y="45"/>
                    <a:pt x="0" y="52"/>
                  </a:cubicBezTo>
                  <a:lnTo>
                    <a:pt x="37" y="7"/>
                  </a:lnTo>
                  <a:close/>
                </a:path>
              </a:pathLst>
            </a:custGeom>
            <a:solidFill>
              <a:srgbClr val="75C5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Freeform 127">
              <a:extLst>
                <a:ext uri="{FF2B5EF4-FFF2-40B4-BE49-F238E27FC236}">
                  <a16:creationId xmlns:a16="http://schemas.microsoft.com/office/drawing/2014/main" id="{C4800DC2-C329-420D-B7C5-307438961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1812"/>
              <a:ext cx="939" cy="875"/>
            </a:xfrm>
            <a:custGeom>
              <a:avLst/>
              <a:gdLst>
                <a:gd name="T0" fmla="*/ 9903 w 278"/>
                <a:gd name="T1" fmla="*/ 10320 h 243"/>
                <a:gd name="T2" fmla="*/ 6776 w 278"/>
                <a:gd name="T3" fmla="*/ 3554 h 243"/>
                <a:gd name="T4" fmla="*/ 696 w 278"/>
                <a:gd name="T5" fmla="*/ 1217 h 243"/>
                <a:gd name="T6" fmla="*/ 2624 w 278"/>
                <a:gd name="T7" fmla="*/ 6820 h 243"/>
                <a:gd name="T8" fmla="*/ 4006 w 278"/>
                <a:gd name="T9" fmla="*/ 4811 h 243"/>
                <a:gd name="T10" fmla="*/ 5546 w 278"/>
                <a:gd name="T11" fmla="*/ 5369 h 243"/>
                <a:gd name="T12" fmla="*/ 6320 w 278"/>
                <a:gd name="T13" fmla="*/ 7094 h 243"/>
                <a:gd name="T14" fmla="*/ 4975 w 278"/>
                <a:gd name="T15" fmla="*/ 9153 h 243"/>
                <a:gd name="T16" fmla="*/ 9903 w 278"/>
                <a:gd name="T17" fmla="*/ 10320 h 2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8" h="243">
                  <a:moveTo>
                    <a:pt x="257" y="221"/>
                  </a:moveTo>
                  <a:cubicBezTo>
                    <a:pt x="278" y="195"/>
                    <a:pt x="241" y="129"/>
                    <a:pt x="176" y="76"/>
                  </a:cubicBezTo>
                  <a:cubicBezTo>
                    <a:pt x="111" y="23"/>
                    <a:pt x="39" y="0"/>
                    <a:pt x="18" y="26"/>
                  </a:cubicBezTo>
                  <a:cubicBezTo>
                    <a:pt x="0" y="47"/>
                    <a:pt x="23" y="99"/>
                    <a:pt x="68" y="146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09" y="96"/>
                    <a:pt x="128" y="101"/>
                    <a:pt x="144" y="115"/>
                  </a:cubicBezTo>
                  <a:cubicBezTo>
                    <a:pt x="161" y="128"/>
                    <a:pt x="170" y="145"/>
                    <a:pt x="164" y="152"/>
                  </a:cubicBezTo>
                  <a:cubicBezTo>
                    <a:pt x="129" y="196"/>
                    <a:pt x="129" y="196"/>
                    <a:pt x="129" y="196"/>
                  </a:cubicBezTo>
                  <a:cubicBezTo>
                    <a:pt x="184" y="232"/>
                    <a:pt x="239" y="243"/>
                    <a:pt x="257" y="221"/>
                  </a:cubicBezTo>
                  <a:close/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Freeform 128">
              <a:extLst>
                <a:ext uri="{FF2B5EF4-FFF2-40B4-BE49-F238E27FC236}">
                  <a16:creationId xmlns:a16="http://schemas.microsoft.com/office/drawing/2014/main" id="{F959F6CE-9820-4374-8BCE-F26345FFE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2194"/>
              <a:ext cx="358" cy="482"/>
            </a:xfrm>
            <a:custGeom>
              <a:avLst/>
              <a:gdLst>
                <a:gd name="T0" fmla="*/ 925 w 106"/>
                <a:gd name="T1" fmla="*/ 6237 h 134"/>
                <a:gd name="T2" fmla="*/ 0 w 106"/>
                <a:gd name="T3" fmla="*/ 0 h 134"/>
                <a:gd name="T4" fmla="*/ 925 w 106"/>
                <a:gd name="T5" fmla="*/ 6237 h 1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6" h="134">
                  <a:moveTo>
                    <a:pt x="24" y="134"/>
                  </a:moveTo>
                  <a:cubicBezTo>
                    <a:pt x="50" y="128"/>
                    <a:pt x="85" y="89"/>
                    <a:pt x="0" y="0"/>
                  </a:cubicBezTo>
                  <a:cubicBezTo>
                    <a:pt x="26" y="16"/>
                    <a:pt x="106" y="117"/>
                    <a:pt x="24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Freeform 129">
              <a:extLst>
                <a:ext uri="{FF2B5EF4-FFF2-40B4-BE49-F238E27FC236}">
                  <a16:creationId xmlns:a16="http://schemas.microsoft.com/office/drawing/2014/main" id="{627EB103-4F40-463D-972F-9E1E91DBE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1913"/>
              <a:ext cx="352" cy="691"/>
            </a:xfrm>
            <a:custGeom>
              <a:avLst/>
              <a:gdLst>
                <a:gd name="T0" fmla="*/ 0 w 104"/>
                <a:gd name="T1" fmla="*/ 0 h 192"/>
                <a:gd name="T2" fmla="*/ 3919 w 104"/>
                <a:gd name="T3" fmla="*/ 6798 h 192"/>
                <a:gd name="T4" fmla="*/ 3804 w 104"/>
                <a:gd name="T5" fmla="*/ 8252 h 192"/>
                <a:gd name="T6" fmla="*/ 3334 w 104"/>
                <a:gd name="T7" fmla="*/ 8951 h 192"/>
                <a:gd name="T8" fmla="*/ 1350 w 104"/>
                <a:gd name="T9" fmla="*/ 3498 h 192"/>
                <a:gd name="T10" fmla="*/ 0 w 104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" h="192">
                  <a:moveTo>
                    <a:pt x="0" y="0"/>
                  </a:moveTo>
                  <a:cubicBezTo>
                    <a:pt x="72" y="63"/>
                    <a:pt x="95" y="115"/>
                    <a:pt x="101" y="146"/>
                  </a:cubicBezTo>
                  <a:cubicBezTo>
                    <a:pt x="104" y="164"/>
                    <a:pt x="98" y="177"/>
                    <a:pt x="98" y="177"/>
                  </a:cubicBezTo>
                  <a:cubicBezTo>
                    <a:pt x="86" y="192"/>
                    <a:pt x="86" y="192"/>
                    <a:pt x="86" y="192"/>
                  </a:cubicBezTo>
                  <a:cubicBezTo>
                    <a:pt x="92" y="179"/>
                    <a:pt x="77" y="126"/>
                    <a:pt x="35" y="75"/>
                  </a:cubicBezTo>
                  <a:cubicBezTo>
                    <a:pt x="51" y="68"/>
                    <a:pt x="36" y="35"/>
                    <a:pt x="0" y="0"/>
                  </a:cubicBezTo>
                  <a:close/>
                </a:path>
              </a:pathLst>
            </a:custGeom>
            <a:solidFill>
              <a:srgbClr val="BC2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0" name="Freeform 130">
              <a:extLst>
                <a:ext uri="{FF2B5EF4-FFF2-40B4-BE49-F238E27FC236}">
                  <a16:creationId xmlns:a16="http://schemas.microsoft.com/office/drawing/2014/main" id="{75516337-5280-4339-BAF9-B3E884FAF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" y="1557"/>
              <a:ext cx="517" cy="126"/>
            </a:xfrm>
            <a:custGeom>
              <a:avLst/>
              <a:gdLst>
                <a:gd name="T0" fmla="*/ 3744 w 153"/>
                <a:gd name="T1" fmla="*/ 932 h 35"/>
                <a:gd name="T2" fmla="*/ 5903 w 153"/>
                <a:gd name="T3" fmla="*/ 1634 h 35"/>
                <a:gd name="T4" fmla="*/ 1622 w 153"/>
                <a:gd name="T5" fmla="*/ 50 h 35"/>
                <a:gd name="T6" fmla="*/ 470 w 153"/>
                <a:gd name="T7" fmla="*/ 414 h 35"/>
                <a:gd name="T8" fmla="*/ 0 w 153"/>
                <a:gd name="T9" fmla="*/ 1116 h 35"/>
                <a:gd name="T10" fmla="*/ 1771 w 153"/>
                <a:gd name="T11" fmla="*/ 1022 h 35"/>
                <a:gd name="T12" fmla="*/ 3744 w 153"/>
                <a:gd name="T13" fmla="*/ 932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" h="35">
                  <a:moveTo>
                    <a:pt x="97" y="20"/>
                  </a:moveTo>
                  <a:cubicBezTo>
                    <a:pt x="133" y="28"/>
                    <a:pt x="130" y="27"/>
                    <a:pt x="153" y="35"/>
                  </a:cubicBezTo>
                  <a:cubicBezTo>
                    <a:pt x="103" y="7"/>
                    <a:pt x="66" y="0"/>
                    <a:pt x="42" y="1"/>
                  </a:cubicBezTo>
                  <a:cubicBezTo>
                    <a:pt x="23" y="2"/>
                    <a:pt x="12" y="9"/>
                    <a:pt x="12" y="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5" y="20"/>
                    <a:pt x="23" y="19"/>
                    <a:pt x="46" y="22"/>
                  </a:cubicBezTo>
                  <a:cubicBezTo>
                    <a:pt x="51" y="15"/>
                    <a:pt x="72" y="15"/>
                    <a:pt x="97" y="20"/>
                  </a:cubicBezTo>
                  <a:close/>
                </a:path>
              </a:pathLst>
            </a:custGeom>
            <a:solidFill>
              <a:srgbClr val="E07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Freeform 131">
              <a:extLst>
                <a:ext uri="{FF2B5EF4-FFF2-40B4-BE49-F238E27FC236}">
                  <a16:creationId xmlns:a16="http://schemas.microsoft.com/office/drawing/2014/main" id="{AC47DE64-854A-4CCF-B2B5-218679E9A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1564"/>
              <a:ext cx="135" cy="61"/>
            </a:xfrm>
            <a:custGeom>
              <a:avLst/>
              <a:gdLst>
                <a:gd name="T0" fmla="*/ 0 w 40"/>
                <a:gd name="T1" fmla="*/ 696 h 17"/>
                <a:gd name="T2" fmla="*/ 1539 w 40"/>
                <a:gd name="T3" fmla="*/ 50 h 17"/>
                <a:gd name="T4" fmla="*/ 921 w 40"/>
                <a:gd name="T5" fmla="*/ 736 h 17"/>
                <a:gd name="T6" fmla="*/ 0 w 40"/>
                <a:gd name="T7" fmla="*/ 786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17">
                  <a:moveTo>
                    <a:pt x="0" y="15"/>
                  </a:moveTo>
                  <a:cubicBezTo>
                    <a:pt x="9" y="0"/>
                    <a:pt x="25" y="1"/>
                    <a:pt x="40" y="1"/>
                  </a:cubicBezTo>
                  <a:cubicBezTo>
                    <a:pt x="32" y="2"/>
                    <a:pt x="16" y="6"/>
                    <a:pt x="24" y="16"/>
                  </a:cubicBezTo>
                  <a:cubicBezTo>
                    <a:pt x="18" y="15"/>
                    <a:pt x="4" y="12"/>
                    <a:pt x="0" y="17"/>
                  </a:cubicBezTo>
                </a:path>
              </a:pathLst>
            </a:custGeom>
            <a:solidFill>
              <a:srgbClr val="F0B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Freeform 132">
              <a:extLst>
                <a:ext uri="{FF2B5EF4-FFF2-40B4-BE49-F238E27FC236}">
                  <a16:creationId xmlns:a16="http://schemas.microsoft.com/office/drawing/2014/main" id="{FDE03760-AEAF-4848-B5B5-95DF438C9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" y="1582"/>
              <a:ext cx="27" cy="32"/>
            </a:xfrm>
            <a:custGeom>
              <a:avLst/>
              <a:gdLst>
                <a:gd name="T0" fmla="*/ 34 w 8"/>
                <a:gd name="T1" fmla="*/ 228 h 9"/>
                <a:gd name="T2" fmla="*/ 307 w 8"/>
                <a:gd name="T3" fmla="*/ 50 h 9"/>
                <a:gd name="T4" fmla="*/ 0 w 8"/>
                <a:gd name="T5" fmla="*/ 405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1" y="5"/>
                  </a:moveTo>
                  <a:cubicBezTo>
                    <a:pt x="1" y="1"/>
                    <a:pt x="5" y="0"/>
                    <a:pt x="8" y="1"/>
                  </a:cubicBezTo>
                  <a:cubicBezTo>
                    <a:pt x="8" y="6"/>
                    <a:pt x="1" y="4"/>
                    <a:pt x="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Freeform 133">
              <a:extLst>
                <a:ext uri="{FF2B5EF4-FFF2-40B4-BE49-F238E27FC236}">
                  <a16:creationId xmlns:a16="http://schemas.microsoft.com/office/drawing/2014/main" id="{995E8EBF-B63A-43E1-8EF3-04FBA17BF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" y="1589"/>
              <a:ext cx="13" cy="14"/>
            </a:xfrm>
            <a:custGeom>
              <a:avLst/>
              <a:gdLst>
                <a:gd name="T0" fmla="*/ 33 w 4"/>
                <a:gd name="T1" fmla="*/ 172 h 4"/>
                <a:gd name="T2" fmla="*/ 107 w 4"/>
                <a:gd name="T3" fmla="*/ 0 h 4"/>
                <a:gd name="T4" fmla="*/ 75 w 4"/>
                <a:gd name="T5" fmla="*/ 13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1" y="2"/>
                    <a:pt x="0" y="1"/>
                    <a:pt x="3" y="0"/>
                  </a:cubicBezTo>
                  <a:cubicBezTo>
                    <a:pt x="4" y="3"/>
                    <a:pt x="3" y="3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Freeform 134">
              <a:extLst>
                <a:ext uri="{FF2B5EF4-FFF2-40B4-BE49-F238E27FC236}">
                  <a16:creationId xmlns:a16="http://schemas.microsoft.com/office/drawing/2014/main" id="{06D74593-4557-4182-BDA4-71E241F3D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2233"/>
              <a:ext cx="91" cy="335"/>
            </a:xfrm>
            <a:custGeom>
              <a:avLst/>
              <a:gdLst>
                <a:gd name="T0" fmla="*/ 0 w 27"/>
                <a:gd name="T1" fmla="*/ 0 h 93"/>
                <a:gd name="T2" fmla="*/ 920 w 27"/>
                <a:gd name="T3" fmla="*/ 2802 h 93"/>
                <a:gd name="T4" fmla="*/ 954 w 27"/>
                <a:gd name="T5" fmla="*/ 3735 h 93"/>
                <a:gd name="T6" fmla="*/ 499 w 27"/>
                <a:gd name="T7" fmla="*/ 4348 h 93"/>
                <a:gd name="T8" fmla="*/ 192 w 27"/>
                <a:gd name="T9" fmla="*/ 2997 h 93"/>
                <a:gd name="T10" fmla="*/ 34 w 27"/>
                <a:gd name="T11" fmla="*/ 50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93">
                  <a:moveTo>
                    <a:pt x="0" y="0"/>
                  </a:moveTo>
                  <a:cubicBezTo>
                    <a:pt x="12" y="17"/>
                    <a:pt x="22" y="40"/>
                    <a:pt x="24" y="60"/>
                  </a:cubicBezTo>
                  <a:cubicBezTo>
                    <a:pt x="25" y="66"/>
                    <a:pt x="27" y="74"/>
                    <a:pt x="25" y="80"/>
                  </a:cubicBezTo>
                  <a:cubicBezTo>
                    <a:pt x="23" y="86"/>
                    <a:pt x="17" y="89"/>
                    <a:pt x="13" y="93"/>
                  </a:cubicBezTo>
                  <a:cubicBezTo>
                    <a:pt x="14" y="82"/>
                    <a:pt x="9" y="75"/>
                    <a:pt x="5" y="64"/>
                  </a:cubicBezTo>
                  <a:cubicBezTo>
                    <a:pt x="20" y="64"/>
                    <a:pt x="7" y="11"/>
                    <a:pt x="1" y="1"/>
                  </a:cubicBezTo>
                </a:path>
              </a:pathLst>
            </a:custGeom>
            <a:solidFill>
              <a:srgbClr val="952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Freeform 135">
              <a:extLst>
                <a:ext uri="{FF2B5EF4-FFF2-40B4-BE49-F238E27FC236}">
                  <a16:creationId xmlns:a16="http://schemas.microsoft.com/office/drawing/2014/main" id="{E0FF54F1-3E96-446C-84A5-0D2115AA0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" y="1701"/>
              <a:ext cx="315" cy="241"/>
            </a:xfrm>
            <a:custGeom>
              <a:avLst/>
              <a:gdLst>
                <a:gd name="T0" fmla="*/ 196 w 93"/>
                <a:gd name="T1" fmla="*/ 3119 h 67"/>
                <a:gd name="T2" fmla="*/ 390 w 93"/>
                <a:gd name="T3" fmla="*/ 788 h 67"/>
                <a:gd name="T4" fmla="*/ 2374 w 93"/>
                <a:gd name="T5" fmla="*/ 284 h 67"/>
                <a:gd name="T6" fmla="*/ 3384 w 93"/>
                <a:gd name="T7" fmla="*/ 982 h 67"/>
                <a:gd name="T8" fmla="*/ 2913 w 93"/>
                <a:gd name="T9" fmla="*/ 881 h 67"/>
                <a:gd name="T10" fmla="*/ 2181 w 93"/>
                <a:gd name="T11" fmla="*/ 881 h 67"/>
                <a:gd name="T12" fmla="*/ 274 w 93"/>
                <a:gd name="T13" fmla="*/ 3119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" h="67">
                  <a:moveTo>
                    <a:pt x="5" y="67"/>
                  </a:moveTo>
                  <a:cubicBezTo>
                    <a:pt x="0" y="51"/>
                    <a:pt x="0" y="31"/>
                    <a:pt x="10" y="17"/>
                  </a:cubicBezTo>
                  <a:cubicBezTo>
                    <a:pt x="22" y="0"/>
                    <a:pt x="42" y="1"/>
                    <a:pt x="61" y="6"/>
                  </a:cubicBezTo>
                  <a:cubicBezTo>
                    <a:pt x="65" y="6"/>
                    <a:pt x="93" y="12"/>
                    <a:pt x="87" y="21"/>
                  </a:cubicBezTo>
                  <a:cubicBezTo>
                    <a:pt x="85" y="25"/>
                    <a:pt x="78" y="20"/>
                    <a:pt x="75" y="19"/>
                  </a:cubicBezTo>
                  <a:cubicBezTo>
                    <a:pt x="68" y="17"/>
                    <a:pt x="62" y="18"/>
                    <a:pt x="56" y="19"/>
                  </a:cubicBezTo>
                  <a:cubicBezTo>
                    <a:pt x="32" y="22"/>
                    <a:pt x="10" y="45"/>
                    <a:pt x="7" y="67"/>
                  </a:cubicBezTo>
                </a:path>
              </a:pathLst>
            </a:custGeom>
            <a:solidFill>
              <a:srgbClr val="F0B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Freeform 136">
              <a:extLst>
                <a:ext uri="{FF2B5EF4-FFF2-40B4-BE49-F238E27FC236}">
                  <a16:creationId xmlns:a16="http://schemas.microsoft.com/office/drawing/2014/main" id="{17889B61-AE12-4039-B0D2-CA7B62AF2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1737"/>
              <a:ext cx="135" cy="122"/>
            </a:xfrm>
            <a:custGeom>
              <a:avLst/>
              <a:gdLst>
                <a:gd name="T0" fmla="*/ 0 w 40"/>
                <a:gd name="T1" fmla="*/ 1482 h 34"/>
                <a:gd name="T2" fmla="*/ 1539 w 40"/>
                <a:gd name="T3" fmla="*/ 0 h 34"/>
                <a:gd name="T4" fmla="*/ 81 w 40"/>
                <a:gd name="T5" fmla="*/ 1572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4">
                  <a:moveTo>
                    <a:pt x="0" y="32"/>
                  </a:moveTo>
                  <a:cubicBezTo>
                    <a:pt x="3" y="7"/>
                    <a:pt x="15" y="0"/>
                    <a:pt x="40" y="0"/>
                  </a:cubicBezTo>
                  <a:cubicBezTo>
                    <a:pt x="26" y="5"/>
                    <a:pt x="4" y="17"/>
                    <a:pt x="2" y="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Freeform 137">
              <a:extLst>
                <a:ext uri="{FF2B5EF4-FFF2-40B4-BE49-F238E27FC236}">
                  <a16:creationId xmlns:a16="http://schemas.microsoft.com/office/drawing/2014/main" id="{CA85C006-BD46-4A24-85CE-C6D18CFF0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852"/>
              <a:ext cx="27" cy="32"/>
            </a:xfrm>
            <a:custGeom>
              <a:avLst/>
              <a:gdLst>
                <a:gd name="T0" fmla="*/ 115 w 8"/>
                <a:gd name="T1" fmla="*/ 405 h 9"/>
                <a:gd name="T2" fmla="*/ 192 w 8"/>
                <a:gd name="T3" fmla="*/ 178 h 9"/>
                <a:gd name="T4" fmla="*/ 115 w 8"/>
                <a:gd name="T5" fmla="*/ 356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3" y="9"/>
                  </a:moveTo>
                  <a:cubicBezTo>
                    <a:pt x="0" y="6"/>
                    <a:pt x="1" y="0"/>
                    <a:pt x="5" y="4"/>
                  </a:cubicBezTo>
                  <a:cubicBezTo>
                    <a:pt x="8" y="7"/>
                    <a:pt x="6" y="9"/>
                    <a:pt x="3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Freeform 138">
              <a:extLst>
                <a:ext uri="{FF2B5EF4-FFF2-40B4-BE49-F238E27FC236}">
                  <a16:creationId xmlns:a16="http://schemas.microsoft.com/office/drawing/2014/main" id="{8CCFEF57-8CB4-4EC0-ACF5-43BEF6979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" y="1895"/>
              <a:ext cx="24" cy="14"/>
            </a:xfrm>
            <a:custGeom>
              <a:avLst/>
              <a:gdLst>
                <a:gd name="T0" fmla="*/ 34 w 7"/>
                <a:gd name="T1" fmla="*/ 88 h 4"/>
                <a:gd name="T2" fmla="*/ 34 w 7"/>
                <a:gd name="T3" fmla="*/ 0 h 4"/>
                <a:gd name="T4" fmla="*/ 34 w 7"/>
                <a:gd name="T5" fmla="*/ 13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4">
                  <a:moveTo>
                    <a:pt x="1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7" y="0"/>
                    <a:pt x="2" y="4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Freeform 139">
              <a:extLst>
                <a:ext uri="{FF2B5EF4-FFF2-40B4-BE49-F238E27FC236}">
                  <a16:creationId xmlns:a16="http://schemas.microsoft.com/office/drawing/2014/main" id="{9D54BA62-998C-48B8-BC65-073CE4F386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7" y="1971"/>
              <a:ext cx="716" cy="676"/>
            </a:xfrm>
            <a:custGeom>
              <a:avLst/>
              <a:gdLst>
                <a:gd name="T0" fmla="*/ 2202 w 212"/>
                <a:gd name="T1" fmla="*/ 4746 h 188"/>
                <a:gd name="T2" fmla="*/ 2351 w 212"/>
                <a:gd name="T3" fmla="*/ 4513 h 188"/>
                <a:gd name="T4" fmla="*/ 34 w 212"/>
                <a:gd name="T5" fmla="*/ 0 h 188"/>
                <a:gd name="T6" fmla="*/ 34 w 212"/>
                <a:gd name="T7" fmla="*/ 0 h 188"/>
                <a:gd name="T8" fmla="*/ 2202 w 212"/>
                <a:gd name="T9" fmla="*/ 4746 h 188"/>
                <a:gd name="T10" fmla="*/ 8166 w 212"/>
                <a:gd name="T11" fmla="*/ 8741 h 188"/>
                <a:gd name="T12" fmla="*/ 8052 w 212"/>
                <a:gd name="T13" fmla="*/ 8687 h 188"/>
                <a:gd name="T14" fmla="*/ 4698 w 212"/>
                <a:gd name="T15" fmla="*/ 6839 h 188"/>
                <a:gd name="T16" fmla="*/ 4553 w 212"/>
                <a:gd name="T17" fmla="*/ 7073 h 188"/>
                <a:gd name="T18" fmla="*/ 8166 w 212"/>
                <a:gd name="T19" fmla="*/ 8741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2" h="188">
                  <a:moveTo>
                    <a:pt x="57" y="102"/>
                  </a:moveTo>
                  <a:cubicBezTo>
                    <a:pt x="61" y="97"/>
                    <a:pt x="61" y="97"/>
                    <a:pt x="61" y="97"/>
                  </a:cubicBezTo>
                  <a:cubicBezTo>
                    <a:pt x="23" y="59"/>
                    <a:pt x="2" y="18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5"/>
                    <a:pt x="22" y="65"/>
                    <a:pt x="57" y="102"/>
                  </a:cubicBezTo>
                  <a:close/>
                  <a:moveTo>
                    <a:pt x="212" y="188"/>
                  </a:moveTo>
                  <a:cubicBezTo>
                    <a:pt x="212" y="188"/>
                    <a:pt x="211" y="187"/>
                    <a:pt x="209" y="187"/>
                  </a:cubicBezTo>
                  <a:cubicBezTo>
                    <a:pt x="196" y="185"/>
                    <a:pt x="162" y="175"/>
                    <a:pt x="122" y="147"/>
                  </a:cubicBezTo>
                  <a:cubicBezTo>
                    <a:pt x="118" y="152"/>
                    <a:pt x="118" y="152"/>
                    <a:pt x="118" y="152"/>
                  </a:cubicBezTo>
                  <a:cubicBezTo>
                    <a:pt x="152" y="175"/>
                    <a:pt x="187" y="187"/>
                    <a:pt x="212" y="188"/>
                  </a:cubicBezTo>
                  <a:close/>
                </a:path>
              </a:pathLst>
            </a:custGeom>
            <a:solidFill>
              <a:srgbClr val="BC2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Freeform 140">
              <a:extLst>
                <a:ext uri="{FF2B5EF4-FFF2-40B4-BE49-F238E27FC236}">
                  <a16:creationId xmlns:a16="http://schemas.microsoft.com/office/drawing/2014/main" id="{F38C496A-5F1E-4721-AC7C-74976100F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1913"/>
              <a:ext cx="189" cy="173"/>
            </a:xfrm>
            <a:custGeom>
              <a:avLst/>
              <a:gdLst>
                <a:gd name="T0" fmla="*/ 273 w 56"/>
                <a:gd name="T1" fmla="*/ 2249 h 48"/>
                <a:gd name="T2" fmla="*/ 230 w 56"/>
                <a:gd name="T3" fmla="*/ 753 h 48"/>
                <a:gd name="T4" fmla="*/ 2153 w 56"/>
                <a:gd name="T5" fmla="*/ 519 h 48"/>
                <a:gd name="T6" fmla="*/ 273 w 56"/>
                <a:gd name="T7" fmla="*/ 1492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48">
                  <a:moveTo>
                    <a:pt x="7" y="48"/>
                  </a:moveTo>
                  <a:cubicBezTo>
                    <a:pt x="2" y="40"/>
                    <a:pt x="0" y="24"/>
                    <a:pt x="6" y="16"/>
                  </a:cubicBezTo>
                  <a:cubicBezTo>
                    <a:pt x="16" y="0"/>
                    <a:pt x="41" y="6"/>
                    <a:pt x="56" y="11"/>
                  </a:cubicBezTo>
                  <a:cubicBezTo>
                    <a:pt x="35" y="6"/>
                    <a:pt x="13" y="10"/>
                    <a:pt x="7" y="32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Freeform 141">
              <a:extLst>
                <a:ext uri="{FF2B5EF4-FFF2-40B4-BE49-F238E27FC236}">
                  <a16:creationId xmlns:a16="http://schemas.microsoft.com/office/drawing/2014/main" id="{93E4CAA6-0110-4BC1-814F-1040F3DA3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1963"/>
              <a:ext cx="426" cy="378"/>
            </a:xfrm>
            <a:custGeom>
              <a:avLst/>
              <a:gdLst>
                <a:gd name="T0" fmla="*/ 0 w 126"/>
                <a:gd name="T1" fmla="*/ 50 h 105"/>
                <a:gd name="T2" fmla="*/ 4869 w 126"/>
                <a:gd name="T3" fmla="*/ 4900 h 105"/>
                <a:gd name="T4" fmla="*/ 0 w 126"/>
                <a:gd name="T5" fmla="*/ 50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" h="105">
                  <a:moveTo>
                    <a:pt x="0" y="1"/>
                  </a:moveTo>
                  <a:cubicBezTo>
                    <a:pt x="34" y="13"/>
                    <a:pt x="107" y="73"/>
                    <a:pt x="126" y="105"/>
                  </a:cubicBezTo>
                  <a:cubicBezTo>
                    <a:pt x="105" y="80"/>
                    <a:pt x="10" y="0"/>
                    <a:pt x="0" y="1"/>
                  </a:cubicBezTo>
                  <a:close/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Freeform 142">
              <a:extLst>
                <a:ext uri="{FF2B5EF4-FFF2-40B4-BE49-F238E27FC236}">
                  <a16:creationId xmlns:a16="http://schemas.microsoft.com/office/drawing/2014/main" id="{51110BD7-ECBC-46C2-95F4-5707FD643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" y="1953"/>
              <a:ext cx="304" cy="126"/>
            </a:xfrm>
            <a:custGeom>
              <a:avLst/>
              <a:gdLst>
                <a:gd name="T0" fmla="*/ 0 w 90"/>
                <a:gd name="T1" fmla="*/ 648 h 35"/>
                <a:gd name="T2" fmla="*/ 3469 w 90"/>
                <a:gd name="T3" fmla="*/ 1634 h 35"/>
                <a:gd name="T4" fmla="*/ 0 w 90"/>
                <a:gd name="T5" fmla="*/ 648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" h="35">
                  <a:moveTo>
                    <a:pt x="0" y="14"/>
                  </a:moveTo>
                  <a:cubicBezTo>
                    <a:pt x="13" y="0"/>
                    <a:pt x="60" y="18"/>
                    <a:pt x="90" y="35"/>
                  </a:cubicBezTo>
                  <a:cubicBezTo>
                    <a:pt x="75" y="26"/>
                    <a:pt x="10" y="4"/>
                    <a:pt x="0" y="14"/>
                  </a:cubicBezTo>
                  <a:close/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Freeform 143">
              <a:extLst>
                <a:ext uri="{FF2B5EF4-FFF2-40B4-BE49-F238E27FC236}">
                  <a16:creationId xmlns:a16="http://schemas.microsoft.com/office/drawing/2014/main" id="{E39C72B8-DBB7-4346-8B5D-BB0508859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" y="2061"/>
              <a:ext cx="122" cy="226"/>
            </a:xfrm>
            <a:custGeom>
              <a:avLst/>
              <a:gdLst>
                <a:gd name="T0" fmla="*/ 81 w 36"/>
                <a:gd name="T1" fmla="*/ 0 h 63"/>
                <a:gd name="T2" fmla="*/ 1400 w 36"/>
                <a:gd name="T3" fmla="*/ 2909 h 6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63">
                  <a:moveTo>
                    <a:pt x="2" y="0"/>
                  </a:moveTo>
                  <a:cubicBezTo>
                    <a:pt x="0" y="20"/>
                    <a:pt x="23" y="52"/>
                    <a:pt x="36" y="63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Freeform 144">
              <a:extLst>
                <a:ext uri="{FF2B5EF4-FFF2-40B4-BE49-F238E27FC236}">
                  <a16:creationId xmlns:a16="http://schemas.microsoft.com/office/drawing/2014/main" id="{D4CC1F38-AA68-48CE-8A6B-475A1F4B8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460"/>
              <a:ext cx="372" cy="209"/>
            </a:xfrm>
            <a:custGeom>
              <a:avLst/>
              <a:gdLst>
                <a:gd name="T0" fmla="*/ 0 w 110"/>
                <a:gd name="T1" fmla="*/ 144 h 58"/>
                <a:gd name="T2" fmla="*/ 4254 w 110"/>
                <a:gd name="T3" fmla="*/ 1546 h 58"/>
                <a:gd name="T4" fmla="*/ 115 w 110"/>
                <a:gd name="T5" fmla="*/ 0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" h="58">
                  <a:moveTo>
                    <a:pt x="0" y="3"/>
                  </a:moveTo>
                  <a:cubicBezTo>
                    <a:pt x="18" y="19"/>
                    <a:pt x="91" y="58"/>
                    <a:pt x="110" y="33"/>
                  </a:cubicBezTo>
                  <a:cubicBezTo>
                    <a:pt x="100" y="41"/>
                    <a:pt x="50" y="34"/>
                    <a:pt x="3" y="0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Freeform 145">
              <a:extLst>
                <a:ext uri="{FF2B5EF4-FFF2-40B4-BE49-F238E27FC236}">
                  <a16:creationId xmlns:a16="http://schemas.microsoft.com/office/drawing/2014/main" id="{9E5197F8-9E3C-4485-8E1C-E6478645E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2403"/>
              <a:ext cx="54" cy="158"/>
            </a:xfrm>
            <a:custGeom>
              <a:avLst/>
              <a:gdLst>
                <a:gd name="T0" fmla="*/ 422 w 16"/>
                <a:gd name="T1" fmla="*/ 2036 h 44"/>
                <a:gd name="T2" fmla="*/ 0 w 16"/>
                <a:gd name="T3" fmla="*/ 0 h 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44">
                  <a:moveTo>
                    <a:pt x="11" y="44"/>
                  </a:moveTo>
                  <a:cubicBezTo>
                    <a:pt x="16" y="32"/>
                    <a:pt x="6" y="10"/>
                    <a:pt x="0" y="0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Freeform 146">
              <a:extLst>
                <a:ext uri="{FF2B5EF4-FFF2-40B4-BE49-F238E27FC236}">
                  <a16:creationId xmlns:a16="http://schemas.microsoft.com/office/drawing/2014/main" id="{3976AD33-FA73-45ED-8C0A-DCA1A569B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2277"/>
              <a:ext cx="152" cy="298"/>
            </a:xfrm>
            <a:custGeom>
              <a:avLst/>
              <a:gdLst>
                <a:gd name="T0" fmla="*/ 0 w 45"/>
                <a:gd name="T1" fmla="*/ 3468 h 83"/>
                <a:gd name="T2" fmla="*/ 1540 w 45"/>
                <a:gd name="T3" fmla="*/ 2732 h 83"/>
                <a:gd name="T4" fmla="*/ 115 w 45"/>
                <a:gd name="T5" fmla="*/ 0 h 83"/>
                <a:gd name="T6" fmla="*/ 1267 w 45"/>
                <a:gd name="T7" fmla="*/ 2966 h 83"/>
                <a:gd name="T8" fmla="*/ 0 w 45"/>
                <a:gd name="T9" fmla="*/ 3468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83">
                  <a:moveTo>
                    <a:pt x="0" y="75"/>
                  </a:moveTo>
                  <a:cubicBezTo>
                    <a:pt x="19" y="83"/>
                    <a:pt x="45" y="78"/>
                    <a:pt x="40" y="59"/>
                  </a:cubicBezTo>
                  <a:cubicBezTo>
                    <a:pt x="34" y="40"/>
                    <a:pt x="14" y="10"/>
                    <a:pt x="3" y="0"/>
                  </a:cubicBezTo>
                  <a:cubicBezTo>
                    <a:pt x="20" y="24"/>
                    <a:pt x="36" y="54"/>
                    <a:pt x="33" y="64"/>
                  </a:cubicBezTo>
                  <a:cubicBezTo>
                    <a:pt x="31" y="75"/>
                    <a:pt x="11" y="82"/>
                    <a:pt x="0" y="75"/>
                  </a:cubicBezTo>
                  <a:close/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Freeform 147">
              <a:extLst>
                <a:ext uri="{FF2B5EF4-FFF2-40B4-BE49-F238E27FC236}">
                  <a16:creationId xmlns:a16="http://schemas.microsoft.com/office/drawing/2014/main" id="{0BE8FDB9-639E-429D-8D5D-A514639AA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2431"/>
              <a:ext cx="176" cy="98"/>
            </a:xfrm>
            <a:custGeom>
              <a:avLst/>
              <a:gdLst>
                <a:gd name="T0" fmla="*/ 0 w 52"/>
                <a:gd name="T1" fmla="*/ 0 h 27"/>
                <a:gd name="T2" fmla="*/ 2017 w 52"/>
                <a:gd name="T3" fmla="*/ 1292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" h="27">
                  <a:moveTo>
                    <a:pt x="0" y="0"/>
                  </a:moveTo>
                  <a:cubicBezTo>
                    <a:pt x="12" y="9"/>
                    <a:pt x="43" y="26"/>
                    <a:pt x="52" y="27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Freeform 148">
              <a:extLst>
                <a:ext uri="{FF2B5EF4-FFF2-40B4-BE49-F238E27FC236}">
                  <a16:creationId xmlns:a16="http://schemas.microsoft.com/office/drawing/2014/main" id="{39B463E1-8CEE-4189-A21C-EE72FA48D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" y="2341"/>
              <a:ext cx="142" cy="180"/>
            </a:xfrm>
            <a:custGeom>
              <a:avLst/>
              <a:gdLst>
                <a:gd name="T0" fmla="*/ 0 w 42"/>
                <a:gd name="T1" fmla="*/ 1685 h 50"/>
                <a:gd name="T2" fmla="*/ 730 w 42"/>
                <a:gd name="T3" fmla="*/ 0 h 50"/>
                <a:gd name="T4" fmla="*/ 0 w 42"/>
                <a:gd name="T5" fmla="*/ 1685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50">
                  <a:moveTo>
                    <a:pt x="0" y="36"/>
                  </a:moveTo>
                  <a:cubicBezTo>
                    <a:pt x="25" y="45"/>
                    <a:pt x="42" y="44"/>
                    <a:pt x="19" y="0"/>
                  </a:cubicBezTo>
                  <a:cubicBezTo>
                    <a:pt x="23" y="12"/>
                    <a:pt x="40" y="50"/>
                    <a:pt x="0" y="36"/>
                  </a:cubicBezTo>
                  <a:close/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Freeform 149">
              <a:extLst>
                <a:ext uri="{FF2B5EF4-FFF2-40B4-BE49-F238E27FC236}">
                  <a16:creationId xmlns:a16="http://schemas.microsoft.com/office/drawing/2014/main" id="{FAFBDD96-A2A6-4A85-BE6E-3B161D871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2086"/>
              <a:ext cx="247" cy="227"/>
            </a:xfrm>
            <a:custGeom>
              <a:avLst/>
              <a:gdLst>
                <a:gd name="T0" fmla="*/ 0 w 73"/>
                <a:gd name="T1" fmla="*/ 0 h 63"/>
                <a:gd name="T2" fmla="*/ 2829 w 73"/>
                <a:gd name="T3" fmla="*/ 2947 h 6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3" h="63">
                  <a:moveTo>
                    <a:pt x="0" y="0"/>
                  </a:moveTo>
                  <a:cubicBezTo>
                    <a:pt x="30" y="15"/>
                    <a:pt x="66" y="52"/>
                    <a:pt x="73" y="63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0" name="Freeform 150">
              <a:extLst>
                <a:ext uri="{FF2B5EF4-FFF2-40B4-BE49-F238E27FC236}">
                  <a16:creationId xmlns:a16="http://schemas.microsoft.com/office/drawing/2014/main" id="{7EA5A37B-176C-43EB-9E2F-8463EA292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2010"/>
              <a:ext cx="135" cy="198"/>
            </a:xfrm>
            <a:custGeom>
              <a:avLst/>
              <a:gdLst>
                <a:gd name="T0" fmla="*/ 959 w 40"/>
                <a:gd name="T1" fmla="*/ 2567 h 55"/>
                <a:gd name="T2" fmla="*/ 466 w 40"/>
                <a:gd name="T3" fmla="*/ 468 h 55"/>
                <a:gd name="T4" fmla="*/ 1539 w 40"/>
                <a:gd name="T5" fmla="*/ 374 h 55"/>
                <a:gd name="T6" fmla="*/ 959 w 40"/>
                <a:gd name="T7" fmla="*/ 2567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55">
                  <a:moveTo>
                    <a:pt x="25" y="55"/>
                  </a:moveTo>
                  <a:cubicBezTo>
                    <a:pt x="12" y="35"/>
                    <a:pt x="7" y="20"/>
                    <a:pt x="12" y="10"/>
                  </a:cubicBezTo>
                  <a:cubicBezTo>
                    <a:pt x="17" y="0"/>
                    <a:pt x="40" y="8"/>
                    <a:pt x="40" y="8"/>
                  </a:cubicBezTo>
                  <a:cubicBezTo>
                    <a:pt x="26" y="8"/>
                    <a:pt x="0" y="6"/>
                    <a:pt x="25" y="55"/>
                  </a:cubicBezTo>
                  <a:close/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1" name="Freeform 151">
              <a:extLst>
                <a:ext uri="{FF2B5EF4-FFF2-40B4-BE49-F238E27FC236}">
                  <a16:creationId xmlns:a16="http://schemas.microsoft.com/office/drawing/2014/main" id="{F8A5124D-301E-46CA-AC5D-D196F1E4E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2089"/>
              <a:ext cx="149" cy="54"/>
            </a:xfrm>
            <a:custGeom>
              <a:avLst/>
              <a:gdLst>
                <a:gd name="T0" fmla="*/ 34 w 44"/>
                <a:gd name="T1" fmla="*/ 698 h 15"/>
                <a:gd name="T2" fmla="*/ 1710 w 44"/>
                <a:gd name="T3" fmla="*/ 558 h 15"/>
                <a:gd name="T4" fmla="*/ 34 w 44"/>
                <a:gd name="T5" fmla="*/ 698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15">
                  <a:moveTo>
                    <a:pt x="1" y="15"/>
                  </a:moveTo>
                  <a:cubicBezTo>
                    <a:pt x="0" y="2"/>
                    <a:pt x="25" y="0"/>
                    <a:pt x="44" y="12"/>
                  </a:cubicBezTo>
                  <a:cubicBezTo>
                    <a:pt x="33" y="7"/>
                    <a:pt x="9" y="0"/>
                    <a:pt x="1" y="15"/>
                  </a:cubicBezTo>
                  <a:close/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2" name="Freeform 152">
              <a:extLst>
                <a:ext uri="{FF2B5EF4-FFF2-40B4-BE49-F238E27FC236}">
                  <a16:creationId xmlns:a16="http://schemas.microsoft.com/office/drawing/2014/main" id="{6B28DAB9-6713-416F-91F1-BAAFC04AF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2179"/>
              <a:ext cx="34" cy="58"/>
            </a:xfrm>
            <a:custGeom>
              <a:avLst/>
              <a:gdLst>
                <a:gd name="T0" fmla="*/ 394 w 10"/>
                <a:gd name="T1" fmla="*/ 761 h 16"/>
                <a:gd name="T2" fmla="*/ 0 w 10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6">
                  <a:moveTo>
                    <a:pt x="10" y="16"/>
                  </a:moveTo>
                  <a:cubicBezTo>
                    <a:pt x="10" y="16"/>
                    <a:pt x="1" y="10"/>
                    <a:pt x="0" y="0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3" name="Freeform 153">
              <a:extLst>
                <a:ext uri="{FF2B5EF4-FFF2-40B4-BE49-F238E27FC236}">
                  <a16:creationId xmlns:a16="http://schemas.microsoft.com/office/drawing/2014/main" id="{AB13A2A3-A373-40EF-9585-E1B438E7A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2385"/>
              <a:ext cx="112" cy="61"/>
            </a:xfrm>
            <a:custGeom>
              <a:avLst/>
              <a:gdLst>
                <a:gd name="T0" fmla="*/ 0 w 33"/>
                <a:gd name="T1" fmla="*/ 179 h 17"/>
                <a:gd name="T2" fmla="*/ 1290 w 33"/>
                <a:gd name="T3" fmla="*/ 140 h 17"/>
                <a:gd name="T4" fmla="*/ 115 w 33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17">
                  <a:moveTo>
                    <a:pt x="0" y="4"/>
                  </a:moveTo>
                  <a:cubicBezTo>
                    <a:pt x="17" y="17"/>
                    <a:pt x="31" y="14"/>
                    <a:pt x="33" y="3"/>
                  </a:cubicBezTo>
                  <a:cubicBezTo>
                    <a:pt x="26" y="12"/>
                    <a:pt x="13" y="9"/>
                    <a:pt x="3" y="0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4" name="Freeform 154">
              <a:extLst>
                <a:ext uri="{FF2B5EF4-FFF2-40B4-BE49-F238E27FC236}">
                  <a16:creationId xmlns:a16="http://schemas.microsoft.com/office/drawing/2014/main" id="{E18A2CCC-0EB2-4CE0-887F-658EFA45B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" y="1884"/>
              <a:ext cx="172" cy="270"/>
            </a:xfrm>
            <a:custGeom>
              <a:avLst/>
              <a:gdLst>
                <a:gd name="T0" fmla="*/ 0 w 51"/>
                <a:gd name="T1" fmla="*/ 0 h 75"/>
                <a:gd name="T2" fmla="*/ 921 w 51"/>
                <a:gd name="T3" fmla="*/ 1400 h 75"/>
                <a:gd name="T4" fmla="*/ 1956 w 51"/>
                <a:gd name="T5" fmla="*/ 3449 h 75"/>
                <a:gd name="T6" fmla="*/ 1309 w 51"/>
                <a:gd name="T7" fmla="*/ 2801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75">
                  <a:moveTo>
                    <a:pt x="0" y="0"/>
                  </a:moveTo>
                  <a:cubicBezTo>
                    <a:pt x="14" y="3"/>
                    <a:pt x="17" y="18"/>
                    <a:pt x="24" y="30"/>
                  </a:cubicBezTo>
                  <a:cubicBezTo>
                    <a:pt x="32" y="45"/>
                    <a:pt x="41" y="60"/>
                    <a:pt x="51" y="74"/>
                  </a:cubicBezTo>
                  <a:cubicBezTo>
                    <a:pt x="38" y="75"/>
                    <a:pt x="40" y="69"/>
                    <a:pt x="34" y="60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5" name="Freeform 155">
              <a:extLst>
                <a:ext uri="{FF2B5EF4-FFF2-40B4-BE49-F238E27FC236}">
                  <a16:creationId xmlns:a16="http://schemas.microsoft.com/office/drawing/2014/main" id="{30D26313-5B87-473A-BA49-E67F24EA1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" y="2104"/>
              <a:ext cx="139" cy="144"/>
            </a:xfrm>
            <a:custGeom>
              <a:avLst/>
              <a:gdLst>
                <a:gd name="T0" fmla="*/ 0 w 41"/>
                <a:gd name="T1" fmla="*/ 1541 h 40"/>
                <a:gd name="T2" fmla="*/ 736 w 41"/>
                <a:gd name="T3" fmla="*/ 1076 h 40"/>
                <a:gd name="T4" fmla="*/ 1597 w 41"/>
                <a:gd name="T5" fmla="*/ 180 h 40"/>
                <a:gd name="T6" fmla="*/ 1288 w 41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40">
                  <a:moveTo>
                    <a:pt x="0" y="33"/>
                  </a:moveTo>
                  <a:cubicBezTo>
                    <a:pt x="6" y="40"/>
                    <a:pt x="15" y="27"/>
                    <a:pt x="19" y="23"/>
                  </a:cubicBezTo>
                  <a:cubicBezTo>
                    <a:pt x="25" y="17"/>
                    <a:pt x="34" y="11"/>
                    <a:pt x="41" y="4"/>
                  </a:cubicBezTo>
                  <a:cubicBezTo>
                    <a:pt x="37" y="4"/>
                    <a:pt x="35" y="1"/>
                    <a:pt x="33" y="0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6" name="Freeform 156">
              <a:extLst>
                <a:ext uri="{FF2B5EF4-FFF2-40B4-BE49-F238E27FC236}">
                  <a16:creationId xmlns:a16="http://schemas.microsoft.com/office/drawing/2014/main" id="{A917EAF5-B98D-4A1F-9F9C-E6D4F31E8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" y="2327"/>
              <a:ext cx="280" cy="115"/>
            </a:xfrm>
            <a:custGeom>
              <a:avLst/>
              <a:gdLst>
                <a:gd name="T0" fmla="*/ 0 w 83"/>
                <a:gd name="T1" fmla="*/ 0 h 32"/>
                <a:gd name="T2" fmla="*/ 34 w 83"/>
                <a:gd name="T3" fmla="*/ 284 h 32"/>
                <a:gd name="T4" fmla="*/ 810 w 83"/>
                <a:gd name="T5" fmla="*/ 518 h 32"/>
                <a:gd name="T6" fmla="*/ 1683 w 83"/>
                <a:gd name="T7" fmla="*/ 841 h 32"/>
                <a:gd name="T8" fmla="*/ 3188 w 83"/>
                <a:gd name="T9" fmla="*/ 1484 h 32"/>
                <a:gd name="T10" fmla="*/ 3073 w 83"/>
                <a:gd name="T11" fmla="*/ 102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32">
                  <a:moveTo>
                    <a:pt x="0" y="0"/>
                  </a:moveTo>
                  <a:cubicBezTo>
                    <a:pt x="0" y="2"/>
                    <a:pt x="1" y="4"/>
                    <a:pt x="1" y="6"/>
                  </a:cubicBezTo>
                  <a:cubicBezTo>
                    <a:pt x="8" y="5"/>
                    <a:pt x="14" y="9"/>
                    <a:pt x="21" y="11"/>
                  </a:cubicBezTo>
                  <a:cubicBezTo>
                    <a:pt x="29" y="13"/>
                    <a:pt x="37" y="16"/>
                    <a:pt x="44" y="18"/>
                  </a:cubicBezTo>
                  <a:cubicBezTo>
                    <a:pt x="57" y="23"/>
                    <a:pt x="70" y="29"/>
                    <a:pt x="83" y="32"/>
                  </a:cubicBezTo>
                  <a:cubicBezTo>
                    <a:pt x="82" y="29"/>
                    <a:pt x="81" y="25"/>
                    <a:pt x="80" y="22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7" name="Freeform 157">
              <a:extLst>
                <a:ext uri="{FF2B5EF4-FFF2-40B4-BE49-F238E27FC236}">
                  <a16:creationId xmlns:a16="http://schemas.microsoft.com/office/drawing/2014/main" id="{E33F142E-0834-4CB4-A2EB-C5FCDEFF2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" y="2370"/>
              <a:ext cx="247" cy="274"/>
            </a:xfrm>
            <a:custGeom>
              <a:avLst/>
              <a:gdLst>
                <a:gd name="T0" fmla="*/ 389 w 73"/>
                <a:gd name="T1" fmla="*/ 0 h 76"/>
                <a:gd name="T2" fmla="*/ 1546 w 73"/>
                <a:gd name="T3" fmla="*/ 2196 h 76"/>
                <a:gd name="T4" fmla="*/ 2632 w 73"/>
                <a:gd name="T5" fmla="*/ 3562 h 76"/>
                <a:gd name="T6" fmla="*/ 2829 w 73"/>
                <a:gd name="T7" fmla="*/ 3418 h 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" h="76">
                  <a:moveTo>
                    <a:pt x="10" y="0"/>
                  </a:moveTo>
                  <a:cubicBezTo>
                    <a:pt x="0" y="9"/>
                    <a:pt x="33" y="39"/>
                    <a:pt x="40" y="47"/>
                  </a:cubicBezTo>
                  <a:cubicBezTo>
                    <a:pt x="48" y="56"/>
                    <a:pt x="58" y="68"/>
                    <a:pt x="68" y="76"/>
                  </a:cubicBezTo>
                  <a:cubicBezTo>
                    <a:pt x="70" y="75"/>
                    <a:pt x="72" y="74"/>
                    <a:pt x="73" y="73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8" name="Freeform 158">
              <a:extLst>
                <a:ext uri="{FF2B5EF4-FFF2-40B4-BE49-F238E27FC236}">
                  <a16:creationId xmlns:a16="http://schemas.microsoft.com/office/drawing/2014/main" id="{E5B7E8D1-1329-405F-BF79-B01079940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2158"/>
              <a:ext cx="196" cy="61"/>
            </a:xfrm>
            <a:custGeom>
              <a:avLst/>
              <a:gdLst>
                <a:gd name="T0" fmla="*/ 115 w 58"/>
                <a:gd name="T1" fmla="*/ 283 h 17"/>
                <a:gd name="T2" fmla="*/ 2203 w 58"/>
                <a:gd name="T3" fmla="*/ 786 h 17"/>
                <a:gd name="T4" fmla="*/ 2237 w 58"/>
                <a:gd name="T5" fmla="*/ 553 h 17"/>
                <a:gd name="T6" fmla="*/ 960 w 58"/>
                <a:gd name="T7" fmla="*/ 323 h 17"/>
                <a:gd name="T8" fmla="*/ 0 w 58"/>
                <a:gd name="T9" fmla="*/ 5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17">
                  <a:moveTo>
                    <a:pt x="3" y="6"/>
                  </a:moveTo>
                  <a:cubicBezTo>
                    <a:pt x="19" y="12"/>
                    <a:pt x="40" y="17"/>
                    <a:pt x="57" y="17"/>
                  </a:cubicBezTo>
                  <a:cubicBezTo>
                    <a:pt x="58" y="15"/>
                    <a:pt x="58" y="14"/>
                    <a:pt x="58" y="12"/>
                  </a:cubicBezTo>
                  <a:cubicBezTo>
                    <a:pt x="48" y="9"/>
                    <a:pt x="36" y="10"/>
                    <a:pt x="25" y="7"/>
                  </a:cubicBezTo>
                  <a:cubicBezTo>
                    <a:pt x="19" y="5"/>
                    <a:pt x="6" y="0"/>
                    <a:pt x="0" y="1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9" name="Freeform 159">
              <a:extLst>
                <a:ext uri="{FF2B5EF4-FFF2-40B4-BE49-F238E27FC236}">
                  <a16:creationId xmlns:a16="http://schemas.microsoft.com/office/drawing/2014/main" id="{70BDED64-BD7A-4787-BF90-4A476E374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" y="2464"/>
              <a:ext cx="24" cy="57"/>
            </a:xfrm>
            <a:custGeom>
              <a:avLst/>
              <a:gdLst>
                <a:gd name="T0" fmla="*/ 281 w 7"/>
                <a:gd name="T1" fmla="*/ 0 h 16"/>
                <a:gd name="T2" fmla="*/ 247 w 7"/>
                <a:gd name="T3" fmla="*/ 723 h 16"/>
                <a:gd name="T4" fmla="*/ 82 w 7"/>
                <a:gd name="T5" fmla="*/ 267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6">
                  <a:moveTo>
                    <a:pt x="7" y="0"/>
                  </a:moveTo>
                  <a:cubicBezTo>
                    <a:pt x="6" y="5"/>
                    <a:pt x="6" y="11"/>
                    <a:pt x="6" y="16"/>
                  </a:cubicBezTo>
                  <a:cubicBezTo>
                    <a:pt x="0" y="16"/>
                    <a:pt x="0" y="11"/>
                    <a:pt x="2" y="6"/>
                  </a:cubicBezTo>
                </a:path>
              </a:pathLst>
            </a:custGeom>
            <a:solidFill>
              <a:srgbClr val="9ED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0" name="Freeform 160">
              <a:extLst>
                <a:ext uri="{FF2B5EF4-FFF2-40B4-BE49-F238E27FC236}">
                  <a16:creationId xmlns:a16="http://schemas.microsoft.com/office/drawing/2014/main" id="{252CA5B5-4480-4D71-AD87-0FE7CAD55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2413"/>
              <a:ext cx="149" cy="202"/>
            </a:xfrm>
            <a:custGeom>
              <a:avLst/>
              <a:gdLst>
                <a:gd name="T0" fmla="*/ 0 w 44"/>
                <a:gd name="T1" fmla="*/ 0 h 56"/>
                <a:gd name="T2" fmla="*/ 1710 w 44"/>
                <a:gd name="T3" fmla="*/ 2395 h 56"/>
                <a:gd name="T4" fmla="*/ 1124 w 44"/>
                <a:gd name="T5" fmla="*/ 1782 h 56"/>
                <a:gd name="T6" fmla="*/ 274 w 44"/>
                <a:gd name="T7" fmla="*/ 613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6">
                  <a:moveTo>
                    <a:pt x="0" y="0"/>
                  </a:moveTo>
                  <a:cubicBezTo>
                    <a:pt x="16" y="17"/>
                    <a:pt x="27" y="37"/>
                    <a:pt x="44" y="51"/>
                  </a:cubicBezTo>
                  <a:cubicBezTo>
                    <a:pt x="40" y="56"/>
                    <a:pt x="32" y="42"/>
                    <a:pt x="29" y="38"/>
                  </a:cubicBezTo>
                  <a:cubicBezTo>
                    <a:pt x="22" y="31"/>
                    <a:pt x="15" y="19"/>
                    <a:pt x="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1" name="Freeform 161">
              <a:extLst>
                <a:ext uri="{FF2B5EF4-FFF2-40B4-BE49-F238E27FC236}">
                  <a16:creationId xmlns:a16="http://schemas.microsoft.com/office/drawing/2014/main" id="{DD3D8EE7-6D16-41AE-9137-C99E2481A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2363"/>
              <a:ext cx="247" cy="86"/>
            </a:xfrm>
            <a:custGeom>
              <a:avLst/>
              <a:gdLst>
                <a:gd name="T0" fmla="*/ 0 w 73"/>
                <a:gd name="T1" fmla="*/ 0 h 24"/>
                <a:gd name="T2" fmla="*/ 1661 w 73"/>
                <a:gd name="T3" fmla="*/ 502 h 24"/>
                <a:gd name="T4" fmla="*/ 2517 w 73"/>
                <a:gd name="T5" fmla="*/ 1104 h 24"/>
                <a:gd name="T6" fmla="*/ 1282 w 73"/>
                <a:gd name="T7" fmla="*/ 641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" h="24">
                  <a:moveTo>
                    <a:pt x="0" y="0"/>
                  </a:moveTo>
                  <a:cubicBezTo>
                    <a:pt x="14" y="1"/>
                    <a:pt x="30" y="7"/>
                    <a:pt x="43" y="11"/>
                  </a:cubicBezTo>
                  <a:cubicBezTo>
                    <a:pt x="49" y="13"/>
                    <a:pt x="73" y="16"/>
                    <a:pt x="65" y="24"/>
                  </a:cubicBezTo>
                  <a:cubicBezTo>
                    <a:pt x="57" y="19"/>
                    <a:pt x="43" y="15"/>
                    <a:pt x="33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2" name="Freeform 162">
              <a:extLst>
                <a:ext uri="{FF2B5EF4-FFF2-40B4-BE49-F238E27FC236}">
                  <a16:creationId xmlns:a16="http://schemas.microsoft.com/office/drawing/2014/main" id="{662E92F5-CC17-4F9F-B108-E1553CF0B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" y="2147"/>
              <a:ext cx="78" cy="76"/>
            </a:xfrm>
            <a:custGeom>
              <a:avLst/>
              <a:gdLst>
                <a:gd name="T0" fmla="*/ 0 w 78"/>
                <a:gd name="T1" fmla="*/ 68 h 76"/>
                <a:gd name="T2" fmla="*/ 71 w 78"/>
                <a:gd name="T3" fmla="*/ 0 h 76"/>
                <a:gd name="T4" fmla="*/ 78 w 78"/>
                <a:gd name="T5" fmla="*/ 11 h 76"/>
                <a:gd name="T6" fmla="*/ 3 w 78"/>
                <a:gd name="T7" fmla="*/ 76 h 76"/>
                <a:gd name="T8" fmla="*/ 0 w 78"/>
                <a:gd name="T9" fmla="*/ 68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76">
                  <a:moveTo>
                    <a:pt x="0" y="68"/>
                  </a:moveTo>
                  <a:lnTo>
                    <a:pt x="71" y="0"/>
                  </a:lnTo>
                  <a:lnTo>
                    <a:pt x="78" y="11"/>
                  </a:lnTo>
                  <a:lnTo>
                    <a:pt x="3" y="76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3" name="Freeform 163">
              <a:extLst>
                <a:ext uri="{FF2B5EF4-FFF2-40B4-BE49-F238E27FC236}">
                  <a16:creationId xmlns:a16="http://schemas.microsoft.com/office/drawing/2014/main" id="{73D50721-2D6A-4488-948A-838A8F9B5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" y="2147"/>
              <a:ext cx="78" cy="76"/>
            </a:xfrm>
            <a:custGeom>
              <a:avLst/>
              <a:gdLst>
                <a:gd name="T0" fmla="*/ 0 w 78"/>
                <a:gd name="T1" fmla="*/ 68 h 76"/>
                <a:gd name="T2" fmla="*/ 71 w 78"/>
                <a:gd name="T3" fmla="*/ 0 h 76"/>
                <a:gd name="T4" fmla="*/ 78 w 78"/>
                <a:gd name="T5" fmla="*/ 11 h 76"/>
                <a:gd name="T6" fmla="*/ 3 w 78"/>
                <a:gd name="T7" fmla="*/ 76 h 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76">
                  <a:moveTo>
                    <a:pt x="0" y="68"/>
                  </a:moveTo>
                  <a:lnTo>
                    <a:pt x="71" y="0"/>
                  </a:lnTo>
                  <a:lnTo>
                    <a:pt x="78" y="11"/>
                  </a:lnTo>
                  <a:lnTo>
                    <a:pt x="3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4" name="Freeform 164">
              <a:extLst>
                <a:ext uri="{FF2B5EF4-FFF2-40B4-BE49-F238E27FC236}">
                  <a16:creationId xmlns:a16="http://schemas.microsoft.com/office/drawing/2014/main" id="{2D8BC36E-4325-4B72-9BB2-18AFD512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1924"/>
              <a:ext cx="142" cy="237"/>
            </a:xfrm>
            <a:custGeom>
              <a:avLst/>
              <a:gdLst>
                <a:gd name="T0" fmla="*/ 0 w 142"/>
                <a:gd name="T1" fmla="*/ 0 h 237"/>
                <a:gd name="T2" fmla="*/ 24 w 142"/>
                <a:gd name="T3" fmla="*/ 7 h 237"/>
                <a:gd name="T4" fmla="*/ 142 w 142"/>
                <a:gd name="T5" fmla="*/ 237 h 237"/>
                <a:gd name="T6" fmla="*/ 125 w 142"/>
                <a:gd name="T7" fmla="*/ 237 h 237"/>
                <a:gd name="T8" fmla="*/ 0 w 142"/>
                <a:gd name="T9" fmla="*/ 0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237">
                  <a:moveTo>
                    <a:pt x="0" y="0"/>
                  </a:moveTo>
                  <a:lnTo>
                    <a:pt x="24" y="7"/>
                  </a:lnTo>
                  <a:lnTo>
                    <a:pt x="142" y="237"/>
                  </a:lnTo>
                  <a:lnTo>
                    <a:pt x="125" y="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5" name="Freeform 165">
              <a:extLst>
                <a:ext uri="{FF2B5EF4-FFF2-40B4-BE49-F238E27FC236}">
                  <a16:creationId xmlns:a16="http://schemas.microsoft.com/office/drawing/2014/main" id="{64DEEEEF-83AB-4CBB-B82A-5B739488B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1924"/>
              <a:ext cx="142" cy="237"/>
            </a:xfrm>
            <a:custGeom>
              <a:avLst/>
              <a:gdLst>
                <a:gd name="T0" fmla="*/ 0 w 142"/>
                <a:gd name="T1" fmla="*/ 0 h 237"/>
                <a:gd name="T2" fmla="*/ 24 w 142"/>
                <a:gd name="T3" fmla="*/ 7 h 237"/>
                <a:gd name="T4" fmla="*/ 142 w 142"/>
                <a:gd name="T5" fmla="*/ 237 h 237"/>
                <a:gd name="T6" fmla="*/ 125 w 142"/>
                <a:gd name="T7" fmla="*/ 237 h 2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" h="237">
                  <a:moveTo>
                    <a:pt x="0" y="0"/>
                  </a:moveTo>
                  <a:lnTo>
                    <a:pt x="24" y="7"/>
                  </a:lnTo>
                  <a:lnTo>
                    <a:pt x="142" y="237"/>
                  </a:lnTo>
                  <a:lnTo>
                    <a:pt x="12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6" name="Freeform 166">
              <a:extLst>
                <a:ext uri="{FF2B5EF4-FFF2-40B4-BE49-F238E27FC236}">
                  <a16:creationId xmlns:a16="http://schemas.microsoft.com/office/drawing/2014/main" id="{743B4C68-5958-4D73-A29F-DF00A18CE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2187"/>
              <a:ext cx="128" cy="46"/>
            </a:xfrm>
            <a:custGeom>
              <a:avLst/>
              <a:gdLst>
                <a:gd name="T0" fmla="*/ 128 w 128"/>
                <a:gd name="T1" fmla="*/ 28 h 46"/>
                <a:gd name="T2" fmla="*/ 0 w 128"/>
                <a:gd name="T3" fmla="*/ 0 h 46"/>
                <a:gd name="T4" fmla="*/ 3 w 128"/>
                <a:gd name="T5" fmla="*/ 10 h 46"/>
                <a:gd name="T6" fmla="*/ 128 w 128"/>
                <a:gd name="T7" fmla="*/ 46 h 46"/>
                <a:gd name="T8" fmla="*/ 128 w 128"/>
                <a:gd name="T9" fmla="*/ 2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46">
                  <a:moveTo>
                    <a:pt x="128" y="28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28" y="46"/>
                  </a:lnTo>
                  <a:lnTo>
                    <a:pt x="12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7" name="Freeform 167">
              <a:extLst>
                <a:ext uri="{FF2B5EF4-FFF2-40B4-BE49-F238E27FC236}">
                  <a16:creationId xmlns:a16="http://schemas.microsoft.com/office/drawing/2014/main" id="{AB939432-04FE-4B4E-BC3F-47765CE5F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2187"/>
              <a:ext cx="128" cy="46"/>
            </a:xfrm>
            <a:custGeom>
              <a:avLst/>
              <a:gdLst>
                <a:gd name="T0" fmla="*/ 128 w 128"/>
                <a:gd name="T1" fmla="*/ 28 h 46"/>
                <a:gd name="T2" fmla="*/ 0 w 128"/>
                <a:gd name="T3" fmla="*/ 0 h 46"/>
                <a:gd name="T4" fmla="*/ 3 w 128"/>
                <a:gd name="T5" fmla="*/ 10 h 46"/>
                <a:gd name="T6" fmla="*/ 128 w 128"/>
                <a:gd name="T7" fmla="*/ 46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8" h="46">
                  <a:moveTo>
                    <a:pt x="128" y="28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28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8" name="Freeform 168">
              <a:extLst>
                <a:ext uri="{FF2B5EF4-FFF2-40B4-BE49-F238E27FC236}">
                  <a16:creationId xmlns:a16="http://schemas.microsoft.com/office/drawing/2014/main" id="{76FD5F91-2564-46F6-B4BF-04969F433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2190"/>
              <a:ext cx="125" cy="195"/>
            </a:xfrm>
            <a:custGeom>
              <a:avLst/>
              <a:gdLst>
                <a:gd name="T0" fmla="*/ 892 w 37"/>
                <a:gd name="T1" fmla="*/ 144 h 54"/>
                <a:gd name="T2" fmla="*/ 0 w 37"/>
                <a:gd name="T3" fmla="*/ 1643 h 54"/>
                <a:gd name="T4" fmla="*/ 1392 w 37"/>
                <a:gd name="T5" fmla="*/ 2542 h 54"/>
                <a:gd name="T6" fmla="*/ 1037 w 37"/>
                <a:gd name="T7" fmla="*/ 989 h 54"/>
                <a:gd name="T8" fmla="*/ 1426 w 37"/>
                <a:gd name="T9" fmla="*/ 285 h 54"/>
                <a:gd name="T10" fmla="*/ 1003 w 37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54">
                  <a:moveTo>
                    <a:pt x="23" y="3"/>
                  </a:moveTo>
                  <a:cubicBezTo>
                    <a:pt x="16" y="14"/>
                    <a:pt x="8" y="25"/>
                    <a:pt x="0" y="35"/>
                  </a:cubicBezTo>
                  <a:cubicBezTo>
                    <a:pt x="18" y="31"/>
                    <a:pt x="21" y="48"/>
                    <a:pt x="36" y="54"/>
                  </a:cubicBezTo>
                  <a:cubicBezTo>
                    <a:pt x="26" y="46"/>
                    <a:pt x="22" y="35"/>
                    <a:pt x="27" y="21"/>
                  </a:cubicBezTo>
                  <a:cubicBezTo>
                    <a:pt x="29" y="17"/>
                    <a:pt x="37" y="10"/>
                    <a:pt x="37" y="6"/>
                  </a:cubicBezTo>
                  <a:cubicBezTo>
                    <a:pt x="36" y="1"/>
                    <a:pt x="29" y="0"/>
                    <a:pt x="26" y="0"/>
                  </a:cubicBezTo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9" name="Freeform 169">
              <a:extLst>
                <a:ext uri="{FF2B5EF4-FFF2-40B4-BE49-F238E27FC236}">
                  <a16:creationId xmlns:a16="http://schemas.microsoft.com/office/drawing/2014/main" id="{F8949289-E8C1-49F9-9B1A-E35E57AF9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" y="2237"/>
              <a:ext cx="81" cy="76"/>
            </a:xfrm>
            <a:custGeom>
              <a:avLst/>
              <a:gdLst>
                <a:gd name="T0" fmla="*/ 34 w 24"/>
                <a:gd name="T1" fmla="*/ 90 h 21"/>
                <a:gd name="T2" fmla="*/ 341 w 24"/>
                <a:gd name="T3" fmla="*/ 670 h 21"/>
                <a:gd name="T4" fmla="*/ 888 w 24"/>
                <a:gd name="T5" fmla="*/ 905 h 21"/>
                <a:gd name="T6" fmla="*/ 581 w 24"/>
                <a:gd name="T7" fmla="*/ 326 h 21"/>
                <a:gd name="T8" fmla="*/ 34 w 24"/>
                <a:gd name="T9" fmla="*/ 9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1">
                  <a:moveTo>
                    <a:pt x="1" y="2"/>
                  </a:moveTo>
                  <a:cubicBezTo>
                    <a:pt x="0" y="4"/>
                    <a:pt x="3" y="10"/>
                    <a:pt x="9" y="14"/>
                  </a:cubicBezTo>
                  <a:cubicBezTo>
                    <a:pt x="15" y="19"/>
                    <a:pt x="21" y="21"/>
                    <a:pt x="23" y="19"/>
                  </a:cubicBezTo>
                  <a:cubicBezTo>
                    <a:pt x="24" y="17"/>
                    <a:pt x="21" y="11"/>
                    <a:pt x="15" y="7"/>
                  </a:cubicBezTo>
                  <a:cubicBezTo>
                    <a:pt x="9" y="2"/>
                    <a:pt x="3" y="0"/>
                    <a:pt x="1" y="2"/>
                  </a:cubicBezTo>
                  <a:close/>
                </a:path>
              </a:pathLst>
            </a:custGeom>
            <a:solidFill>
              <a:srgbClr val="00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0" name="Freeform 170">
              <a:extLst>
                <a:ext uri="{FF2B5EF4-FFF2-40B4-BE49-F238E27FC236}">
                  <a16:creationId xmlns:a16="http://schemas.microsoft.com/office/drawing/2014/main" id="{83CD40DC-C75F-4B0D-9EBC-C1BE3F083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2428"/>
              <a:ext cx="74" cy="68"/>
            </a:xfrm>
            <a:custGeom>
              <a:avLst/>
              <a:gdLst>
                <a:gd name="T0" fmla="*/ 81 w 22"/>
                <a:gd name="T1" fmla="*/ 89 h 19"/>
                <a:gd name="T2" fmla="*/ 306 w 22"/>
                <a:gd name="T3" fmla="*/ 601 h 19"/>
                <a:gd name="T4" fmla="*/ 757 w 22"/>
                <a:gd name="T5" fmla="*/ 780 h 19"/>
                <a:gd name="T6" fmla="*/ 531 w 22"/>
                <a:gd name="T7" fmla="*/ 268 h 19"/>
                <a:gd name="T8" fmla="*/ 81 w 22"/>
                <a:gd name="T9" fmla="*/ 8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9">
                  <a:moveTo>
                    <a:pt x="2" y="2"/>
                  </a:moveTo>
                  <a:cubicBezTo>
                    <a:pt x="0" y="3"/>
                    <a:pt x="3" y="8"/>
                    <a:pt x="8" y="13"/>
                  </a:cubicBezTo>
                  <a:cubicBezTo>
                    <a:pt x="13" y="17"/>
                    <a:pt x="19" y="19"/>
                    <a:pt x="20" y="17"/>
                  </a:cubicBezTo>
                  <a:cubicBezTo>
                    <a:pt x="22" y="15"/>
                    <a:pt x="19" y="10"/>
                    <a:pt x="14" y="6"/>
                  </a:cubicBezTo>
                  <a:cubicBezTo>
                    <a:pt x="9" y="2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00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1" name="Freeform 171">
              <a:extLst>
                <a:ext uri="{FF2B5EF4-FFF2-40B4-BE49-F238E27FC236}">
                  <a16:creationId xmlns:a16="http://schemas.microsoft.com/office/drawing/2014/main" id="{F59A4423-4110-4ABF-9C39-B61CBC3E9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2215"/>
              <a:ext cx="162" cy="252"/>
            </a:xfrm>
            <a:custGeom>
              <a:avLst/>
              <a:gdLst>
                <a:gd name="T0" fmla="*/ 273 w 48"/>
                <a:gd name="T1" fmla="*/ 2657 h 70"/>
                <a:gd name="T2" fmla="*/ 614 w 48"/>
                <a:gd name="T3" fmla="*/ 3265 h 70"/>
                <a:gd name="T4" fmla="*/ 1151 w 48"/>
                <a:gd name="T5" fmla="*/ 2513 h 70"/>
                <a:gd name="T6" fmla="*/ 1617 w 48"/>
                <a:gd name="T7" fmla="*/ 1775 h 70"/>
                <a:gd name="T8" fmla="*/ 695 w 48"/>
                <a:gd name="T9" fmla="*/ 0 h 70"/>
                <a:gd name="T10" fmla="*/ 1232 w 48"/>
                <a:gd name="T11" fmla="*/ 1865 h 70"/>
                <a:gd name="T12" fmla="*/ 844 w 48"/>
                <a:gd name="T13" fmla="*/ 2383 h 70"/>
                <a:gd name="T14" fmla="*/ 0 w 48"/>
                <a:gd name="T15" fmla="*/ 2383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70">
                  <a:moveTo>
                    <a:pt x="7" y="57"/>
                  </a:moveTo>
                  <a:cubicBezTo>
                    <a:pt x="11" y="60"/>
                    <a:pt x="13" y="65"/>
                    <a:pt x="16" y="70"/>
                  </a:cubicBezTo>
                  <a:cubicBezTo>
                    <a:pt x="22" y="69"/>
                    <a:pt x="27" y="58"/>
                    <a:pt x="30" y="54"/>
                  </a:cubicBezTo>
                  <a:cubicBezTo>
                    <a:pt x="34" y="49"/>
                    <a:pt x="40" y="43"/>
                    <a:pt x="42" y="38"/>
                  </a:cubicBezTo>
                  <a:cubicBezTo>
                    <a:pt x="48" y="24"/>
                    <a:pt x="28" y="7"/>
                    <a:pt x="18" y="0"/>
                  </a:cubicBezTo>
                  <a:cubicBezTo>
                    <a:pt x="25" y="12"/>
                    <a:pt x="43" y="24"/>
                    <a:pt x="32" y="40"/>
                  </a:cubicBezTo>
                  <a:cubicBezTo>
                    <a:pt x="30" y="43"/>
                    <a:pt x="26" y="48"/>
                    <a:pt x="22" y="51"/>
                  </a:cubicBezTo>
                  <a:cubicBezTo>
                    <a:pt x="15" y="55"/>
                    <a:pt x="8" y="52"/>
                    <a:pt x="0" y="51"/>
                  </a:cubicBezTo>
                </a:path>
              </a:pathLst>
            </a:custGeom>
            <a:solidFill>
              <a:srgbClr val="00A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2" name="Freeform 172">
              <a:extLst>
                <a:ext uri="{FF2B5EF4-FFF2-40B4-BE49-F238E27FC236}">
                  <a16:creationId xmlns:a16="http://schemas.microsoft.com/office/drawing/2014/main" id="{53CDC214-3290-4474-BC40-9C078431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2215"/>
              <a:ext cx="71" cy="126"/>
            </a:xfrm>
            <a:custGeom>
              <a:avLst/>
              <a:gdLst>
                <a:gd name="T0" fmla="*/ 619 w 21"/>
                <a:gd name="T1" fmla="*/ 1634 h 35"/>
                <a:gd name="T2" fmla="*/ 34 w 21"/>
                <a:gd name="T3" fmla="*/ 1166 h 35"/>
                <a:gd name="T4" fmla="*/ 423 w 21"/>
                <a:gd name="T5" fmla="*/ 518 h 35"/>
                <a:gd name="T6" fmla="*/ 811 w 21"/>
                <a:gd name="T7" fmla="*/ 0 h 35"/>
                <a:gd name="T8" fmla="*/ 538 w 21"/>
                <a:gd name="T9" fmla="*/ 792 h 35"/>
                <a:gd name="T10" fmla="*/ 696 w 21"/>
                <a:gd name="T11" fmla="*/ 149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35">
                  <a:moveTo>
                    <a:pt x="16" y="35"/>
                  </a:moveTo>
                  <a:cubicBezTo>
                    <a:pt x="13" y="28"/>
                    <a:pt x="0" y="33"/>
                    <a:pt x="1" y="25"/>
                  </a:cubicBezTo>
                  <a:cubicBezTo>
                    <a:pt x="2" y="21"/>
                    <a:pt x="9" y="14"/>
                    <a:pt x="11" y="11"/>
                  </a:cubicBezTo>
                  <a:cubicBezTo>
                    <a:pt x="14" y="7"/>
                    <a:pt x="17" y="2"/>
                    <a:pt x="21" y="0"/>
                  </a:cubicBezTo>
                  <a:cubicBezTo>
                    <a:pt x="19" y="5"/>
                    <a:pt x="13" y="10"/>
                    <a:pt x="14" y="17"/>
                  </a:cubicBezTo>
                  <a:cubicBezTo>
                    <a:pt x="14" y="20"/>
                    <a:pt x="16" y="29"/>
                    <a:pt x="18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3" name="Freeform 173">
              <a:extLst>
                <a:ext uri="{FF2B5EF4-FFF2-40B4-BE49-F238E27FC236}">
                  <a16:creationId xmlns:a16="http://schemas.microsoft.com/office/drawing/2014/main" id="{6CC8A538-5EBE-44DF-B473-E5EFFF0C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" y="2341"/>
              <a:ext cx="88" cy="116"/>
            </a:xfrm>
            <a:custGeom>
              <a:avLst/>
              <a:gdLst>
                <a:gd name="T0" fmla="*/ 0 w 26"/>
                <a:gd name="T1" fmla="*/ 1196 h 32"/>
                <a:gd name="T2" fmla="*/ 389 w 26"/>
                <a:gd name="T3" fmla="*/ 961 h 32"/>
                <a:gd name="T4" fmla="*/ 1009 w 26"/>
                <a:gd name="T5" fmla="*/ 0 h 32"/>
                <a:gd name="T6" fmla="*/ 423 w 26"/>
                <a:gd name="T7" fmla="*/ 761 h 32"/>
                <a:gd name="T8" fmla="*/ 230 w 26"/>
                <a:gd name="T9" fmla="*/ 961 h 32"/>
                <a:gd name="T10" fmla="*/ 0 w 26"/>
                <a:gd name="T11" fmla="*/ 105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32">
                  <a:moveTo>
                    <a:pt x="0" y="25"/>
                  </a:moveTo>
                  <a:cubicBezTo>
                    <a:pt x="2" y="32"/>
                    <a:pt x="8" y="23"/>
                    <a:pt x="10" y="20"/>
                  </a:cubicBezTo>
                  <a:cubicBezTo>
                    <a:pt x="15" y="14"/>
                    <a:pt x="23" y="7"/>
                    <a:pt x="26" y="0"/>
                  </a:cubicBezTo>
                  <a:cubicBezTo>
                    <a:pt x="21" y="5"/>
                    <a:pt x="16" y="11"/>
                    <a:pt x="11" y="16"/>
                  </a:cubicBezTo>
                  <a:cubicBezTo>
                    <a:pt x="9" y="18"/>
                    <a:pt x="8" y="19"/>
                    <a:pt x="6" y="20"/>
                  </a:cubicBezTo>
                  <a:cubicBezTo>
                    <a:pt x="4" y="21"/>
                    <a:pt x="2" y="20"/>
                    <a:pt x="0" y="22"/>
                  </a:cubicBezTo>
                </a:path>
              </a:pathLst>
            </a:custGeom>
            <a:solidFill>
              <a:srgbClr val="00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4" name="Freeform 174">
              <a:extLst>
                <a:ext uri="{FF2B5EF4-FFF2-40B4-BE49-F238E27FC236}">
                  <a16:creationId xmlns:a16="http://schemas.microsoft.com/office/drawing/2014/main" id="{541F353D-5286-4A25-AB4A-3B22E8513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2658"/>
              <a:ext cx="108" cy="76"/>
            </a:xfrm>
            <a:custGeom>
              <a:avLst/>
              <a:gdLst>
                <a:gd name="T0" fmla="*/ 115 w 32"/>
                <a:gd name="T1" fmla="*/ 290 h 21"/>
                <a:gd name="T2" fmla="*/ 34 w 32"/>
                <a:gd name="T3" fmla="*/ 90 h 21"/>
                <a:gd name="T4" fmla="*/ 192 w 32"/>
                <a:gd name="T5" fmla="*/ 90 h 21"/>
                <a:gd name="T6" fmla="*/ 537 w 32"/>
                <a:gd name="T7" fmla="*/ 235 h 21"/>
                <a:gd name="T8" fmla="*/ 844 w 32"/>
                <a:gd name="T9" fmla="*/ 995 h 21"/>
                <a:gd name="T10" fmla="*/ 776 w 32"/>
                <a:gd name="T11" fmla="*/ 905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1">
                  <a:moveTo>
                    <a:pt x="3" y="6"/>
                  </a:moveTo>
                  <a:cubicBezTo>
                    <a:pt x="2" y="5"/>
                    <a:pt x="0" y="3"/>
                    <a:pt x="1" y="2"/>
                  </a:cubicBezTo>
                  <a:cubicBezTo>
                    <a:pt x="2" y="0"/>
                    <a:pt x="4" y="2"/>
                    <a:pt x="5" y="2"/>
                  </a:cubicBezTo>
                  <a:cubicBezTo>
                    <a:pt x="8" y="3"/>
                    <a:pt x="11" y="4"/>
                    <a:pt x="14" y="5"/>
                  </a:cubicBezTo>
                  <a:cubicBezTo>
                    <a:pt x="18" y="8"/>
                    <a:pt x="32" y="18"/>
                    <a:pt x="22" y="21"/>
                  </a:cubicBezTo>
                  <a:cubicBezTo>
                    <a:pt x="22" y="20"/>
                    <a:pt x="21" y="20"/>
                    <a:pt x="20" y="19"/>
                  </a:cubicBezTo>
                </a:path>
              </a:pathLst>
            </a:custGeom>
            <a:solidFill>
              <a:srgbClr val="EFF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5" name="Freeform 175">
              <a:extLst>
                <a:ext uri="{FF2B5EF4-FFF2-40B4-BE49-F238E27FC236}">
                  <a16:creationId xmlns:a16="http://schemas.microsoft.com/office/drawing/2014/main" id="{2A099BAE-E3DC-4680-8F69-5C10F3601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" y="2658"/>
              <a:ext cx="104" cy="90"/>
            </a:xfrm>
            <a:custGeom>
              <a:avLst/>
              <a:gdLst>
                <a:gd name="T0" fmla="*/ 788 w 31"/>
                <a:gd name="T1" fmla="*/ 1076 h 25"/>
                <a:gd name="T2" fmla="*/ 416 w 31"/>
                <a:gd name="T3" fmla="*/ 414 h 25"/>
                <a:gd name="T4" fmla="*/ 0 w 31"/>
                <a:gd name="T5" fmla="*/ 284 h 25"/>
                <a:gd name="T6" fmla="*/ 788 w 31"/>
                <a:gd name="T7" fmla="*/ 1166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5">
                  <a:moveTo>
                    <a:pt x="21" y="23"/>
                  </a:moveTo>
                  <a:cubicBezTo>
                    <a:pt x="21" y="17"/>
                    <a:pt x="15" y="12"/>
                    <a:pt x="11" y="9"/>
                  </a:cubicBezTo>
                  <a:cubicBezTo>
                    <a:pt x="7" y="7"/>
                    <a:pt x="4" y="7"/>
                    <a:pt x="0" y="6"/>
                  </a:cubicBezTo>
                  <a:cubicBezTo>
                    <a:pt x="2" y="0"/>
                    <a:pt x="31" y="14"/>
                    <a:pt x="2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6" name="Freeform 176">
              <a:extLst>
                <a:ext uri="{FF2B5EF4-FFF2-40B4-BE49-F238E27FC236}">
                  <a16:creationId xmlns:a16="http://schemas.microsoft.com/office/drawing/2014/main" id="{07F9BE95-B5EC-47FB-882C-F9D032ABD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" y="2680"/>
              <a:ext cx="74" cy="65"/>
            </a:xfrm>
            <a:custGeom>
              <a:avLst/>
              <a:gdLst>
                <a:gd name="T0" fmla="*/ 81 w 22"/>
                <a:gd name="T1" fmla="*/ 51 h 18"/>
                <a:gd name="T2" fmla="*/ 306 w 22"/>
                <a:gd name="T3" fmla="*/ 560 h 18"/>
                <a:gd name="T4" fmla="*/ 757 w 22"/>
                <a:gd name="T5" fmla="*/ 794 h 18"/>
                <a:gd name="T6" fmla="*/ 531 w 22"/>
                <a:gd name="T7" fmla="*/ 285 h 18"/>
                <a:gd name="T8" fmla="*/ 81 w 22"/>
                <a:gd name="T9" fmla="*/ 5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8">
                  <a:moveTo>
                    <a:pt x="2" y="1"/>
                  </a:moveTo>
                  <a:cubicBezTo>
                    <a:pt x="0" y="3"/>
                    <a:pt x="3" y="8"/>
                    <a:pt x="8" y="12"/>
                  </a:cubicBezTo>
                  <a:cubicBezTo>
                    <a:pt x="13" y="17"/>
                    <a:pt x="19" y="18"/>
                    <a:pt x="20" y="17"/>
                  </a:cubicBezTo>
                  <a:cubicBezTo>
                    <a:pt x="22" y="15"/>
                    <a:pt x="19" y="10"/>
                    <a:pt x="14" y="6"/>
                  </a:cubicBezTo>
                  <a:cubicBezTo>
                    <a:pt x="8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00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7" name="Freeform 177">
              <a:extLst>
                <a:ext uri="{FF2B5EF4-FFF2-40B4-BE49-F238E27FC236}">
                  <a16:creationId xmlns:a16="http://schemas.microsoft.com/office/drawing/2014/main" id="{5DAB13C7-2FEE-437C-A454-4E3A36685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694"/>
              <a:ext cx="41" cy="36"/>
            </a:xfrm>
            <a:custGeom>
              <a:avLst/>
              <a:gdLst>
                <a:gd name="T0" fmla="*/ 34 w 12"/>
                <a:gd name="T1" fmla="*/ 0 h 10"/>
                <a:gd name="T2" fmla="*/ 444 w 12"/>
                <a:gd name="T3" fmla="*/ 468 h 10"/>
                <a:gd name="T4" fmla="*/ 0 w 12"/>
                <a:gd name="T5" fmla="*/ 144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0">
                  <a:moveTo>
                    <a:pt x="1" y="0"/>
                  </a:moveTo>
                  <a:cubicBezTo>
                    <a:pt x="5" y="1"/>
                    <a:pt x="12" y="5"/>
                    <a:pt x="11" y="10"/>
                  </a:cubicBezTo>
                  <a:cubicBezTo>
                    <a:pt x="7" y="9"/>
                    <a:pt x="2" y="7"/>
                    <a:pt x="0" y="3"/>
                  </a:cubicBezTo>
                </a:path>
              </a:pathLst>
            </a:custGeom>
            <a:solidFill>
              <a:srgbClr val="00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8" name="Freeform 178">
              <a:extLst>
                <a:ext uri="{FF2B5EF4-FFF2-40B4-BE49-F238E27FC236}">
                  <a16:creationId xmlns:a16="http://schemas.microsoft.com/office/drawing/2014/main" id="{79DF12C4-74A5-4DE3-B083-A32871BB8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629"/>
              <a:ext cx="92" cy="90"/>
            </a:xfrm>
            <a:custGeom>
              <a:avLst/>
              <a:gdLst>
                <a:gd name="T0" fmla="*/ 34 w 27"/>
                <a:gd name="T1" fmla="*/ 234 h 25"/>
                <a:gd name="T2" fmla="*/ 906 w 27"/>
                <a:gd name="T3" fmla="*/ 1166 h 25"/>
                <a:gd name="T4" fmla="*/ 791 w 27"/>
                <a:gd name="T5" fmla="*/ 752 h 25"/>
                <a:gd name="T6" fmla="*/ 0 w 27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5">
                  <a:moveTo>
                    <a:pt x="1" y="5"/>
                  </a:moveTo>
                  <a:cubicBezTo>
                    <a:pt x="9" y="9"/>
                    <a:pt x="18" y="17"/>
                    <a:pt x="23" y="25"/>
                  </a:cubicBezTo>
                  <a:cubicBezTo>
                    <a:pt x="27" y="21"/>
                    <a:pt x="24" y="19"/>
                    <a:pt x="20" y="16"/>
                  </a:cubicBezTo>
                  <a:cubicBezTo>
                    <a:pt x="15" y="10"/>
                    <a:pt x="7" y="4"/>
                    <a:pt x="0" y="0"/>
                  </a:cubicBezTo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9" name="Freeform 179">
              <a:extLst>
                <a:ext uri="{FF2B5EF4-FFF2-40B4-BE49-F238E27FC236}">
                  <a16:creationId xmlns:a16="http://schemas.microsoft.com/office/drawing/2014/main" id="{1E969B21-68CA-4A4F-BA2B-2DAB53627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" y="2424"/>
              <a:ext cx="176" cy="245"/>
            </a:xfrm>
            <a:custGeom>
              <a:avLst/>
              <a:gdLst>
                <a:gd name="T0" fmla="*/ 196 w 52"/>
                <a:gd name="T1" fmla="*/ 2947 h 68"/>
                <a:gd name="T2" fmla="*/ 34 w 52"/>
                <a:gd name="T3" fmla="*/ 2623 h 68"/>
                <a:gd name="T4" fmla="*/ 423 w 52"/>
                <a:gd name="T5" fmla="*/ 1920 h 68"/>
                <a:gd name="T6" fmla="*/ 1591 w 52"/>
                <a:gd name="T7" fmla="*/ 234 h 68"/>
                <a:gd name="T8" fmla="*/ 1902 w 52"/>
                <a:gd name="T9" fmla="*/ 0 h 68"/>
                <a:gd name="T10" fmla="*/ 1983 w 52"/>
                <a:gd name="T11" fmla="*/ 285 h 68"/>
                <a:gd name="T12" fmla="*/ 1706 w 52"/>
                <a:gd name="T13" fmla="*/ 793 h 68"/>
                <a:gd name="T14" fmla="*/ 1202 w 52"/>
                <a:gd name="T15" fmla="*/ 1780 h 68"/>
                <a:gd name="T16" fmla="*/ 894 w 52"/>
                <a:gd name="T17" fmla="*/ 2428 h 68"/>
                <a:gd name="T18" fmla="*/ 812 w 52"/>
                <a:gd name="T19" fmla="*/ 2893 h 68"/>
                <a:gd name="T20" fmla="*/ 345 w 52"/>
                <a:gd name="T21" fmla="*/ 3127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" h="68">
                  <a:moveTo>
                    <a:pt x="5" y="63"/>
                  </a:moveTo>
                  <a:cubicBezTo>
                    <a:pt x="2" y="61"/>
                    <a:pt x="1" y="59"/>
                    <a:pt x="1" y="56"/>
                  </a:cubicBezTo>
                  <a:cubicBezTo>
                    <a:pt x="0" y="52"/>
                    <a:pt x="8" y="44"/>
                    <a:pt x="11" y="41"/>
                  </a:cubicBezTo>
                  <a:cubicBezTo>
                    <a:pt x="21" y="29"/>
                    <a:pt x="30" y="16"/>
                    <a:pt x="41" y="5"/>
                  </a:cubicBezTo>
                  <a:cubicBezTo>
                    <a:pt x="43" y="3"/>
                    <a:pt x="46" y="0"/>
                    <a:pt x="49" y="0"/>
                  </a:cubicBezTo>
                  <a:cubicBezTo>
                    <a:pt x="52" y="1"/>
                    <a:pt x="52" y="4"/>
                    <a:pt x="51" y="6"/>
                  </a:cubicBezTo>
                  <a:cubicBezTo>
                    <a:pt x="50" y="10"/>
                    <a:pt x="47" y="14"/>
                    <a:pt x="44" y="17"/>
                  </a:cubicBezTo>
                  <a:cubicBezTo>
                    <a:pt x="40" y="24"/>
                    <a:pt x="34" y="30"/>
                    <a:pt x="31" y="38"/>
                  </a:cubicBezTo>
                  <a:cubicBezTo>
                    <a:pt x="28" y="42"/>
                    <a:pt x="26" y="47"/>
                    <a:pt x="23" y="52"/>
                  </a:cubicBezTo>
                  <a:cubicBezTo>
                    <a:pt x="21" y="55"/>
                    <a:pt x="22" y="58"/>
                    <a:pt x="21" y="62"/>
                  </a:cubicBezTo>
                  <a:cubicBezTo>
                    <a:pt x="19" y="68"/>
                    <a:pt x="14" y="68"/>
                    <a:pt x="9" y="67"/>
                  </a:cubicBezTo>
                </a:path>
              </a:pathLst>
            </a:custGeom>
            <a:solidFill>
              <a:srgbClr val="E6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0" name="Freeform 180">
              <a:extLst>
                <a:ext uri="{FF2B5EF4-FFF2-40B4-BE49-F238E27FC236}">
                  <a16:creationId xmlns:a16="http://schemas.microsoft.com/office/drawing/2014/main" id="{5E18E113-657A-4AA1-816E-E6BBE220C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" y="2489"/>
              <a:ext cx="105" cy="151"/>
            </a:xfrm>
            <a:custGeom>
              <a:avLst/>
              <a:gdLst>
                <a:gd name="T0" fmla="*/ 81 w 31"/>
                <a:gd name="T1" fmla="*/ 1862 h 42"/>
                <a:gd name="T2" fmla="*/ 505 w 31"/>
                <a:gd name="T3" fmla="*/ 931 h 42"/>
                <a:gd name="T4" fmla="*/ 894 w 31"/>
                <a:gd name="T5" fmla="*/ 324 h 42"/>
                <a:gd name="T6" fmla="*/ 1206 w 31"/>
                <a:gd name="T7" fmla="*/ 0 h 42"/>
                <a:gd name="T8" fmla="*/ 860 w 31"/>
                <a:gd name="T9" fmla="*/ 518 h 42"/>
                <a:gd name="T10" fmla="*/ 471 w 31"/>
                <a:gd name="T11" fmla="*/ 1201 h 42"/>
                <a:gd name="T12" fmla="*/ 115 w 31"/>
                <a:gd name="T13" fmla="*/ 190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42">
                  <a:moveTo>
                    <a:pt x="2" y="40"/>
                  </a:moveTo>
                  <a:cubicBezTo>
                    <a:pt x="0" y="33"/>
                    <a:pt x="9" y="25"/>
                    <a:pt x="13" y="20"/>
                  </a:cubicBezTo>
                  <a:cubicBezTo>
                    <a:pt x="16" y="16"/>
                    <a:pt x="20" y="12"/>
                    <a:pt x="23" y="7"/>
                  </a:cubicBezTo>
                  <a:cubicBezTo>
                    <a:pt x="25" y="5"/>
                    <a:pt x="27" y="0"/>
                    <a:pt x="31" y="0"/>
                  </a:cubicBezTo>
                  <a:cubicBezTo>
                    <a:pt x="30" y="4"/>
                    <a:pt x="25" y="9"/>
                    <a:pt x="22" y="11"/>
                  </a:cubicBezTo>
                  <a:cubicBezTo>
                    <a:pt x="18" y="16"/>
                    <a:pt x="14" y="21"/>
                    <a:pt x="12" y="26"/>
                  </a:cubicBezTo>
                  <a:cubicBezTo>
                    <a:pt x="10" y="30"/>
                    <a:pt x="9" y="42"/>
                    <a:pt x="3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1" name="Freeform 181">
              <a:extLst>
                <a:ext uri="{FF2B5EF4-FFF2-40B4-BE49-F238E27FC236}">
                  <a16:creationId xmlns:a16="http://schemas.microsoft.com/office/drawing/2014/main" id="{9E942E21-4EB0-4903-833D-C7BD49A9B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2457"/>
              <a:ext cx="14" cy="21"/>
            </a:xfrm>
            <a:custGeom>
              <a:avLst/>
              <a:gdLst>
                <a:gd name="T0" fmla="*/ 0 w 4"/>
                <a:gd name="T1" fmla="*/ 172 h 6"/>
                <a:gd name="T2" fmla="*/ 88 w 4"/>
                <a:gd name="T3" fmla="*/ 0 h 6"/>
                <a:gd name="T4" fmla="*/ 0 w 4"/>
                <a:gd name="T5" fmla="*/ 221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0" y="2"/>
                    <a:pt x="0" y="1"/>
                    <a:pt x="2" y="0"/>
                  </a:cubicBezTo>
                  <a:cubicBezTo>
                    <a:pt x="4" y="1"/>
                    <a:pt x="3" y="6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2" name="Freeform 182">
              <a:extLst>
                <a:ext uri="{FF2B5EF4-FFF2-40B4-BE49-F238E27FC236}">
                  <a16:creationId xmlns:a16="http://schemas.microsoft.com/office/drawing/2014/main" id="{78BC055C-A6A5-40BB-B02B-AD7DEF6F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2428"/>
              <a:ext cx="182" cy="302"/>
            </a:xfrm>
            <a:custGeom>
              <a:avLst/>
              <a:gdLst>
                <a:gd name="T0" fmla="*/ 0 w 54"/>
                <a:gd name="T1" fmla="*/ 3904 h 84"/>
                <a:gd name="T2" fmla="*/ 1989 w 54"/>
                <a:gd name="T3" fmla="*/ 1165 h 84"/>
                <a:gd name="T4" fmla="*/ 1375 w 54"/>
                <a:gd name="T5" fmla="*/ 0 h 84"/>
                <a:gd name="T6" fmla="*/ 1682 w 54"/>
                <a:gd name="T7" fmla="*/ 1111 h 84"/>
                <a:gd name="T8" fmla="*/ 0 w 54"/>
                <a:gd name="T9" fmla="*/ 3904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84">
                  <a:moveTo>
                    <a:pt x="0" y="84"/>
                  </a:moveTo>
                  <a:cubicBezTo>
                    <a:pt x="52" y="25"/>
                    <a:pt x="52" y="25"/>
                    <a:pt x="52" y="25"/>
                  </a:cubicBezTo>
                  <a:cubicBezTo>
                    <a:pt x="52" y="25"/>
                    <a:pt x="54" y="12"/>
                    <a:pt x="36" y="0"/>
                  </a:cubicBezTo>
                  <a:cubicBezTo>
                    <a:pt x="41" y="7"/>
                    <a:pt x="49" y="14"/>
                    <a:pt x="44" y="24"/>
                  </a:cubicBezTo>
                  <a:cubicBezTo>
                    <a:pt x="39" y="35"/>
                    <a:pt x="0" y="84"/>
                    <a:pt x="0" y="84"/>
                  </a:cubicBezTo>
                  <a:close/>
                </a:path>
              </a:pathLst>
            </a:custGeom>
            <a:solidFill>
              <a:srgbClr val="91CE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3" name="Freeform 183">
              <a:extLst>
                <a:ext uri="{FF2B5EF4-FFF2-40B4-BE49-F238E27FC236}">
                  <a16:creationId xmlns:a16="http://schemas.microsoft.com/office/drawing/2014/main" id="{A3682614-B2CA-4D3B-B9B5-1FECDDF32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1585"/>
              <a:ext cx="287" cy="281"/>
            </a:xfrm>
            <a:custGeom>
              <a:avLst/>
              <a:gdLst>
                <a:gd name="T0" fmla="*/ 1540 w 85"/>
                <a:gd name="T1" fmla="*/ 648 h 78"/>
                <a:gd name="T2" fmla="*/ 0 w 85"/>
                <a:gd name="T3" fmla="*/ 2803 h 78"/>
                <a:gd name="T4" fmla="*/ 888 w 85"/>
                <a:gd name="T5" fmla="*/ 3646 h 78"/>
                <a:gd name="T6" fmla="*/ 3272 w 85"/>
                <a:gd name="T7" fmla="*/ 0 h 78"/>
                <a:gd name="T8" fmla="*/ 1506 w 85"/>
                <a:gd name="T9" fmla="*/ 1452 h 78"/>
                <a:gd name="T10" fmla="*/ 1540 w 85"/>
                <a:gd name="T11" fmla="*/ 648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" h="78">
                  <a:moveTo>
                    <a:pt x="40" y="14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0" y="26"/>
                    <a:pt x="43" y="34"/>
                    <a:pt x="39" y="31"/>
                  </a:cubicBezTo>
                  <a:cubicBezTo>
                    <a:pt x="36" y="27"/>
                    <a:pt x="40" y="14"/>
                    <a:pt x="40" y="14"/>
                  </a:cubicBezTo>
                  <a:close/>
                </a:path>
              </a:pathLst>
            </a:custGeom>
            <a:solidFill>
              <a:srgbClr val="00A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4" name="Freeform 184">
              <a:extLst>
                <a:ext uri="{FF2B5EF4-FFF2-40B4-BE49-F238E27FC236}">
                  <a16:creationId xmlns:a16="http://schemas.microsoft.com/office/drawing/2014/main" id="{2D7764E5-00DE-4842-A273-446AA9DFA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1744"/>
              <a:ext cx="159" cy="122"/>
            </a:xfrm>
            <a:custGeom>
              <a:avLst/>
              <a:gdLst>
                <a:gd name="T0" fmla="*/ 0 w 47"/>
                <a:gd name="T1" fmla="*/ 736 h 34"/>
                <a:gd name="T2" fmla="*/ 812 w 47"/>
                <a:gd name="T3" fmla="*/ 1572 h 34"/>
                <a:gd name="T4" fmla="*/ 1820 w 47"/>
                <a:gd name="T5" fmla="*/ 0 h 34"/>
                <a:gd name="T6" fmla="*/ 812 w 47"/>
                <a:gd name="T7" fmla="*/ 786 h 34"/>
                <a:gd name="T8" fmla="*/ 34 w 47"/>
                <a:gd name="T9" fmla="*/ 64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34">
                  <a:moveTo>
                    <a:pt x="0" y="16"/>
                  </a:moveTo>
                  <a:cubicBezTo>
                    <a:pt x="7" y="19"/>
                    <a:pt x="14" y="29"/>
                    <a:pt x="21" y="34"/>
                  </a:cubicBezTo>
                  <a:cubicBezTo>
                    <a:pt x="30" y="23"/>
                    <a:pt x="39" y="12"/>
                    <a:pt x="47" y="0"/>
                  </a:cubicBezTo>
                  <a:cubicBezTo>
                    <a:pt x="40" y="6"/>
                    <a:pt x="32" y="17"/>
                    <a:pt x="21" y="17"/>
                  </a:cubicBezTo>
                  <a:cubicBezTo>
                    <a:pt x="14" y="17"/>
                    <a:pt x="8" y="12"/>
                    <a:pt x="1" y="14"/>
                  </a:cubicBezTo>
                </a:path>
              </a:pathLst>
            </a:custGeom>
            <a:solidFill>
              <a:srgbClr val="00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5" name="Freeform 185">
              <a:extLst>
                <a:ext uri="{FF2B5EF4-FFF2-40B4-BE49-F238E27FC236}">
                  <a16:creationId xmlns:a16="http://schemas.microsoft.com/office/drawing/2014/main" id="{81BFB07D-92A4-4900-BFF7-3FA58C35A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1517"/>
              <a:ext cx="135" cy="101"/>
            </a:xfrm>
            <a:custGeom>
              <a:avLst/>
              <a:gdLst>
                <a:gd name="T0" fmla="*/ 0 w 40"/>
                <a:gd name="T1" fmla="*/ 1313 h 28"/>
                <a:gd name="T2" fmla="*/ 959 w 40"/>
                <a:gd name="T3" fmla="*/ 0 h 28"/>
                <a:gd name="T4" fmla="*/ 1539 w 40"/>
                <a:gd name="T5" fmla="*/ 613 h 28"/>
                <a:gd name="T6" fmla="*/ 159 w 40"/>
                <a:gd name="T7" fmla="*/ 1263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28">
                  <a:moveTo>
                    <a:pt x="0" y="28"/>
                  </a:moveTo>
                  <a:cubicBezTo>
                    <a:pt x="7" y="19"/>
                    <a:pt x="15" y="7"/>
                    <a:pt x="25" y="0"/>
                  </a:cubicBezTo>
                  <a:cubicBezTo>
                    <a:pt x="30" y="2"/>
                    <a:pt x="40" y="5"/>
                    <a:pt x="40" y="13"/>
                  </a:cubicBezTo>
                  <a:cubicBezTo>
                    <a:pt x="31" y="2"/>
                    <a:pt x="10" y="20"/>
                    <a:pt x="4" y="27"/>
                  </a:cubicBezTo>
                </a:path>
              </a:pathLst>
            </a:custGeom>
            <a:solidFill>
              <a:srgbClr val="DC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6" name="Freeform 186">
              <a:extLst>
                <a:ext uri="{FF2B5EF4-FFF2-40B4-BE49-F238E27FC236}">
                  <a16:creationId xmlns:a16="http://schemas.microsoft.com/office/drawing/2014/main" id="{82565BAF-4750-4D8B-AB1C-78473DD5F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1517"/>
              <a:ext cx="47" cy="43"/>
            </a:xfrm>
            <a:custGeom>
              <a:avLst/>
              <a:gdLst>
                <a:gd name="T0" fmla="*/ 0 w 14"/>
                <a:gd name="T1" fmla="*/ 552 h 12"/>
                <a:gd name="T2" fmla="*/ 383 w 14"/>
                <a:gd name="T3" fmla="*/ 179 h 12"/>
                <a:gd name="T4" fmla="*/ 0 w 14"/>
                <a:gd name="T5" fmla="*/ 552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cubicBezTo>
                    <a:pt x="1" y="9"/>
                    <a:pt x="7" y="0"/>
                    <a:pt x="10" y="4"/>
                  </a:cubicBezTo>
                  <a:cubicBezTo>
                    <a:pt x="14" y="9"/>
                    <a:pt x="1" y="8"/>
                    <a:pt x="0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7" name="Freeform 187">
              <a:extLst>
                <a:ext uri="{FF2B5EF4-FFF2-40B4-BE49-F238E27FC236}">
                  <a16:creationId xmlns:a16="http://schemas.microsoft.com/office/drawing/2014/main" id="{A602D207-03F8-48EA-BD41-40EFB9717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" y="1575"/>
              <a:ext cx="1237" cy="1119"/>
            </a:xfrm>
            <a:custGeom>
              <a:avLst/>
              <a:gdLst>
                <a:gd name="T0" fmla="*/ 12897 w 366"/>
                <a:gd name="T1" fmla="*/ 14486 h 311"/>
                <a:gd name="T2" fmla="*/ 8683 w 366"/>
                <a:gd name="T3" fmla="*/ 4843 h 311"/>
                <a:gd name="T4" fmla="*/ 0 w 366"/>
                <a:gd name="T5" fmla="*/ 1774 h 3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6" h="311">
                  <a:moveTo>
                    <a:pt x="334" y="311"/>
                  </a:moveTo>
                  <a:cubicBezTo>
                    <a:pt x="366" y="272"/>
                    <a:pt x="317" y="180"/>
                    <a:pt x="225" y="104"/>
                  </a:cubicBezTo>
                  <a:cubicBezTo>
                    <a:pt x="132" y="29"/>
                    <a:pt x="32" y="0"/>
                    <a:pt x="0" y="38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8" name="Freeform 188">
              <a:extLst>
                <a:ext uri="{FF2B5EF4-FFF2-40B4-BE49-F238E27FC236}">
                  <a16:creationId xmlns:a16="http://schemas.microsoft.com/office/drawing/2014/main" id="{DE55DCCC-477F-4B02-B4FF-0DDEEA990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2273"/>
              <a:ext cx="108" cy="86"/>
            </a:xfrm>
            <a:custGeom>
              <a:avLst/>
              <a:gdLst>
                <a:gd name="T0" fmla="*/ 0 w 32"/>
                <a:gd name="T1" fmla="*/ 0 h 24"/>
                <a:gd name="T2" fmla="*/ 466 w 32"/>
                <a:gd name="T3" fmla="*/ 552 h 24"/>
                <a:gd name="T4" fmla="*/ 1232 w 32"/>
                <a:gd name="T5" fmla="*/ 1104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24">
                  <a:moveTo>
                    <a:pt x="0" y="0"/>
                  </a:moveTo>
                  <a:cubicBezTo>
                    <a:pt x="4" y="4"/>
                    <a:pt x="8" y="8"/>
                    <a:pt x="12" y="12"/>
                  </a:cubicBezTo>
                  <a:cubicBezTo>
                    <a:pt x="19" y="17"/>
                    <a:pt x="26" y="21"/>
                    <a:pt x="32" y="24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9" name="Freeform 189">
              <a:extLst>
                <a:ext uri="{FF2B5EF4-FFF2-40B4-BE49-F238E27FC236}">
                  <a16:creationId xmlns:a16="http://schemas.microsoft.com/office/drawing/2014/main" id="{EDF84B9C-20B4-4D15-805C-D6D1661D3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2637"/>
              <a:ext cx="158" cy="151"/>
            </a:xfrm>
            <a:custGeom>
              <a:avLst/>
              <a:gdLst>
                <a:gd name="T0" fmla="*/ 148 w 47"/>
                <a:gd name="T1" fmla="*/ 234 h 42"/>
                <a:gd name="T2" fmla="*/ 645 w 47"/>
                <a:gd name="T3" fmla="*/ 1345 h 42"/>
                <a:gd name="T4" fmla="*/ 1637 w 47"/>
                <a:gd name="T5" fmla="*/ 1719 h 42"/>
                <a:gd name="T6" fmla="*/ 1177 w 47"/>
                <a:gd name="T7" fmla="*/ 608 h 42"/>
                <a:gd name="T8" fmla="*/ 148 w 47"/>
                <a:gd name="T9" fmla="*/ 23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2">
                  <a:moveTo>
                    <a:pt x="4" y="5"/>
                  </a:moveTo>
                  <a:cubicBezTo>
                    <a:pt x="0" y="9"/>
                    <a:pt x="6" y="20"/>
                    <a:pt x="17" y="29"/>
                  </a:cubicBezTo>
                  <a:cubicBezTo>
                    <a:pt x="28" y="38"/>
                    <a:pt x="40" y="42"/>
                    <a:pt x="43" y="37"/>
                  </a:cubicBezTo>
                  <a:cubicBezTo>
                    <a:pt x="47" y="32"/>
                    <a:pt x="41" y="22"/>
                    <a:pt x="31" y="13"/>
                  </a:cubicBezTo>
                  <a:cubicBezTo>
                    <a:pt x="20" y="4"/>
                    <a:pt x="8" y="0"/>
                    <a:pt x="4" y="5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0" name="Freeform 190">
              <a:extLst>
                <a:ext uri="{FF2B5EF4-FFF2-40B4-BE49-F238E27FC236}">
                  <a16:creationId xmlns:a16="http://schemas.microsoft.com/office/drawing/2014/main" id="{34316F89-37B4-4892-A2CB-A26FDC2E6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2374"/>
              <a:ext cx="352" cy="396"/>
            </a:xfrm>
            <a:custGeom>
              <a:avLst/>
              <a:gdLst>
                <a:gd name="T0" fmla="*/ 0 w 104"/>
                <a:gd name="T1" fmla="*/ 3643 h 110"/>
                <a:gd name="T2" fmla="*/ 1042 w 104"/>
                <a:gd name="T3" fmla="*/ 4018 h 110"/>
                <a:gd name="T4" fmla="*/ 1513 w 104"/>
                <a:gd name="T5" fmla="*/ 5134 h 110"/>
                <a:gd name="T6" fmla="*/ 3872 w 104"/>
                <a:gd name="T7" fmla="*/ 1919 h 110"/>
                <a:gd name="T8" fmla="*/ 3334 w 104"/>
                <a:gd name="T9" fmla="*/ 608 h 110"/>
                <a:gd name="T10" fmla="*/ 2176 w 104"/>
                <a:gd name="T11" fmla="*/ 234 h 110"/>
                <a:gd name="T12" fmla="*/ 0 w 104"/>
                <a:gd name="T13" fmla="*/ 3643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" h="110">
                  <a:moveTo>
                    <a:pt x="0" y="78"/>
                  </a:moveTo>
                  <a:cubicBezTo>
                    <a:pt x="4" y="73"/>
                    <a:pt x="16" y="77"/>
                    <a:pt x="27" y="86"/>
                  </a:cubicBezTo>
                  <a:cubicBezTo>
                    <a:pt x="37" y="95"/>
                    <a:pt x="43" y="105"/>
                    <a:pt x="39" y="110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4" y="35"/>
                    <a:pt x="98" y="23"/>
                    <a:pt x="86" y="13"/>
                  </a:cubicBezTo>
                  <a:cubicBezTo>
                    <a:pt x="74" y="4"/>
                    <a:pt x="60" y="0"/>
                    <a:pt x="56" y="5"/>
                  </a:cubicBezTo>
                  <a:lnTo>
                    <a:pt x="0" y="78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1" name="Freeform 191">
              <a:extLst>
                <a:ext uri="{FF2B5EF4-FFF2-40B4-BE49-F238E27FC236}">
                  <a16:creationId xmlns:a16="http://schemas.microsoft.com/office/drawing/2014/main" id="{BF1B0FB3-8C14-471C-B5D0-2B46A258B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2320"/>
              <a:ext cx="233" cy="216"/>
            </a:xfrm>
            <a:custGeom>
              <a:avLst/>
              <a:gdLst>
                <a:gd name="T0" fmla="*/ 1847 w 69"/>
                <a:gd name="T1" fmla="*/ 2707 h 60"/>
                <a:gd name="T2" fmla="*/ 1928 w 69"/>
                <a:gd name="T3" fmla="*/ 2617 h 60"/>
                <a:gd name="T4" fmla="*/ 1391 w 69"/>
                <a:gd name="T5" fmla="*/ 1310 h 60"/>
                <a:gd name="T6" fmla="*/ 230 w 69"/>
                <a:gd name="T7" fmla="*/ 932 h 60"/>
                <a:gd name="T8" fmla="*/ 159 w 69"/>
                <a:gd name="T9" fmla="*/ 1022 h 60"/>
                <a:gd name="T10" fmla="*/ 115 w 69"/>
                <a:gd name="T11" fmla="*/ 324 h 60"/>
                <a:gd name="T12" fmla="*/ 1699 w 69"/>
                <a:gd name="T13" fmla="*/ 882 h 60"/>
                <a:gd name="T14" fmla="*/ 2462 w 69"/>
                <a:gd name="T15" fmla="*/ 2617 h 60"/>
                <a:gd name="T16" fmla="*/ 1847 w 69"/>
                <a:gd name="T17" fmla="*/ 270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60">
                  <a:moveTo>
                    <a:pt x="48" y="58"/>
                  </a:moveTo>
                  <a:cubicBezTo>
                    <a:pt x="50" y="56"/>
                    <a:pt x="50" y="56"/>
                    <a:pt x="50" y="56"/>
                  </a:cubicBezTo>
                  <a:cubicBezTo>
                    <a:pt x="54" y="50"/>
                    <a:pt x="48" y="38"/>
                    <a:pt x="36" y="28"/>
                  </a:cubicBezTo>
                  <a:cubicBezTo>
                    <a:pt x="24" y="19"/>
                    <a:pt x="10" y="15"/>
                    <a:pt x="6" y="2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16"/>
                    <a:pt x="0" y="10"/>
                    <a:pt x="3" y="7"/>
                  </a:cubicBezTo>
                  <a:cubicBezTo>
                    <a:pt x="9" y="0"/>
                    <a:pt x="27" y="5"/>
                    <a:pt x="44" y="19"/>
                  </a:cubicBezTo>
                  <a:cubicBezTo>
                    <a:pt x="60" y="32"/>
                    <a:pt x="69" y="49"/>
                    <a:pt x="64" y="56"/>
                  </a:cubicBezTo>
                  <a:cubicBezTo>
                    <a:pt x="61" y="60"/>
                    <a:pt x="55" y="60"/>
                    <a:pt x="48" y="58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2" name="Freeform 192">
              <a:extLst>
                <a:ext uri="{FF2B5EF4-FFF2-40B4-BE49-F238E27FC236}">
                  <a16:creationId xmlns:a16="http://schemas.microsoft.com/office/drawing/2014/main" id="{CB6C1265-7965-48E2-821C-44EA5F1AA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" y="1467"/>
              <a:ext cx="1318" cy="1227"/>
            </a:xfrm>
            <a:custGeom>
              <a:avLst/>
              <a:gdLst>
                <a:gd name="T0" fmla="*/ 0 w 390"/>
                <a:gd name="T1" fmla="*/ 3174 h 341"/>
                <a:gd name="T2" fmla="*/ 960 w 390"/>
                <a:gd name="T3" fmla="*/ 1774 h 341"/>
                <a:gd name="T4" fmla="*/ 9605 w 390"/>
                <a:gd name="T5" fmla="*/ 4843 h 341"/>
                <a:gd name="T6" fmla="*/ 13853 w 390"/>
                <a:gd name="T7" fmla="*/ 14487 h 341"/>
                <a:gd name="T8" fmla="*/ 12893 w 390"/>
                <a:gd name="T9" fmla="*/ 15886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0" h="341">
                  <a:moveTo>
                    <a:pt x="0" y="68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57" y="0"/>
                    <a:pt x="157" y="29"/>
                    <a:pt x="249" y="104"/>
                  </a:cubicBezTo>
                  <a:cubicBezTo>
                    <a:pt x="341" y="180"/>
                    <a:pt x="390" y="272"/>
                    <a:pt x="359" y="311"/>
                  </a:cubicBezTo>
                  <a:cubicBezTo>
                    <a:pt x="334" y="341"/>
                    <a:pt x="334" y="341"/>
                    <a:pt x="334" y="341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3" name="Freeform 193">
              <a:extLst>
                <a:ext uri="{FF2B5EF4-FFF2-40B4-BE49-F238E27FC236}">
                  <a16:creationId xmlns:a16="http://schemas.microsoft.com/office/drawing/2014/main" id="{28E3283E-0928-454E-88BF-CF93ED57A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" y="1488"/>
              <a:ext cx="337" cy="400"/>
            </a:xfrm>
            <a:custGeom>
              <a:avLst/>
              <a:gdLst>
                <a:gd name="T0" fmla="*/ 580 w 100"/>
                <a:gd name="T1" fmla="*/ 4584 h 111"/>
                <a:gd name="T2" fmla="*/ 0 w 100"/>
                <a:gd name="T3" fmla="*/ 4025 h 111"/>
                <a:gd name="T4" fmla="*/ 2713 w 100"/>
                <a:gd name="T5" fmla="*/ 144 h 111"/>
                <a:gd name="T6" fmla="*/ 3407 w 100"/>
                <a:gd name="T7" fmla="*/ 378 h 111"/>
                <a:gd name="T8" fmla="*/ 3747 w 100"/>
                <a:gd name="T9" fmla="*/ 1168 h 111"/>
                <a:gd name="T10" fmla="*/ 1146 w 100"/>
                <a:gd name="T11" fmla="*/ 5193 h 111"/>
                <a:gd name="T12" fmla="*/ 580 w 100"/>
                <a:gd name="T13" fmla="*/ 4584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" h="111">
                  <a:moveTo>
                    <a:pt x="15" y="98"/>
                  </a:moveTo>
                  <a:cubicBezTo>
                    <a:pt x="10" y="94"/>
                    <a:pt x="5" y="90"/>
                    <a:pt x="0" y="86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3" y="0"/>
                    <a:pt x="81" y="2"/>
                    <a:pt x="89" y="8"/>
                  </a:cubicBezTo>
                  <a:cubicBezTo>
                    <a:pt x="96" y="14"/>
                    <a:pt x="100" y="22"/>
                    <a:pt x="98" y="25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25" y="107"/>
                    <a:pt x="20" y="102"/>
                    <a:pt x="15" y="98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4" name="Line 194">
              <a:extLst>
                <a:ext uri="{FF2B5EF4-FFF2-40B4-BE49-F238E27FC236}">
                  <a16:creationId xmlns:a16="http://schemas.microsoft.com/office/drawing/2014/main" id="{12A9EE7A-BDDA-4E48-9564-010F8DAC4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" y="1873"/>
              <a:ext cx="148" cy="274"/>
            </a:xfrm>
            <a:prstGeom prst="line">
              <a:avLst/>
            </a:prstGeom>
            <a:noFill/>
            <a:ln w="17463">
              <a:solidFill>
                <a:srgbClr val="80C2D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5" name="Line 195">
              <a:extLst>
                <a:ext uri="{FF2B5EF4-FFF2-40B4-BE49-F238E27FC236}">
                  <a16:creationId xmlns:a16="http://schemas.microsoft.com/office/drawing/2014/main" id="{2875C155-6E12-45D0-B45F-C28D14F7EB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45" y="2158"/>
              <a:ext cx="182" cy="39"/>
            </a:xfrm>
            <a:prstGeom prst="line">
              <a:avLst/>
            </a:prstGeom>
            <a:noFill/>
            <a:ln w="17463">
              <a:solidFill>
                <a:srgbClr val="80C2D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6" name="Line 196">
              <a:extLst>
                <a:ext uri="{FF2B5EF4-FFF2-40B4-BE49-F238E27FC236}">
                  <a16:creationId xmlns:a16="http://schemas.microsoft.com/office/drawing/2014/main" id="{F713C07E-5009-41F8-B790-ADEFD0BE50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7" y="2104"/>
              <a:ext cx="108" cy="111"/>
            </a:xfrm>
            <a:prstGeom prst="line">
              <a:avLst/>
            </a:prstGeom>
            <a:noFill/>
            <a:ln w="17463">
              <a:solidFill>
                <a:srgbClr val="80C2D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7" name="Line 197">
              <a:extLst>
                <a:ext uri="{FF2B5EF4-FFF2-40B4-BE49-F238E27FC236}">
                  <a16:creationId xmlns:a16="http://schemas.microsoft.com/office/drawing/2014/main" id="{6DA2038E-1A09-4788-A3C6-BAAB14ECDE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4" y="2327"/>
              <a:ext cx="264" cy="83"/>
            </a:xfrm>
            <a:prstGeom prst="line">
              <a:avLst/>
            </a:prstGeom>
            <a:noFill/>
            <a:ln w="17463">
              <a:solidFill>
                <a:srgbClr val="80C2D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8" name="Line 198">
              <a:extLst>
                <a:ext uri="{FF2B5EF4-FFF2-40B4-BE49-F238E27FC236}">
                  <a16:creationId xmlns:a16="http://schemas.microsoft.com/office/drawing/2014/main" id="{C696FF4C-B37F-482B-B65E-5154661A7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" y="2377"/>
              <a:ext cx="213" cy="267"/>
            </a:xfrm>
            <a:prstGeom prst="line">
              <a:avLst/>
            </a:prstGeom>
            <a:noFill/>
            <a:ln w="17463">
              <a:solidFill>
                <a:srgbClr val="80C2D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9" name="Line 199">
              <a:extLst>
                <a:ext uri="{FF2B5EF4-FFF2-40B4-BE49-F238E27FC236}">
                  <a16:creationId xmlns:a16="http://schemas.microsoft.com/office/drawing/2014/main" id="{D8934391-1906-4DBA-AFB5-7B13A9FC3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6" y="2503"/>
              <a:ext cx="3" cy="26"/>
            </a:xfrm>
            <a:prstGeom prst="line">
              <a:avLst/>
            </a:prstGeom>
            <a:noFill/>
            <a:ln w="17463">
              <a:solidFill>
                <a:srgbClr val="80C2D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0" name="Freeform 200">
              <a:extLst>
                <a:ext uri="{FF2B5EF4-FFF2-40B4-BE49-F238E27FC236}">
                  <a16:creationId xmlns:a16="http://schemas.microsoft.com/office/drawing/2014/main" id="{093C0F85-687B-405D-937A-9EF81D60D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1711"/>
              <a:ext cx="1223" cy="1109"/>
            </a:xfrm>
            <a:custGeom>
              <a:avLst/>
              <a:gdLst>
                <a:gd name="T0" fmla="*/ 1084 w 362"/>
                <a:gd name="T1" fmla="*/ 0 h 308"/>
                <a:gd name="T2" fmla="*/ 4314 w 362"/>
                <a:gd name="T3" fmla="*/ 8595 h 308"/>
                <a:gd name="T4" fmla="*/ 4362 w 362"/>
                <a:gd name="T5" fmla="*/ 8220 h 308"/>
                <a:gd name="T6" fmla="*/ 5787 w 362"/>
                <a:gd name="T7" fmla="*/ 6121 h 308"/>
                <a:gd name="T8" fmla="*/ 7328 w 362"/>
                <a:gd name="T9" fmla="*/ 6676 h 308"/>
                <a:gd name="T10" fmla="*/ 8091 w 362"/>
                <a:gd name="T11" fmla="*/ 8400 h 308"/>
                <a:gd name="T12" fmla="*/ 6713 w 362"/>
                <a:gd name="T13" fmla="*/ 10503 h 308"/>
                <a:gd name="T14" fmla="*/ 6358 w 362"/>
                <a:gd name="T15" fmla="*/ 10644 h 308"/>
                <a:gd name="T16" fmla="*/ 13960 w 362"/>
                <a:gd name="T17" fmla="*/ 12743 h 3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2" h="308">
                  <a:moveTo>
                    <a:pt x="28" y="0"/>
                  </a:moveTo>
                  <a:cubicBezTo>
                    <a:pt x="0" y="35"/>
                    <a:pt x="37" y="114"/>
                    <a:pt x="112" y="184"/>
                  </a:cubicBezTo>
                  <a:cubicBezTo>
                    <a:pt x="111" y="181"/>
                    <a:pt x="111" y="178"/>
                    <a:pt x="113" y="176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5" y="124"/>
                    <a:pt x="174" y="129"/>
                    <a:pt x="190" y="143"/>
                  </a:cubicBezTo>
                  <a:cubicBezTo>
                    <a:pt x="207" y="156"/>
                    <a:pt x="216" y="173"/>
                    <a:pt x="210" y="180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2" y="227"/>
                    <a:pt x="169" y="228"/>
                    <a:pt x="165" y="228"/>
                  </a:cubicBezTo>
                  <a:cubicBezTo>
                    <a:pt x="249" y="288"/>
                    <a:pt x="333" y="308"/>
                    <a:pt x="362" y="273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1" name="Freeform 201">
              <a:extLst>
                <a:ext uri="{FF2B5EF4-FFF2-40B4-BE49-F238E27FC236}">
                  <a16:creationId xmlns:a16="http://schemas.microsoft.com/office/drawing/2014/main" id="{4B26C65A-6759-4338-A895-B1B246EC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2313"/>
              <a:ext cx="57" cy="64"/>
            </a:xfrm>
            <a:custGeom>
              <a:avLst/>
              <a:gdLst>
                <a:gd name="T0" fmla="*/ 640 w 17"/>
                <a:gd name="T1" fmla="*/ 356 h 18"/>
                <a:gd name="T2" fmla="*/ 258 w 17"/>
                <a:gd name="T3" fmla="*/ 757 h 18"/>
                <a:gd name="T4" fmla="*/ 382 w 17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8">
                  <a:moveTo>
                    <a:pt x="17" y="8"/>
                  </a:moveTo>
                  <a:cubicBezTo>
                    <a:pt x="16" y="11"/>
                    <a:pt x="11" y="18"/>
                    <a:pt x="7" y="17"/>
                  </a:cubicBezTo>
                  <a:cubicBezTo>
                    <a:pt x="0" y="14"/>
                    <a:pt x="7" y="3"/>
                    <a:pt x="10" y="0"/>
                  </a:cubicBezTo>
                </a:path>
              </a:pathLst>
            </a:custGeom>
            <a:noFill/>
            <a:ln w="22225" cap="flat">
              <a:solidFill>
                <a:srgbClr val="75C5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2" name="Freeform 202">
              <a:extLst>
                <a:ext uri="{FF2B5EF4-FFF2-40B4-BE49-F238E27FC236}">
                  <a16:creationId xmlns:a16="http://schemas.microsoft.com/office/drawing/2014/main" id="{3013C38B-2F10-43BD-8271-81E4E5446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273"/>
              <a:ext cx="14" cy="18"/>
            </a:xfrm>
            <a:custGeom>
              <a:avLst/>
              <a:gdLst>
                <a:gd name="T0" fmla="*/ 0 w 4"/>
                <a:gd name="T1" fmla="*/ 234 h 5"/>
                <a:gd name="T2" fmla="*/ 172 w 4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1" y="4"/>
                    <a:pt x="3" y="2"/>
                    <a:pt x="4" y="0"/>
                  </a:cubicBezTo>
                </a:path>
              </a:pathLst>
            </a:custGeom>
            <a:noFill/>
            <a:ln w="22225" cap="flat">
              <a:solidFill>
                <a:srgbClr val="75C5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3" name="Freeform 203">
              <a:extLst>
                <a:ext uri="{FF2B5EF4-FFF2-40B4-BE49-F238E27FC236}">
                  <a16:creationId xmlns:a16="http://schemas.microsoft.com/office/drawing/2014/main" id="{54DA4919-EE9C-4FB8-BF50-FB0A739FF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1812"/>
              <a:ext cx="939" cy="875"/>
            </a:xfrm>
            <a:custGeom>
              <a:avLst/>
              <a:gdLst>
                <a:gd name="T0" fmla="*/ 9903 w 278"/>
                <a:gd name="T1" fmla="*/ 10320 h 243"/>
                <a:gd name="T2" fmla="*/ 6776 w 278"/>
                <a:gd name="T3" fmla="*/ 3554 h 243"/>
                <a:gd name="T4" fmla="*/ 696 w 278"/>
                <a:gd name="T5" fmla="*/ 1217 h 243"/>
                <a:gd name="T6" fmla="*/ 2624 w 278"/>
                <a:gd name="T7" fmla="*/ 6820 h 243"/>
                <a:gd name="T8" fmla="*/ 4006 w 278"/>
                <a:gd name="T9" fmla="*/ 4811 h 243"/>
                <a:gd name="T10" fmla="*/ 5546 w 278"/>
                <a:gd name="T11" fmla="*/ 5369 h 243"/>
                <a:gd name="T12" fmla="*/ 6320 w 278"/>
                <a:gd name="T13" fmla="*/ 7094 h 243"/>
                <a:gd name="T14" fmla="*/ 4975 w 278"/>
                <a:gd name="T15" fmla="*/ 9153 h 243"/>
                <a:gd name="T16" fmla="*/ 9903 w 278"/>
                <a:gd name="T17" fmla="*/ 10320 h 2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8" h="243">
                  <a:moveTo>
                    <a:pt x="257" y="221"/>
                  </a:moveTo>
                  <a:cubicBezTo>
                    <a:pt x="278" y="195"/>
                    <a:pt x="241" y="129"/>
                    <a:pt x="176" y="76"/>
                  </a:cubicBezTo>
                  <a:cubicBezTo>
                    <a:pt x="111" y="23"/>
                    <a:pt x="39" y="0"/>
                    <a:pt x="18" y="26"/>
                  </a:cubicBezTo>
                  <a:cubicBezTo>
                    <a:pt x="0" y="47"/>
                    <a:pt x="23" y="99"/>
                    <a:pt x="68" y="146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09" y="96"/>
                    <a:pt x="128" y="101"/>
                    <a:pt x="144" y="115"/>
                  </a:cubicBezTo>
                  <a:cubicBezTo>
                    <a:pt x="161" y="128"/>
                    <a:pt x="170" y="145"/>
                    <a:pt x="164" y="152"/>
                  </a:cubicBezTo>
                  <a:cubicBezTo>
                    <a:pt x="129" y="196"/>
                    <a:pt x="129" y="196"/>
                    <a:pt x="129" y="196"/>
                  </a:cubicBezTo>
                  <a:cubicBezTo>
                    <a:pt x="184" y="232"/>
                    <a:pt x="239" y="243"/>
                    <a:pt x="257" y="221"/>
                  </a:cubicBezTo>
                  <a:close/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4" name="Freeform 204">
              <a:extLst>
                <a:ext uri="{FF2B5EF4-FFF2-40B4-BE49-F238E27FC236}">
                  <a16:creationId xmlns:a16="http://schemas.microsoft.com/office/drawing/2014/main" id="{181941B6-D980-453A-8B42-AD98C629B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2158"/>
              <a:ext cx="348" cy="363"/>
            </a:xfrm>
            <a:custGeom>
              <a:avLst/>
              <a:gdLst>
                <a:gd name="T0" fmla="*/ 1426 w 103"/>
                <a:gd name="T1" fmla="*/ 323 h 101"/>
                <a:gd name="T2" fmla="*/ 2966 w 103"/>
                <a:gd name="T3" fmla="*/ 877 h 101"/>
                <a:gd name="T4" fmla="*/ 3744 w 103"/>
                <a:gd name="T5" fmla="*/ 2595 h 101"/>
                <a:gd name="T6" fmla="*/ 2352 w 103"/>
                <a:gd name="T7" fmla="*/ 4690 h 101"/>
                <a:gd name="T8" fmla="*/ 1588 w 103"/>
                <a:gd name="T9" fmla="*/ 2972 h 101"/>
                <a:gd name="T10" fmla="*/ 0 w 103"/>
                <a:gd name="T11" fmla="*/ 2415 h 101"/>
                <a:gd name="T12" fmla="*/ 1426 w 103"/>
                <a:gd name="T13" fmla="*/ 323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101">
                  <a:moveTo>
                    <a:pt x="37" y="7"/>
                  </a:moveTo>
                  <a:cubicBezTo>
                    <a:pt x="42" y="0"/>
                    <a:pt x="61" y="5"/>
                    <a:pt x="77" y="19"/>
                  </a:cubicBezTo>
                  <a:cubicBezTo>
                    <a:pt x="94" y="32"/>
                    <a:pt x="103" y="49"/>
                    <a:pt x="97" y="56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6" y="94"/>
                    <a:pt x="57" y="77"/>
                    <a:pt x="41" y="64"/>
                  </a:cubicBezTo>
                  <a:cubicBezTo>
                    <a:pt x="24" y="50"/>
                    <a:pt x="6" y="45"/>
                    <a:pt x="0" y="52"/>
                  </a:cubicBezTo>
                  <a:lnTo>
                    <a:pt x="37" y="7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31D8BEE-C066-40A7-B391-F7C275D4E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Separating funnel</a:t>
            </a:r>
          </a:p>
        </p:txBody>
      </p:sp>
      <p:grpSp>
        <p:nvGrpSpPr>
          <p:cNvPr id="41986" name="Group 3">
            <a:extLst>
              <a:ext uri="{FF2B5EF4-FFF2-40B4-BE49-F238E27FC236}">
                <a16:creationId xmlns:a16="http://schemas.microsoft.com/office/drawing/2014/main" id="{FDF8F912-46C8-426C-B47F-3224E7F60AC5}"/>
              </a:ext>
            </a:extLst>
          </p:cNvPr>
          <p:cNvGrpSpPr>
            <a:grpSpLocks/>
          </p:cNvGrpSpPr>
          <p:nvPr/>
        </p:nvGrpSpPr>
        <p:grpSpPr bwMode="auto">
          <a:xfrm>
            <a:off x="5332413" y="1357313"/>
            <a:ext cx="1273175" cy="4951412"/>
            <a:chOff x="2399" y="768"/>
            <a:chExt cx="802" cy="3119"/>
          </a:xfrm>
        </p:grpSpPr>
        <p:sp>
          <p:nvSpPr>
            <p:cNvPr id="41987" name="Freeform 4">
              <a:extLst>
                <a:ext uri="{FF2B5EF4-FFF2-40B4-BE49-F238E27FC236}">
                  <a16:creationId xmlns:a16="http://schemas.microsoft.com/office/drawing/2014/main" id="{1B7A9C5B-A084-42B6-8DA7-CBCB1967BD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5" y="776"/>
              <a:ext cx="550" cy="96"/>
            </a:xfrm>
            <a:custGeom>
              <a:avLst/>
              <a:gdLst>
                <a:gd name="T0" fmla="*/ 597 w 526"/>
                <a:gd name="T1" fmla="*/ 98 h 92"/>
                <a:gd name="T2" fmla="*/ 574 w 526"/>
                <a:gd name="T3" fmla="*/ 80 h 92"/>
                <a:gd name="T4" fmla="*/ 543 w 526"/>
                <a:gd name="T5" fmla="*/ 73 h 92"/>
                <a:gd name="T6" fmla="*/ 559 w 526"/>
                <a:gd name="T7" fmla="*/ 52 h 92"/>
                <a:gd name="T8" fmla="*/ 555 w 526"/>
                <a:gd name="T9" fmla="*/ 30 h 92"/>
                <a:gd name="T10" fmla="*/ 592 w 526"/>
                <a:gd name="T11" fmla="*/ 50 h 92"/>
                <a:gd name="T12" fmla="*/ 592 w 526"/>
                <a:gd name="T13" fmla="*/ 48 h 92"/>
                <a:gd name="T14" fmla="*/ 597 w 526"/>
                <a:gd name="T15" fmla="*/ 98 h 92"/>
                <a:gd name="T16" fmla="*/ 2 w 526"/>
                <a:gd name="T17" fmla="*/ 99 h 92"/>
                <a:gd name="T18" fmla="*/ 2 w 526"/>
                <a:gd name="T19" fmla="*/ 53 h 92"/>
                <a:gd name="T20" fmla="*/ 100 w 526"/>
                <a:gd name="T21" fmla="*/ 19 h 92"/>
                <a:gd name="T22" fmla="*/ 100 w 526"/>
                <a:gd name="T23" fmla="*/ 69 h 92"/>
                <a:gd name="T24" fmla="*/ 2 w 526"/>
                <a:gd name="T25" fmla="*/ 99 h 92"/>
                <a:gd name="T26" fmla="*/ 301 w 526"/>
                <a:gd name="T27" fmla="*/ 0 h 92"/>
                <a:gd name="T28" fmla="*/ 51 w 526"/>
                <a:gd name="T29" fmla="*/ 26 h 92"/>
                <a:gd name="T30" fmla="*/ 9 w 526"/>
                <a:gd name="T31" fmla="*/ 43 h 92"/>
                <a:gd name="T32" fmla="*/ 1 w 526"/>
                <a:gd name="T33" fmla="*/ 52 h 92"/>
                <a:gd name="T34" fmla="*/ 0 w 526"/>
                <a:gd name="T35" fmla="*/ 55 h 92"/>
                <a:gd name="T36" fmla="*/ 0 w 526"/>
                <a:gd name="T37" fmla="*/ 103 h 92"/>
                <a:gd name="T38" fmla="*/ 300 w 526"/>
                <a:gd name="T39" fmla="*/ 54 h 92"/>
                <a:gd name="T40" fmla="*/ 597 w 526"/>
                <a:gd name="T41" fmla="*/ 100 h 92"/>
                <a:gd name="T42" fmla="*/ 601 w 526"/>
                <a:gd name="T43" fmla="*/ 104 h 92"/>
                <a:gd name="T44" fmla="*/ 601 w 526"/>
                <a:gd name="T45" fmla="*/ 55 h 92"/>
                <a:gd name="T46" fmla="*/ 600 w 526"/>
                <a:gd name="T47" fmla="*/ 52 h 92"/>
                <a:gd name="T48" fmla="*/ 597 w 526"/>
                <a:gd name="T49" fmla="*/ 47 h 92"/>
                <a:gd name="T50" fmla="*/ 579 w 526"/>
                <a:gd name="T51" fmla="*/ 35 h 92"/>
                <a:gd name="T52" fmla="*/ 517 w 526"/>
                <a:gd name="T53" fmla="*/ 19 h 92"/>
                <a:gd name="T54" fmla="*/ 301 w 526"/>
                <a:gd name="T55" fmla="*/ 0 h 9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26" h="92">
                  <a:moveTo>
                    <a:pt x="522" y="86"/>
                  </a:moveTo>
                  <a:cubicBezTo>
                    <a:pt x="515" y="79"/>
                    <a:pt x="512" y="74"/>
                    <a:pt x="502" y="71"/>
                  </a:cubicBezTo>
                  <a:cubicBezTo>
                    <a:pt x="493" y="69"/>
                    <a:pt x="483" y="66"/>
                    <a:pt x="474" y="64"/>
                  </a:cubicBezTo>
                  <a:cubicBezTo>
                    <a:pt x="482" y="60"/>
                    <a:pt x="492" y="56"/>
                    <a:pt x="490" y="46"/>
                  </a:cubicBezTo>
                  <a:cubicBezTo>
                    <a:pt x="489" y="40"/>
                    <a:pt x="487" y="33"/>
                    <a:pt x="486" y="27"/>
                  </a:cubicBezTo>
                  <a:cubicBezTo>
                    <a:pt x="491" y="37"/>
                    <a:pt x="510" y="37"/>
                    <a:pt x="517" y="44"/>
                  </a:cubicBezTo>
                  <a:cubicBezTo>
                    <a:pt x="517" y="42"/>
                    <a:pt x="517" y="42"/>
                    <a:pt x="517" y="42"/>
                  </a:cubicBezTo>
                  <a:cubicBezTo>
                    <a:pt x="526" y="49"/>
                    <a:pt x="523" y="75"/>
                    <a:pt x="522" y="86"/>
                  </a:cubicBezTo>
                  <a:moveTo>
                    <a:pt x="2" y="8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8" y="20"/>
                    <a:pt x="88" y="16"/>
                    <a:pt x="88" y="16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17" y="71"/>
                    <a:pt x="2" y="87"/>
                    <a:pt x="2" y="87"/>
                  </a:cubicBezTo>
                  <a:moveTo>
                    <a:pt x="263" y="0"/>
                  </a:moveTo>
                  <a:cubicBezTo>
                    <a:pt x="173" y="0"/>
                    <a:pt x="93" y="9"/>
                    <a:pt x="45" y="23"/>
                  </a:cubicBezTo>
                  <a:cubicBezTo>
                    <a:pt x="29" y="27"/>
                    <a:pt x="17" y="32"/>
                    <a:pt x="9" y="37"/>
                  </a:cubicBezTo>
                  <a:cubicBezTo>
                    <a:pt x="5" y="40"/>
                    <a:pt x="2" y="43"/>
                    <a:pt x="1" y="46"/>
                  </a:cubicBezTo>
                  <a:cubicBezTo>
                    <a:pt x="0" y="47"/>
                    <a:pt x="0" y="48"/>
                    <a:pt x="0" y="4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4" y="66"/>
                    <a:pt x="132" y="48"/>
                    <a:pt x="262" y="48"/>
                  </a:cubicBezTo>
                  <a:cubicBezTo>
                    <a:pt x="388" y="48"/>
                    <a:pt x="494" y="65"/>
                    <a:pt x="522" y="88"/>
                  </a:cubicBezTo>
                  <a:cubicBezTo>
                    <a:pt x="524" y="89"/>
                    <a:pt x="525" y="90"/>
                    <a:pt x="526" y="92"/>
                  </a:cubicBezTo>
                  <a:cubicBezTo>
                    <a:pt x="526" y="49"/>
                    <a:pt x="526" y="49"/>
                    <a:pt x="526" y="49"/>
                  </a:cubicBezTo>
                  <a:cubicBezTo>
                    <a:pt x="526" y="48"/>
                    <a:pt x="526" y="47"/>
                    <a:pt x="525" y="46"/>
                  </a:cubicBezTo>
                  <a:cubicBezTo>
                    <a:pt x="525" y="44"/>
                    <a:pt x="523" y="43"/>
                    <a:pt x="522" y="41"/>
                  </a:cubicBezTo>
                  <a:cubicBezTo>
                    <a:pt x="519" y="38"/>
                    <a:pt x="514" y="35"/>
                    <a:pt x="507" y="32"/>
                  </a:cubicBezTo>
                  <a:cubicBezTo>
                    <a:pt x="494" y="26"/>
                    <a:pt x="475" y="20"/>
                    <a:pt x="451" y="16"/>
                  </a:cubicBezTo>
                  <a:cubicBezTo>
                    <a:pt x="403" y="6"/>
                    <a:pt x="337" y="0"/>
                    <a:pt x="263" y="0"/>
                  </a:cubicBezTo>
                </a:path>
              </a:pathLst>
            </a:custGeom>
            <a:solidFill>
              <a:srgbClr val="B6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88" name="Freeform 5">
              <a:extLst>
                <a:ext uri="{FF2B5EF4-FFF2-40B4-BE49-F238E27FC236}">
                  <a16:creationId xmlns:a16="http://schemas.microsoft.com/office/drawing/2014/main" id="{35198C2A-381C-43C5-BCF5-29703C5B4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5" y="826"/>
              <a:ext cx="553" cy="97"/>
            </a:xfrm>
            <a:custGeom>
              <a:avLst/>
              <a:gdLst>
                <a:gd name="T0" fmla="*/ 300 w 529"/>
                <a:gd name="T1" fmla="*/ 5 h 92"/>
                <a:gd name="T2" fmla="*/ 257 w 529"/>
                <a:gd name="T3" fmla="*/ 5 h 92"/>
                <a:gd name="T4" fmla="*/ 49 w 529"/>
                <a:gd name="T5" fmla="*/ 65 h 92"/>
                <a:gd name="T6" fmla="*/ 103 w 529"/>
                <a:gd name="T7" fmla="*/ 101 h 92"/>
                <a:gd name="T8" fmla="*/ 167 w 529"/>
                <a:gd name="T9" fmla="*/ 78 h 92"/>
                <a:gd name="T10" fmla="*/ 163 w 529"/>
                <a:gd name="T11" fmla="*/ 35 h 92"/>
                <a:gd name="T12" fmla="*/ 165 w 529"/>
                <a:gd name="T13" fmla="*/ 32 h 92"/>
                <a:gd name="T14" fmla="*/ 166 w 529"/>
                <a:gd name="T15" fmla="*/ 32 h 92"/>
                <a:gd name="T16" fmla="*/ 167 w 529"/>
                <a:gd name="T17" fmla="*/ 34 h 92"/>
                <a:gd name="T18" fmla="*/ 297 w 529"/>
                <a:gd name="T19" fmla="*/ 15 h 92"/>
                <a:gd name="T20" fmla="*/ 305 w 529"/>
                <a:gd name="T21" fmla="*/ 15 h 92"/>
                <a:gd name="T22" fmla="*/ 328 w 529"/>
                <a:gd name="T23" fmla="*/ 15 h 92"/>
                <a:gd name="T24" fmla="*/ 433 w 529"/>
                <a:gd name="T25" fmla="*/ 30 h 92"/>
                <a:gd name="T26" fmla="*/ 434 w 529"/>
                <a:gd name="T27" fmla="*/ 30 h 92"/>
                <a:gd name="T28" fmla="*/ 434 w 529"/>
                <a:gd name="T29" fmla="*/ 30 h 92"/>
                <a:gd name="T30" fmla="*/ 436 w 529"/>
                <a:gd name="T31" fmla="*/ 34 h 92"/>
                <a:gd name="T32" fmla="*/ 433 w 529"/>
                <a:gd name="T33" fmla="*/ 78 h 92"/>
                <a:gd name="T34" fmla="*/ 501 w 529"/>
                <a:gd name="T35" fmla="*/ 108 h 92"/>
                <a:gd name="T36" fmla="*/ 550 w 529"/>
                <a:gd name="T37" fmla="*/ 96 h 92"/>
                <a:gd name="T38" fmla="*/ 590 w 529"/>
                <a:gd name="T39" fmla="*/ 79 h 92"/>
                <a:gd name="T40" fmla="*/ 600 w 529"/>
                <a:gd name="T41" fmla="*/ 69 h 92"/>
                <a:gd name="T42" fmla="*/ 601 w 529"/>
                <a:gd name="T43" fmla="*/ 65 h 92"/>
                <a:gd name="T44" fmla="*/ 604 w 529"/>
                <a:gd name="T45" fmla="*/ 65 h 92"/>
                <a:gd name="T46" fmla="*/ 604 w 529"/>
                <a:gd name="T47" fmla="*/ 65 h 92"/>
                <a:gd name="T48" fmla="*/ 601 w 529"/>
                <a:gd name="T49" fmla="*/ 65 h 92"/>
                <a:gd name="T50" fmla="*/ 601 w 529"/>
                <a:gd name="T51" fmla="*/ 59 h 92"/>
                <a:gd name="T52" fmla="*/ 598 w 529"/>
                <a:gd name="T53" fmla="*/ 55 h 92"/>
                <a:gd name="T54" fmla="*/ 580 w 529"/>
                <a:gd name="T55" fmla="*/ 43 h 92"/>
                <a:gd name="T56" fmla="*/ 516 w 529"/>
                <a:gd name="T57" fmla="*/ 23 h 92"/>
                <a:gd name="T58" fmla="*/ 300 w 529"/>
                <a:gd name="T59" fmla="*/ 5 h 92"/>
                <a:gd name="T60" fmla="*/ 299 w 529"/>
                <a:gd name="T61" fmla="*/ 0 h 92"/>
                <a:gd name="T62" fmla="*/ 0 w 529"/>
                <a:gd name="T63" fmla="*/ 50 h 92"/>
                <a:gd name="T64" fmla="*/ 0 w 529"/>
                <a:gd name="T65" fmla="*/ 52 h 92"/>
                <a:gd name="T66" fmla="*/ 0 w 529"/>
                <a:gd name="T67" fmla="*/ 52 h 92"/>
                <a:gd name="T68" fmla="*/ 19 w 529"/>
                <a:gd name="T69" fmla="*/ 39 h 92"/>
                <a:gd name="T70" fmla="*/ 84 w 529"/>
                <a:gd name="T71" fmla="*/ 19 h 92"/>
                <a:gd name="T72" fmla="*/ 300 w 529"/>
                <a:gd name="T73" fmla="*/ 1 h 92"/>
                <a:gd name="T74" fmla="*/ 561 w 529"/>
                <a:gd name="T75" fmla="*/ 30 h 92"/>
                <a:gd name="T76" fmla="*/ 597 w 529"/>
                <a:gd name="T77" fmla="*/ 46 h 92"/>
                <a:gd name="T78" fmla="*/ 299 w 529"/>
                <a:gd name="T79" fmla="*/ 0 h 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29" h="92">
                  <a:moveTo>
                    <a:pt x="263" y="5"/>
                  </a:moveTo>
                  <a:cubicBezTo>
                    <a:pt x="250" y="5"/>
                    <a:pt x="238" y="5"/>
                    <a:pt x="225" y="5"/>
                  </a:cubicBezTo>
                  <a:cubicBezTo>
                    <a:pt x="119" y="12"/>
                    <a:pt x="43" y="32"/>
                    <a:pt x="43" y="56"/>
                  </a:cubicBezTo>
                  <a:cubicBezTo>
                    <a:pt x="43" y="67"/>
                    <a:pt x="61" y="77"/>
                    <a:pt x="91" y="86"/>
                  </a:cubicBezTo>
                  <a:cubicBezTo>
                    <a:pt x="100" y="78"/>
                    <a:pt x="120" y="71"/>
                    <a:pt x="146" y="66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2" y="28"/>
                    <a:pt x="143" y="27"/>
                    <a:pt x="144" y="27"/>
                  </a:cubicBezTo>
                  <a:cubicBezTo>
                    <a:pt x="144" y="27"/>
                    <a:pt x="144" y="27"/>
                    <a:pt x="145" y="27"/>
                  </a:cubicBezTo>
                  <a:cubicBezTo>
                    <a:pt x="145" y="27"/>
                    <a:pt x="145" y="27"/>
                    <a:pt x="146" y="28"/>
                  </a:cubicBezTo>
                  <a:cubicBezTo>
                    <a:pt x="150" y="24"/>
                    <a:pt x="169" y="14"/>
                    <a:pt x="260" y="12"/>
                  </a:cubicBezTo>
                  <a:cubicBezTo>
                    <a:pt x="262" y="12"/>
                    <a:pt x="265" y="12"/>
                    <a:pt x="267" y="12"/>
                  </a:cubicBezTo>
                  <a:cubicBezTo>
                    <a:pt x="273" y="12"/>
                    <a:pt x="280" y="12"/>
                    <a:pt x="287" y="12"/>
                  </a:cubicBezTo>
                  <a:cubicBezTo>
                    <a:pt x="322" y="14"/>
                    <a:pt x="366" y="18"/>
                    <a:pt x="379" y="26"/>
                  </a:cubicBezTo>
                  <a:cubicBezTo>
                    <a:pt x="379" y="26"/>
                    <a:pt x="380" y="26"/>
                    <a:pt x="380" y="26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381" y="26"/>
                    <a:pt x="382" y="27"/>
                    <a:pt x="382" y="28"/>
                  </a:cubicBezTo>
                  <a:cubicBezTo>
                    <a:pt x="379" y="66"/>
                    <a:pt x="379" y="66"/>
                    <a:pt x="379" y="66"/>
                  </a:cubicBezTo>
                  <a:cubicBezTo>
                    <a:pt x="411" y="72"/>
                    <a:pt x="433" y="81"/>
                    <a:pt x="438" y="92"/>
                  </a:cubicBezTo>
                  <a:cubicBezTo>
                    <a:pt x="455" y="89"/>
                    <a:pt x="469" y="86"/>
                    <a:pt x="481" y="82"/>
                  </a:cubicBezTo>
                  <a:cubicBezTo>
                    <a:pt x="497" y="78"/>
                    <a:pt x="509" y="73"/>
                    <a:pt x="517" y="67"/>
                  </a:cubicBezTo>
                  <a:cubicBezTo>
                    <a:pt x="521" y="65"/>
                    <a:pt x="524" y="62"/>
                    <a:pt x="525" y="59"/>
                  </a:cubicBezTo>
                  <a:cubicBezTo>
                    <a:pt x="526" y="58"/>
                    <a:pt x="526" y="57"/>
                    <a:pt x="526" y="56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26" y="56"/>
                    <a:pt x="526" y="56"/>
                    <a:pt x="526" y="56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5" y="49"/>
                    <a:pt x="524" y="48"/>
                    <a:pt x="523" y="46"/>
                  </a:cubicBezTo>
                  <a:cubicBezTo>
                    <a:pt x="520" y="43"/>
                    <a:pt x="515" y="40"/>
                    <a:pt x="508" y="37"/>
                  </a:cubicBezTo>
                  <a:cubicBezTo>
                    <a:pt x="495" y="31"/>
                    <a:pt x="476" y="25"/>
                    <a:pt x="452" y="20"/>
                  </a:cubicBezTo>
                  <a:cubicBezTo>
                    <a:pt x="403" y="11"/>
                    <a:pt x="337" y="5"/>
                    <a:pt x="263" y="5"/>
                  </a:cubicBezTo>
                  <a:moveTo>
                    <a:pt x="262" y="0"/>
                  </a:moveTo>
                  <a:cubicBezTo>
                    <a:pt x="132" y="0"/>
                    <a:pt x="24" y="18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0"/>
                    <a:pt x="9" y="37"/>
                    <a:pt x="16" y="33"/>
                  </a:cubicBezTo>
                  <a:cubicBezTo>
                    <a:pt x="30" y="27"/>
                    <a:pt x="50" y="21"/>
                    <a:pt x="74" y="16"/>
                  </a:cubicBezTo>
                  <a:cubicBezTo>
                    <a:pt x="122" y="7"/>
                    <a:pt x="189" y="1"/>
                    <a:pt x="263" y="1"/>
                  </a:cubicBezTo>
                  <a:cubicBezTo>
                    <a:pt x="360" y="1"/>
                    <a:pt x="445" y="11"/>
                    <a:pt x="492" y="26"/>
                  </a:cubicBezTo>
                  <a:cubicBezTo>
                    <a:pt x="505" y="31"/>
                    <a:pt x="515" y="35"/>
                    <a:pt x="522" y="40"/>
                  </a:cubicBezTo>
                  <a:cubicBezTo>
                    <a:pt x="494" y="17"/>
                    <a:pt x="388" y="0"/>
                    <a:pt x="262" y="0"/>
                  </a:cubicBezTo>
                </a:path>
              </a:pathLst>
            </a:custGeom>
            <a:solidFill>
              <a:srgbClr val="AAA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89" name="Freeform 6">
              <a:extLst>
                <a:ext uri="{FF2B5EF4-FFF2-40B4-BE49-F238E27FC236}">
                  <a16:creationId xmlns:a16="http://schemas.microsoft.com/office/drawing/2014/main" id="{ACCA88A1-C666-4505-BA0B-32C17CA0B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832"/>
              <a:ext cx="235" cy="89"/>
            </a:xfrm>
            <a:custGeom>
              <a:avLst/>
              <a:gdLst>
                <a:gd name="T0" fmla="*/ 256 w 225"/>
                <a:gd name="T1" fmla="*/ 0 h 86"/>
                <a:gd name="T2" fmla="*/ 41 w 225"/>
                <a:gd name="T3" fmla="*/ 28 h 86"/>
                <a:gd name="T4" fmla="*/ 3 w 225"/>
                <a:gd name="T5" fmla="*/ 45 h 86"/>
                <a:gd name="T6" fmla="*/ 0 w 225"/>
                <a:gd name="T7" fmla="*/ 51 h 86"/>
                <a:gd name="T8" fmla="*/ 0 w 225"/>
                <a:gd name="T9" fmla="*/ 57 h 86"/>
                <a:gd name="T10" fmla="*/ 1 w 225"/>
                <a:gd name="T11" fmla="*/ 60 h 86"/>
                <a:gd name="T12" fmla="*/ 4 w 225"/>
                <a:gd name="T13" fmla="*/ 65 h 86"/>
                <a:gd name="T14" fmla="*/ 22 w 225"/>
                <a:gd name="T15" fmla="*/ 75 h 86"/>
                <a:gd name="T16" fmla="*/ 85 w 225"/>
                <a:gd name="T17" fmla="*/ 93 h 86"/>
                <a:gd name="T18" fmla="*/ 98 w 225"/>
                <a:gd name="T19" fmla="*/ 95 h 86"/>
                <a:gd name="T20" fmla="*/ 103 w 225"/>
                <a:gd name="T21" fmla="*/ 90 h 86"/>
                <a:gd name="T22" fmla="*/ 49 w 225"/>
                <a:gd name="T23" fmla="*/ 57 h 86"/>
                <a:gd name="T24" fmla="*/ 256 w 225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5" h="86">
                  <a:moveTo>
                    <a:pt x="225" y="0"/>
                  </a:moveTo>
                  <a:cubicBezTo>
                    <a:pt x="145" y="3"/>
                    <a:pt x="76" y="12"/>
                    <a:pt x="35" y="25"/>
                  </a:cubicBezTo>
                  <a:cubicBezTo>
                    <a:pt x="20" y="30"/>
                    <a:pt x="9" y="36"/>
                    <a:pt x="3" y="41"/>
                  </a:cubicBezTo>
                  <a:cubicBezTo>
                    <a:pt x="2" y="43"/>
                    <a:pt x="1" y="44"/>
                    <a:pt x="0" y="4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6"/>
                    <a:pt x="3" y="57"/>
                    <a:pt x="4" y="59"/>
                  </a:cubicBezTo>
                  <a:cubicBezTo>
                    <a:pt x="7" y="61"/>
                    <a:pt x="12" y="65"/>
                    <a:pt x="19" y="68"/>
                  </a:cubicBezTo>
                  <a:cubicBezTo>
                    <a:pt x="32" y="74"/>
                    <a:pt x="51" y="79"/>
                    <a:pt x="75" y="84"/>
                  </a:cubicBezTo>
                  <a:cubicBezTo>
                    <a:pt x="79" y="85"/>
                    <a:pt x="83" y="86"/>
                    <a:pt x="86" y="86"/>
                  </a:cubicBezTo>
                  <a:cubicBezTo>
                    <a:pt x="88" y="85"/>
                    <a:pt x="89" y="83"/>
                    <a:pt x="91" y="81"/>
                  </a:cubicBezTo>
                  <a:cubicBezTo>
                    <a:pt x="61" y="72"/>
                    <a:pt x="43" y="62"/>
                    <a:pt x="43" y="51"/>
                  </a:cubicBezTo>
                  <a:cubicBezTo>
                    <a:pt x="43" y="27"/>
                    <a:pt x="119" y="7"/>
                    <a:pt x="225" y="0"/>
                  </a:cubicBezTo>
                </a:path>
              </a:pathLst>
            </a:custGeom>
            <a:solidFill>
              <a:srgbClr val="989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Freeform 7">
              <a:extLst>
                <a:ext uri="{FF2B5EF4-FFF2-40B4-BE49-F238E27FC236}">
                  <a16:creationId xmlns:a16="http://schemas.microsoft.com/office/drawing/2014/main" id="{DE1D18B2-F143-4D6E-8844-7805CE582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" y="768"/>
              <a:ext cx="568" cy="176"/>
            </a:xfrm>
            <a:custGeom>
              <a:avLst/>
              <a:gdLst>
                <a:gd name="T0" fmla="*/ 619 w 542"/>
                <a:gd name="T1" fmla="*/ 127 h 169"/>
                <a:gd name="T2" fmla="*/ 615 w 542"/>
                <a:gd name="T3" fmla="*/ 127 h 169"/>
                <a:gd name="T4" fmla="*/ 614 w 542"/>
                <a:gd name="T5" fmla="*/ 130 h 169"/>
                <a:gd name="T6" fmla="*/ 604 w 542"/>
                <a:gd name="T7" fmla="*/ 139 h 169"/>
                <a:gd name="T8" fmla="*/ 563 w 542"/>
                <a:gd name="T9" fmla="*/ 156 h 169"/>
                <a:gd name="T10" fmla="*/ 312 w 542"/>
                <a:gd name="T11" fmla="*/ 182 h 169"/>
                <a:gd name="T12" fmla="*/ 95 w 542"/>
                <a:gd name="T13" fmla="*/ 164 h 169"/>
                <a:gd name="T14" fmla="*/ 30 w 542"/>
                <a:gd name="T15" fmla="*/ 146 h 169"/>
                <a:gd name="T16" fmla="*/ 15 w 542"/>
                <a:gd name="T17" fmla="*/ 135 h 169"/>
                <a:gd name="T18" fmla="*/ 9 w 542"/>
                <a:gd name="T19" fmla="*/ 130 h 169"/>
                <a:gd name="T20" fmla="*/ 8 w 542"/>
                <a:gd name="T21" fmla="*/ 127 h 169"/>
                <a:gd name="T22" fmla="*/ 8 w 542"/>
                <a:gd name="T23" fmla="*/ 64 h 169"/>
                <a:gd name="T24" fmla="*/ 9 w 542"/>
                <a:gd name="T25" fmla="*/ 60 h 169"/>
                <a:gd name="T26" fmla="*/ 20 w 542"/>
                <a:gd name="T27" fmla="*/ 51 h 169"/>
                <a:gd name="T28" fmla="*/ 62 w 542"/>
                <a:gd name="T29" fmla="*/ 34 h 169"/>
                <a:gd name="T30" fmla="*/ 312 w 542"/>
                <a:gd name="T31" fmla="*/ 8 h 169"/>
                <a:gd name="T32" fmla="*/ 528 w 542"/>
                <a:gd name="T33" fmla="*/ 27 h 169"/>
                <a:gd name="T34" fmla="*/ 593 w 542"/>
                <a:gd name="T35" fmla="*/ 46 h 169"/>
                <a:gd name="T36" fmla="*/ 610 w 542"/>
                <a:gd name="T37" fmla="*/ 55 h 169"/>
                <a:gd name="T38" fmla="*/ 614 w 542"/>
                <a:gd name="T39" fmla="*/ 60 h 169"/>
                <a:gd name="T40" fmla="*/ 615 w 542"/>
                <a:gd name="T41" fmla="*/ 64 h 169"/>
                <a:gd name="T42" fmla="*/ 615 w 542"/>
                <a:gd name="T43" fmla="*/ 127 h 169"/>
                <a:gd name="T44" fmla="*/ 619 w 542"/>
                <a:gd name="T45" fmla="*/ 127 h 169"/>
                <a:gd name="T46" fmla="*/ 624 w 542"/>
                <a:gd name="T47" fmla="*/ 127 h 169"/>
                <a:gd name="T48" fmla="*/ 624 w 542"/>
                <a:gd name="T49" fmla="*/ 64 h 169"/>
                <a:gd name="T50" fmla="*/ 621 w 542"/>
                <a:gd name="T51" fmla="*/ 56 h 169"/>
                <a:gd name="T52" fmla="*/ 609 w 542"/>
                <a:gd name="T53" fmla="*/ 45 h 169"/>
                <a:gd name="T54" fmla="*/ 566 w 542"/>
                <a:gd name="T55" fmla="*/ 26 h 169"/>
                <a:gd name="T56" fmla="*/ 312 w 542"/>
                <a:gd name="T57" fmla="*/ 0 h 169"/>
                <a:gd name="T58" fmla="*/ 94 w 542"/>
                <a:gd name="T59" fmla="*/ 19 h 169"/>
                <a:gd name="T60" fmla="*/ 26 w 542"/>
                <a:gd name="T61" fmla="*/ 36 h 169"/>
                <a:gd name="T62" fmla="*/ 7 w 542"/>
                <a:gd name="T63" fmla="*/ 50 h 169"/>
                <a:gd name="T64" fmla="*/ 2 w 542"/>
                <a:gd name="T65" fmla="*/ 56 h 169"/>
                <a:gd name="T66" fmla="*/ 0 w 542"/>
                <a:gd name="T67" fmla="*/ 64 h 169"/>
                <a:gd name="T68" fmla="*/ 0 w 542"/>
                <a:gd name="T69" fmla="*/ 127 h 169"/>
                <a:gd name="T70" fmla="*/ 2 w 542"/>
                <a:gd name="T71" fmla="*/ 134 h 169"/>
                <a:gd name="T72" fmla="*/ 16 w 542"/>
                <a:gd name="T73" fmla="*/ 147 h 169"/>
                <a:gd name="T74" fmla="*/ 59 w 542"/>
                <a:gd name="T75" fmla="*/ 165 h 169"/>
                <a:gd name="T76" fmla="*/ 312 w 542"/>
                <a:gd name="T77" fmla="*/ 191 h 169"/>
                <a:gd name="T78" fmla="*/ 530 w 542"/>
                <a:gd name="T79" fmla="*/ 173 h 169"/>
                <a:gd name="T80" fmla="*/ 597 w 542"/>
                <a:gd name="T81" fmla="*/ 154 h 169"/>
                <a:gd name="T82" fmla="*/ 617 w 542"/>
                <a:gd name="T83" fmla="*/ 141 h 169"/>
                <a:gd name="T84" fmla="*/ 621 w 542"/>
                <a:gd name="T85" fmla="*/ 134 h 169"/>
                <a:gd name="T86" fmla="*/ 624 w 542"/>
                <a:gd name="T87" fmla="*/ 127 h 169"/>
                <a:gd name="T88" fmla="*/ 619 w 542"/>
                <a:gd name="T89" fmla="*/ 127 h 1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42" h="169">
                  <a:moveTo>
                    <a:pt x="538" y="112"/>
                  </a:moveTo>
                  <a:cubicBezTo>
                    <a:pt x="534" y="112"/>
                    <a:pt x="534" y="112"/>
                    <a:pt x="534" y="112"/>
                  </a:cubicBezTo>
                  <a:cubicBezTo>
                    <a:pt x="534" y="113"/>
                    <a:pt x="534" y="114"/>
                    <a:pt x="533" y="115"/>
                  </a:cubicBezTo>
                  <a:cubicBezTo>
                    <a:pt x="532" y="118"/>
                    <a:pt x="529" y="121"/>
                    <a:pt x="525" y="123"/>
                  </a:cubicBezTo>
                  <a:cubicBezTo>
                    <a:pt x="517" y="129"/>
                    <a:pt x="505" y="134"/>
                    <a:pt x="489" y="138"/>
                  </a:cubicBezTo>
                  <a:cubicBezTo>
                    <a:pt x="442" y="152"/>
                    <a:pt x="362" y="161"/>
                    <a:pt x="271" y="161"/>
                  </a:cubicBezTo>
                  <a:cubicBezTo>
                    <a:pt x="198" y="161"/>
                    <a:pt x="131" y="155"/>
                    <a:pt x="83" y="145"/>
                  </a:cubicBezTo>
                  <a:cubicBezTo>
                    <a:pt x="59" y="140"/>
                    <a:pt x="40" y="135"/>
                    <a:pt x="27" y="129"/>
                  </a:cubicBezTo>
                  <a:cubicBezTo>
                    <a:pt x="20" y="126"/>
                    <a:pt x="15" y="122"/>
                    <a:pt x="12" y="120"/>
                  </a:cubicBezTo>
                  <a:cubicBezTo>
                    <a:pt x="11" y="118"/>
                    <a:pt x="10" y="117"/>
                    <a:pt x="9" y="115"/>
                  </a:cubicBezTo>
                  <a:cubicBezTo>
                    <a:pt x="8" y="114"/>
                    <a:pt x="8" y="113"/>
                    <a:pt x="8" y="112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6"/>
                    <a:pt x="8" y="55"/>
                    <a:pt x="9" y="54"/>
                  </a:cubicBezTo>
                  <a:cubicBezTo>
                    <a:pt x="10" y="51"/>
                    <a:pt x="13" y="48"/>
                    <a:pt x="17" y="45"/>
                  </a:cubicBezTo>
                  <a:cubicBezTo>
                    <a:pt x="25" y="40"/>
                    <a:pt x="37" y="35"/>
                    <a:pt x="53" y="31"/>
                  </a:cubicBezTo>
                  <a:cubicBezTo>
                    <a:pt x="101" y="17"/>
                    <a:pt x="181" y="8"/>
                    <a:pt x="271" y="8"/>
                  </a:cubicBezTo>
                  <a:cubicBezTo>
                    <a:pt x="345" y="8"/>
                    <a:pt x="411" y="14"/>
                    <a:pt x="459" y="24"/>
                  </a:cubicBezTo>
                  <a:cubicBezTo>
                    <a:pt x="483" y="28"/>
                    <a:pt x="502" y="34"/>
                    <a:pt x="515" y="40"/>
                  </a:cubicBezTo>
                  <a:cubicBezTo>
                    <a:pt x="522" y="43"/>
                    <a:pt x="527" y="46"/>
                    <a:pt x="530" y="49"/>
                  </a:cubicBezTo>
                  <a:cubicBezTo>
                    <a:pt x="531" y="51"/>
                    <a:pt x="533" y="52"/>
                    <a:pt x="533" y="54"/>
                  </a:cubicBezTo>
                  <a:cubicBezTo>
                    <a:pt x="534" y="55"/>
                    <a:pt x="534" y="56"/>
                    <a:pt x="534" y="57"/>
                  </a:cubicBezTo>
                  <a:cubicBezTo>
                    <a:pt x="534" y="112"/>
                    <a:pt x="534" y="112"/>
                    <a:pt x="534" y="112"/>
                  </a:cubicBezTo>
                  <a:cubicBezTo>
                    <a:pt x="538" y="112"/>
                    <a:pt x="538" y="112"/>
                    <a:pt x="538" y="112"/>
                  </a:cubicBezTo>
                  <a:cubicBezTo>
                    <a:pt x="542" y="112"/>
                    <a:pt x="542" y="112"/>
                    <a:pt x="542" y="112"/>
                  </a:cubicBezTo>
                  <a:cubicBezTo>
                    <a:pt x="542" y="57"/>
                    <a:pt x="542" y="57"/>
                    <a:pt x="542" y="57"/>
                  </a:cubicBezTo>
                  <a:cubicBezTo>
                    <a:pt x="542" y="55"/>
                    <a:pt x="541" y="52"/>
                    <a:pt x="540" y="50"/>
                  </a:cubicBezTo>
                  <a:cubicBezTo>
                    <a:pt x="538" y="46"/>
                    <a:pt x="534" y="42"/>
                    <a:pt x="529" y="39"/>
                  </a:cubicBezTo>
                  <a:cubicBezTo>
                    <a:pt x="521" y="33"/>
                    <a:pt x="508" y="28"/>
                    <a:pt x="491" y="23"/>
                  </a:cubicBezTo>
                  <a:cubicBezTo>
                    <a:pt x="442" y="9"/>
                    <a:pt x="362" y="0"/>
                    <a:pt x="271" y="0"/>
                  </a:cubicBezTo>
                  <a:cubicBezTo>
                    <a:pt x="197" y="0"/>
                    <a:pt x="130" y="6"/>
                    <a:pt x="82" y="16"/>
                  </a:cubicBezTo>
                  <a:cubicBezTo>
                    <a:pt x="57" y="21"/>
                    <a:pt x="37" y="26"/>
                    <a:pt x="23" y="33"/>
                  </a:cubicBezTo>
                  <a:cubicBezTo>
                    <a:pt x="16" y="36"/>
                    <a:pt x="11" y="40"/>
                    <a:pt x="7" y="44"/>
                  </a:cubicBezTo>
                  <a:cubicBezTo>
                    <a:pt x="5" y="46"/>
                    <a:pt x="3" y="48"/>
                    <a:pt x="2" y="50"/>
                  </a:cubicBezTo>
                  <a:cubicBezTo>
                    <a:pt x="1" y="52"/>
                    <a:pt x="0" y="55"/>
                    <a:pt x="0" y="57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4"/>
                    <a:pt x="1" y="117"/>
                    <a:pt x="2" y="119"/>
                  </a:cubicBezTo>
                  <a:cubicBezTo>
                    <a:pt x="4" y="123"/>
                    <a:pt x="8" y="127"/>
                    <a:pt x="13" y="130"/>
                  </a:cubicBezTo>
                  <a:cubicBezTo>
                    <a:pt x="22" y="136"/>
                    <a:pt x="35" y="141"/>
                    <a:pt x="51" y="146"/>
                  </a:cubicBezTo>
                  <a:cubicBezTo>
                    <a:pt x="100" y="160"/>
                    <a:pt x="180" y="169"/>
                    <a:pt x="271" y="169"/>
                  </a:cubicBezTo>
                  <a:cubicBezTo>
                    <a:pt x="345" y="169"/>
                    <a:pt x="412" y="163"/>
                    <a:pt x="461" y="153"/>
                  </a:cubicBezTo>
                  <a:cubicBezTo>
                    <a:pt x="485" y="148"/>
                    <a:pt x="505" y="142"/>
                    <a:pt x="519" y="136"/>
                  </a:cubicBezTo>
                  <a:cubicBezTo>
                    <a:pt x="526" y="133"/>
                    <a:pt x="531" y="129"/>
                    <a:pt x="536" y="125"/>
                  </a:cubicBezTo>
                  <a:cubicBezTo>
                    <a:pt x="538" y="123"/>
                    <a:pt x="539" y="121"/>
                    <a:pt x="540" y="119"/>
                  </a:cubicBezTo>
                  <a:cubicBezTo>
                    <a:pt x="541" y="117"/>
                    <a:pt x="542" y="114"/>
                    <a:pt x="542" y="112"/>
                  </a:cubicBezTo>
                  <a:cubicBezTo>
                    <a:pt x="538" y="112"/>
                    <a:pt x="538" y="112"/>
                    <a:pt x="538" y="112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1" name="Freeform 8">
              <a:extLst>
                <a:ext uri="{FF2B5EF4-FFF2-40B4-BE49-F238E27FC236}">
                  <a16:creationId xmlns:a16="http://schemas.microsoft.com/office/drawing/2014/main" id="{945B14F6-A74D-4898-81DA-7CCC6B1D1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9" y="931"/>
              <a:ext cx="354" cy="2948"/>
            </a:xfrm>
            <a:custGeom>
              <a:avLst/>
              <a:gdLst>
                <a:gd name="T0" fmla="*/ 0 w 338"/>
                <a:gd name="T1" fmla="*/ 2827 h 2823"/>
                <a:gd name="T2" fmla="*/ 0 w 338"/>
                <a:gd name="T3" fmla="*/ 3215 h 2823"/>
                <a:gd name="T4" fmla="*/ 10 w 338"/>
                <a:gd name="T5" fmla="*/ 3215 h 2823"/>
                <a:gd name="T6" fmla="*/ 20 w 338"/>
                <a:gd name="T7" fmla="*/ 3215 h 2823"/>
                <a:gd name="T8" fmla="*/ 20 w 338"/>
                <a:gd name="T9" fmla="*/ 2839 h 2823"/>
                <a:gd name="T10" fmla="*/ 9 w 338"/>
                <a:gd name="T11" fmla="*/ 2831 h 2823"/>
                <a:gd name="T12" fmla="*/ 0 w 338"/>
                <a:gd name="T13" fmla="*/ 2827 h 2823"/>
                <a:gd name="T14" fmla="*/ 156 w 338"/>
                <a:gd name="T15" fmla="*/ 0 h 2823"/>
                <a:gd name="T16" fmla="*/ 88 w 338"/>
                <a:gd name="T17" fmla="*/ 8 h 2823"/>
                <a:gd name="T18" fmla="*/ 87 w 338"/>
                <a:gd name="T19" fmla="*/ 16 h 2823"/>
                <a:gd name="T20" fmla="*/ 68 w 338"/>
                <a:gd name="T21" fmla="*/ 324 h 2823"/>
                <a:gd name="T22" fmla="*/ 76 w 338"/>
                <a:gd name="T23" fmla="*/ 361 h 2823"/>
                <a:gd name="T24" fmla="*/ 75 w 338"/>
                <a:gd name="T25" fmla="*/ 447 h 2823"/>
                <a:gd name="T26" fmla="*/ 76 w 338"/>
                <a:gd name="T27" fmla="*/ 449 h 2823"/>
                <a:gd name="T28" fmla="*/ 78 w 338"/>
                <a:gd name="T29" fmla="*/ 456 h 2823"/>
                <a:gd name="T30" fmla="*/ 87 w 338"/>
                <a:gd name="T31" fmla="*/ 477 h 2823"/>
                <a:gd name="T32" fmla="*/ 116 w 338"/>
                <a:gd name="T33" fmla="*/ 527 h 2823"/>
                <a:gd name="T34" fmla="*/ 133 w 338"/>
                <a:gd name="T35" fmla="*/ 542 h 2823"/>
                <a:gd name="T36" fmla="*/ 162 w 338"/>
                <a:gd name="T37" fmla="*/ 565 h 2823"/>
                <a:gd name="T38" fmla="*/ 236 w 338"/>
                <a:gd name="T39" fmla="*/ 630 h 2823"/>
                <a:gd name="T40" fmla="*/ 337 w 338"/>
                <a:gd name="T41" fmla="*/ 829 h 2823"/>
                <a:gd name="T42" fmla="*/ 337 w 338"/>
                <a:gd name="T43" fmla="*/ 836 h 2823"/>
                <a:gd name="T44" fmla="*/ 251 w 338"/>
                <a:gd name="T45" fmla="*/ 1078 h 2823"/>
                <a:gd name="T46" fmla="*/ 124 w 338"/>
                <a:gd name="T47" fmla="*/ 1266 h 2823"/>
                <a:gd name="T48" fmla="*/ 57 w 338"/>
                <a:gd name="T49" fmla="*/ 1373 h 2823"/>
                <a:gd name="T50" fmla="*/ 36 w 338"/>
                <a:gd name="T51" fmla="*/ 1480 h 2823"/>
                <a:gd name="T52" fmla="*/ 36 w 338"/>
                <a:gd name="T53" fmla="*/ 2392 h 2823"/>
                <a:gd name="T54" fmla="*/ 38 w 338"/>
                <a:gd name="T55" fmla="*/ 2400 h 2823"/>
                <a:gd name="T56" fmla="*/ 15 w 338"/>
                <a:gd name="T57" fmla="*/ 2499 h 2823"/>
                <a:gd name="T58" fmla="*/ 3 w 338"/>
                <a:gd name="T59" fmla="*/ 2529 h 2823"/>
                <a:gd name="T60" fmla="*/ 0 w 338"/>
                <a:gd name="T61" fmla="*/ 2554 h 2823"/>
                <a:gd name="T62" fmla="*/ 0 w 338"/>
                <a:gd name="T63" fmla="*/ 2555 h 2823"/>
                <a:gd name="T64" fmla="*/ 0 w 338"/>
                <a:gd name="T65" fmla="*/ 2555 h 2823"/>
                <a:gd name="T66" fmla="*/ 0 w 338"/>
                <a:gd name="T67" fmla="*/ 2635 h 2823"/>
                <a:gd name="T68" fmla="*/ 0 w 338"/>
                <a:gd name="T69" fmla="*/ 2661 h 2823"/>
                <a:gd name="T70" fmla="*/ 8 w 338"/>
                <a:gd name="T71" fmla="*/ 2657 h 2823"/>
                <a:gd name="T72" fmla="*/ 20 w 338"/>
                <a:gd name="T73" fmla="*/ 2648 h 2823"/>
                <a:gd name="T74" fmla="*/ 20 w 338"/>
                <a:gd name="T75" fmla="*/ 2635 h 2823"/>
                <a:gd name="T76" fmla="*/ 20 w 338"/>
                <a:gd name="T77" fmla="*/ 2555 h 2823"/>
                <a:gd name="T78" fmla="*/ 20 w 338"/>
                <a:gd name="T79" fmla="*/ 2555 h 2823"/>
                <a:gd name="T80" fmla="*/ 23 w 338"/>
                <a:gd name="T81" fmla="*/ 2532 h 2823"/>
                <a:gd name="T82" fmla="*/ 43 w 338"/>
                <a:gd name="T83" fmla="*/ 2496 h 2823"/>
                <a:gd name="T84" fmla="*/ 71 w 338"/>
                <a:gd name="T85" fmla="*/ 2443 h 2823"/>
                <a:gd name="T86" fmla="*/ 76 w 338"/>
                <a:gd name="T87" fmla="*/ 2400 h 2823"/>
                <a:gd name="T88" fmla="*/ 76 w 338"/>
                <a:gd name="T89" fmla="*/ 2393 h 2823"/>
                <a:gd name="T90" fmla="*/ 76 w 338"/>
                <a:gd name="T91" fmla="*/ 2392 h 2823"/>
                <a:gd name="T92" fmla="*/ 76 w 338"/>
                <a:gd name="T93" fmla="*/ 2392 h 2823"/>
                <a:gd name="T94" fmla="*/ 76 w 338"/>
                <a:gd name="T95" fmla="*/ 2392 h 2823"/>
                <a:gd name="T96" fmla="*/ 76 w 338"/>
                <a:gd name="T97" fmla="*/ 1480 h 2823"/>
                <a:gd name="T98" fmla="*/ 107 w 338"/>
                <a:gd name="T99" fmla="*/ 1366 h 2823"/>
                <a:gd name="T100" fmla="*/ 195 w 338"/>
                <a:gd name="T101" fmla="*/ 1249 h 2823"/>
                <a:gd name="T102" fmla="*/ 317 w 338"/>
                <a:gd name="T103" fmla="*/ 1065 h 2823"/>
                <a:gd name="T104" fmla="*/ 388 w 338"/>
                <a:gd name="T105" fmla="*/ 836 h 2823"/>
                <a:gd name="T106" fmla="*/ 389 w 338"/>
                <a:gd name="T107" fmla="*/ 822 h 2823"/>
                <a:gd name="T108" fmla="*/ 314 w 338"/>
                <a:gd name="T109" fmla="*/ 633 h 2823"/>
                <a:gd name="T110" fmla="*/ 207 w 338"/>
                <a:gd name="T111" fmla="*/ 534 h 2823"/>
                <a:gd name="T112" fmla="*/ 157 w 338"/>
                <a:gd name="T113" fmla="*/ 481 h 2823"/>
                <a:gd name="T114" fmla="*/ 141 w 338"/>
                <a:gd name="T115" fmla="*/ 449 h 2823"/>
                <a:gd name="T116" fmla="*/ 141 w 338"/>
                <a:gd name="T117" fmla="*/ 448 h 2823"/>
                <a:gd name="T118" fmla="*/ 142 w 338"/>
                <a:gd name="T119" fmla="*/ 362 h 2823"/>
                <a:gd name="T120" fmla="*/ 126 w 338"/>
                <a:gd name="T121" fmla="*/ 325 h 2823"/>
                <a:gd name="T122" fmla="*/ 156 w 338"/>
                <a:gd name="T123" fmla="*/ 0 h 28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8" h="2823">
                  <a:moveTo>
                    <a:pt x="0" y="2482"/>
                  </a:moveTo>
                  <a:cubicBezTo>
                    <a:pt x="0" y="2823"/>
                    <a:pt x="0" y="2823"/>
                    <a:pt x="0" y="2823"/>
                  </a:cubicBezTo>
                  <a:cubicBezTo>
                    <a:pt x="3" y="2823"/>
                    <a:pt x="6" y="2823"/>
                    <a:pt x="10" y="2823"/>
                  </a:cubicBezTo>
                  <a:cubicBezTo>
                    <a:pt x="12" y="2823"/>
                    <a:pt x="14" y="2823"/>
                    <a:pt x="17" y="2823"/>
                  </a:cubicBezTo>
                  <a:cubicBezTo>
                    <a:pt x="17" y="2494"/>
                    <a:pt x="17" y="2494"/>
                    <a:pt x="17" y="2494"/>
                  </a:cubicBezTo>
                  <a:cubicBezTo>
                    <a:pt x="15" y="2492"/>
                    <a:pt x="13" y="2489"/>
                    <a:pt x="9" y="2486"/>
                  </a:cubicBezTo>
                  <a:cubicBezTo>
                    <a:pt x="7" y="2485"/>
                    <a:pt x="4" y="2483"/>
                    <a:pt x="0" y="2482"/>
                  </a:cubicBezTo>
                  <a:moveTo>
                    <a:pt x="136" y="0"/>
                  </a:moveTo>
                  <a:cubicBezTo>
                    <a:pt x="118" y="3"/>
                    <a:pt x="98" y="6"/>
                    <a:pt x="76" y="8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7" y="317"/>
                    <a:pt x="67" y="317"/>
                    <a:pt x="67" y="317"/>
                  </a:cubicBezTo>
                  <a:cubicBezTo>
                    <a:pt x="66" y="393"/>
                    <a:pt x="66" y="393"/>
                    <a:pt x="66" y="393"/>
                  </a:cubicBezTo>
                  <a:cubicBezTo>
                    <a:pt x="67" y="393"/>
                    <a:pt x="67" y="394"/>
                    <a:pt x="67" y="395"/>
                  </a:cubicBezTo>
                  <a:cubicBezTo>
                    <a:pt x="67" y="396"/>
                    <a:pt x="68" y="398"/>
                    <a:pt x="68" y="400"/>
                  </a:cubicBezTo>
                  <a:cubicBezTo>
                    <a:pt x="70" y="405"/>
                    <a:pt x="72" y="412"/>
                    <a:pt x="75" y="419"/>
                  </a:cubicBezTo>
                  <a:cubicBezTo>
                    <a:pt x="80" y="434"/>
                    <a:pt x="89" y="451"/>
                    <a:pt x="101" y="463"/>
                  </a:cubicBezTo>
                  <a:cubicBezTo>
                    <a:pt x="104" y="466"/>
                    <a:pt x="109" y="471"/>
                    <a:pt x="116" y="476"/>
                  </a:cubicBezTo>
                  <a:cubicBezTo>
                    <a:pt x="123" y="481"/>
                    <a:pt x="131" y="488"/>
                    <a:pt x="141" y="496"/>
                  </a:cubicBezTo>
                  <a:cubicBezTo>
                    <a:pt x="160" y="511"/>
                    <a:pt x="183" y="530"/>
                    <a:pt x="205" y="553"/>
                  </a:cubicBezTo>
                  <a:cubicBezTo>
                    <a:pt x="250" y="599"/>
                    <a:pt x="293" y="660"/>
                    <a:pt x="293" y="728"/>
                  </a:cubicBezTo>
                  <a:cubicBezTo>
                    <a:pt x="293" y="730"/>
                    <a:pt x="293" y="732"/>
                    <a:pt x="293" y="734"/>
                  </a:cubicBezTo>
                  <a:cubicBezTo>
                    <a:pt x="290" y="804"/>
                    <a:pt x="258" y="879"/>
                    <a:pt x="219" y="946"/>
                  </a:cubicBezTo>
                  <a:cubicBezTo>
                    <a:pt x="181" y="1013"/>
                    <a:pt x="136" y="1073"/>
                    <a:pt x="108" y="1112"/>
                  </a:cubicBezTo>
                  <a:cubicBezTo>
                    <a:pt x="81" y="1149"/>
                    <a:pt x="62" y="1178"/>
                    <a:pt x="50" y="1206"/>
                  </a:cubicBezTo>
                  <a:cubicBezTo>
                    <a:pt x="37" y="1235"/>
                    <a:pt x="31" y="1263"/>
                    <a:pt x="31" y="1299"/>
                  </a:cubicBezTo>
                  <a:cubicBezTo>
                    <a:pt x="31" y="1372"/>
                    <a:pt x="31" y="2091"/>
                    <a:pt x="31" y="2101"/>
                  </a:cubicBezTo>
                  <a:cubicBezTo>
                    <a:pt x="31" y="2101"/>
                    <a:pt x="32" y="2103"/>
                    <a:pt x="32" y="2108"/>
                  </a:cubicBezTo>
                  <a:cubicBezTo>
                    <a:pt x="32" y="2124"/>
                    <a:pt x="30" y="2166"/>
                    <a:pt x="12" y="2195"/>
                  </a:cubicBezTo>
                  <a:cubicBezTo>
                    <a:pt x="8" y="2202"/>
                    <a:pt x="5" y="2212"/>
                    <a:pt x="3" y="2221"/>
                  </a:cubicBezTo>
                  <a:cubicBezTo>
                    <a:pt x="1" y="2231"/>
                    <a:pt x="1" y="2240"/>
                    <a:pt x="0" y="2243"/>
                  </a:cubicBezTo>
                  <a:cubicBezTo>
                    <a:pt x="0" y="2244"/>
                    <a:pt x="0" y="2244"/>
                    <a:pt x="0" y="2244"/>
                  </a:cubicBezTo>
                  <a:cubicBezTo>
                    <a:pt x="0" y="2244"/>
                    <a:pt x="0" y="2244"/>
                    <a:pt x="0" y="2244"/>
                  </a:cubicBezTo>
                  <a:cubicBezTo>
                    <a:pt x="0" y="2314"/>
                    <a:pt x="0" y="2314"/>
                    <a:pt x="0" y="2314"/>
                  </a:cubicBezTo>
                  <a:cubicBezTo>
                    <a:pt x="0" y="2337"/>
                    <a:pt x="0" y="2337"/>
                    <a:pt x="0" y="2337"/>
                  </a:cubicBezTo>
                  <a:cubicBezTo>
                    <a:pt x="4" y="2336"/>
                    <a:pt x="6" y="2334"/>
                    <a:pt x="8" y="2333"/>
                  </a:cubicBezTo>
                  <a:cubicBezTo>
                    <a:pt x="13" y="2330"/>
                    <a:pt x="15" y="2327"/>
                    <a:pt x="17" y="2325"/>
                  </a:cubicBezTo>
                  <a:cubicBezTo>
                    <a:pt x="17" y="2314"/>
                    <a:pt x="17" y="2314"/>
                    <a:pt x="17" y="2314"/>
                  </a:cubicBezTo>
                  <a:cubicBezTo>
                    <a:pt x="17" y="2244"/>
                    <a:pt x="17" y="2244"/>
                    <a:pt x="17" y="2244"/>
                  </a:cubicBezTo>
                  <a:cubicBezTo>
                    <a:pt x="17" y="2244"/>
                    <a:pt x="17" y="2244"/>
                    <a:pt x="17" y="2244"/>
                  </a:cubicBezTo>
                  <a:cubicBezTo>
                    <a:pt x="17" y="2244"/>
                    <a:pt x="18" y="2235"/>
                    <a:pt x="20" y="2224"/>
                  </a:cubicBezTo>
                  <a:cubicBezTo>
                    <a:pt x="23" y="2213"/>
                    <a:pt x="28" y="2200"/>
                    <a:pt x="37" y="2192"/>
                  </a:cubicBezTo>
                  <a:cubicBezTo>
                    <a:pt x="50" y="2178"/>
                    <a:pt x="58" y="2161"/>
                    <a:pt x="62" y="2145"/>
                  </a:cubicBezTo>
                  <a:cubicBezTo>
                    <a:pt x="66" y="2130"/>
                    <a:pt x="67" y="2116"/>
                    <a:pt x="67" y="2108"/>
                  </a:cubicBezTo>
                  <a:cubicBezTo>
                    <a:pt x="67" y="2105"/>
                    <a:pt x="67" y="2102"/>
                    <a:pt x="67" y="2102"/>
                  </a:cubicBezTo>
                  <a:cubicBezTo>
                    <a:pt x="67" y="2101"/>
                    <a:pt x="67" y="2101"/>
                    <a:pt x="67" y="2101"/>
                  </a:cubicBezTo>
                  <a:cubicBezTo>
                    <a:pt x="67" y="2101"/>
                    <a:pt x="67" y="2101"/>
                    <a:pt x="67" y="2101"/>
                  </a:cubicBezTo>
                  <a:cubicBezTo>
                    <a:pt x="67" y="2101"/>
                    <a:pt x="67" y="2101"/>
                    <a:pt x="67" y="2101"/>
                  </a:cubicBezTo>
                  <a:cubicBezTo>
                    <a:pt x="67" y="2101"/>
                    <a:pt x="67" y="1372"/>
                    <a:pt x="67" y="1299"/>
                  </a:cubicBezTo>
                  <a:cubicBezTo>
                    <a:pt x="67" y="1262"/>
                    <a:pt x="76" y="1231"/>
                    <a:pt x="93" y="1200"/>
                  </a:cubicBezTo>
                  <a:cubicBezTo>
                    <a:pt x="111" y="1168"/>
                    <a:pt x="137" y="1136"/>
                    <a:pt x="170" y="1096"/>
                  </a:cubicBezTo>
                  <a:cubicBezTo>
                    <a:pt x="204" y="1056"/>
                    <a:pt x="243" y="999"/>
                    <a:pt x="276" y="936"/>
                  </a:cubicBezTo>
                  <a:cubicBezTo>
                    <a:pt x="309" y="873"/>
                    <a:pt x="334" y="802"/>
                    <a:pt x="337" y="734"/>
                  </a:cubicBezTo>
                  <a:cubicBezTo>
                    <a:pt x="338" y="730"/>
                    <a:pt x="338" y="726"/>
                    <a:pt x="338" y="722"/>
                  </a:cubicBezTo>
                  <a:cubicBezTo>
                    <a:pt x="338" y="657"/>
                    <a:pt x="308" y="599"/>
                    <a:pt x="273" y="555"/>
                  </a:cubicBezTo>
                  <a:cubicBezTo>
                    <a:pt x="239" y="511"/>
                    <a:pt x="199" y="480"/>
                    <a:pt x="180" y="468"/>
                  </a:cubicBezTo>
                  <a:cubicBezTo>
                    <a:pt x="160" y="455"/>
                    <a:pt x="146" y="437"/>
                    <a:pt x="137" y="422"/>
                  </a:cubicBezTo>
                  <a:cubicBezTo>
                    <a:pt x="127" y="407"/>
                    <a:pt x="123" y="395"/>
                    <a:pt x="123" y="395"/>
                  </a:cubicBezTo>
                  <a:cubicBezTo>
                    <a:pt x="123" y="394"/>
                    <a:pt x="123" y="394"/>
                    <a:pt x="123" y="394"/>
                  </a:cubicBezTo>
                  <a:cubicBezTo>
                    <a:pt x="124" y="318"/>
                    <a:pt x="124" y="318"/>
                    <a:pt x="124" y="318"/>
                  </a:cubicBezTo>
                  <a:cubicBezTo>
                    <a:pt x="110" y="285"/>
                    <a:pt x="110" y="285"/>
                    <a:pt x="110" y="285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B6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2" name="Freeform 9">
              <a:extLst>
                <a:ext uri="{FF2B5EF4-FFF2-40B4-BE49-F238E27FC236}">
                  <a16:creationId xmlns:a16="http://schemas.microsoft.com/office/drawing/2014/main" id="{9211F621-0D22-4AF0-B646-5CA62D7BF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895"/>
              <a:ext cx="65" cy="36"/>
            </a:xfrm>
            <a:custGeom>
              <a:avLst/>
              <a:gdLst>
                <a:gd name="T0" fmla="*/ 3 w 62"/>
                <a:gd name="T1" fmla="*/ 0 h 34"/>
                <a:gd name="T2" fmla="*/ 0 w 62"/>
                <a:gd name="T3" fmla="*/ 40 h 34"/>
                <a:gd name="T4" fmla="*/ 71 w 62"/>
                <a:gd name="T5" fmla="*/ 32 h 34"/>
                <a:gd name="T6" fmla="*/ 3 w 62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34">
                  <a:moveTo>
                    <a:pt x="3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23" y="32"/>
                    <a:pt x="44" y="29"/>
                    <a:pt x="62" y="26"/>
                  </a:cubicBezTo>
                  <a:cubicBezTo>
                    <a:pt x="57" y="15"/>
                    <a:pt x="35" y="6"/>
                    <a:pt x="3" y="0"/>
                  </a:cubicBezTo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Freeform 10">
              <a:extLst>
                <a:ext uri="{FF2B5EF4-FFF2-40B4-BE49-F238E27FC236}">
                  <a16:creationId xmlns:a16="http://schemas.microsoft.com/office/drawing/2014/main" id="{AE96B8EF-1C44-481F-8862-C10F74213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923"/>
              <a:ext cx="66" cy="16"/>
            </a:xfrm>
            <a:custGeom>
              <a:avLst/>
              <a:gdLst>
                <a:gd name="T0" fmla="*/ 71 w 63"/>
                <a:gd name="T1" fmla="*/ 0 h 16"/>
                <a:gd name="T2" fmla="*/ 0 w 63"/>
                <a:gd name="T3" fmla="*/ 8 h 16"/>
                <a:gd name="T4" fmla="*/ 0 w 63"/>
                <a:gd name="T5" fmla="*/ 16 h 16"/>
                <a:gd name="T6" fmla="*/ 69 w 63"/>
                <a:gd name="T7" fmla="*/ 8 h 16"/>
                <a:gd name="T8" fmla="*/ 70 w 63"/>
                <a:gd name="T9" fmla="*/ 5 h 16"/>
                <a:gd name="T10" fmla="*/ 72 w 63"/>
                <a:gd name="T11" fmla="*/ 1 h 16"/>
                <a:gd name="T12" fmla="*/ 71 w 63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16">
                  <a:moveTo>
                    <a:pt x="62" y="0"/>
                  </a:moveTo>
                  <a:cubicBezTo>
                    <a:pt x="44" y="3"/>
                    <a:pt x="23" y="6"/>
                    <a:pt x="0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14"/>
                    <a:pt x="42" y="11"/>
                    <a:pt x="60" y="8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3"/>
                    <a:pt x="62" y="2"/>
                    <a:pt x="63" y="1"/>
                  </a:cubicBezTo>
                  <a:cubicBezTo>
                    <a:pt x="63" y="1"/>
                    <a:pt x="63" y="0"/>
                    <a:pt x="62" y="0"/>
                  </a:cubicBezTo>
                </a:path>
              </a:pathLst>
            </a:custGeom>
            <a:solidFill>
              <a:srgbClr val="929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Freeform 11">
              <a:extLst>
                <a:ext uri="{FF2B5EF4-FFF2-40B4-BE49-F238E27FC236}">
                  <a16:creationId xmlns:a16="http://schemas.microsoft.com/office/drawing/2014/main" id="{73737FC2-EF75-4BBE-AB8F-CD3E90FEA0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7" y="931"/>
              <a:ext cx="371" cy="2931"/>
            </a:xfrm>
            <a:custGeom>
              <a:avLst/>
              <a:gdLst>
                <a:gd name="T0" fmla="*/ 369 w 354"/>
                <a:gd name="T1" fmla="*/ 2836 h 2807"/>
                <a:gd name="T2" fmla="*/ 370 w 354"/>
                <a:gd name="T3" fmla="*/ 3153 h 2807"/>
                <a:gd name="T4" fmla="*/ 390 w 354"/>
                <a:gd name="T5" fmla="*/ 3182 h 2807"/>
                <a:gd name="T6" fmla="*/ 401 w 354"/>
                <a:gd name="T7" fmla="*/ 3187 h 2807"/>
                <a:gd name="T8" fmla="*/ 387 w 354"/>
                <a:gd name="T9" fmla="*/ 3152 h 2807"/>
                <a:gd name="T10" fmla="*/ 319 w 354"/>
                <a:gd name="T11" fmla="*/ 2378 h 2807"/>
                <a:gd name="T12" fmla="*/ 319 w 354"/>
                <a:gd name="T13" fmla="*/ 2378 h 2807"/>
                <a:gd name="T14" fmla="*/ 376 w 354"/>
                <a:gd name="T15" fmla="*/ 2543 h 2807"/>
                <a:gd name="T16" fmla="*/ 376 w 354"/>
                <a:gd name="T17" fmla="*/ 2560 h 2807"/>
                <a:gd name="T18" fmla="*/ 319 w 354"/>
                <a:gd name="T19" fmla="*/ 2378 h 2807"/>
                <a:gd name="T20" fmla="*/ 262 w 354"/>
                <a:gd name="T21" fmla="*/ 325 h 2807"/>
                <a:gd name="T22" fmla="*/ 248 w 354"/>
                <a:gd name="T23" fmla="*/ 448 h 2807"/>
                <a:gd name="T24" fmla="*/ 232 w 354"/>
                <a:gd name="T25" fmla="*/ 480 h 2807"/>
                <a:gd name="T26" fmla="*/ 74 w 354"/>
                <a:gd name="T27" fmla="*/ 633 h 2807"/>
                <a:gd name="T28" fmla="*/ 1 w 354"/>
                <a:gd name="T29" fmla="*/ 835 h 2807"/>
                <a:gd name="T30" fmla="*/ 193 w 354"/>
                <a:gd name="T31" fmla="*/ 1248 h 2807"/>
                <a:gd name="T32" fmla="*/ 313 w 354"/>
                <a:gd name="T33" fmla="*/ 1479 h 2807"/>
                <a:gd name="T34" fmla="*/ 313 w 354"/>
                <a:gd name="T35" fmla="*/ 2392 h 2807"/>
                <a:gd name="T36" fmla="*/ 313 w 354"/>
                <a:gd name="T37" fmla="*/ 2393 h 2807"/>
                <a:gd name="T38" fmla="*/ 312 w 354"/>
                <a:gd name="T39" fmla="*/ 2400 h 2807"/>
                <a:gd name="T40" fmla="*/ 348 w 354"/>
                <a:gd name="T41" fmla="*/ 2496 h 2807"/>
                <a:gd name="T42" fmla="*/ 369 w 354"/>
                <a:gd name="T43" fmla="*/ 2555 h 2807"/>
                <a:gd name="T44" fmla="*/ 369 w 354"/>
                <a:gd name="T45" fmla="*/ 2634 h 2807"/>
                <a:gd name="T46" fmla="*/ 370 w 354"/>
                <a:gd name="T47" fmla="*/ 2651 h 2807"/>
                <a:gd name="T48" fmla="*/ 387 w 354"/>
                <a:gd name="T49" fmla="*/ 2661 h 2807"/>
                <a:gd name="T50" fmla="*/ 387 w 354"/>
                <a:gd name="T51" fmla="*/ 2555 h 2807"/>
                <a:gd name="T52" fmla="*/ 387 w 354"/>
                <a:gd name="T53" fmla="*/ 2549 h 2807"/>
                <a:gd name="T54" fmla="*/ 374 w 354"/>
                <a:gd name="T55" fmla="*/ 2499 h 2807"/>
                <a:gd name="T56" fmla="*/ 351 w 354"/>
                <a:gd name="T57" fmla="*/ 2392 h 2807"/>
                <a:gd name="T58" fmla="*/ 329 w 354"/>
                <a:gd name="T59" fmla="*/ 1374 h 2807"/>
                <a:gd name="T60" fmla="*/ 137 w 354"/>
                <a:gd name="T61" fmla="*/ 1074 h 2807"/>
                <a:gd name="T62" fmla="*/ 50 w 354"/>
                <a:gd name="T63" fmla="*/ 829 h 2807"/>
                <a:gd name="T64" fmla="*/ 255 w 354"/>
                <a:gd name="T65" fmla="*/ 542 h 2807"/>
                <a:gd name="T66" fmla="*/ 311 w 354"/>
                <a:gd name="T67" fmla="*/ 449 h 2807"/>
                <a:gd name="T68" fmla="*/ 310 w 354"/>
                <a:gd name="T69" fmla="*/ 361 h 2807"/>
                <a:gd name="T70" fmla="*/ 302 w 354"/>
                <a:gd name="T71" fmla="*/ 16 h 2807"/>
                <a:gd name="T72" fmla="*/ 233 w 354"/>
                <a:gd name="T73" fmla="*/ 0 h 28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54" h="2807">
                  <a:moveTo>
                    <a:pt x="336" y="2482"/>
                  </a:moveTo>
                  <a:cubicBezTo>
                    <a:pt x="328" y="2485"/>
                    <a:pt x="324" y="2489"/>
                    <a:pt x="321" y="2491"/>
                  </a:cubicBezTo>
                  <a:cubicBezTo>
                    <a:pt x="321" y="2768"/>
                    <a:pt x="321" y="2768"/>
                    <a:pt x="321" y="2768"/>
                  </a:cubicBezTo>
                  <a:cubicBezTo>
                    <a:pt x="322" y="2769"/>
                    <a:pt x="322" y="2769"/>
                    <a:pt x="322" y="2770"/>
                  </a:cubicBezTo>
                  <a:cubicBezTo>
                    <a:pt x="323" y="2771"/>
                    <a:pt x="323" y="2774"/>
                    <a:pt x="325" y="2776"/>
                  </a:cubicBezTo>
                  <a:cubicBezTo>
                    <a:pt x="327" y="2781"/>
                    <a:pt x="332" y="2788"/>
                    <a:pt x="339" y="2795"/>
                  </a:cubicBezTo>
                  <a:cubicBezTo>
                    <a:pt x="343" y="2799"/>
                    <a:pt x="348" y="2803"/>
                    <a:pt x="354" y="2807"/>
                  </a:cubicBezTo>
                  <a:cubicBezTo>
                    <a:pt x="352" y="2804"/>
                    <a:pt x="350" y="2802"/>
                    <a:pt x="348" y="2799"/>
                  </a:cubicBezTo>
                  <a:cubicBezTo>
                    <a:pt x="339" y="2784"/>
                    <a:pt x="336" y="2769"/>
                    <a:pt x="336" y="2769"/>
                  </a:cubicBezTo>
                  <a:cubicBezTo>
                    <a:pt x="336" y="2769"/>
                    <a:pt x="336" y="2769"/>
                    <a:pt x="336" y="2769"/>
                  </a:cubicBezTo>
                  <a:cubicBezTo>
                    <a:pt x="336" y="2482"/>
                    <a:pt x="336" y="2482"/>
                    <a:pt x="336" y="2482"/>
                  </a:cubicBezTo>
                  <a:moveTo>
                    <a:pt x="277" y="2089"/>
                  </a:moveTo>
                  <a:cubicBezTo>
                    <a:pt x="277" y="2089"/>
                    <a:pt x="277" y="2089"/>
                    <a:pt x="277" y="2089"/>
                  </a:cubicBezTo>
                  <a:cubicBezTo>
                    <a:pt x="277" y="2089"/>
                    <a:pt x="277" y="2089"/>
                    <a:pt x="277" y="2089"/>
                  </a:cubicBezTo>
                  <a:cubicBezTo>
                    <a:pt x="275" y="2134"/>
                    <a:pt x="285" y="2158"/>
                    <a:pt x="292" y="2166"/>
                  </a:cubicBezTo>
                  <a:cubicBezTo>
                    <a:pt x="300" y="2174"/>
                    <a:pt x="321" y="2211"/>
                    <a:pt x="327" y="2233"/>
                  </a:cubicBezTo>
                  <a:cubicBezTo>
                    <a:pt x="333" y="2255"/>
                    <a:pt x="327" y="2327"/>
                    <a:pt x="327" y="2327"/>
                  </a:cubicBezTo>
                  <a:cubicBezTo>
                    <a:pt x="327" y="2327"/>
                    <a:pt x="327" y="2281"/>
                    <a:pt x="327" y="2249"/>
                  </a:cubicBezTo>
                  <a:cubicBezTo>
                    <a:pt x="327" y="2218"/>
                    <a:pt x="307" y="2191"/>
                    <a:pt x="289" y="2165"/>
                  </a:cubicBezTo>
                  <a:cubicBezTo>
                    <a:pt x="270" y="2139"/>
                    <a:pt x="277" y="2089"/>
                    <a:pt x="277" y="2089"/>
                  </a:cubicBezTo>
                  <a:moveTo>
                    <a:pt x="202" y="0"/>
                  </a:moveTo>
                  <a:cubicBezTo>
                    <a:pt x="228" y="285"/>
                    <a:pt x="228" y="285"/>
                    <a:pt x="228" y="285"/>
                  </a:cubicBezTo>
                  <a:cubicBezTo>
                    <a:pt x="214" y="318"/>
                    <a:pt x="214" y="318"/>
                    <a:pt x="214" y="318"/>
                  </a:cubicBezTo>
                  <a:cubicBezTo>
                    <a:pt x="216" y="394"/>
                    <a:pt x="216" y="394"/>
                    <a:pt x="216" y="394"/>
                  </a:cubicBezTo>
                  <a:cubicBezTo>
                    <a:pt x="215" y="395"/>
                    <a:pt x="215" y="395"/>
                    <a:pt x="215" y="395"/>
                  </a:cubicBezTo>
                  <a:cubicBezTo>
                    <a:pt x="215" y="395"/>
                    <a:pt x="211" y="407"/>
                    <a:pt x="201" y="422"/>
                  </a:cubicBezTo>
                  <a:cubicBezTo>
                    <a:pt x="192" y="437"/>
                    <a:pt x="178" y="455"/>
                    <a:pt x="158" y="468"/>
                  </a:cubicBezTo>
                  <a:cubicBezTo>
                    <a:pt x="139" y="480"/>
                    <a:pt x="100" y="511"/>
                    <a:pt x="65" y="555"/>
                  </a:cubicBezTo>
                  <a:cubicBezTo>
                    <a:pt x="30" y="599"/>
                    <a:pt x="0" y="657"/>
                    <a:pt x="0" y="722"/>
                  </a:cubicBezTo>
                  <a:cubicBezTo>
                    <a:pt x="0" y="726"/>
                    <a:pt x="0" y="730"/>
                    <a:pt x="1" y="734"/>
                  </a:cubicBezTo>
                  <a:cubicBezTo>
                    <a:pt x="4" y="802"/>
                    <a:pt x="30" y="873"/>
                    <a:pt x="62" y="936"/>
                  </a:cubicBezTo>
                  <a:cubicBezTo>
                    <a:pt x="95" y="999"/>
                    <a:pt x="135" y="1056"/>
                    <a:pt x="168" y="1096"/>
                  </a:cubicBezTo>
                  <a:cubicBezTo>
                    <a:pt x="201" y="1136"/>
                    <a:pt x="227" y="1168"/>
                    <a:pt x="245" y="1200"/>
                  </a:cubicBezTo>
                  <a:cubicBezTo>
                    <a:pt x="262" y="1231"/>
                    <a:pt x="272" y="1262"/>
                    <a:pt x="272" y="1299"/>
                  </a:cubicBezTo>
                  <a:cubicBezTo>
                    <a:pt x="272" y="1372"/>
                    <a:pt x="272" y="2101"/>
                    <a:pt x="272" y="2101"/>
                  </a:cubicBezTo>
                  <a:cubicBezTo>
                    <a:pt x="272" y="2101"/>
                    <a:pt x="272" y="2101"/>
                    <a:pt x="272" y="2101"/>
                  </a:cubicBezTo>
                  <a:cubicBezTo>
                    <a:pt x="272" y="2101"/>
                    <a:pt x="272" y="2101"/>
                    <a:pt x="272" y="2101"/>
                  </a:cubicBezTo>
                  <a:cubicBezTo>
                    <a:pt x="272" y="2102"/>
                    <a:pt x="272" y="2102"/>
                    <a:pt x="272" y="2102"/>
                  </a:cubicBezTo>
                  <a:cubicBezTo>
                    <a:pt x="272" y="2102"/>
                    <a:pt x="272" y="2102"/>
                    <a:pt x="271" y="2103"/>
                  </a:cubicBezTo>
                  <a:cubicBezTo>
                    <a:pt x="271" y="2104"/>
                    <a:pt x="271" y="2106"/>
                    <a:pt x="271" y="2108"/>
                  </a:cubicBezTo>
                  <a:cubicBezTo>
                    <a:pt x="271" y="2116"/>
                    <a:pt x="272" y="2130"/>
                    <a:pt x="276" y="2145"/>
                  </a:cubicBezTo>
                  <a:cubicBezTo>
                    <a:pt x="280" y="2161"/>
                    <a:pt x="288" y="2178"/>
                    <a:pt x="302" y="2192"/>
                  </a:cubicBezTo>
                  <a:cubicBezTo>
                    <a:pt x="310" y="2200"/>
                    <a:pt x="315" y="2213"/>
                    <a:pt x="318" y="2224"/>
                  </a:cubicBezTo>
                  <a:cubicBezTo>
                    <a:pt x="321" y="2235"/>
                    <a:pt x="321" y="2244"/>
                    <a:pt x="321" y="2244"/>
                  </a:cubicBezTo>
                  <a:cubicBezTo>
                    <a:pt x="321" y="2244"/>
                    <a:pt x="321" y="2244"/>
                    <a:pt x="321" y="2244"/>
                  </a:cubicBezTo>
                  <a:cubicBezTo>
                    <a:pt x="321" y="2314"/>
                    <a:pt x="321" y="2314"/>
                    <a:pt x="321" y="2314"/>
                  </a:cubicBezTo>
                  <a:cubicBezTo>
                    <a:pt x="321" y="2328"/>
                    <a:pt x="321" y="2328"/>
                    <a:pt x="321" y="2328"/>
                  </a:cubicBezTo>
                  <a:cubicBezTo>
                    <a:pt x="322" y="2328"/>
                    <a:pt x="322" y="2328"/>
                    <a:pt x="322" y="2329"/>
                  </a:cubicBezTo>
                  <a:cubicBezTo>
                    <a:pt x="324" y="2330"/>
                    <a:pt x="327" y="2332"/>
                    <a:pt x="331" y="2335"/>
                  </a:cubicBezTo>
                  <a:cubicBezTo>
                    <a:pt x="333" y="2335"/>
                    <a:pt x="335" y="2336"/>
                    <a:pt x="336" y="2337"/>
                  </a:cubicBezTo>
                  <a:cubicBezTo>
                    <a:pt x="336" y="2314"/>
                    <a:pt x="336" y="2314"/>
                    <a:pt x="336" y="2314"/>
                  </a:cubicBezTo>
                  <a:cubicBezTo>
                    <a:pt x="336" y="2244"/>
                    <a:pt x="336" y="2244"/>
                    <a:pt x="336" y="2244"/>
                  </a:cubicBezTo>
                  <a:cubicBezTo>
                    <a:pt x="336" y="2244"/>
                    <a:pt x="336" y="2244"/>
                    <a:pt x="336" y="2243"/>
                  </a:cubicBezTo>
                  <a:cubicBezTo>
                    <a:pt x="336" y="2242"/>
                    <a:pt x="336" y="2241"/>
                    <a:pt x="336" y="2239"/>
                  </a:cubicBezTo>
                  <a:cubicBezTo>
                    <a:pt x="336" y="2235"/>
                    <a:pt x="335" y="2231"/>
                    <a:pt x="334" y="2225"/>
                  </a:cubicBezTo>
                  <a:cubicBezTo>
                    <a:pt x="333" y="2215"/>
                    <a:pt x="330" y="2203"/>
                    <a:pt x="325" y="2195"/>
                  </a:cubicBezTo>
                  <a:cubicBezTo>
                    <a:pt x="307" y="2166"/>
                    <a:pt x="305" y="2124"/>
                    <a:pt x="305" y="2108"/>
                  </a:cubicBezTo>
                  <a:cubicBezTo>
                    <a:pt x="305" y="2103"/>
                    <a:pt x="305" y="2101"/>
                    <a:pt x="305" y="2101"/>
                  </a:cubicBezTo>
                  <a:cubicBezTo>
                    <a:pt x="305" y="2091"/>
                    <a:pt x="305" y="1372"/>
                    <a:pt x="305" y="1299"/>
                  </a:cubicBezTo>
                  <a:cubicBezTo>
                    <a:pt x="305" y="1263"/>
                    <a:pt x="299" y="1235"/>
                    <a:pt x="286" y="1207"/>
                  </a:cubicBezTo>
                  <a:cubicBezTo>
                    <a:pt x="273" y="1178"/>
                    <a:pt x="255" y="1149"/>
                    <a:pt x="230" y="1111"/>
                  </a:cubicBezTo>
                  <a:cubicBezTo>
                    <a:pt x="203" y="1068"/>
                    <a:pt x="158" y="1009"/>
                    <a:pt x="119" y="943"/>
                  </a:cubicBezTo>
                  <a:cubicBezTo>
                    <a:pt x="80" y="877"/>
                    <a:pt x="47" y="804"/>
                    <a:pt x="45" y="734"/>
                  </a:cubicBezTo>
                  <a:cubicBezTo>
                    <a:pt x="44" y="732"/>
                    <a:pt x="44" y="730"/>
                    <a:pt x="44" y="728"/>
                  </a:cubicBezTo>
                  <a:cubicBezTo>
                    <a:pt x="44" y="668"/>
                    <a:pt x="77" y="615"/>
                    <a:pt x="115" y="571"/>
                  </a:cubicBezTo>
                  <a:cubicBezTo>
                    <a:pt x="153" y="528"/>
                    <a:pt x="197" y="495"/>
                    <a:pt x="221" y="476"/>
                  </a:cubicBezTo>
                  <a:cubicBezTo>
                    <a:pt x="228" y="471"/>
                    <a:pt x="233" y="466"/>
                    <a:pt x="236" y="463"/>
                  </a:cubicBezTo>
                  <a:cubicBezTo>
                    <a:pt x="257" y="442"/>
                    <a:pt x="268" y="404"/>
                    <a:pt x="270" y="395"/>
                  </a:cubicBezTo>
                  <a:cubicBezTo>
                    <a:pt x="270" y="394"/>
                    <a:pt x="270" y="393"/>
                    <a:pt x="270" y="393"/>
                  </a:cubicBezTo>
                  <a:cubicBezTo>
                    <a:pt x="269" y="317"/>
                    <a:pt x="269" y="317"/>
                    <a:pt x="269" y="317"/>
                  </a:cubicBezTo>
                  <a:cubicBezTo>
                    <a:pt x="278" y="284"/>
                    <a:pt x="278" y="284"/>
                    <a:pt x="278" y="284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1" y="8"/>
                    <a:pt x="261" y="8"/>
                    <a:pt x="261" y="8"/>
                  </a:cubicBezTo>
                  <a:cubicBezTo>
                    <a:pt x="240" y="6"/>
                    <a:pt x="220" y="3"/>
                    <a:pt x="202" y="0"/>
                  </a:cubicBezTo>
                </a:path>
              </a:pathLst>
            </a:custGeom>
            <a:solidFill>
              <a:srgbClr val="B6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Freeform 12">
              <a:extLst>
                <a:ext uri="{FF2B5EF4-FFF2-40B4-BE49-F238E27FC236}">
                  <a16:creationId xmlns:a16="http://schemas.microsoft.com/office/drawing/2014/main" id="{41BAF61C-A3E0-4967-AFC7-FD415B89D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5"/>
              <a:ext cx="60" cy="34"/>
            </a:xfrm>
            <a:custGeom>
              <a:avLst/>
              <a:gdLst>
                <a:gd name="T0" fmla="*/ 64 w 57"/>
                <a:gd name="T1" fmla="*/ 0 h 32"/>
                <a:gd name="T2" fmla="*/ 0 w 57"/>
                <a:gd name="T3" fmla="*/ 23 h 32"/>
                <a:gd name="T4" fmla="*/ 66 w 57"/>
                <a:gd name="T5" fmla="*/ 38 h 32"/>
                <a:gd name="T6" fmla="*/ 64 w 57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32">
                  <a:moveTo>
                    <a:pt x="55" y="0"/>
                  </a:moveTo>
                  <a:cubicBezTo>
                    <a:pt x="29" y="5"/>
                    <a:pt x="9" y="12"/>
                    <a:pt x="0" y="20"/>
                  </a:cubicBezTo>
                  <a:cubicBezTo>
                    <a:pt x="16" y="24"/>
                    <a:pt x="35" y="28"/>
                    <a:pt x="57" y="32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6" name="Freeform 13">
              <a:extLst>
                <a:ext uri="{FF2B5EF4-FFF2-40B4-BE49-F238E27FC236}">
                  <a16:creationId xmlns:a16="http://schemas.microsoft.com/office/drawing/2014/main" id="{5B06D44A-C95C-4C96-BA68-6117EFD32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916"/>
              <a:ext cx="65" cy="14"/>
            </a:xfrm>
            <a:custGeom>
              <a:avLst/>
              <a:gdLst>
                <a:gd name="T0" fmla="*/ 5 w 62"/>
                <a:gd name="T1" fmla="*/ 0 h 13"/>
                <a:gd name="T2" fmla="*/ 0 w 62"/>
                <a:gd name="T3" fmla="*/ 5 h 13"/>
                <a:gd name="T4" fmla="*/ 71 w 62"/>
                <a:gd name="T5" fmla="*/ 16 h 13"/>
                <a:gd name="T6" fmla="*/ 71 w 62"/>
                <a:gd name="T7" fmla="*/ 15 h 13"/>
                <a:gd name="T8" fmla="*/ 5 w 6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13">
                  <a:moveTo>
                    <a:pt x="5" y="0"/>
                  </a:moveTo>
                  <a:cubicBezTo>
                    <a:pt x="3" y="2"/>
                    <a:pt x="2" y="4"/>
                    <a:pt x="0" y="5"/>
                  </a:cubicBezTo>
                  <a:cubicBezTo>
                    <a:pt x="19" y="9"/>
                    <a:pt x="40" y="11"/>
                    <a:pt x="62" y="1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40" y="8"/>
                    <a:pt x="21" y="4"/>
                    <a:pt x="5" y="0"/>
                  </a:cubicBezTo>
                </a:path>
              </a:pathLst>
            </a:custGeom>
            <a:solidFill>
              <a:srgbClr val="A4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Freeform 14">
              <a:extLst>
                <a:ext uri="{FF2B5EF4-FFF2-40B4-BE49-F238E27FC236}">
                  <a16:creationId xmlns:a16="http://schemas.microsoft.com/office/drawing/2014/main" id="{2811B833-FD07-4D30-803D-A968F1D81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921"/>
              <a:ext cx="67" cy="18"/>
            </a:xfrm>
            <a:custGeom>
              <a:avLst/>
              <a:gdLst>
                <a:gd name="T0" fmla="*/ 1 w 64"/>
                <a:gd name="T1" fmla="*/ 0 h 17"/>
                <a:gd name="T2" fmla="*/ 0 w 64"/>
                <a:gd name="T3" fmla="*/ 4 h 17"/>
                <a:gd name="T4" fmla="*/ 0 w 64"/>
                <a:gd name="T5" fmla="*/ 4 h 17"/>
                <a:gd name="T6" fmla="*/ 1 w 64"/>
                <a:gd name="T7" fmla="*/ 4 h 17"/>
                <a:gd name="T8" fmla="*/ 5 w 64"/>
                <a:gd name="T9" fmla="*/ 8 h 17"/>
                <a:gd name="T10" fmla="*/ 5 w 64"/>
                <a:gd name="T11" fmla="*/ 12 h 17"/>
                <a:gd name="T12" fmla="*/ 73 w 64"/>
                <a:gd name="T13" fmla="*/ 20 h 17"/>
                <a:gd name="T14" fmla="*/ 72 w 64"/>
                <a:gd name="T15" fmla="*/ 8 h 17"/>
                <a:gd name="T16" fmla="*/ 1 w 64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17">
                  <a:moveTo>
                    <a:pt x="1" y="0"/>
                  </a:move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5" y="6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3" y="12"/>
                    <a:pt x="43" y="15"/>
                    <a:pt x="64" y="1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41" y="6"/>
                    <a:pt x="20" y="4"/>
                    <a:pt x="1" y="0"/>
                  </a:cubicBezTo>
                </a:path>
              </a:pathLst>
            </a:custGeom>
            <a:solidFill>
              <a:srgbClr val="929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Freeform 15">
              <a:extLst>
                <a:ext uri="{FF2B5EF4-FFF2-40B4-BE49-F238E27FC236}">
                  <a16:creationId xmlns:a16="http://schemas.microsoft.com/office/drawing/2014/main" id="{813CE1C9-BC25-4304-A141-F53E046268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4" y="839"/>
              <a:ext cx="197" cy="55"/>
            </a:xfrm>
            <a:custGeom>
              <a:avLst/>
              <a:gdLst>
                <a:gd name="T0" fmla="*/ 213 w 189"/>
                <a:gd name="T1" fmla="*/ 26 h 53"/>
                <a:gd name="T2" fmla="*/ 82 w 189"/>
                <a:gd name="T3" fmla="*/ 40 h 53"/>
                <a:gd name="T4" fmla="*/ 0 w 189"/>
                <a:gd name="T5" fmla="*/ 36 h 53"/>
                <a:gd name="T6" fmla="*/ 1 w 189"/>
                <a:gd name="T7" fmla="*/ 53 h 53"/>
                <a:gd name="T8" fmla="*/ 81 w 189"/>
                <a:gd name="T9" fmla="*/ 50 h 53"/>
                <a:gd name="T10" fmla="*/ 81 w 189"/>
                <a:gd name="T11" fmla="*/ 50 h 53"/>
                <a:gd name="T12" fmla="*/ 210 w 189"/>
                <a:gd name="T13" fmla="*/ 59 h 53"/>
                <a:gd name="T14" fmla="*/ 213 w 189"/>
                <a:gd name="T15" fmla="*/ 26 h 53"/>
                <a:gd name="T16" fmla="*/ 109 w 189"/>
                <a:gd name="T17" fmla="*/ 0 h 53"/>
                <a:gd name="T18" fmla="*/ 112 w 189"/>
                <a:gd name="T19" fmla="*/ 1 h 53"/>
                <a:gd name="T20" fmla="*/ 80 w 189"/>
                <a:gd name="T21" fmla="*/ 2 h 53"/>
                <a:gd name="T22" fmla="*/ 82 w 189"/>
                <a:gd name="T23" fmla="*/ 2 h 53"/>
                <a:gd name="T24" fmla="*/ 213 w 189"/>
                <a:gd name="T25" fmla="*/ 19 h 53"/>
                <a:gd name="T26" fmla="*/ 213 w 189"/>
                <a:gd name="T27" fmla="*/ 18 h 53"/>
                <a:gd name="T28" fmla="*/ 214 w 189"/>
                <a:gd name="T29" fmla="*/ 17 h 53"/>
                <a:gd name="T30" fmla="*/ 109 w 189"/>
                <a:gd name="T31" fmla="*/ 0 h 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9" h="53">
                  <a:moveTo>
                    <a:pt x="188" y="23"/>
                  </a:moveTo>
                  <a:cubicBezTo>
                    <a:pt x="175" y="31"/>
                    <a:pt x="129" y="37"/>
                    <a:pt x="73" y="37"/>
                  </a:cubicBezTo>
                  <a:cubicBezTo>
                    <a:pt x="45" y="37"/>
                    <a:pt x="20" y="35"/>
                    <a:pt x="0" y="33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3" y="45"/>
                    <a:pt x="47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115" y="44"/>
                    <a:pt x="154" y="47"/>
                    <a:pt x="185" y="53"/>
                  </a:cubicBezTo>
                  <a:cubicBezTo>
                    <a:pt x="188" y="23"/>
                    <a:pt x="188" y="23"/>
                    <a:pt x="188" y="23"/>
                  </a:cubicBezTo>
                  <a:moveTo>
                    <a:pt x="97" y="0"/>
                  </a:moveTo>
                  <a:cubicBezTo>
                    <a:pt x="98" y="1"/>
                    <a:pt x="98" y="1"/>
                    <a:pt x="99" y="1"/>
                  </a:cubicBezTo>
                  <a:cubicBezTo>
                    <a:pt x="88" y="1"/>
                    <a:pt x="79" y="1"/>
                    <a:pt x="71" y="2"/>
                  </a:cubicBezTo>
                  <a:cubicBezTo>
                    <a:pt x="72" y="2"/>
                    <a:pt x="72" y="2"/>
                    <a:pt x="73" y="2"/>
                  </a:cubicBezTo>
                  <a:cubicBezTo>
                    <a:pt x="130" y="2"/>
                    <a:pt x="177" y="8"/>
                    <a:pt x="188" y="16"/>
                  </a:cubicBezTo>
                  <a:cubicBezTo>
                    <a:pt x="188" y="15"/>
                    <a:pt x="188" y="15"/>
                    <a:pt x="188" y="15"/>
                  </a:cubicBezTo>
                  <a:cubicBezTo>
                    <a:pt x="188" y="15"/>
                    <a:pt x="188" y="15"/>
                    <a:pt x="189" y="14"/>
                  </a:cubicBezTo>
                  <a:cubicBezTo>
                    <a:pt x="176" y="6"/>
                    <a:pt x="132" y="2"/>
                    <a:pt x="97" y="0"/>
                  </a:cubicBezTo>
                </a:path>
              </a:pathLst>
            </a:custGeom>
            <a:solidFill>
              <a:srgbClr val="C7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9" name="Freeform 16">
              <a:extLst>
                <a:ext uri="{FF2B5EF4-FFF2-40B4-BE49-F238E27FC236}">
                  <a16:creationId xmlns:a16="http://schemas.microsoft.com/office/drawing/2014/main" id="{8E96EC66-12F7-43BB-BF8C-BF21E91D0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841"/>
              <a:ext cx="198" cy="37"/>
            </a:xfrm>
            <a:custGeom>
              <a:avLst/>
              <a:gdLst>
                <a:gd name="T0" fmla="*/ 86 w 189"/>
                <a:gd name="T1" fmla="*/ 0 h 35"/>
                <a:gd name="T2" fmla="*/ 83 w 189"/>
                <a:gd name="T3" fmla="*/ 0 h 35"/>
                <a:gd name="T4" fmla="*/ 0 w 189"/>
                <a:gd name="T5" fmla="*/ 18 h 35"/>
                <a:gd name="T6" fmla="*/ 1 w 189"/>
                <a:gd name="T7" fmla="*/ 37 h 35"/>
                <a:gd name="T8" fmla="*/ 86 w 189"/>
                <a:gd name="T9" fmla="*/ 41 h 35"/>
                <a:gd name="T10" fmla="*/ 217 w 189"/>
                <a:gd name="T11" fmla="*/ 24 h 35"/>
                <a:gd name="T12" fmla="*/ 217 w 189"/>
                <a:gd name="T13" fmla="*/ 17 h 35"/>
                <a:gd name="T14" fmla="*/ 86 w 189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9" h="35">
                  <a:moveTo>
                    <a:pt x="74" y="0"/>
                  </a:moveTo>
                  <a:cubicBezTo>
                    <a:pt x="73" y="0"/>
                    <a:pt x="73" y="0"/>
                    <a:pt x="72" y="0"/>
                  </a:cubicBezTo>
                  <a:cubicBezTo>
                    <a:pt x="0" y="4"/>
                    <a:pt x="0" y="15"/>
                    <a:pt x="0" y="1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21" y="33"/>
                    <a:pt x="46" y="35"/>
                    <a:pt x="74" y="35"/>
                  </a:cubicBezTo>
                  <a:cubicBezTo>
                    <a:pt x="130" y="35"/>
                    <a:pt x="176" y="29"/>
                    <a:pt x="189" y="21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78" y="6"/>
                    <a:pt x="131" y="0"/>
                    <a:pt x="74" y="0"/>
                  </a:cubicBezTo>
                </a:path>
              </a:pathLst>
            </a:custGeom>
            <a:solidFill>
              <a:srgbClr val="8C87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Freeform 17">
              <a:extLst>
                <a:ext uri="{FF2B5EF4-FFF2-40B4-BE49-F238E27FC236}">
                  <a16:creationId xmlns:a16="http://schemas.microsoft.com/office/drawing/2014/main" id="{69A826D7-0733-4108-8B81-C71C3F9EB0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8" y="939"/>
              <a:ext cx="593" cy="2930"/>
            </a:xfrm>
            <a:custGeom>
              <a:avLst/>
              <a:gdLst>
                <a:gd name="T0" fmla="*/ 283 w 567"/>
                <a:gd name="T1" fmla="*/ 2809 h 2806"/>
                <a:gd name="T2" fmla="*/ 283 w 567"/>
                <a:gd name="T3" fmla="*/ 3143 h 2806"/>
                <a:gd name="T4" fmla="*/ 314 w 567"/>
                <a:gd name="T5" fmla="*/ 3194 h 2806"/>
                <a:gd name="T6" fmla="*/ 314 w 567"/>
                <a:gd name="T7" fmla="*/ 2814 h 2806"/>
                <a:gd name="T8" fmla="*/ 283 w 567"/>
                <a:gd name="T9" fmla="*/ 2809 h 2806"/>
                <a:gd name="T10" fmla="*/ 563 w 567"/>
                <a:gd name="T11" fmla="*/ 911 h 2806"/>
                <a:gd name="T12" fmla="*/ 545 w 567"/>
                <a:gd name="T13" fmla="*/ 809 h 2806"/>
                <a:gd name="T14" fmla="*/ 544 w 567"/>
                <a:gd name="T15" fmla="*/ 807 h 2806"/>
                <a:gd name="T16" fmla="*/ 549 w 567"/>
                <a:gd name="T17" fmla="*/ 807 h 2806"/>
                <a:gd name="T18" fmla="*/ 589 w 567"/>
                <a:gd name="T19" fmla="*/ 834 h 2806"/>
                <a:gd name="T20" fmla="*/ 571 w 567"/>
                <a:gd name="T21" fmla="*/ 909 h 2806"/>
                <a:gd name="T22" fmla="*/ 563 w 567"/>
                <a:gd name="T23" fmla="*/ 911 h 2806"/>
                <a:gd name="T24" fmla="*/ 529 w 567"/>
                <a:gd name="T25" fmla="*/ 773 h 2806"/>
                <a:gd name="T26" fmla="*/ 515 w 567"/>
                <a:gd name="T27" fmla="*/ 771 h 2806"/>
                <a:gd name="T28" fmla="*/ 386 w 567"/>
                <a:gd name="T29" fmla="*/ 646 h 2806"/>
                <a:gd name="T30" fmla="*/ 343 w 567"/>
                <a:gd name="T31" fmla="*/ 568 h 2806"/>
                <a:gd name="T32" fmla="*/ 356 w 567"/>
                <a:gd name="T33" fmla="*/ 559 h 2806"/>
                <a:gd name="T34" fmla="*/ 359 w 567"/>
                <a:gd name="T35" fmla="*/ 559 h 2806"/>
                <a:gd name="T36" fmla="*/ 527 w 567"/>
                <a:gd name="T37" fmla="*/ 652 h 2806"/>
                <a:gd name="T38" fmla="*/ 571 w 567"/>
                <a:gd name="T39" fmla="*/ 726 h 2806"/>
                <a:gd name="T40" fmla="*/ 529 w 567"/>
                <a:gd name="T41" fmla="*/ 773 h 2806"/>
                <a:gd name="T42" fmla="*/ 401 w 567"/>
                <a:gd name="T43" fmla="*/ 0 h 2806"/>
                <a:gd name="T44" fmla="*/ 276 w 567"/>
                <a:gd name="T45" fmla="*/ 5 h 2806"/>
                <a:gd name="T46" fmla="*/ 198 w 567"/>
                <a:gd name="T47" fmla="*/ 3 h 2806"/>
                <a:gd name="T48" fmla="*/ 199 w 567"/>
                <a:gd name="T49" fmla="*/ 5 h 2806"/>
                <a:gd name="T50" fmla="*/ 218 w 567"/>
                <a:gd name="T51" fmla="*/ 314 h 2806"/>
                <a:gd name="T52" fmla="*/ 207 w 567"/>
                <a:gd name="T53" fmla="*/ 352 h 2806"/>
                <a:gd name="T54" fmla="*/ 208 w 567"/>
                <a:gd name="T55" fmla="*/ 439 h 2806"/>
                <a:gd name="T56" fmla="*/ 168 w 567"/>
                <a:gd name="T57" fmla="*/ 520 h 2806"/>
                <a:gd name="T58" fmla="*/ 5 w 567"/>
                <a:gd name="T59" fmla="*/ 826 h 2806"/>
                <a:gd name="T60" fmla="*/ 163 w 567"/>
                <a:gd name="T61" fmla="*/ 1255 h 2806"/>
                <a:gd name="T62" fmla="*/ 248 w 567"/>
                <a:gd name="T63" fmla="*/ 1470 h 2806"/>
                <a:gd name="T64" fmla="*/ 248 w 567"/>
                <a:gd name="T65" fmla="*/ 2383 h 2806"/>
                <a:gd name="T66" fmla="*/ 271 w 567"/>
                <a:gd name="T67" fmla="*/ 2489 h 2806"/>
                <a:gd name="T68" fmla="*/ 283 w 567"/>
                <a:gd name="T69" fmla="*/ 2546 h 2806"/>
                <a:gd name="T70" fmla="*/ 283 w 567"/>
                <a:gd name="T71" fmla="*/ 2660 h 2806"/>
                <a:gd name="T72" fmla="*/ 314 w 567"/>
                <a:gd name="T73" fmla="*/ 2654 h 2806"/>
                <a:gd name="T74" fmla="*/ 314 w 567"/>
                <a:gd name="T75" fmla="*/ 2625 h 2806"/>
                <a:gd name="T76" fmla="*/ 314 w 567"/>
                <a:gd name="T77" fmla="*/ 2546 h 2806"/>
                <a:gd name="T78" fmla="*/ 314 w 567"/>
                <a:gd name="T79" fmla="*/ 2546 h 2806"/>
                <a:gd name="T80" fmla="*/ 317 w 567"/>
                <a:gd name="T81" fmla="*/ 2524 h 2806"/>
                <a:gd name="T82" fmla="*/ 327 w 567"/>
                <a:gd name="T83" fmla="*/ 2488 h 2806"/>
                <a:gd name="T84" fmla="*/ 350 w 567"/>
                <a:gd name="T85" fmla="*/ 2391 h 2806"/>
                <a:gd name="T86" fmla="*/ 350 w 567"/>
                <a:gd name="T87" fmla="*/ 2386 h 2806"/>
                <a:gd name="T88" fmla="*/ 349 w 567"/>
                <a:gd name="T89" fmla="*/ 2383 h 2806"/>
                <a:gd name="T90" fmla="*/ 349 w 567"/>
                <a:gd name="T91" fmla="*/ 2383 h 2806"/>
                <a:gd name="T92" fmla="*/ 349 w 567"/>
                <a:gd name="T93" fmla="*/ 2383 h 2806"/>
                <a:gd name="T94" fmla="*/ 349 w 567"/>
                <a:gd name="T95" fmla="*/ 1470 h 2806"/>
                <a:gd name="T96" fmla="*/ 371 w 567"/>
                <a:gd name="T97" fmla="*/ 1362 h 2806"/>
                <a:gd name="T98" fmla="*/ 437 w 567"/>
                <a:gd name="T99" fmla="*/ 1255 h 2806"/>
                <a:gd name="T100" fmla="*/ 566 w 567"/>
                <a:gd name="T101" fmla="*/ 1065 h 2806"/>
                <a:gd name="T102" fmla="*/ 648 w 567"/>
                <a:gd name="T103" fmla="*/ 826 h 2806"/>
                <a:gd name="T104" fmla="*/ 648 w 567"/>
                <a:gd name="T105" fmla="*/ 820 h 2806"/>
                <a:gd name="T106" fmla="*/ 569 w 567"/>
                <a:gd name="T107" fmla="*/ 644 h 2806"/>
                <a:gd name="T108" fmla="*/ 448 w 567"/>
                <a:gd name="T109" fmla="*/ 537 h 2806"/>
                <a:gd name="T110" fmla="*/ 430 w 567"/>
                <a:gd name="T111" fmla="*/ 521 h 2806"/>
                <a:gd name="T112" fmla="*/ 400 w 567"/>
                <a:gd name="T113" fmla="*/ 469 h 2806"/>
                <a:gd name="T114" fmla="*/ 389 w 567"/>
                <a:gd name="T115" fmla="*/ 440 h 2806"/>
                <a:gd name="T116" fmla="*/ 389 w 567"/>
                <a:gd name="T117" fmla="*/ 439 h 2806"/>
                <a:gd name="T118" fmla="*/ 390 w 567"/>
                <a:gd name="T119" fmla="*/ 352 h 2806"/>
                <a:gd name="T120" fmla="*/ 381 w 567"/>
                <a:gd name="T121" fmla="*/ 314 h 2806"/>
                <a:gd name="T122" fmla="*/ 400 w 567"/>
                <a:gd name="T123" fmla="*/ 5 h 2806"/>
                <a:gd name="T124" fmla="*/ 401 w 567"/>
                <a:gd name="T125" fmla="*/ 0 h 28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67" h="2806">
                  <a:moveTo>
                    <a:pt x="248" y="2467"/>
                  </a:moveTo>
                  <a:cubicBezTo>
                    <a:pt x="248" y="2761"/>
                    <a:pt x="248" y="2761"/>
                    <a:pt x="248" y="2761"/>
                  </a:cubicBezTo>
                  <a:cubicBezTo>
                    <a:pt x="248" y="2761"/>
                    <a:pt x="253" y="2789"/>
                    <a:pt x="274" y="2806"/>
                  </a:cubicBezTo>
                  <a:cubicBezTo>
                    <a:pt x="274" y="2472"/>
                    <a:pt x="274" y="2472"/>
                    <a:pt x="274" y="2472"/>
                  </a:cubicBezTo>
                  <a:cubicBezTo>
                    <a:pt x="268" y="2469"/>
                    <a:pt x="259" y="2468"/>
                    <a:pt x="248" y="2467"/>
                  </a:cubicBezTo>
                  <a:moveTo>
                    <a:pt x="491" y="800"/>
                  </a:moveTo>
                  <a:cubicBezTo>
                    <a:pt x="460" y="800"/>
                    <a:pt x="469" y="727"/>
                    <a:pt x="476" y="711"/>
                  </a:cubicBezTo>
                  <a:cubicBezTo>
                    <a:pt x="475" y="709"/>
                    <a:pt x="475" y="709"/>
                    <a:pt x="475" y="709"/>
                  </a:cubicBezTo>
                  <a:cubicBezTo>
                    <a:pt x="477" y="709"/>
                    <a:pt x="478" y="709"/>
                    <a:pt x="480" y="709"/>
                  </a:cubicBezTo>
                  <a:cubicBezTo>
                    <a:pt x="496" y="709"/>
                    <a:pt x="509" y="718"/>
                    <a:pt x="514" y="733"/>
                  </a:cubicBezTo>
                  <a:cubicBezTo>
                    <a:pt x="519" y="749"/>
                    <a:pt x="519" y="792"/>
                    <a:pt x="499" y="799"/>
                  </a:cubicBezTo>
                  <a:cubicBezTo>
                    <a:pt x="496" y="800"/>
                    <a:pt x="493" y="800"/>
                    <a:pt x="491" y="800"/>
                  </a:cubicBezTo>
                  <a:moveTo>
                    <a:pt x="463" y="679"/>
                  </a:moveTo>
                  <a:cubicBezTo>
                    <a:pt x="459" y="679"/>
                    <a:pt x="454" y="678"/>
                    <a:pt x="449" y="677"/>
                  </a:cubicBezTo>
                  <a:cubicBezTo>
                    <a:pt x="400" y="663"/>
                    <a:pt x="385" y="590"/>
                    <a:pt x="338" y="568"/>
                  </a:cubicBezTo>
                  <a:cubicBezTo>
                    <a:pt x="321" y="559"/>
                    <a:pt x="242" y="518"/>
                    <a:pt x="300" y="499"/>
                  </a:cubicBezTo>
                  <a:cubicBezTo>
                    <a:pt x="311" y="490"/>
                    <a:pt x="311" y="490"/>
                    <a:pt x="311" y="490"/>
                  </a:cubicBezTo>
                  <a:cubicBezTo>
                    <a:pt x="312" y="490"/>
                    <a:pt x="313" y="490"/>
                    <a:pt x="314" y="490"/>
                  </a:cubicBezTo>
                  <a:cubicBezTo>
                    <a:pt x="376" y="490"/>
                    <a:pt x="419" y="532"/>
                    <a:pt x="461" y="573"/>
                  </a:cubicBezTo>
                  <a:cubicBezTo>
                    <a:pt x="480" y="592"/>
                    <a:pt x="500" y="608"/>
                    <a:pt x="499" y="638"/>
                  </a:cubicBezTo>
                  <a:cubicBezTo>
                    <a:pt x="499" y="663"/>
                    <a:pt x="485" y="679"/>
                    <a:pt x="463" y="679"/>
                  </a:cubicBezTo>
                  <a:moveTo>
                    <a:pt x="350" y="0"/>
                  </a:moveTo>
                  <a:cubicBezTo>
                    <a:pt x="316" y="3"/>
                    <a:pt x="280" y="5"/>
                    <a:pt x="241" y="5"/>
                  </a:cubicBezTo>
                  <a:cubicBezTo>
                    <a:pt x="218" y="5"/>
                    <a:pt x="195" y="4"/>
                    <a:pt x="173" y="3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90" y="276"/>
                    <a:pt x="190" y="276"/>
                    <a:pt x="190" y="276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2" y="385"/>
                    <a:pt x="182" y="385"/>
                    <a:pt x="182" y="385"/>
                  </a:cubicBezTo>
                  <a:cubicBezTo>
                    <a:pt x="182" y="385"/>
                    <a:pt x="172" y="432"/>
                    <a:pt x="147" y="457"/>
                  </a:cubicBezTo>
                  <a:cubicBezTo>
                    <a:pt x="123" y="482"/>
                    <a:pt x="0" y="587"/>
                    <a:pt x="5" y="726"/>
                  </a:cubicBezTo>
                  <a:cubicBezTo>
                    <a:pt x="10" y="865"/>
                    <a:pt x="87" y="1016"/>
                    <a:pt x="142" y="1102"/>
                  </a:cubicBezTo>
                  <a:cubicBezTo>
                    <a:pt x="191" y="1179"/>
                    <a:pt x="217" y="1218"/>
                    <a:pt x="217" y="1291"/>
                  </a:cubicBezTo>
                  <a:cubicBezTo>
                    <a:pt x="217" y="1364"/>
                    <a:pt x="217" y="2093"/>
                    <a:pt x="217" y="2093"/>
                  </a:cubicBezTo>
                  <a:cubicBezTo>
                    <a:pt x="217" y="2093"/>
                    <a:pt x="214" y="2151"/>
                    <a:pt x="237" y="2186"/>
                  </a:cubicBezTo>
                  <a:cubicBezTo>
                    <a:pt x="246" y="2202"/>
                    <a:pt x="248" y="2236"/>
                    <a:pt x="248" y="2236"/>
                  </a:cubicBezTo>
                  <a:cubicBezTo>
                    <a:pt x="248" y="2336"/>
                    <a:pt x="248" y="2336"/>
                    <a:pt x="248" y="2336"/>
                  </a:cubicBezTo>
                  <a:cubicBezTo>
                    <a:pt x="259" y="2335"/>
                    <a:pt x="268" y="2333"/>
                    <a:pt x="274" y="2331"/>
                  </a:cubicBezTo>
                  <a:cubicBezTo>
                    <a:pt x="274" y="2306"/>
                    <a:pt x="274" y="2306"/>
                    <a:pt x="274" y="2306"/>
                  </a:cubicBezTo>
                  <a:cubicBezTo>
                    <a:pt x="274" y="2236"/>
                    <a:pt x="274" y="2236"/>
                    <a:pt x="274" y="2236"/>
                  </a:cubicBezTo>
                  <a:cubicBezTo>
                    <a:pt x="274" y="2236"/>
                    <a:pt x="274" y="2236"/>
                    <a:pt x="274" y="2236"/>
                  </a:cubicBezTo>
                  <a:cubicBezTo>
                    <a:pt x="274" y="2236"/>
                    <a:pt x="275" y="2227"/>
                    <a:pt x="277" y="2217"/>
                  </a:cubicBezTo>
                  <a:cubicBezTo>
                    <a:pt x="278" y="2206"/>
                    <a:pt x="281" y="2194"/>
                    <a:pt x="286" y="2185"/>
                  </a:cubicBezTo>
                  <a:cubicBezTo>
                    <a:pt x="304" y="2158"/>
                    <a:pt x="306" y="2116"/>
                    <a:pt x="306" y="2100"/>
                  </a:cubicBezTo>
                  <a:cubicBezTo>
                    <a:pt x="306" y="2098"/>
                    <a:pt x="306" y="2096"/>
                    <a:pt x="306" y="2095"/>
                  </a:cubicBezTo>
                  <a:cubicBezTo>
                    <a:pt x="305" y="2094"/>
                    <a:pt x="305" y="2093"/>
                    <a:pt x="305" y="2093"/>
                  </a:cubicBezTo>
                  <a:cubicBezTo>
                    <a:pt x="305" y="2093"/>
                    <a:pt x="305" y="2093"/>
                    <a:pt x="305" y="2093"/>
                  </a:cubicBezTo>
                  <a:cubicBezTo>
                    <a:pt x="305" y="2093"/>
                    <a:pt x="305" y="2093"/>
                    <a:pt x="305" y="2093"/>
                  </a:cubicBezTo>
                  <a:cubicBezTo>
                    <a:pt x="305" y="2093"/>
                    <a:pt x="305" y="1364"/>
                    <a:pt x="305" y="1291"/>
                  </a:cubicBezTo>
                  <a:cubicBezTo>
                    <a:pt x="305" y="1254"/>
                    <a:pt x="311" y="1225"/>
                    <a:pt x="324" y="1196"/>
                  </a:cubicBezTo>
                  <a:cubicBezTo>
                    <a:pt x="336" y="1167"/>
                    <a:pt x="356" y="1139"/>
                    <a:pt x="382" y="1102"/>
                  </a:cubicBezTo>
                  <a:cubicBezTo>
                    <a:pt x="411" y="1062"/>
                    <a:pt x="456" y="1003"/>
                    <a:pt x="494" y="936"/>
                  </a:cubicBezTo>
                  <a:cubicBezTo>
                    <a:pt x="532" y="869"/>
                    <a:pt x="564" y="795"/>
                    <a:pt x="567" y="726"/>
                  </a:cubicBezTo>
                  <a:cubicBezTo>
                    <a:pt x="567" y="724"/>
                    <a:pt x="567" y="722"/>
                    <a:pt x="567" y="720"/>
                  </a:cubicBezTo>
                  <a:cubicBezTo>
                    <a:pt x="567" y="662"/>
                    <a:pt x="535" y="609"/>
                    <a:pt x="497" y="566"/>
                  </a:cubicBezTo>
                  <a:cubicBezTo>
                    <a:pt x="459" y="523"/>
                    <a:pt x="415" y="490"/>
                    <a:pt x="391" y="471"/>
                  </a:cubicBezTo>
                  <a:cubicBezTo>
                    <a:pt x="384" y="466"/>
                    <a:pt x="379" y="461"/>
                    <a:pt x="376" y="458"/>
                  </a:cubicBezTo>
                  <a:cubicBezTo>
                    <a:pt x="364" y="445"/>
                    <a:pt x="355" y="427"/>
                    <a:pt x="349" y="412"/>
                  </a:cubicBezTo>
                  <a:cubicBezTo>
                    <a:pt x="343" y="397"/>
                    <a:pt x="341" y="386"/>
                    <a:pt x="340" y="386"/>
                  </a:cubicBezTo>
                  <a:cubicBezTo>
                    <a:pt x="340" y="385"/>
                    <a:pt x="340" y="385"/>
                    <a:pt x="340" y="385"/>
                  </a:cubicBezTo>
                  <a:cubicBezTo>
                    <a:pt x="341" y="309"/>
                    <a:pt x="341" y="309"/>
                    <a:pt x="341" y="309"/>
                  </a:cubicBezTo>
                  <a:cubicBezTo>
                    <a:pt x="333" y="276"/>
                    <a:pt x="333" y="276"/>
                    <a:pt x="333" y="276"/>
                  </a:cubicBezTo>
                  <a:cubicBezTo>
                    <a:pt x="349" y="5"/>
                    <a:pt x="349" y="5"/>
                    <a:pt x="349" y="5"/>
                  </a:cubicBezTo>
                  <a:cubicBezTo>
                    <a:pt x="350" y="0"/>
                    <a:pt x="350" y="0"/>
                    <a:pt x="350" y="0"/>
                  </a:cubicBezTo>
                </a:path>
              </a:pathLst>
            </a:custGeom>
            <a:solidFill>
              <a:srgbClr val="CA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Freeform 18">
              <a:extLst>
                <a:ext uri="{FF2B5EF4-FFF2-40B4-BE49-F238E27FC236}">
                  <a16:creationId xmlns:a16="http://schemas.microsoft.com/office/drawing/2014/main" id="{29C9CD84-56C3-4F8D-A9A4-9A30D105B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885"/>
              <a:ext cx="192" cy="51"/>
            </a:xfrm>
            <a:custGeom>
              <a:avLst/>
              <a:gdLst>
                <a:gd name="T0" fmla="*/ 80 w 184"/>
                <a:gd name="T1" fmla="*/ 0 h 49"/>
                <a:gd name="T2" fmla="*/ 80 w 184"/>
                <a:gd name="T3" fmla="*/ 0 h 49"/>
                <a:gd name="T4" fmla="*/ 0 w 184"/>
                <a:gd name="T5" fmla="*/ 3 h 49"/>
                <a:gd name="T6" fmla="*/ 4 w 184"/>
                <a:gd name="T7" fmla="*/ 53 h 49"/>
                <a:gd name="T8" fmla="*/ 80 w 184"/>
                <a:gd name="T9" fmla="*/ 55 h 49"/>
                <a:gd name="T10" fmla="*/ 81 w 184"/>
                <a:gd name="T11" fmla="*/ 55 h 49"/>
                <a:gd name="T12" fmla="*/ 206 w 184"/>
                <a:gd name="T13" fmla="*/ 50 h 49"/>
                <a:gd name="T14" fmla="*/ 209 w 184"/>
                <a:gd name="T15" fmla="*/ 9 h 49"/>
                <a:gd name="T16" fmla="*/ 80 w 184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4" h="49"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46" y="0"/>
                    <a:pt x="22" y="1"/>
                    <a:pt x="0" y="3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25" y="48"/>
                    <a:pt x="48" y="49"/>
                    <a:pt x="71" y="49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111" y="49"/>
                    <a:pt x="148" y="47"/>
                    <a:pt x="181" y="44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53" y="3"/>
                    <a:pt x="114" y="0"/>
                    <a:pt x="71" y="0"/>
                  </a:cubicBezTo>
                </a:path>
              </a:pathLst>
            </a:custGeom>
            <a:solidFill>
              <a:srgbClr val="C5C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Freeform 19">
              <a:extLst>
                <a:ext uri="{FF2B5EF4-FFF2-40B4-BE49-F238E27FC236}">
                  <a16:creationId xmlns:a16="http://schemas.microsoft.com/office/drawing/2014/main" id="{F4AF9716-866F-4AF3-89FD-0C4F04DFC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931"/>
              <a:ext cx="185" cy="13"/>
            </a:xfrm>
            <a:custGeom>
              <a:avLst/>
              <a:gdLst>
                <a:gd name="T0" fmla="*/ 202 w 177"/>
                <a:gd name="T1" fmla="*/ 0 h 13"/>
                <a:gd name="T2" fmla="*/ 77 w 177"/>
                <a:gd name="T3" fmla="*/ 5 h 13"/>
                <a:gd name="T4" fmla="*/ 76 w 177"/>
                <a:gd name="T5" fmla="*/ 5 h 13"/>
                <a:gd name="T6" fmla="*/ 0 w 177"/>
                <a:gd name="T7" fmla="*/ 3 h 13"/>
                <a:gd name="T8" fmla="*/ 0 w 177"/>
                <a:gd name="T9" fmla="*/ 11 h 13"/>
                <a:gd name="T10" fmla="*/ 77 w 177"/>
                <a:gd name="T11" fmla="*/ 13 h 13"/>
                <a:gd name="T12" fmla="*/ 202 w 177"/>
                <a:gd name="T13" fmla="*/ 8 h 13"/>
                <a:gd name="T14" fmla="*/ 202 w 177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" h="13">
                  <a:moveTo>
                    <a:pt x="177" y="0"/>
                  </a:moveTo>
                  <a:cubicBezTo>
                    <a:pt x="144" y="3"/>
                    <a:pt x="107" y="5"/>
                    <a:pt x="68" y="5"/>
                  </a:cubicBezTo>
                  <a:cubicBezTo>
                    <a:pt x="68" y="5"/>
                    <a:pt x="68" y="5"/>
                    <a:pt x="67" y="5"/>
                  </a:cubicBezTo>
                  <a:cubicBezTo>
                    <a:pt x="44" y="5"/>
                    <a:pt x="21" y="4"/>
                    <a:pt x="0" y="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2" y="12"/>
                    <a:pt x="45" y="13"/>
                    <a:pt x="68" y="13"/>
                  </a:cubicBezTo>
                  <a:cubicBezTo>
                    <a:pt x="107" y="13"/>
                    <a:pt x="143" y="11"/>
                    <a:pt x="177" y="8"/>
                  </a:cubicBezTo>
                  <a:cubicBezTo>
                    <a:pt x="177" y="0"/>
                    <a:pt x="177" y="0"/>
                    <a:pt x="177" y="0"/>
                  </a:cubicBezTo>
                </a:path>
              </a:pathLst>
            </a:custGeom>
            <a:solidFill>
              <a:srgbClr val="BC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Freeform 20">
              <a:extLst>
                <a:ext uri="{FF2B5EF4-FFF2-40B4-BE49-F238E27FC236}">
                  <a16:creationId xmlns:a16="http://schemas.microsoft.com/office/drawing/2014/main" id="{FD9C9CAC-E80E-481A-8166-9048709B8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839"/>
              <a:ext cx="148" cy="17"/>
            </a:xfrm>
            <a:custGeom>
              <a:avLst/>
              <a:gdLst>
                <a:gd name="T0" fmla="*/ 140 w 141"/>
                <a:gd name="T1" fmla="*/ 0 h 16"/>
                <a:gd name="T2" fmla="*/ 132 w 141"/>
                <a:gd name="T3" fmla="*/ 0 h 16"/>
                <a:gd name="T4" fmla="*/ 0 w 141"/>
                <a:gd name="T5" fmla="*/ 19 h 16"/>
                <a:gd name="T6" fmla="*/ 0 w 141"/>
                <a:gd name="T7" fmla="*/ 19 h 16"/>
                <a:gd name="T8" fmla="*/ 132 w 141"/>
                <a:gd name="T9" fmla="*/ 0 h 16"/>
                <a:gd name="T10" fmla="*/ 140 w 141"/>
                <a:gd name="T11" fmla="*/ 0 h 16"/>
                <a:gd name="T12" fmla="*/ 163 w 141"/>
                <a:gd name="T13" fmla="*/ 0 h 16"/>
                <a:gd name="T14" fmla="*/ 140 w 141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1" h="16">
                  <a:moveTo>
                    <a:pt x="121" y="0"/>
                  </a:moveTo>
                  <a:cubicBezTo>
                    <a:pt x="119" y="0"/>
                    <a:pt x="116" y="0"/>
                    <a:pt x="114" y="0"/>
                  </a:cubicBezTo>
                  <a:cubicBezTo>
                    <a:pt x="23" y="2"/>
                    <a:pt x="4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2"/>
                    <a:pt x="23" y="2"/>
                    <a:pt x="114" y="0"/>
                  </a:cubicBezTo>
                  <a:cubicBezTo>
                    <a:pt x="116" y="0"/>
                    <a:pt x="118" y="0"/>
                    <a:pt x="121" y="0"/>
                  </a:cubicBezTo>
                  <a:cubicBezTo>
                    <a:pt x="127" y="0"/>
                    <a:pt x="134" y="0"/>
                    <a:pt x="141" y="0"/>
                  </a:cubicBezTo>
                  <a:cubicBezTo>
                    <a:pt x="134" y="0"/>
                    <a:pt x="127" y="0"/>
                    <a:pt x="121" y="0"/>
                  </a:cubicBezTo>
                </a:path>
              </a:pathLst>
            </a:custGeom>
            <a:solidFill>
              <a:srgbClr val="BF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Freeform 21">
              <a:extLst>
                <a:ext uri="{FF2B5EF4-FFF2-40B4-BE49-F238E27FC236}">
                  <a16:creationId xmlns:a16="http://schemas.microsoft.com/office/drawing/2014/main" id="{A1E11181-57E2-4BAD-B3BB-0F3BCD0DF6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7" y="839"/>
              <a:ext cx="150" cy="55"/>
            </a:xfrm>
            <a:custGeom>
              <a:avLst/>
              <a:gdLst>
                <a:gd name="T0" fmla="*/ 1 w 143"/>
                <a:gd name="T1" fmla="*/ 26 h 53"/>
                <a:gd name="T2" fmla="*/ 4 w 143"/>
                <a:gd name="T3" fmla="*/ 59 h 53"/>
                <a:gd name="T4" fmla="*/ 51 w 143"/>
                <a:gd name="T5" fmla="*/ 53 h 53"/>
                <a:gd name="T6" fmla="*/ 50 w 143"/>
                <a:gd name="T7" fmla="*/ 36 h 53"/>
                <a:gd name="T8" fmla="*/ 1 w 143"/>
                <a:gd name="T9" fmla="*/ 26 h 53"/>
                <a:gd name="T10" fmla="*/ 140 w 143"/>
                <a:gd name="T11" fmla="*/ 0 h 53"/>
                <a:gd name="T12" fmla="*/ 132 w 143"/>
                <a:gd name="T13" fmla="*/ 0 h 53"/>
                <a:gd name="T14" fmla="*/ 0 w 143"/>
                <a:gd name="T15" fmla="*/ 19 h 53"/>
                <a:gd name="T16" fmla="*/ 0 w 143"/>
                <a:gd name="T17" fmla="*/ 19 h 53"/>
                <a:gd name="T18" fmla="*/ 133 w 143"/>
                <a:gd name="T19" fmla="*/ 2 h 53"/>
                <a:gd name="T20" fmla="*/ 165 w 143"/>
                <a:gd name="T21" fmla="*/ 1 h 53"/>
                <a:gd name="T22" fmla="*/ 163 w 143"/>
                <a:gd name="T23" fmla="*/ 0 h 53"/>
                <a:gd name="T24" fmla="*/ 140 w 143"/>
                <a:gd name="T25" fmla="*/ 0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53">
                  <a:moveTo>
                    <a:pt x="1" y="23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16" y="51"/>
                    <a:pt x="30" y="49"/>
                    <a:pt x="45" y="47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22" y="31"/>
                    <a:pt x="7" y="27"/>
                    <a:pt x="1" y="23"/>
                  </a:cubicBezTo>
                  <a:moveTo>
                    <a:pt x="121" y="0"/>
                  </a:moveTo>
                  <a:cubicBezTo>
                    <a:pt x="118" y="0"/>
                    <a:pt x="116" y="0"/>
                    <a:pt x="114" y="0"/>
                  </a:cubicBezTo>
                  <a:cubicBezTo>
                    <a:pt x="23" y="2"/>
                    <a:pt x="4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0" y="8"/>
                    <a:pt x="57" y="2"/>
                    <a:pt x="115" y="2"/>
                  </a:cubicBezTo>
                  <a:cubicBezTo>
                    <a:pt x="123" y="1"/>
                    <a:pt x="132" y="1"/>
                    <a:pt x="143" y="1"/>
                  </a:cubicBezTo>
                  <a:cubicBezTo>
                    <a:pt x="142" y="1"/>
                    <a:pt x="142" y="1"/>
                    <a:pt x="141" y="0"/>
                  </a:cubicBezTo>
                  <a:cubicBezTo>
                    <a:pt x="134" y="0"/>
                    <a:pt x="127" y="0"/>
                    <a:pt x="121" y="0"/>
                  </a:cubicBezTo>
                </a:path>
              </a:pathLst>
            </a:custGeom>
            <a:solidFill>
              <a:srgbClr val="D2C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Freeform 22">
              <a:extLst>
                <a:ext uri="{FF2B5EF4-FFF2-40B4-BE49-F238E27FC236}">
                  <a16:creationId xmlns:a16="http://schemas.microsoft.com/office/drawing/2014/main" id="{D1AC4DC4-4425-4C25-B25A-1A64A4D46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841"/>
              <a:ext cx="121" cy="32"/>
            </a:xfrm>
            <a:custGeom>
              <a:avLst/>
              <a:gdLst>
                <a:gd name="T0" fmla="*/ 134 w 115"/>
                <a:gd name="T1" fmla="*/ 0 h 31"/>
                <a:gd name="T2" fmla="*/ 0 w 115"/>
                <a:gd name="T3" fmla="*/ 14 h 31"/>
                <a:gd name="T4" fmla="*/ 1 w 115"/>
                <a:gd name="T5" fmla="*/ 15 h 31"/>
                <a:gd name="T6" fmla="*/ 1 w 115"/>
                <a:gd name="T7" fmla="*/ 24 h 31"/>
                <a:gd name="T8" fmla="*/ 51 w 115"/>
                <a:gd name="T9" fmla="*/ 34 h 31"/>
                <a:gd name="T10" fmla="*/ 49 w 115"/>
                <a:gd name="T11" fmla="*/ 15 h 31"/>
                <a:gd name="T12" fmla="*/ 134 w 115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" h="31">
                  <a:moveTo>
                    <a:pt x="115" y="0"/>
                  </a:moveTo>
                  <a:cubicBezTo>
                    <a:pt x="57" y="0"/>
                    <a:pt x="10" y="6"/>
                    <a:pt x="0" y="14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7" y="25"/>
                    <a:pt x="22" y="29"/>
                    <a:pt x="44" y="3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4"/>
                    <a:pt x="115" y="0"/>
                  </a:cubicBezTo>
                </a:path>
              </a:pathLst>
            </a:custGeom>
            <a:solidFill>
              <a:srgbClr val="A8A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Freeform 23">
              <a:extLst>
                <a:ext uri="{FF2B5EF4-FFF2-40B4-BE49-F238E27FC236}">
                  <a16:creationId xmlns:a16="http://schemas.microsoft.com/office/drawing/2014/main" id="{41DB7A1D-9592-4EF0-89B9-FAD3BA42B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8" y="939"/>
              <a:ext cx="376" cy="2940"/>
            </a:xfrm>
            <a:custGeom>
              <a:avLst/>
              <a:gdLst>
                <a:gd name="T0" fmla="*/ 375 w 360"/>
                <a:gd name="T1" fmla="*/ 2810 h 2815"/>
                <a:gd name="T2" fmla="*/ 333 w 360"/>
                <a:gd name="T3" fmla="*/ 2817 h 2815"/>
                <a:gd name="T4" fmla="*/ 333 w 360"/>
                <a:gd name="T5" fmla="*/ 3146 h 2815"/>
                <a:gd name="T6" fmla="*/ 333 w 360"/>
                <a:gd name="T7" fmla="*/ 3146 h 2815"/>
                <a:gd name="T8" fmla="*/ 334 w 360"/>
                <a:gd name="T9" fmla="*/ 3147 h 2815"/>
                <a:gd name="T10" fmla="*/ 335 w 360"/>
                <a:gd name="T11" fmla="*/ 3151 h 2815"/>
                <a:gd name="T12" fmla="*/ 339 w 360"/>
                <a:gd name="T13" fmla="*/ 3166 h 2815"/>
                <a:gd name="T14" fmla="*/ 362 w 360"/>
                <a:gd name="T15" fmla="*/ 3196 h 2815"/>
                <a:gd name="T16" fmla="*/ 410 w 360"/>
                <a:gd name="T17" fmla="*/ 3207 h 2815"/>
                <a:gd name="T18" fmla="*/ 410 w 360"/>
                <a:gd name="T19" fmla="*/ 3197 h 2815"/>
                <a:gd name="T20" fmla="*/ 381 w 360"/>
                <a:gd name="T21" fmla="*/ 3146 h 2815"/>
                <a:gd name="T22" fmla="*/ 381 w 360"/>
                <a:gd name="T23" fmla="*/ 2810 h 2815"/>
                <a:gd name="T24" fmla="*/ 375 w 360"/>
                <a:gd name="T25" fmla="*/ 2810 h 2815"/>
                <a:gd name="T26" fmla="*/ 248 w 360"/>
                <a:gd name="T27" fmla="*/ 0 h 2815"/>
                <a:gd name="T28" fmla="*/ 249 w 360"/>
                <a:gd name="T29" fmla="*/ 5 h 2815"/>
                <a:gd name="T30" fmla="*/ 266 w 360"/>
                <a:gd name="T31" fmla="*/ 314 h 2815"/>
                <a:gd name="T32" fmla="*/ 256 w 360"/>
                <a:gd name="T33" fmla="*/ 352 h 2815"/>
                <a:gd name="T34" fmla="*/ 257 w 360"/>
                <a:gd name="T35" fmla="*/ 439 h 2815"/>
                <a:gd name="T36" fmla="*/ 257 w 360"/>
                <a:gd name="T37" fmla="*/ 440 h 2815"/>
                <a:gd name="T38" fmla="*/ 249 w 360"/>
                <a:gd name="T39" fmla="*/ 469 h 2815"/>
                <a:gd name="T40" fmla="*/ 217 w 360"/>
                <a:gd name="T41" fmla="*/ 521 h 2815"/>
                <a:gd name="T42" fmla="*/ 201 w 360"/>
                <a:gd name="T43" fmla="*/ 537 h 2815"/>
                <a:gd name="T44" fmla="*/ 172 w 360"/>
                <a:gd name="T45" fmla="*/ 560 h 2815"/>
                <a:gd name="T46" fmla="*/ 98 w 360"/>
                <a:gd name="T47" fmla="*/ 624 h 2815"/>
                <a:gd name="T48" fmla="*/ 0 w 360"/>
                <a:gd name="T49" fmla="*/ 820 h 2815"/>
                <a:gd name="T50" fmla="*/ 1 w 360"/>
                <a:gd name="T51" fmla="*/ 827 h 2815"/>
                <a:gd name="T52" fmla="*/ 84 w 360"/>
                <a:gd name="T53" fmla="*/ 1062 h 2815"/>
                <a:gd name="T54" fmla="*/ 211 w 360"/>
                <a:gd name="T55" fmla="*/ 1254 h 2815"/>
                <a:gd name="T56" fmla="*/ 276 w 360"/>
                <a:gd name="T57" fmla="*/ 1364 h 2815"/>
                <a:gd name="T58" fmla="*/ 298 w 360"/>
                <a:gd name="T59" fmla="*/ 1471 h 2815"/>
                <a:gd name="T60" fmla="*/ 298 w 360"/>
                <a:gd name="T61" fmla="*/ 2384 h 2815"/>
                <a:gd name="T62" fmla="*/ 298 w 360"/>
                <a:gd name="T63" fmla="*/ 2384 h 2815"/>
                <a:gd name="T64" fmla="*/ 298 w 360"/>
                <a:gd name="T65" fmla="*/ 2384 h 2815"/>
                <a:gd name="T66" fmla="*/ 298 w 360"/>
                <a:gd name="T67" fmla="*/ 2386 h 2815"/>
                <a:gd name="T68" fmla="*/ 298 w 360"/>
                <a:gd name="T69" fmla="*/ 2392 h 2815"/>
                <a:gd name="T70" fmla="*/ 319 w 360"/>
                <a:gd name="T71" fmla="*/ 2489 h 2815"/>
                <a:gd name="T72" fmla="*/ 330 w 360"/>
                <a:gd name="T73" fmla="*/ 2525 h 2815"/>
                <a:gd name="T74" fmla="*/ 333 w 360"/>
                <a:gd name="T75" fmla="*/ 2547 h 2815"/>
                <a:gd name="T76" fmla="*/ 333 w 360"/>
                <a:gd name="T77" fmla="*/ 2547 h 2815"/>
                <a:gd name="T78" fmla="*/ 333 w 360"/>
                <a:gd name="T79" fmla="*/ 2627 h 2815"/>
                <a:gd name="T80" fmla="*/ 333 w 360"/>
                <a:gd name="T81" fmla="*/ 2654 h 2815"/>
                <a:gd name="T82" fmla="*/ 375 w 360"/>
                <a:gd name="T83" fmla="*/ 2661 h 2815"/>
                <a:gd name="T84" fmla="*/ 381 w 360"/>
                <a:gd name="T85" fmla="*/ 2661 h 2815"/>
                <a:gd name="T86" fmla="*/ 381 w 360"/>
                <a:gd name="T87" fmla="*/ 2547 h 2815"/>
                <a:gd name="T88" fmla="*/ 368 w 360"/>
                <a:gd name="T89" fmla="*/ 2490 h 2815"/>
                <a:gd name="T90" fmla="*/ 345 w 360"/>
                <a:gd name="T91" fmla="*/ 2384 h 2815"/>
                <a:gd name="T92" fmla="*/ 345 w 360"/>
                <a:gd name="T93" fmla="*/ 1471 h 2815"/>
                <a:gd name="T94" fmla="*/ 260 w 360"/>
                <a:gd name="T95" fmla="*/ 1255 h 2815"/>
                <a:gd name="T96" fmla="*/ 103 w 360"/>
                <a:gd name="T97" fmla="*/ 827 h 2815"/>
                <a:gd name="T98" fmla="*/ 265 w 360"/>
                <a:gd name="T99" fmla="*/ 520 h 2815"/>
                <a:gd name="T100" fmla="*/ 305 w 360"/>
                <a:gd name="T101" fmla="*/ 439 h 2815"/>
                <a:gd name="T102" fmla="*/ 304 w 360"/>
                <a:gd name="T103" fmla="*/ 352 h 2815"/>
                <a:gd name="T104" fmla="*/ 314 w 360"/>
                <a:gd name="T105" fmla="*/ 314 h 2815"/>
                <a:gd name="T106" fmla="*/ 297 w 360"/>
                <a:gd name="T107" fmla="*/ 5 h 2815"/>
                <a:gd name="T108" fmla="*/ 296 w 360"/>
                <a:gd name="T109" fmla="*/ 3 h 2815"/>
                <a:gd name="T110" fmla="*/ 248 w 360"/>
                <a:gd name="T111" fmla="*/ 0 h 28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0" h="2815">
                  <a:moveTo>
                    <a:pt x="329" y="2467"/>
                  </a:moveTo>
                  <a:cubicBezTo>
                    <a:pt x="313" y="2467"/>
                    <a:pt x="301" y="2469"/>
                    <a:pt x="292" y="2472"/>
                  </a:cubicBezTo>
                  <a:cubicBezTo>
                    <a:pt x="292" y="2761"/>
                    <a:pt x="292" y="2761"/>
                    <a:pt x="292" y="2761"/>
                  </a:cubicBezTo>
                  <a:cubicBezTo>
                    <a:pt x="292" y="2761"/>
                    <a:pt x="292" y="2761"/>
                    <a:pt x="292" y="2761"/>
                  </a:cubicBezTo>
                  <a:cubicBezTo>
                    <a:pt x="292" y="2761"/>
                    <a:pt x="293" y="2761"/>
                    <a:pt x="293" y="2762"/>
                  </a:cubicBezTo>
                  <a:cubicBezTo>
                    <a:pt x="293" y="2763"/>
                    <a:pt x="293" y="2764"/>
                    <a:pt x="294" y="2766"/>
                  </a:cubicBezTo>
                  <a:cubicBezTo>
                    <a:pt x="294" y="2769"/>
                    <a:pt x="296" y="2774"/>
                    <a:pt x="298" y="2779"/>
                  </a:cubicBezTo>
                  <a:cubicBezTo>
                    <a:pt x="302" y="2787"/>
                    <a:pt x="308" y="2798"/>
                    <a:pt x="318" y="2805"/>
                  </a:cubicBezTo>
                  <a:cubicBezTo>
                    <a:pt x="329" y="2810"/>
                    <a:pt x="343" y="2814"/>
                    <a:pt x="360" y="2815"/>
                  </a:cubicBezTo>
                  <a:cubicBezTo>
                    <a:pt x="360" y="2806"/>
                    <a:pt x="360" y="2806"/>
                    <a:pt x="360" y="2806"/>
                  </a:cubicBezTo>
                  <a:cubicBezTo>
                    <a:pt x="339" y="2789"/>
                    <a:pt x="334" y="2761"/>
                    <a:pt x="334" y="2761"/>
                  </a:cubicBezTo>
                  <a:cubicBezTo>
                    <a:pt x="334" y="2467"/>
                    <a:pt x="334" y="2467"/>
                    <a:pt x="334" y="2467"/>
                  </a:cubicBezTo>
                  <a:cubicBezTo>
                    <a:pt x="333" y="2467"/>
                    <a:pt x="331" y="2467"/>
                    <a:pt x="329" y="2467"/>
                  </a:cubicBezTo>
                  <a:moveTo>
                    <a:pt x="217" y="0"/>
                  </a:moveTo>
                  <a:cubicBezTo>
                    <a:pt x="218" y="5"/>
                    <a:pt x="218" y="5"/>
                    <a:pt x="218" y="5"/>
                  </a:cubicBezTo>
                  <a:cubicBezTo>
                    <a:pt x="234" y="276"/>
                    <a:pt x="234" y="276"/>
                    <a:pt x="234" y="276"/>
                  </a:cubicBezTo>
                  <a:cubicBezTo>
                    <a:pt x="225" y="309"/>
                    <a:pt x="225" y="309"/>
                    <a:pt x="225" y="309"/>
                  </a:cubicBezTo>
                  <a:cubicBezTo>
                    <a:pt x="226" y="385"/>
                    <a:pt x="226" y="385"/>
                    <a:pt x="226" y="385"/>
                  </a:cubicBezTo>
                  <a:cubicBezTo>
                    <a:pt x="226" y="386"/>
                    <a:pt x="226" y="386"/>
                    <a:pt x="226" y="386"/>
                  </a:cubicBezTo>
                  <a:cubicBezTo>
                    <a:pt x="226" y="386"/>
                    <a:pt x="224" y="397"/>
                    <a:pt x="218" y="412"/>
                  </a:cubicBezTo>
                  <a:cubicBezTo>
                    <a:pt x="212" y="427"/>
                    <a:pt x="203" y="445"/>
                    <a:pt x="191" y="458"/>
                  </a:cubicBezTo>
                  <a:cubicBezTo>
                    <a:pt x="188" y="461"/>
                    <a:pt x="182" y="466"/>
                    <a:pt x="176" y="471"/>
                  </a:cubicBezTo>
                  <a:cubicBezTo>
                    <a:pt x="169" y="477"/>
                    <a:pt x="160" y="483"/>
                    <a:pt x="151" y="491"/>
                  </a:cubicBezTo>
                  <a:cubicBezTo>
                    <a:pt x="132" y="506"/>
                    <a:pt x="109" y="525"/>
                    <a:pt x="86" y="548"/>
                  </a:cubicBezTo>
                  <a:cubicBezTo>
                    <a:pt x="42" y="594"/>
                    <a:pt x="0" y="653"/>
                    <a:pt x="0" y="720"/>
                  </a:cubicBezTo>
                  <a:cubicBezTo>
                    <a:pt x="0" y="722"/>
                    <a:pt x="0" y="724"/>
                    <a:pt x="1" y="726"/>
                  </a:cubicBezTo>
                  <a:cubicBezTo>
                    <a:pt x="3" y="795"/>
                    <a:pt x="35" y="867"/>
                    <a:pt x="74" y="933"/>
                  </a:cubicBezTo>
                  <a:cubicBezTo>
                    <a:pt x="113" y="999"/>
                    <a:pt x="158" y="1058"/>
                    <a:pt x="185" y="1101"/>
                  </a:cubicBezTo>
                  <a:cubicBezTo>
                    <a:pt x="210" y="1139"/>
                    <a:pt x="229" y="1168"/>
                    <a:pt x="242" y="1197"/>
                  </a:cubicBezTo>
                  <a:cubicBezTo>
                    <a:pt x="255" y="1226"/>
                    <a:pt x="261" y="1254"/>
                    <a:pt x="261" y="1291"/>
                  </a:cubicBezTo>
                  <a:cubicBezTo>
                    <a:pt x="261" y="1364"/>
                    <a:pt x="261" y="2093"/>
                    <a:pt x="261" y="2093"/>
                  </a:cubicBezTo>
                  <a:cubicBezTo>
                    <a:pt x="261" y="2093"/>
                    <a:pt x="261" y="2093"/>
                    <a:pt x="261" y="2093"/>
                  </a:cubicBezTo>
                  <a:cubicBezTo>
                    <a:pt x="261" y="2093"/>
                    <a:pt x="261" y="2093"/>
                    <a:pt x="261" y="2093"/>
                  </a:cubicBezTo>
                  <a:cubicBezTo>
                    <a:pt x="261" y="2093"/>
                    <a:pt x="261" y="2094"/>
                    <a:pt x="261" y="2095"/>
                  </a:cubicBezTo>
                  <a:cubicBezTo>
                    <a:pt x="261" y="2096"/>
                    <a:pt x="261" y="2098"/>
                    <a:pt x="261" y="2100"/>
                  </a:cubicBezTo>
                  <a:cubicBezTo>
                    <a:pt x="261" y="2116"/>
                    <a:pt x="263" y="2158"/>
                    <a:pt x="280" y="2185"/>
                  </a:cubicBezTo>
                  <a:cubicBezTo>
                    <a:pt x="286" y="2194"/>
                    <a:pt x="288" y="2206"/>
                    <a:pt x="290" y="2217"/>
                  </a:cubicBezTo>
                  <a:cubicBezTo>
                    <a:pt x="292" y="2227"/>
                    <a:pt x="292" y="2236"/>
                    <a:pt x="292" y="2236"/>
                  </a:cubicBezTo>
                  <a:cubicBezTo>
                    <a:pt x="292" y="2236"/>
                    <a:pt x="292" y="2236"/>
                    <a:pt x="292" y="2236"/>
                  </a:cubicBezTo>
                  <a:cubicBezTo>
                    <a:pt x="292" y="2306"/>
                    <a:pt x="292" y="2306"/>
                    <a:pt x="292" y="2306"/>
                  </a:cubicBezTo>
                  <a:cubicBezTo>
                    <a:pt x="292" y="2330"/>
                    <a:pt x="292" y="2330"/>
                    <a:pt x="292" y="2330"/>
                  </a:cubicBezTo>
                  <a:cubicBezTo>
                    <a:pt x="301" y="2333"/>
                    <a:pt x="313" y="2336"/>
                    <a:pt x="329" y="2336"/>
                  </a:cubicBezTo>
                  <a:cubicBezTo>
                    <a:pt x="331" y="2336"/>
                    <a:pt x="333" y="2336"/>
                    <a:pt x="334" y="2336"/>
                  </a:cubicBezTo>
                  <a:cubicBezTo>
                    <a:pt x="334" y="2236"/>
                    <a:pt x="334" y="2236"/>
                    <a:pt x="334" y="2236"/>
                  </a:cubicBezTo>
                  <a:cubicBezTo>
                    <a:pt x="334" y="2236"/>
                    <a:pt x="332" y="2202"/>
                    <a:pt x="323" y="2186"/>
                  </a:cubicBezTo>
                  <a:cubicBezTo>
                    <a:pt x="300" y="2151"/>
                    <a:pt x="303" y="2093"/>
                    <a:pt x="303" y="2093"/>
                  </a:cubicBezTo>
                  <a:cubicBezTo>
                    <a:pt x="303" y="2093"/>
                    <a:pt x="303" y="1364"/>
                    <a:pt x="303" y="1291"/>
                  </a:cubicBezTo>
                  <a:cubicBezTo>
                    <a:pt x="303" y="1218"/>
                    <a:pt x="277" y="1179"/>
                    <a:pt x="228" y="1102"/>
                  </a:cubicBezTo>
                  <a:cubicBezTo>
                    <a:pt x="173" y="1016"/>
                    <a:pt x="96" y="865"/>
                    <a:pt x="91" y="726"/>
                  </a:cubicBezTo>
                  <a:cubicBezTo>
                    <a:pt x="86" y="587"/>
                    <a:pt x="209" y="482"/>
                    <a:pt x="233" y="457"/>
                  </a:cubicBezTo>
                  <a:cubicBezTo>
                    <a:pt x="258" y="432"/>
                    <a:pt x="268" y="385"/>
                    <a:pt x="268" y="385"/>
                  </a:cubicBezTo>
                  <a:cubicBezTo>
                    <a:pt x="267" y="309"/>
                    <a:pt x="267" y="309"/>
                    <a:pt x="267" y="309"/>
                  </a:cubicBezTo>
                  <a:cubicBezTo>
                    <a:pt x="276" y="276"/>
                    <a:pt x="276" y="276"/>
                    <a:pt x="276" y="276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45" y="2"/>
                    <a:pt x="231" y="1"/>
                    <a:pt x="217" y="0"/>
                  </a:cubicBezTo>
                </a:path>
              </a:pathLst>
            </a:custGeom>
            <a:solidFill>
              <a:srgbClr val="D4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Freeform 24">
              <a:extLst>
                <a:ext uri="{FF2B5EF4-FFF2-40B4-BE49-F238E27FC236}">
                  <a16:creationId xmlns:a16="http://schemas.microsoft.com/office/drawing/2014/main" id="{9EC2BFC1-6E80-4CF8-935F-7C9A59C86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888"/>
              <a:ext cx="47" cy="46"/>
            </a:xfrm>
            <a:custGeom>
              <a:avLst/>
              <a:gdLst>
                <a:gd name="T0" fmla="*/ 47 w 45"/>
                <a:gd name="T1" fmla="*/ 0 h 44"/>
                <a:gd name="T2" fmla="*/ 0 w 45"/>
                <a:gd name="T3" fmla="*/ 6 h 44"/>
                <a:gd name="T4" fmla="*/ 2 w 45"/>
                <a:gd name="T5" fmla="*/ 45 h 44"/>
                <a:gd name="T6" fmla="*/ 40 w 45"/>
                <a:gd name="T7" fmla="*/ 49 h 44"/>
                <a:gd name="T8" fmla="*/ 51 w 45"/>
                <a:gd name="T9" fmla="*/ 50 h 44"/>
                <a:gd name="T10" fmla="*/ 47 w 45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44">
                  <a:moveTo>
                    <a:pt x="41" y="0"/>
                  </a:moveTo>
                  <a:cubicBezTo>
                    <a:pt x="26" y="2"/>
                    <a:pt x="12" y="4"/>
                    <a:pt x="0" y="6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2" y="41"/>
                    <a:pt x="23" y="42"/>
                    <a:pt x="34" y="43"/>
                  </a:cubicBezTo>
                  <a:cubicBezTo>
                    <a:pt x="37" y="43"/>
                    <a:pt x="41" y="44"/>
                    <a:pt x="45" y="44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D1C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Freeform 25">
              <a:extLst>
                <a:ext uri="{FF2B5EF4-FFF2-40B4-BE49-F238E27FC236}">
                  <a16:creationId xmlns:a16="http://schemas.microsoft.com/office/drawing/2014/main" id="{41C8DE55-D938-45D5-BE30-B6D933472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929"/>
              <a:ext cx="33" cy="4"/>
            </a:xfrm>
            <a:custGeom>
              <a:avLst/>
              <a:gdLst>
                <a:gd name="T0" fmla="*/ 0 w 32"/>
                <a:gd name="T1" fmla="*/ 0 h 4"/>
                <a:gd name="T2" fmla="*/ 0 w 32"/>
                <a:gd name="T3" fmla="*/ 2 h 4"/>
                <a:gd name="T4" fmla="*/ 35 w 32"/>
                <a:gd name="T5" fmla="*/ 4 h 4"/>
                <a:gd name="T6" fmla="*/ 0 w 32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4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1" y="3"/>
                    <a:pt x="21" y="4"/>
                    <a:pt x="32" y="4"/>
                  </a:cubicBezTo>
                  <a:cubicBezTo>
                    <a:pt x="21" y="3"/>
                    <a:pt x="10" y="2"/>
                    <a:pt x="0" y="0"/>
                  </a:cubicBezTo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Freeform 26">
              <a:extLst>
                <a:ext uri="{FF2B5EF4-FFF2-40B4-BE49-F238E27FC236}">
                  <a16:creationId xmlns:a16="http://schemas.microsoft.com/office/drawing/2014/main" id="{734F7C1B-D176-4BDA-BE7A-B52D7CE77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931"/>
              <a:ext cx="45" cy="11"/>
            </a:xfrm>
            <a:custGeom>
              <a:avLst/>
              <a:gdLst>
                <a:gd name="T0" fmla="*/ 0 w 43"/>
                <a:gd name="T1" fmla="*/ 0 h 11"/>
                <a:gd name="T2" fmla="*/ 1 w 43"/>
                <a:gd name="T3" fmla="*/ 8 h 11"/>
                <a:gd name="T4" fmla="*/ 49 w 43"/>
                <a:gd name="T5" fmla="*/ 11 h 11"/>
                <a:gd name="T6" fmla="*/ 49 w 43"/>
                <a:gd name="T7" fmla="*/ 3 h 11"/>
                <a:gd name="T8" fmla="*/ 37 w 43"/>
                <a:gd name="T9" fmla="*/ 2 h 11"/>
                <a:gd name="T10" fmla="*/ 0 w 43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11">
                  <a:moveTo>
                    <a:pt x="0" y="0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5" y="9"/>
                    <a:pt x="29" y="10"/>
                    <a:pt x="43" y="11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9" y="3"/>
                    <a:pt x="35" y="2"/>
                    <a:pt x="32" y="2"/>
                  </a:cubicBezTo>
                  <a:cubicBezTo>
                    <a:pt x="21" y="2"/>
                    <a:pt x="11" y="1"/>
                    <a:pt x="0" y="0"/>
                  </a:cubicBezTo>
                </a:path>
              </a:pathLst>
            </a:custGeom>
            <a:solidFill>
              <a:srgbClr val="CA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Freeform 27">
              <a:extLst>
                <a:ext uri="{FF2B5EF4-FFF2-40B4-BE49-F238E27FC236}">
                  <a16:creationId xmlns:a16="http://schemas.microsoft.com/office/drawing/2014/main" id="{471F07CE-A14B-42B8-805D-1D2CD9B3B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" y="854"/>
              <a:ext cx="692" cy="3031"/>
            </a:xfrm>
            <a:custGeom>
              <a:avLst/>
              <a:gdLst>
                <a:gd name="T0" fmla="*/ 486 w 661"/>
                <a:gd name="T1" fmla="*/ 407 h 2903"/>
                <a:gd name="T2" fmla="*/ 493 w 661"/>
                <a:gd name="T3" fmla="*/ 534 h 2903"/>
                <a:gd name="T4" fmla="*/ 553 w 661"/>
                <a:gd name="T5" fmla="*/ 629 h 2903"/>
                <a:gd name="T6" fmla="*/ 754 w 661"/>
                <a:gd name="T7" fmla="*/ 920 h 2903"/>
                <a:gd name="T8" fmla="*/ 474 w 661"/>
                <a:gd name="T9" fmla="*/ 1454 h 2903"/>
                <a:gd name="T10" fmla="*/ 453 w 661"/>
                <a:gd name="T11" fmla="*/ 2476 h 2903"/>
                <a:gd name="T12" fmla="*/ 454 w 661"/>
                <a:gd name="T13" fmla="*/ 2483 h 2903"/>
                <a:gd name="T14" fmla="*/ 418 w 661"/>
                <a:gd name="T15" fmla="*/ 2638 h 2903"/>
                <a:gd name="T16" fmla="*/ 418 w 661"/>
                <a:gd name="T17" fmla="*/ 3302 h 2903"/>
                <a:gd name="T18" fmla="*/ 412 w 661"/>
                <a:gd name="T19" fmla="*/ 3299 h 2903"/>
                <a:gd name="T20" fmla="*/ 342 w 661"/>
                <a:gd name="T21" fmla="*/ 3242 h 2903"/>
                <a:gd name="T22" fmla="*/ 340 w 661"/>
                <a:gd name="T23" fmla="*/ 3236 h 2903"/>
                <a:gd name="T24" fmla="*/ 340 w 661"/>
                <a:gd name="T25" fmla="*/ 2718 h 2903"/>
                <a:gd name="T26" fmla="*/ 337 w 661"/>
                <a:gd name="T27" fmla="*/ 2616 h 2903"/>
                <a:gd name="T28" fmla="*/ 304 w 661"/>
                <a:gd name="T29" fmla="*/ 2478 h 2903"/>
                <a:gd name="T30" fmla="*/ 304 w 661"/>
                <a:gd name="T31" fmla="*/ 2476 h 2903"/>
                <a:gd name="T32" fmla="*/ 217 w 661"/>
                <a:gd name="T33" fmla="*/ 1346 h 2903"/>
                <a:gd name="T34" fmla="*/ 4 w 661"/>
                <a:gd name="T35" fmla="*/ 913 h 2903"/>
                <a:gd name="T36" fmla="*/ 206 w 661"/>
                <a:gd name="T37" fmla="*/ 629 h 2903"/>
                <a:gd name="T38" fmla="*/ 264 w 661"/>
                <a:gd name="T39" fmla="*/ 534 h 2903"/>
                <a:gd name="T40" fmla="*/ 273 w 661"/>
                <a:gd name="T41" fmla="*/ 407 h 2903"/>
                <a:gd name="T42" fmla="*/ 243 w 661"/>
                <a:gd name="T43" fmla="*/ 1 h 2903"/>
                <a:gd name="T44" fmla="*/ 268 w 661"/>
                <a:gd name="T45" fmla="*/ 407 h 2903"/>
                <a:gd name="T46" fmla="*/ 262 w 661"/>
                <a:gd name="T47" fmla="*/ 532 h 2903"/>
                <a:gd name="T48" fmla="*/ 220 w 661"/>
                <a:gd name="T49" fmla="*/ 612 h 2903"/>
                <a:gd name="T50" fmla="*/ 0 w 661"/>
                <a:gd name="T51" fmla="*/ 913 h 2903"/>
                <a:gd name="T52" fmla="*/ 214 w 661"/>
                <a:gd name="T53" fmla="*/ 1349 h 2903"/>
                <a:gd name="T54" fmla="*/ 299 w 661"/>
                <a:gd name="T55" fmla="*/ 2476 h 2903"/>
                <a:gd name="T56" fmla="*/ 299 w 661"/>
                <a:gd name="T57" fmla="*/ 2483 h 2903"/>
                <a:gd name="T58" fmla="*/ 335 w 661"/>
                <a:gd name="T59" fmla="*/ 2632 h 2903"/>
                <a:gd name="T60" fmla="*/ 337 w 661"/>
                <a:gd name="T61" fmla="*/ 2638 h 2903"/>
                <a:gd name="T62" fmla="*/ 335 w 661"/>
                <a:gd name="T63" fmla="*/ 3236 h 2903"/>
                <a:gd name="T64" fmla="*/ 373 w 661"/>
                <a:gd name="T65" fmla="*/ 3294 h 2903"/>
                <a:gd name="T66" fmla="*/ 422 w 661"/>
                <a:gd name="T67" fmla="*/ 3305 h 2903"/>
                <a:gd name="T68" fmla="*/ 420 w 661"/>
                <a:gd name="T69" fmla="*/ 2638 h 2903"/>
                <a:gd name="T70" fmla="*/ 425 w 661"/>
                <a:gd name="T71" fmla="*/ 2612 h 2903"/>
                <a:gd name="T72" fmla="*/ 459 w 661"/>
                <a:gd name="T73" fmla="*/ 2476 h 2903"/>
                <a:gd name="T74" fmla="*/ 459 w 661"/>
                <a:gd name="T75" fmla="*/ 1563 h 2903"/>
                <a:gd name="T76" fmla="*/ 674 w 661"/>
                <a:gd name="T77" fmla="*/ 1161 h 2903"/>
                <a:gd name="T78" fmla="*/ 657 w 661"/>
                <a:gd name="T79" fmla="*/ 714 h 2903"/>
                <a:gd name="T80" fmla="*/ 538 w 661"/>
                <a:gd name="T81" fmla="*/ 612 h 2903"/>
                <a:gd name="T82" fmla="*/ 498 w 661"/>
                <a:gd name="T83" fmla="*/ 535 h 2903"/>
                <a:gd name="T84" fmla="*/ 497 w 661"/>
                <a:gd name="T85" fmla="*/ 532 h 2903"/>
                <a:gd name="T86" fmla="*/ 509 w 661"/>
                <a:gd name="T87" fmla="*/ 99 h 2903"/>
                <a:gd name="T88" fmla="*/ 512 w 661"/>
                <a:gd name="T89" fmla="*/ 1 h 29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61" h="2903">
                  <a:moveTo>
                    <a:pt x="446" y="1"/>
                  </a:moveTo>
                  <a:cubicBezTo>
                    <a:pt x="439" y="87"/>
                    <a:pt x="439" y="87"/>
                    <a:pt x="439" y="87"/>
                  </a:cubicBezTo>
                  <a:cubicBezTo>
                    <a:pt x="423" y="358"/>
                    <a:pt x="423" y="358"/>
                    <a:pt x="423" y="358"/>
                  </a:cubicBezTo>
                  <a:cubicBezTo>
                    <a:pt x="431" y="391"/>
                    <a:pt x="431" y="391"/>
                    <a:pt x="431" y="391"/>
                  </a:cubicBezTo>
                  <a:cubicBezTo>
                    <a:pt x="430" y="467"/>
                    <a:pt x="430" y="467"/>
                    <a:pt x="430" y="467"/>
                  </a:cubicBezTo>
                  <a:cubicBezTo>
                    <a:pt x="430" y="468"/>
                    <a:pt x="430" y="468"/>
                    <a:pt x="430" y="468"/>
                  </a:cubicBezTo>
                  <a:cubicBezTo>
                    <a:pt x="431" y="468"/>
                    <a:pt x="433" y="479"/>
                    <a:pt x="439" y="494"/>
                  </a:cubicBezTo>
                  <a:cubicBezTo>
                    <a:pt x="445" y="509"/>
                    <a:pt x="454" y="527"/>
                    <a:pt x="466" y="540"/>
                  </a:cubicBezTo>
                  <a:cubicBezTo>
                    <a:pt x="469" y="543"/>
                    <a:pt x="474" y="548"/>
                    <a:pt x="481" y="553"/>
                  </a:cubicBezTo>
                  <a:cubicBezTo>
                    <a:pt x="505" y="572"/>
                    <a:pt x="549" y="605"/>
                    <a:pt x="587" y="648"/>
                  </a:cubicBezTo>
                  <a:cubicBezTo>
                    <a:pt x="625" y="691"/>
                    <a:pt x="657" y="744"/>
                    <a:pt x="657" y="802"/>
                  </a:cubicBezTo>
                  <a:cubicBezTo>
                    <a:pt x="657" y="804"/>
                    <a:pt x="657" y="806"/>
                    <a:pt x="657" y="808"/>
                  </a:cubicBezTo>
                  <a:cubicBezTo>
                    <a:pt x="654" y="877"/>
                    <a:pt x="622" y="951"/>
                    <a:pt x="584" y="1018"/>
                  </a:cubicBezTo>
                  <a:cubicBezTo>
                    <a:pt x="546" y="1085"/>
                    <a:pt x="501" y="1144"/>
                    <a:pt x="472" y="1184"/>
                  </a:cubicBezTo>
                  <a:cubicBezTo>
                    <a:pt x="446" y="1221"/>
                    <a:pt x="426" y="1249"/>
                    <a:pt x="414" y="1278"/>
                  </a:cubicBezTo>
                  <a:cubicBezTo>
                    <a:pt x="401" y="1307"/>
                    <a:pt x="395" y="1336"/>
                    <a:pt x="395" y="1373"/>
                  </a:cubicBezTo>
                  <a:cubicBezTo>
                    <a:pt x="395" y="1446"/>
                    <a:pt x="395" y="2175"/>
                    <a:pt x="395" y="2175"/>
                  </a:cubicBezTo>
                  <a:cubicBezTo>
                    <a:pt x="395" y="2175"/>
                    <a:pt x="395" y="2175"/>
                    <a:pt x="395" y="2175"/>
                  </a:cubicBezTo>
                  <a:cubicBezTo>
                    <a:pt x="395" y="2175"/>
                    <a:pt x="395" y="2175"/>
                    <a:pt x="395" y="2175"/>
                  </a:cubicBezTo>
                  <a:cubicBezTo>
                    <a:pt x="395" y="2175"/>
                    <a:pt x="395" y="2176"/>
                    <a:pt x="396" y="2177"/>
                  </a:cubicBezTo>
                  <a:cubicBezTo>
                    <a:pt x="396" y="2178"/>
                    <a:pt x="396" y="2180"/>
                    <a:pt x="396" y="2182"/>
                  </a:cubicBezTo>
                  <a:cubicBezTo>
                    <a:pt x="396" y="2198"/>
                    <a:pt x="394" y="2240"/>
                    <a:pt x="376" y="2267"/>
                  </a:cubicBezTo>
                  <a:cubicBezTo>
                    <a:pt x="371" y="2276"/>
                    <a:pt x="368" y="2288"/>
                    <a:pt x="367" y="2299"/>
                  </a:cubicBezTo>
                  <a:cubicBezTo>
                    <a:pt x="365" y="2309"/>
                    <a:pt x="364" y="2318"/>
                    <a:pt x="364" y="2318"/>
                  </a:cubicBezTo>
                  <a:cubicBezTo>
                    <a:pt x="364" y="2318"/>
                    <a:pt x="364" y="2318"/>
                    <a:pt x="364" y="2318"/>
                  </a:cubicBezTo>
                  <a:cubicBezTo>
                    <a:pt x="364" y="2388"/>
                    <a:pt x="364" y="2388"/>
                    <a:pt x="364" y="2388"/>
                  </a:cubicBezTo>
                  <a:cubicBezTo>
                    <a:pt x="364" y="2901"/>
                    <a:pt x="364" y="2901"/>
                    <a:pt x="364" y="2901"/>
                  </a:cubicBezTo>
                  <a:cubicBezTo>
                    <a:pt x="366" y="2901"/>
                    <a:pt x="366" y="2901"/>
                    <a:pt x="366" y="2901"/>
                  </a:cubicBezTo>
                  <a:cubicBezTo>
                    <a:pt x="366" y="2899"/>
                    <a:pt x="366" y="2899"/>
                    <a:pt x="366" y="2899"/>
                  </a:cubicBezTo>
                  <a:cubicBezTo>
                    <a:pt x="364" y="2899"/>
                    <a:pt x="362" y="2899"/>
                    <a:pt x="359" y="2899"/>
                  </a:cubicBezTo>
                  <a:cubicBezTo>
                    <a:pt x="346" y="2899"/>
                    <a:pt x="335" y="2896"/>
                    <a:pt x="327" y="2890"/>
                  </a:cubicBezTo>
                  <a:cubicBezTo>
                    <a:pt x="314" y="2883"/>
                    <a:pt x="307" y="2871"/>
                    <a:pt x="302" y="2861"/>
                  </a:cubicBezTo>
                  <a:cubicBezTo>
                    <a:pt x="300" y="2856"/>
                    <a:pt x="298" y="2851"/>
                    <a:pt x="298" y="2848"/>
                  </a:cubicBezTo>
                  <a:cubicBezTo>
                    <a:pt x="297" y="2846"/>
                    <a:pt x="297" y="2845"/>
                    <a:pt x="297" y="2844"/>
                  </a:cubicBezTo>
                  <a:cubicBezTo>
                    <a:pt x="297" y="2843"/>
                    <a:pt x="296" y="2843"/>
                    <a:pt x="296" y="2843"/>
                  </a:cubicBezTo>
                  <a:cubicBezTo>
                    <a:pt x="296" y="2843"/>
                    <a:pt x="296" y="2843"/>
                    <a:pt x="296" y="2843"/>
                  </a:cubicBezTo>
                  <a:cubicBezTo>
                    <a:pt x="294" y="2843"/>
                    <a:pt x="294" y="2843"/>
                    <a:pt x="294" y="2843"/>
                  </a:cubicBezTo>
                  <a:cubicBezTo>
                    <a:pt x="296" y="2843"/>
                    <a:pt x="296" y="2843"/>
                    <a:pt x="296" y="2843"/>
                  </a:cubicBezTo>
                  <a:cubicBezTo>
                    <a:pt x="296" y="2388"/>
                    <a:pt x="296" y="2388"/>
                    <a:pt x="296" y="2388"/>
                  </a:cubicBezTo>
                  <a:cubicBezTo>
                    <a:pt x="296" y="2318"/>
                    <a:pt x="296" y="2318"/>
                    <a:pt x="296" y="2318"/>
                  </a:cubicBezTo>
                  <a:cubicBezTo>
                    <a:pt x="296" y="2318"/>
                    <a:pt x="296" y="2318"/>
                    <a:pt x="296" y="2318"/>
                  </a:cubicBezTo>
                  <a:cubicBezTo>
                    <a:pt x="296" y="2318"/>
                    <a:pt x="296" y="2309"/>
                    <a:pt x="294" y="2299"/>
                  </a:cubicBezTo>
                  <a:cubicBezTo>
                    <a:pt x="292" y="2288"/>
                    <a:pt x="290" y="2276"/>
                    <a:pt x="284" y="2267"/>
                  </a:cubicBezTo>
                  <a:cubicBezTo>
                    <a:pt x="267" y="2240"/>
                    <a:pt x="265" y="2198"/>
                    <a:pt x="265" y="2182"/>
                  </a:cubicBezTo>
                  <a:cubicBezTo>
                    <a:pt x="265" y="2180"/>
                    <a:pt x="265" y="2178"/>
                    <a:pt x="265" y="2177"/>
                  </a:cubicBezTo>
                  <a:cubicBezTo>
                    <a:pt x="265" y="2176"/>
                    <a:pt x="265" y="2175"/>
                    <a:pt x="265" y="2175"/>
                  </a:cubicBezTo>
                  <a:cubicBezTo>
                    <a:pt x="265" y="2175"/>
                    <a:pt x="265" y="2175"/>
                    <a:pt x="265" y="2175"/>
                  </a:cubicBezTo>
                  <a:cubicBezTo>
                    <a:pt x="265" y="2175"/>
                    <a:pt x="265" y="2175"/>
                    <a:pt x="265" y="2175"/>
                  </a:cubicBezTo>
                  <a:cubicBezTo>
                    <a:pt x="265" y="2175"/>
                    <a:pt x="265" y="1446"/>
                    <a:pt x="265" y="1373"/>
                  </a:cubicBezTo>
                  <a:cubicBezTo>
                    <a:pt x="265" y="1336"/>
                    <a:pt x="259" y="1308"/>
                    <a:pt x="246" y="1279"/>
                  </a:cubicBezTo>
                  <a:cubicBezTo>
                    <a:pt x="233" y="1250"/>
                    <a:pt x="214" y="1221"/>
                    <a:pt x="189" y="1183"/>
                  </a:cubicBezTo>
                  <a:cubicBezTo>
                    <a:pt x="162" y="1140"/>
                    <a:pt x="117" y="1081"/>
                    <a:pt x="78" y="1015"/>
                  </a:cubicBezTo>
                  <a:cubicBezTo>
                    <a:pt x="39" y="949"/>
                    <a:pt x="7" y="877"/>
                    <a:pt x="5" y="808"/>
                  </a:cubicBezTo>
                  <a:cubicBezTo>
                    <a:pt x="4" y="806"/>
                    <a:pt x="4" y="804"/>
                    <a:pt x="4" y="802"/>
                  </a:cubicBezTo>
                  <a:cubicBezTo>
                    <a:pt x="4" y="735"/>
                    <a:pt x="46" y="676"/>
                    <a:pt x="90" y="630"/>
                  </a:cubicBezTo>
                  <a:cubicBezTo>
                    <a:pt x="113" y="607"/>
                    <a:pt x="136" y="588"/>
                    <a:pt x="155" y="573"/>
                  </a:cubicBezTo>
                  <a:cubicBezTo>
                    <a:pt x="164" y="565"/>
                    <a:pt x="173" y="559"/>
                    <a:pt x="180" y="553"/>
                  </a:cubicBezTo>
                  <a:cubicBezTo>
                    <a:pt x="186" y="548"/>
                    <a:pt x="192" y="543"/>
                    <a:pt x="195" y="540"/>
                  </a:cubicBezTo>
                  <a:cubicBezTo>
                    <a:pt x="207" y="527"/>
                    <a:pt x="216" y="509"/>
                    <a:pt x="222" y="494"/>
                  </a:cubicBezTo>
                  <a:cubicBezTo>
                    <a:pt x="228" y="479"/>
                    <a:pt x="230" y="468"/>
                    <a:pt x="230" y="468"/>
                  </a:cubicBezTo>
                  <a:cubicBezTo>
                    <a:pt x="230" y="467"/>
                    <a:pt x="230" y="467"/>
                    <a:pt x="230" y="467"/>
                  </a:cubicBezTo>
                  <a:cubicBezTo>
                    <a:pt x="229" y="391"/>
                    <a:pt x="229" y="391"/>
                    <a:pt x="229" y="391"/>
                  </a:cubicBezTo>
                  <a:cubicBezTo>
                    <a:pt x="238" y="358"/>
                    <a:pt x="238" y="358"/>
                    <a:pt x="238" y="358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4" y="2"/>
                    <a:pt x="214" y="1"/>
                    <a:pt x="212" y="1"/>
                  </a:cubicBezTo>
                  <a:cubicBezTo>
                    <a:pt x="211" y="1"/>
                    <a:pt x="210" y="2"/>
                    <a:pt x="211" y="3"/>
                  </a:cubicBezTo>
                  <a:cubicBezTo>
                    <a:pt x="218" y="87"/>
                    <a:pt x="218" y="87"/>
                    <a:pt x="218" y="87"/>
                  </a:cubicBezTo>
                  <a:cubicBezTo>
                    <a:pt x="234" y="358"/>
                    <a:pt x="234" y="358"/>
                    <a:pt x="234" y="358"/>
                  </a:cubicBezTo>
                  <a:cubicBezTo>
                    <a:pt x="225" y="391"/>
                    <a:pt x="225" y="391"/>
                    <a:pt x="225" y="391"/>
                  </a:cubicBezTo>
                  <a:cubicBezTo>
                    <a:pt x="226" y="467"/>
                    <a:pt x="226" y="467"/>
                    <a:pt x="226" y="467"/>
                  </a:cubicBezTo>
                  <a:cubicBezTo>
                    <a:pt x="228" y="467"/>
                    <a:pt x="228" y="467"/>
                    <a:pt x="228" y="467"/>
                  </a:cubicBezTo>
                  <a:cubicBezTo>
                    <a:pt x="226" y="467"/>
                    <a:pt x="226" y="467"/>
                    <a:pt x="226" y="467"/>
                  </a:cubicBezTo>
                  <a:cubicBezTo>
                    <a:pt x="226" y="467"/>
                    <a:pt x="226" y="467"/>
                    <a:pt x="226" y="469"/>
                  </a:cubicBezTo>
                  <a:cubicBezTo>
                    <a:pt x="224" y="478"/>
                    <a:pt x="213" y="516"/>
                    <a:pt x="192" y="537"/>
                  </a:cubicBezTo>
                  <a:cubicBezTo>
                    <a:pt x="189" y="540"/>
                    <a:pt x="184" y="545"/>
                    <a:pt x="177" y="550"/>
                  </a:cubicBezTo>
                  <a:cubicBezTo>
                    <a:pt x="153" y="569"/>
                    <a:pt x="109" y="602"/>
                    <a:pt x="71" y="645"/>
                  </a:cubicBezTo>
                  <a:cubicBezTo>
                    <a:pt x="33" y="689"/>
                    <a:pt x="0" y="742"/>
                    <a:pt x="0" y="802"/>
                  </a:cubicBezTo>
                  <a:cubicBezTo>
                    <a:pt x="0" y="804"/>
                    <a:pt x="0" y="806"/>
                    <a:pt x="1" y="808"/>
                  </a:cubicBezTo>
                  <a:cubicBezTo>
                    <a:pt x="3" y="878"/>
                    <a:pt x="36" y="951"/>
                    <a:pt x="75" y="1017"/>
                  </a:cubicBezTo>
                  <a:cubicBezTo>
                    <a:pt x="114" y="1083"/>
                    <a:pt x="159" y="1142"/>
                    <a:pt x="186" y="1185"/>
                  </a:cubicBezTo>
                  <a:cubicBezTo>
                    <a:pt x="211" y="1223"/>
                    <a:pt x="229" y="1252"/>
                    <a:pt x="242" y="1281"/>
                  </a:cubicBezTo>
                  <a:cubicBezTo>
                    <a:pt x="255" y="1309"/>
                    <a:pt x="261" y="1337"/>
                    <a:pt x="261" y="1373"/>
                  </a:cubicBezTo>
                  <a:cubicBezTo>
                    <a:pt x="261" y="1446"/>
                    <a:pt x="261" y="2175"/>
                    <a:pt x="261" y="2175"/>
                  </a:cubicBezTo>
                  <a:cubicBezTo>
                    <a:pt x="263" y="2175"/>
                    <a:pt x="263" y="2175"/>
                    <a:pt x="263" y="2175"/>
                  </a:cubicBezTo>
                  <a:cubicBezTo>
                    <a:pt x="261" y="2175"/>
                    <a:pt x="261" y="2175"/>
                    <a:pt x="261" y="2175"/>
                  </a:cubicBezTo>
                  <a:cubicBezTo>
                    <a:pt x="261" y="2175"/>
                    <a:pt x="261" y="2177"/>
                    <a:pt x="261" y="2182"/>
                  </a:cubicBezTo>
                  <a:cubicBezTo>
                    <a:pt x="261" y="2198"/>
                    <a:pt x="263" y="2240"/>
                    <a:pt x="281" y="2269"/>
                  </a:cubicBezTo>
                  <a:cubicBezTo>
                    <a:pt x="286" y="2277"/>
                    <a:pt x="289" y="2289"/>
                    <a:pt x="290" y="2299"/>
                  </a:cubicBezTo>
                  <a:cubicBezTo>
                    <a:pt x="291" y="2305"/>
                    <a:pt x="292" y="2309"/>
                    <a:pt x="292" y="2313"/>
                  </a:cubicBezTo>
                  <a:cubicBezTo>
                    <a:pt x="292" y="2315"/>
                    <a:pt x="292" y="2316"/>
                    <a:pt x="292" y="2317"/>
                  </a:cubicBezTo>
                  <a:cubicBezTo>
                    <a:pt x="292" y="2318"/>
                    <a:pt x="292" y="2318"/>
                    <a:pt x="292" y="2318"/>
                  </a:cubicBezTo>
                  <a:cubicBezTo>
                    <a:pt x="294" y="2318"/>
                    <a:pt x="294" y="2318"/>
                    <a:pt x="294" y="2318"/>
                  </a:cubicBezTo>
                  <a:cubicBezTo>
                    <a:pt x="292" y="2318"/>
                    <a:pt x="292" y="2318"/>
                    <a:pt x="292" y="2318"/>
                  </a:cubicBezTo>
                  <a:cubicBezTo>
                    <a:pt x="292" y="2388"/>
                    <a:pt x="292" y="2388"/>
                    <a:pt x="292" y="2388"/>
                  </a:cubicBezTo>
                  <a:cubicBezTo>
                    <a:pt x="292" y="2843"/>
                    <a:pt x="292" y="2843"/>
                    <a:pt x="292" y="2843"/>
                  </a:cubicBezTo>
                  <a:cubicBezTo>
                    <a:pt x="292" y="2843"/>
                    <a:pt x="292" y="2843"/>
                    <a:pt x="292" y="2843"/>
                  </a:cubicBezTo>
                  <a:cubicBezTo>
                    <a:pt x="292" y="2843"/>
                    <a:pt x="295" y="2858"/>
                    <a:pt x="304" y="2873"/>
                  </a:cubicBezTo>
                  <a:cubicBezTo>
                    <a:pt x="309" y="2881"/>
                    <a:pt x="316" y="2888"/>
                    <a:pt x="325" y="2894"/>
                  </a:cubicBezTo>
                  <a:cubicBezTo>
                    <a:pt x="334" y="2900"/>
                    <a:pt x="345" y="2903"/>
                    <a:pt x="359" y="2903"/>
                  </a:cubicBezTo>
                  <a:cubicBezTo>
                    <a:pt x="362" y="2903"/>
                    <a:pt x="364" y="2903"/>
                    <a:pt x="367" y="2903"/>
                  </a:cubicBezTo>
                  <a:cubicBezTo>
                    <a:pt x="368" y="2903"/>
                    <a:pt x="368" y="2903"/>
                    <a:pt x="368" y="2903"/>
                  </a:cubicBezTo>
                  <a:cubicBezTo>
                    <a:pt x="368" y="2388"/>
                    <a:pt x="368" y="2388"/>
                    <a:pt x="368" y="2388"/>
                  </a:cubicBezTo>
                  <a:cubicBezTo>
                    <a:pt x="368" y="2318"/>
                    <a:pt x="368" y="2318"/>
                    <a:pt x="368" y="2318"/>
                  </a:cubicBezTo>
                  <a:cubicBezTo>
                    <a:pt x="366" y="2318"/>
                    <a:pt x="366" y="2318"/>
                    <a:pt x="366" y="2318"/>
                  </a:cubicBezTo>
                  <a:cubicBezTo>
                    <a:pt x="368" y="2318"/>
                    <a:pt x="368" y="2318"/>
                    <a:pt x="368" y="2318"/>
                  </a:cubicBezTo>
                  <a:cubicBezTo>
                    <a:pt x="368" y="2318"/>
                    <a:pt x="368" y="2318"/>
                    <a:pt x="368" y="2317"/>
                  </a:cubicBezTo>
                  <a:cubicBezTo>
                    <a:pt x="369" y="2314"/>
                    <a:pt x="369" y="2305"/>
                    <a:pt x="371" y="2295"/>
                  </a:cubicBezTo>
                  <a:cubicBezTo>
                    <a:pt x="373" y="2286"/>
                    <a:pt x="376" y="2276"/>
                    <a:pt x="380" y="2269"/>
                  </a:cubicBezTo>
                  <a:cubicBezTo>
                    <a:pt x="398" y="2240"/>
                    <a:pt x="400" y="2198"/>
                    <a:pt x="400" y="2182"/>
                  </a:cubicBezTo>
                  <a:cubicBezTo>
                    <a:pt x="400" y="2177"/>
                    <a:pt x="399" y="2175"/>
                    <a:pt x="399" y="2175"/>
                  </a:cubicBezTo>
                  <a:cubicBezTo>
                    <a:pt x="397" y="2175"/>
                    <a:pt x="397" y="2175"/>
                    <a:pt x="397" y="2175"/>
                  </a:cubicBezTo>
                  <a:cubicBezTo>
                    <a:pt x="399" y="2175"/>
                    <a:pt x="399" y="2175"/>
                    <a:pt x="399" y="2175"/>
                  </a:cubicBezTo>
                  <a:cubicBezTo>
                    <a:pt x="399" y="2175"/>
                    <a:pt x="399" y="1446"/>
                    <a:pt x="399" y="1373"/>
                  </a:cubicBezTo>
                  <a:cubicBezTo>
                    <a:pt x="399" y="1337"/>
                    <a:pt x="405" y="1309"/>
                    <a:pt x="418" y="1280"/>
                  </a:cubicBezTo>
                  <a:cubicBezTo>
                    <a:pt x="430" y="1252"/>
                    <a:pt x="449" y="1223"/>
                    <a:pt x="476" y="1186"/>
                  </a:cubicBezTo>
                  <a:cubicBezTo>
                    <a:pt x="504" y="1147"/>
                    <a:pt x="549" y="1087"/>
                    <a:pt x="587" y="1020"/>
                  </a:cubicBezTo>
                  <a:cubicBezTo>
                    <a:pt x="626" y="953"/>
                    <a:pt x="658" y="878"/>
                    <a:pt x="661" y="808"/>
                  </a:cubicBezTo>
                  <a:cubicBezTo>
                    <a:pt x="661" y="806"/>
                    <a:pt x="661" y="804"/>
                    <a:pt x="661" y="802"/>
                  </a:cubicBezTo>
                  <a:cubicBezTo>
                    <a:pt x="661" y="734"/>
                    <a:pt x="618" y="673"/>
                    <a:pt x="573" y="627"/>
                  </a:cubicBezTo>
                  <a:cubicBezTo>
                    <a:pt x="551" y="604"/>
                    <a:pt x="528" y="585"/>
                    <a:pt x="509" y="570"/>
                  </a:cubicBezTo>
                  <a:cubicBezTo>
                    <a:pt x="499" y="562"/>
                    <a:pt x="491" y="555"/>
                    <a:pt x="484" y="550"/>
                  </a:cubicBezTo>
                  <a:cubicBezTo>
                    <a:pt x="477" y="545"/>
                    <a:pt x="472" y="540"/>
                    <a:pt x="469" y="537"/>
                  </a:cubicBezTo>
                  <a:cubicBezTo>
                    <a:pt x="457" y="525"/>
                    <a:pt x="448" y="508"/>
                    <a:pt x="443" y="493"/>
                  </a:cubicBezTo>
                  <a:cubicBezTo>
                    <a:pt x="440" y="486"/>
                    <a:pt x="438" y="479"/>
                    <a:pt x="436" y="474"/>
                  </a:cubicBezTo>
                  <a:cubicBezTo>
                    <a:pt x="436" y="472"/>
                    <a:pt x="435" y="470"/>
                    <a:pt x="435" y="469"/>
                  </a:cubicBezTo>
                  <a:cubicBezTo>
                    <a:pt x="435" y="467"/>
                    <a:pt x="434" y="467"/>
                    <a:pt x="434" y="467"/>
                  </a:cubicBezTo>
                  <a:cubicBezTo>
                    <a:pt x="432" y="467"/>
                    <a:pt x="432" y="467"/>
                    <a:pt x="432" y="467"/>
                  </a:cubicBezTo>
                  <a:cubicBezTo>
                    <a:pt x="434" y="467"/>
                    <a:pt x="434" y="467"/>
                    <a:pt x="434" y="467"/>
                  </a:cubicBezTo>
                  <a:cubicBezTo>
                    <a:pt x="435" y="391"/>
                    <a:pt x="435" y="391"/>
                    <a:pt x="435" y="391"/>
                  </a:cubicBezTo>
                  <a:cubicBezTo>
                    <a:pt x="427" y="358"/>
                    <a:pt x="427" y="358"/>
                    <a:pt x="427" y="358"/>
                  </a:cubicBezTo>
                  <a:cubicBezTo>
                    <a:pt x="443" y="87"/>
                    <a:pt x="443" y="87"/>
                    <a:pt x="443" y="87"/>
                  </a:cubicBezTo>
                  <a:cubicBezTo>
                    <a:pt x="450" y="2"/>
                    <a:pt x="450" y="2"/>
                    <a:pt x="450" y="2"/>
                  </a:cubicBezTo>
                  <a:cubicBezTo>
                    <a:pt x="450" y="1"/>
                    <a:pt x="449" y="0"/>
                    <a:pt x="448" y="0"/>
                  </a:cubicBezTo>
                  <a:cubicBezTo>
                    <a:pt x="447" y="0"/>
                    <a:pt x="446" y="0"/>
                    <a:pt x="446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Freeform 28">
              <a:extLst>
                <a:ext uri="{FF2B5EF4-FFF2-40B4-BE49-F238E27FC236}">
                  <a16:creationId xmlns:a16="http://schemas.microsoft.com/office/drawing/2014/main" id="{4E511ED9-D509-4E53-8C63-74015093A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828"/>
              <a:ext cx="564" cy="57"/>
            </a:xfrm>
            <a:custGeom>
              <a:avLst/>
              <a:gdLst>
                <a:gd name="T0" fmla="*/ 4 w 538"/>
                <a:gd name="T1" fmla="*/ 61 h 55"/>
                <a:gd name="T2" fmla="*/ 9 w 538"/>
                <a:gd name="T3" fmla="*/ 51 h 55"/>
                <a:gd name="T4" fmla="*/ 47 w 538"/>
                <a:gd name="T5" fmla="*/ 32 h 55"/>
                <a:gd name="T6" fmla="*/ 310 w 538"/>
                <a:gd name="T7" fmla="*/ 4 h 55"/>
                <a:gd name="T8" fmla="*/ 527 w 538"/>
                <a:gd name="T9" fmla="*/ 22 h 55"/>
                <a:gd name="T10" fmla="*/ 592 w 538"/>
                <a:gd name="T11" fmla="*/ 39 h 55"/>
                <a:gd name="T12" fmla="*/ 610 w 538"/>
                <a:gd name="T13" fmla="*/ 51 h 55"/>
                <a:gd name="T14" fmla="*/ 615 w 538"/>
                <a:gd name="T15" fmla="*/ 61 h 55"/>
                <a:gd name="T16" fmla="*/ 620 w 538"/>
                <a:gd name="T17" fmla="*/ 61 h 55"/>
                <a:gd name="T18" fmla="*/ 613 w 538"/>
                <a:gd name="T19" fmla="*/ 49 h 55"/>
                <a:gd name="T20" fmla="*/ 573 w 538"/>
                <a:gd name="T21" fmla="*/ 28 h 55"/>
                <a:gd name="T22" fmla="*/ 310 w 538"/>
                <a:gd name="T23" fmla="*/ 0 h 55"/>
                <a:gd name="T24" fmla="*/ 92 w 538"/>
                <a:gd name="T25" fmla="*/ 18 h 55"/>
                <a:gd name="T26" fmla="*/ 25 w 538"/>
                <a:gd name="T27" fmla="*/ 35 h 55"/>
                <a:gd name="T28" fmla="*/ 6 w 538"/>
                <a:gd name="T29" fmla="*/ 49 h 55"/>
                <a:gd name="T30" fmla="*/ 0 w 538"/>
                <a:gd name="T31" fmla="*/ 61 h 55"/>
                <a:gd name="T32" fmla="*/ 4 w 538"/>
                <a:gd name="T33" fmla="*/ 61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8" h="55">
                  <a:moveTo>
                    <a:pt x="4" y="55"/>
                  </a:moveTo>
                  <a:cubicBezTo>
                    <a:pt x="4" y="52"/>
                    <a:pt x="6" y="49"/>
                    <a:pt x="9" y="45"/>
                  </a:cubicBezTo>
                  <a:cubicBezTo>
                    <a:pt x="15" y="40"/>
                    <a:pt x="26" y="34"/>
                    <a:pt x="41" y="29"/>
                  </a:cubicBezTo>
                  <a:cubicBezTo>
                    <a:pt x="88" y="14"/>
                    <a:pt x="173" y="4"/>
                    <a:pt x="269" y="4"/>
                  </a:cubicBezTo>
                  <a:cubicBezTo>
                    <a:pt x="343" y="4"/>
                    <a:pt x="409" y="10"/>
                    <a:pt x="458" y="19"/>
                  </a:cubicBezTo>
                  <a:cubicBezTo>
                    <a:pt x="482" y="24"/>
                    <a:pt x="501" y="30"/>
                    <a:pt x="514" y="36"/>
                  </a:cubicBezTo>
                  <a:cubicBezTo>
                    <a:pt x="521" y="39"/>
                    <a:pt x="526" y="42"/>
                    <a:pt x="529" y="45"/>
                  </a:cubicBezTo>
                  <a:cubicBezTo>
                    <a:pt x="533" y="49"/>
                    <a:pt x="534" y="52"/>
                    <a:pt x="534" y="55"/>
                  </a:cubicBezTo>
                  <a:cubicBezTo>
                    <a:pt x="538" y="55"/>
                    <a:pt x="538" y="55"/>
                    <a:pt x="538" y="55"/>
                  </a:cubicBezTo>
                  <a:cubicBezTo>
                    <a:pt x="538" y="50"/>
                    <a:pt x="536" y="46"/>
                    <a:pt x="532" y="43"/>
                  </a:cubicBezTo>
                  <a:cubicBezTo>
                    <a:pt x="525" y="36"/>
                    <a:pt x="514" y="31"/>
                    <a:pt x="498" y="25"/>
                  </a:cubicBezTo>
                  <a:cubicBezTo>
                    <a:pt x="451" y="10"/>
                    <a:pt x="366" y="0"/>
                    <a:pt x="269" y="0"/>
                  </a:cubicBezTo>
                  <a:cubicBezTo>
                    <a:pt x="195" y="0"/>
                    <a:pt x="128" y="6"/>
                    <a:pt x="80" y="15"/>
                  </a:cubicBezTo>
                  <a:cubicBezTo>
                    <a:pt x="56" y="20"/>
                    <a:pt x="36" y="26"/>
                    <a:pt x="22" y="32"/>
                  </a:cubicBezTo>
                  <a:cubicBezTo>
                    <a:pt x="15" y="36"/>
                    <a:pt x="10" y="39"/>
                    <a:pt x="6" y="43"/>
                  </a:cubicBezTo>
                  <a:cubicBezTo>
                    <a:pt x="2" y="46"/>
                    <a:pt x="0" y="50"/>
                    <a:pt x="0" y="55"/>
                  </a:cubicBezTo>
                  <a:cubicBezTo>
                    <a:pt x="4" y="55"/>
                    <a:pt x="4" y="55"/>
                    <a:pt x="4" y="55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Freeform 29">
              <a:extLst>
                <a:ext uri="{FF2B5EF4-FFF2-40B4-BE49-F238E27FC236}">
                  <a16:creationId xmlns:a16="http://schemas.microsoft.com/office/drawing/2014/main" id="{07D92618-2D28-4C61-AE7E-5CCA26518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" y="882"/>
              <a:ext cx="141" cy="12"/>
            </a:xfrm>
            <a:custGeom>
              <a:avLst/>
              <a:gdLst>
                <a:gd name="T0" fmla="*/ 153 w 134"/>
                <a:gd name="T1" fmla="*/ 1 h 12"/>
                <a:gd name="T2" fmla="*/ 110 w 134"/>
                <a:gd name="T3" fmla="*/ 0 h 12"/>
                <a:gd name="T4" fmla="*/ 110 w 134"/>
                <a:gd name="T5" fmla="*/ 0 h 12"/>
                <a:gd name="T6" fmla="*/ 3 w 134"/>
                <a:gd name="T7" fmla="*/ 6 h 12"/>
                <a:gd name="T8" fmla="*/ 0 w 134"/>
                <a:gd name="T9" fmla="*/ 9 h 12"/>
                <a:gd name="T10" fmla="*/ 4 w 134"/>
                <a:gd name="T11" fmla="*/ 12 h 12"/>
                <a:gd name="T12" fmla="*/ 110 w 134"/>
                <a:gd name="T13" fmla="*/ 6 h 12"/>
                <a:gd name="T14" fmla="*/ 110 w 134"/>
                <a:gd name="T15" fmla="*/ 6 h 12"/>
                <a:gd name="T16" fmla="*/ 153 w 134"/>
                <a:gd name="T17" fmla="*/ 7 h 12"/>
                <a:gd name="T18" fmla="*/ 156 w 134"/>
                <a:gd name="T19" fmla="*/ 4 h 12"/>
                <a:gd name="T20" fmla="*/ 153 w 134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" h="12">
                  <a:moveTo>
                    <a:pt x="131" y="1"/>
                  </a:moveTo>
                  <a:cubicBezTo>
                    <a:pt x="120" y="0"/>
                    <a:pt x="107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61" y="0"/>
                    <a:pt x="30" y="2"/>
                    <a:pt x="3" y="6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1" y="11"/>
                    <a:pt x="2" y="12"/>
                    <a:pt x="4" y="12"/>
                  </a:cubicBezTo>
                  <a:cubicBezTo>
                    <a:pt x="30" y="8"/>
                    <a:pt x="62" y="6"/>
                    <a:pt x="95" y="6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107" y="6"/>
                    <a:pt x="119" y="6"/>
                    <a:pt x="131" y="7"/>
                  </a:cubicBezTo>
                  <a:cubicBezTo>
                    <a:pt x="133" y="7"/>
                    <a:pt x="134" y="5"/>
                    <a:pt x="134" y="4"/>
                  </a:cubicBezTo>
                  <a:cubicBezTo>
                    <a:pt x="134" y="2"/>
                    <a:pt x="133" y="1"/>
                    <a:pt x="131" y="1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Freeform 30">
              <a:extLst>
                <a:ext uri="{FF2B5EF4-FFF2-40B4-BE49-F238E27FC236}">
                  <a16:creationId xmlns:a16="http://schemas.microsoft.com/office/drawing/2014/main" id="{7EB6B603-DE6F-4BD1-BABF-3C8E9FBF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884"/>
              <a:ext cx="72" cy="17"/>
            </a:xfrm>
            <a:custGeom>
              <a:avLst/>
              <a:gdLst>
                <a:gd name="T0" fmla="*/ 76 w 69"/>
                <a:gd name="T1" fmla="*/ 13 h 16"/>
                <a:gd name="T2" fmla="*/ 4 w 69"/>
                <a:gd name="T3" fmla="*/ 0 h 16"/>
                <a:gd name="T4" fmla="*/ 1 w 69"/>
                <a:gd name="T5" fmla="*/ 3 h 16"/>
                <a:gd name="T6" fmla="*/ 3 w 69"/>
                <a:gd name="T7" fmla="*/ 6 h 16"/>
                <a:gd name="T8" fmla="*/ 75 w 69"/>
                <a:gd name="T9" fmla="*/ 18 h 16"/>
                <a:gd name="T10" fmla="*/ 78 w 69"/>
                <a:gd name="T11" fmla="*/ 16 h 16"/>
                <a:gd name="T12" fmla="*/ 76 w 69"/>
                <a:gd name="T13" fmla="*/ 13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6">
                  <a:moveTo>
                    <a:pt x="67" y="10"/>
                  </a:moveTo>
                  <a:cubicBezTo>
                    <a:pt x="49" y="5"/>
                    <a:pt x="28" y="2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27" y="8"/>
                    <a:pt x="48" y="11"/>
                    <a:pt x="66" y="15"/>
                  </a:cubicBezTo>
                  <a:cubicBezTo>
                    <a:pt x="67" y="16"/>
                    <a:pt x="69" y="15"/>
                    <a:pt x="69" y="13"/>
                  </a:cubicBezTo>
                  <a:cubicBezTo>
                    <a:pt x="69" y="12"/>
                    <a:pt x="68" y="10"/>
                    <a:pt x="67" y="10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4" name="Freeform 31">
              <a:extLst>
                <a:ext uri="{FF2B5EF4-FFF2-40B4-BE49-F238E27FC236}">
                  <a16:creationId xmlns:a16="http://schemas.microsoft.com/office/drawing/2014/main" id="{E65B23F9-380C-45AA-B884-DEEDA028A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" y="901"/>
              <a:ext cx="35" cy="30"/>
            </a:xfrm>
            <a:custGeom>
              <a:avLst/>
              <a:gdLst>
                <a:gd name="T0" fmla="*/ 37 w 34"/>
                <a:gd name="T1" fmla="*/ 29 h 29"/>
                <a:gd name="T2" fmla="*/ 34 w 34"/>
                <a:gd name="T3" fmla="*/ 21 h 29"/>
                <a:gd name="T4" fmla="*/ 24 w 34"/>
                <a:gd name="T5" fmla="*/ 9 h 29"/>
                <a:gd name="T6" fmla="*/ 4 w 34"/>
                <a:gd name="T7" fmla="*/ 1 h 29"/>
                <a:gd name="T8" fmla="*/ 0 w 34"/>
                <a:gd name="T9" fmla="*/ 3 h 29"/>
                <a:gd name="T10" fmla="*/ 2 w 34"/>
                <a:gd name="T11" fmla="*/ 7 h 29"/>
                <a:gd name="T12" fmla="*/ 25 w 34"/>
                <a:gd name="T13" fmla="*/ 20 h 29"/>
                <a:gd name="T14" fmla="*/ 29 w 34"/>
                <a:gd name="T15" fmla="*/ 25 h 29"/>
                <a:gd name="T16" fmla="*/ 31 w 34"/>
                <a:gd name="T17" fmla="*/ 29 h 29"/>
                <a:gd name="T18" fmla="*/ 34 w 34"/>
                <a:gd name="T19" fmla="*/ 32 h 29"/>
                <a:gd name="T20" fmla="*/ 37 w 34"/>
                <a:gd name="T21" fmla="*/ 29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29">
                  <a:moveTo>
                    <a:pt x="34" y="26"/>
                  </a:moveTo>
                  <a:cubicBezTo>
                    <a:pt x="34" y="23"/>
                    <a:pt x="33" y="21"/>
                    <a:pt x="31" y="18"/>
                  </a:cubicBezTo>
                  <a:cubicBezTo>
                    <a:pt x="29" y="15"/>
                    <a:pt x="26" y="12"/>
                    <a:pt x="21" y="9"/>
                  </a:cubicBezTo>
                  <a:cubicBezTo>
                    <a:pt x="16" y="6"/>
                    <a:pt x="11" y="3"/>
                    <a:pt x="4" y="1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11" y="10"/>
                    <a:pt x="17" y="13"/>
                    <a:pt x="22" y="17"/>
                  </a:cubicBezTo>
                  <a:cubicBezTo>
                    <a:pt x="24" y="18"/>
                    <a:pt x="25" y="20"/>
                    <a:pt x="26" y="22"/>
                  </a:cubicBezTo>
                  <a:cubicBezTo>
                    <a:pt x="27" y="23"/>
                    <a:pt x="28" y="25"/>
                    <a:pt x="28" y="26"/>
                  </a:cubicBezTo>
                  <a:cubicBezTo>
                    <a:pt x="28" y="28"/>
                    <a:pt x="29" y="29"/>
                    <a:pt x="31" y="29"/>
                  </a:cubicBezTo>
                  <a:cubicBezTo>
                    <a:pt x="32" y="29"/>
                    <a:pt x="34" y="28"/>
                    <a:pt x="34" y="26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Freeform 32">
              <a:extLst>
                <a:ext uri="{FF2B5EF4-FFF2-40B4-BE49-F238E27FC236}">
                  <a16:creationId xmlns:a16="http://schemas.microsoft.com/office/drawing/2014/main" id="{45D53D59-22C6-44AE-B008-545C82576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893"/>
              <a:ext cx="61" cy="40"/>
            </a:xfrm>
            <a:custGeom>
              <a:avLst/>
              <a:gdLst>
                <a:gd name="T0" fmla="*/ 63 w 58"/>
                <a:gd name="T1" fmla="*/ 1 h 38"/>
                <a:gd name="T2" fmla="*/ 18 w 58"/>
                <a:gd name="T3" fmla="*/ 17 h 38"/>
                <a:gd name="T4" fmla="*/ 4 w 58"/>
                <a:gd name="T5" fmla="*/ 26 h 38"/>
                <a:gd name="T6" fmla="*/ 0 w 58"/>
                <a:gd name="T7" fmla="*/ 39 h 38"/>
                <a:gd name="T8" fmla="*/ 0 w 58"/>
                <a:gd name="T9" fmla="*/ 39 h 38"/>
                <a:gd name="T10" fmla="*/ 0 w 58"/>
                <a:gd name="T11" fmla="*/ 42 h 38"/>
                <a:gd name="T12" fmla="*/ 3 w 58"/>
                <a:gd name="T13" fmla="*/ 44 h 38"/>
                <a:gd name="T14" fmla="*/ 6 w 58"/>
                <a:gd name="T15" fmla="*/ 41 h 38"/>
                <a:gd name="T16" fmla="*/ 6 w 58"/>
                <a:gd name="T17" fmla="*/ 39 h 38"/>
                <a:gd name="T18" fmla="*/ 3 w 58"/>
                <a:gd name="T19" fmla="*/ 39 h 38"/>
                <a:gd name="T20" fmla="*/ 6 w 58"/>
                <a:gd name="T21" fmla="*/ 39 h 38"/>
                <a:gd name="T22" fmla="*/ 8 w 58"/>
                <a:gd name="T23" fmla="*/ 31 h 38"/>
                <a:gd name="T24" fmla="*/ 28 w 58"/>
                <a:gd name="T25" fmla="*/ 19 h 38"/>
                <a:gd name="T26" fmla="*/ 64 w 58"/>
                <a:gd name="T27" fmla="*/ 7 h 38"/>
                <a:gd name="T28" fmla="*/ 66 w 58"/>
                <a:gd name="T29" fmla="*/ 3 h 38"/>
                <a:gd name="T30" fmla="*/ 63 w 58"/>
                <a:gd name="T31" fmla="*/ 1 h 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8" h="38">
                  <a:moveTo>
                    <a:pt x="54" y="1"/>
                  </a:moveTo>
                  <a:cubicBezTo>
                    <a:pt x="38" y="5"/>
                    <a:pt x="24" y="9"/>
                    <a:pt x="15" y="14"/>
                  </a:cubicBezTo>
                  <a:cubicBezTo>
                    <a:pt x="10" y="17"/>
                    <a:pt x="7" y="20"/>
                    <a:pt x="4" y="23"/>
                  </a:cubicBezTo>
                  <a:cubicBezTo>
                    <a:pt x="1" y="26"/>
                    <a:pt x="0" y="29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1" y="38"/>
                    <a:pt x="3" y="38"/>
                  </a:cubicBezTo>
                  <a:cubicBezTo>
                    <a:pt x="5" y="38"/>
                    <a:pt x="6" y="37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1"/>
                    <a:pt x="6" y="29"/>
                    <a:pt x="8" y="27"/>
                  </a:cubicBezTo>
                  <a:cubicBezTo>
                    <a:pt x="11" y="23"/>
                    <a:pt x="17" y="19"/>
                    <a:pt x="25" y="16"/>
                  </a:cubicBezTo>
                  <a:cubicBezTo>
                    <a:pt x="33" y="13"/>
                    <a:pt x="43" y="9"/>
                    <a:pt x="55" y="7"/>
                  </a:cubicBezTo>
                  <a:cubicBezTo>
                    <a:pt x="57" y="6"/>
                    <a:pt x="58" y="5"/>
                    <a:pt x="57" y="3"/>
                  </a:cubicBezTo>
                  <a:cubicBezTo>
                    <a:pt x="57" y="1"/>
                    <a:pt x="55" y="0"/>
                    <a:pt x="54" y="1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Freeform 33">
              <a:extLst>
                <a:ext uri="{FF2B5EF4-FFF2-40B4-BE49-F238E27FC236}">
                  <a16:creationId xmlns:a16="http://schemas.microsoft.com/office/drawing/2014/main" id="{AFF34FFB-454D-49DC-85AE-A1B1976FE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7" y="793"/>
              <a:ext cx="90" cy="74"/>
            </a:xfrm>
            <a:custGeom>
              <a:avLst/>
              <a:gdLst>
                <a:gd name="T0" fmla="*/ 98 w 86"/>
                <a:gd name="T1" fmla="*/ 0 h 71"/>
                <a:gd name="T2" fmla="*/ 0 w 86"/>
                <a:gd name="T3" fmla="*/ 34 h 71"/>
                <a:gd name="T4" fmla="*/ 0 w 86"/>
                <a:gd name="T5" fmla="*/ 80 h 71"/>
                <a:gd name="T6" fmla="*/ 98 w 86"/>
                <a:gd name="T7" fmla="*/ 50 h 71"/>
                <a:gd name="T8" fmla="*/ 98 w 86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71">
                  <a:moveTo>
                    <a:pt x="86" y="0"/>
                  </a:moveTo>
                  <a:cubicBezTo>
                    <a:pt x="86" y="0"/>
                    <a:pt x="26" y="4"/>
                    <a:pt x="0" y="3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15" y="55"/>
                    <a:pt x="86" y="44"/>
                  </a:cubicBezTo>
                  <a:cubicBezTo>
                    <a:pt x="86" y="0"/>
                    <a:pt x="86" y="0"/>
                    <a:pt x="86" y="0"/>
                  </a:cubicBezTo>
                </a:path>
              </a:pathLst>
            </a:custGeom>
            <a:solidFill>
              <a:srgbClr val="AAA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Oval 34">
              <a:extLst>
                <a:ext uri="{FF2B5EF4-FFF2-40B4-BE49-F238E27FC236}">
                  <a16:creationId xmlns:a16="http://schemas.microsoft.com/office/drawing/2014/main" id="{D91CBB90-4E57-46D5-99FD-43560BB7A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" y="1671"/>
              <a:ext cx="27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18" name="Oval 35">
              <a:extLst>
                <a:ext uri="{FF2B5EF4-FFF2-40B4-BE49-F238E27FC236}">
                  <a16:creationId xmlns:a16="http://schemas.microsoft.com/office/drawing/2014/main" id="{4275E81C-4039-4D04-9BB6-67C645FD2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9" y="1637"/>
              <a:ext cx="16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19" name="Oval 36">
              <a:extLst>
                <a:ext uri="{FF2B5EF4-FFF2-40B4-BE49-F238E27FC236}">
                  <a16:creationId xmlns:a16="http://schemas.microsoft.com/office/drawing/2014/main" id="{C621B231-497B-4A02-AB20-8F991847B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9" y="1716"/>
              <a:ext cx="11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20" name="Freeform 37">
              <a:extLst>
                <a:ext uri="{FF2B5EF4-FFF2-40B4-BE49-F238E27FC236}">
                  <a16:creationId xmlns:a16="http://schemas.microsoft.com/office/drawing/2014/main" id="{2F3E41FF-061B-4868-AEC2-9612F795A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" y="924"/>
              <a:ext cx="802" cy="2963"/>
            </a:xfrm>
            <a:custGeom>
              <a:avLst/>
              <a:gdLst>
                <a:gd name="T0" fmla="*/ 246 w 766"/>
                <a:gd name="T1" fmla="*/ 368 h 2838"/>
                <a:gd name="T2" fmla="*/ 248 w 766"/>
                <a:gd name="T3" fmla="*/ 454 h 2838"/>
                <a:gd name="T4" fmla="*/ 185 w 766"/>
                <a:gd name="T5" fmla="*/ 534 h 2838"/>
                <a:gd name="T6" fmla="*/ 1 w 766"/>
                <a:gd name="T7" fmla="*/ 844 h 2838"/>
                <a:gd name="T8" fmla="*/ 283 w 766"/>
                <a:gd name="T9" fmla="*/ 1378 h 2838"/>
                <a:gd name="T10" fmla="*/ 317 w 766"/>
                <a:gd name="T11" fmla="*/ 2399 h 2838"/>
                <a:gd name="T12" fmla="*/ 318 w 766"/>
                <a:gd name="T13" fmla="*/ 2451 h 2838"/>
                <a:gd name="T14" fmla="*/ 369 w 766"/>
                <a:gd name="T15" fmla="*/ 2556 h 2838"/>
                <a:gd name="T16" fmla="*/ 369 w 766"/>
                <a:gd name="T17" fmla="*/ 2563 h 2838"/>
                <a:gd name="T18" fmla="*/ 369 w 766"/>
                <a:gd name="T19" fmla="*/ 2641 h 2838"/>
                <a:gd name="T20" fmla="*/ 392 w 766"/>
                <a:gd name="T21" fmla="*/ 3196 h 2838"/>
                <a:gd name="T22" fmla="*/ 511 w 766"/>
                <a:gd name="T23" fmla="*/ 3230 h 2838"/>
                <a:gd name="T24" fmla="*/ 507 w 766"/>
                <a:gd name="T25" fmla="*/ 2562 h 2838"/>
                <a:gd name="T26" fmla="*/ 515 w 766"/>
                <a:gd name="T27" fmla="*/ 2539 h 2838"/>
                <a:gd name="T28" fmla="*/ 567 w 766"/>
                <a:gd name="T29" fmla="*/ 2407 h 2838"/>
                <a:gd name="T30" fmla="*/ 567 w 766"/>
                <a:gd name="T31" fmla="*/ 2399 h 2838"/>
                <a:gd name="T32" fmla="*/ 684 w 766"/>
                <a:gd name="T33" fmla="*/ 1261 h 2838"/>
                <a:gd name="T34" fmla="*/ 879 w 766"/>
                <a:gd name="T35" fmla="*/ 830 h 2838"/>
                <a:gd name="T36" fmla="*/ 646 w 766"/>
                <a:gd name="T37" fmla="*/ 483 h 2838"/>
                <a:gd name="T38" fmla="*/ 632 w 766"/>
                <a:gd name="T39" fmla="*/ 454 h 2838"/>
                <a:gd name="T40" fmla="*/ 628 w 766"/>
                <a:gd name="T41" fmla="*/ 455 h 2838"/>
                <a:gd name="T42" fmla="*/ 617 w 766"/>
                <a:gd name="T43" fmla="*/ 330 h 2838"/>
                <a:gd name="T44" fmla="*/ 639 w 766"/>
                <a:gd name="T45" fmla="*/ 4 h 2838"/>
                <a:gd name="T46" fmla="*/ 624 w 766"/>
                <a:gd name="T47" fmla="*/ 456 h 2838"/>
                <a:gd name="T48" fmla="*/ 689 w 766"/>
                <a:gd name="T49" fmla="*/ 541 h 2838"/>
                <a:gd name="T50" fmla="*/ 869 w 766"/>
                <a:gd name="T51" fmla="*/ 844 h 2838"/>
                <a:gd name="T52" fmla="*/ 588 w 766"/>
                <a:gd name="T53" fmla="*/ 1373 h 2838"/>
                <a:gd name="T54" fmla="*/ 559 w 766"/>
                <a:gd name="T55" fmla="*/ 2399 h 2838"/>
                <a:gd name="T56" fmla="*/ 559 w 766"/>
                <a:gd name="T57" fmla="*/ 2407 h 2838"/>
                <a:gd name="T58" fmla="*/ 506 w 766"/>
                <a:gd name="T59" fmla="*/ 2539 h 2838"/>
                <a:gd name="T60" fmla="*/ 503 w 766"/>
                <a:gd name="T61" fmla="*/ 2641 h 2838"/>
                <a:gd name="T62" fmla="*/ 507 w 766"/>
                <a:gd name="T63" fmla="*/ 3221 h 2838"/>
                <a:gd name="T64" fmla="*/ 382 w 766"/>
                <a:gd name="T65" fmla="*/ 3168 h 2838"/>
                <a:gd name="T66" fmla="*/ 377 w 766"/>
                <a:gd name="T67" fmla="*/ 3158 h 2838"/>
                <a:gd name="T68" fmla="*/ 377 w 766"/>
                <a:gd name="T69" fmla="*/ 3158 h 2838"/>
                <a:gd name="T70" fmla="*/ 373 w 766"/>
                <a:gd name="T71" fmla="*/ 3159 h 2838"/>
                <a:gd name="T72" fmla="*/ 377 w 766"/>
                <a:gd name="T73" fmla="*/ 2562 h 2838"/>
                <a:gd name="T74" fmla="*/ 356 w 766"/>
                <a:gd name="T75" fmla="*/ 2503 h 2838"/>
                <a:gd name="T76" fmla="*/ 320 w 766"/>
                <a:gd name="T77" fmla="*/ 2401 h 2838"/>
                <a:gd name="T78" fmla="*/ 321 w 766"/>
                <a:gd name="T79" fmla="*/ 2399 h 2838"/>
                <a:gd name="T80" fmla="*/ 290 w 766"/>
                <a:gd name="T81" fmla="*/ 1373 h 2838"/>
                <a:gd name="T82" fmla="*/ 9 w 766"/>
                <a:gd name="T83" fmla="*/ 844 h 2838"/>
                <a:gd name="T84" fmla="*/ 191 w 766"/>
                <a:gd name="T85" fmla="*/ 541 h 2838"/>
                <a:gd name="T86" fmla="*/ 258 w 766"/>
                <a:gd name="T87" fmla="*/ 456 h 2838"/>
                <a:gd name="T88" fmla="*/ 241 w 766"/>
                <a:gd name="T89" fmla="*/ 6 h 28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66" h="2838">
                  <a:moveTo>
                    <a:pt x="202" y="7"/>
                  </a:moveTo>
                  <a:cubicBezTo>
                    <a:pt x="228" y="290"/>
                    <a:pt x="228" y="290"/>
                    <a:pt x="228" y="290"/>
                  </a:cubicBezTo>
                  <a:cubicBezTo>
                    <a:pt x="214" y="323"/>
                    <a:pt x="214" y="323"/>
                    <a:pt x="214" y="323"/>
                  </a:cubicBezTo>
                  <a:cubicBezTo>
                    <a:pt x="216" y="400"/>
                    <a:pt x="216" y="400"/>
                    <a:pt x="216" y="400"/>
                  </a:cubicBezTo>
                  <a:cubicBezTo>
                    <a:pt x="220" y="400"/>
                    <a:pt x="220" y="400"/>
                    <a:pt x="220" y="400"/>
                  </a:cubicBezTo>
                  <a:cubicBezTo>
                    <a:pt x="216" y="399"/>
                    <a:pt x="216" y="399"/>
                    <a:pt x="216" y="399"/>
                  </a:cubicBezTo>
                  <a:cubicBezTo>
                    <a:pt x="216" y="399"/>
                    <a:pt x="216" y="399"/>
                    <a:pt x="216" y="399"/>
                  </a:cubicBezTo>
                  <a:cubicBezTo>
                    <a:pt x="215" y="400"/>
                    <a:pt x="211" y="412"/>
                    <a:pt x="202" y="426"/>
                  </a:cubicBezTo>
                  <a:cubicBezTo>
                    <a:pt x="193" y="440"/>
                    <a:pt x="179" y="457"/>
                    <a:pt x="161" y="468"/>
                  </a:cubicBezTo>
                  <a:cubicBezTo>
                    <a:pt x="142" y="481"/>
                    <a:pt x="102" y="512"/>
                    <a:pt x="67" y="557"/>
                  </a:cubicBezTo>
                  <a:cubicBezTo>
                    <a:pt x="31" y="602"/>
                    <a:pt x="0" y="661"/>
                    <a:pt x="0" y="729"/>
                  </a:cubicBezTo>
                  <a:cubicBezTo>
                    <a:pt x="0" y="733"/>
                    <a:pt x="0" y="737"/>
                    <a:pt x="1" y="741"/>
                  </a:cubicBezTo>
                  <a:cubicBezTo>
                    <a:pt x="5" y="811"/>
                    <a:pt x="30" y="883"/>
                    <a:pt x="63" y="947"/>
                  </a:cubicBezTo>
                  <a:cubicBezTo>
                    <a:pt x="96" y="1011"/>
                    <a:pt x="136" y="1067"/>
                    <a:pt x="170" y="1108"/>
                  </a:cubicBezTo>
                  <a:cubicBezTo>
                    <a:pt x="203" y="1148"/>
                    <a:pt x="229" y="1180"/>
                    <a:pt x="246" y="1211"/>
                  </a:cubicBezTo>
                  <a:cubicBezTo>
                    <a:pt x="263" y="1241"/>
                    <a:pt x="272" y="1270"/>
                    <a:pt x="272" y="1306"/>
                  </a:cubicBezTo>
                  <a:cubicBezTo>
                    <a:pt x="272" y="1379"/>
                    <a:pt x="272" y="2108"/>
                    <a:pt x="272" y="2108"/>
                  </a:cubicBezTo>
                  <a:cubicBezTo>
                    <a:pt x="276" y="2108"/>
                    <a:pt x="276" y="2108"/>
                    <a:pt x="276" y="2108"/>
                  </a:cubicBezTo>
                  <a:cubicBezTo>
                    <a:pt x="272" y="2108"/>
                    <a:pt x="272" y="2108"/>
                    <a:pt x="272" y="2108"/>
                  </a:cubicBezTo>
                  <a:cubicBezTo>
                    <a:pt x="272" y="2108"/>
                    <a:pt x="271" y="2110"/>
                    <a:pt x="271" y="2115"/>
                  </a:cubicBezTo>
                  <a:cubicBezTo>
                    <a:pt x="271" y="2123"/>
                    <a:pt x="272" y="2138"/>
                    <a:pt x="277" y="2154"/>
                  </a:cubicBezTo>
                  <a:cubicBezTo>
                    <a:pt x="281" y="2171"/>
                    <a:pt x="289" y="2189"/>
                    <a:pt x="304" y="2204"/>
                  </a:cubicBezTo>
                  <a:cubicBezTo>
                    <a:pt x="311" y="2211"/>
                    <a:pt x="315" y="2223"/>
                    <a:pt x="318" y="2233"/>
                  </a:cubicBezTo>
                  <a:cubicBezTo>
                    <a:pt x="319" y="2238"/>
                    <a:pt x="320" y="2243"/>
                    <a:pt x="321" y="2246"/>
                  </a:cubicBezTo>
                  <a:cubicBezTo>
                    <a:pt x="321" y="2248"/>
                    <a:pt x="321" y="2249"/>
                    <a:pt x="321" y="2250"/>
                  </a:cubicBezTo>
                  <a:cubicBezTo>
                    <a:pt x="321" y="2251"/>
                    <a:pt x="321" y="2251"/>
                    <a:pt x="321" y="2251"/>
                  </a:cubicBezTo>
                  <a:cubicBezTo>
                    <a:pt x="321" y="2252"/>
                    <a:pt x="321" y="2252"/>
                    <a:pt x="321" y="2252"/>
                  </a:cubicBezTo>
                  <a:cubicBezTo>
                    <a:pt x="325" y="2251"/>
                    <a:pt x="325" y="2251"/>
                    <a:pt x="325" y="2251"/>
                  </a:cubicBezTo>
                  <a:cubicBezTo>
                    <a:pt x="321" y="2251"/>
                    <a:pt x="321" y="2251"/>
                    <a:pt x="321" y="2251"/>
                  </a:cubicBezTo>
                  <a:cubicBezTo>
                    <a:pt x="321" y="2321"/>
                    <a:pt x="321" y="2321"/>
                    <a:pt x="321" y="2321"/>
                  </a:cubicBezTo>
                  <a:cubicBezTo>
                    <a:pt x="321" y="2776"/>
                    <a:pt x="321" y="2776"/>
                    <a:pt x="321" y="2776"/>
                  </a:cubicBezTo>
                  <a:cubicBezTo>
                    <a:pt x="322" y="2777"/>
                    <a:pt x="322" y="2777"/>
                    <a:pt x="322" y="2777"/>
                  </a:cubicBezTo>
                  <a:cubicBezTo>
                    <a:pt x="322" y="2777"/>
                    <a:pt x="326" y="2793"/>
                    <a:pt x="341" y="2808"/>
                  </a:cubicBezTo>
                  <a:cubicBezTo>
                    <a:pt x="357" y="2823"/>
                    <a:pt x="384" y="2838"/>
                    <a:pt x="430" y="2838"/>
                  </a:cubicBezTo>
                  <a:cubicBezTo>
                    <a:pt x="433" y="2838"/>
                    <a:pt x="437" y="2838"/>
                    <a:pt x="441" y="2838"/>
                  </a:cubicBezTo>
                  <a:cubicBezTo>
                    <a:pt x="445" y="2838"/>
                    <a:pt x="445" y="2838"/>
                    <a:pt x="445" y="2838"/>
                  </a:cubicBezTo>
                  <a:cubicBezTo>
                    <a:pt x="445" y="2321"/>
                    <a:pt x="445" y="2321"/>
                    <a:pt x="445" y="2321"/>
                  </a:cubicBezTo>
                  <a:cubicBezTo>
                    <a:pt x="445" y="2251"/>
                    <a:pt x="445" y="2251"/>
                    <a:pt x="445" y="2251"/>
                  </a:cubicBezTo>
                  <a:cubicBezTo>
                    <a:pt x="441" y="2251"/>
                    <a:pt x="441" y="2251"/>
                    <a:pt x="441" y="2251"/>
                  </a:cubicBezTo>
                  <a:cubicBezTo>
                    <a:pt x="445" y="2252"/>
                    <a:pt x="445" y="2252"/>
                    <a:pt x="445" y="2252"/>
                  </a:cubicBezTo>
                  <a:cubicBezTo>
                    <a:pt x="445" y="2251"/>
                    <a:pt x="445" y="2251"/>
                    <a:pt x="445" y="2251"/>
                  </a:cubicBezTo>
                  <a:cubicBezTo>
                    <a:pt x="445" y="2249"/>
                    <a:pt x="446" y="2241"/>
                    <a:pt x="449" y="2231"/>
                  </a:cubicBezTo>
                  <a:cubicBezTo>
                    <a:pt x="451" y="2221"/>
                    <a:pt x="456" y="2211"/>
                    <a:pt x="462" y="2204"/>
                  </a:cubicBezTo>
                  <a:cubicBezTo>
                    <a:pt x="477" y="2189"/>
                    <a:pt x="485" y="2171"/>
                    <a:pt x="490" y="2154"/>
                  </a:cubicBezTo>
                  <a:cubicBezTo>
                    <a:pt x="494" y="2138"/>
                    <a:pt x="495" y="2123"/>
                    <a:pt x="495" y="2115"/>
                  </a:cubicBezTo>
                  <a:cubicBezTo>
                    <a:pt x="495" y="2110"/>
                    <a:pt x="495" y="2108"/>
                    <a:pt x="495" y="2108"/>
                  </a:cubicBezTo>
                  <a:cubicBezTo>
                    <a:pt x="491" y="2108"/>
                    <a:pt x="491" y="2108"/>
                    <a:pt x="491" y="2108"/>
                  </a:cubicBezTo>
                  <a:cubicBezTo>
                    <a:pt x="495" y="2108"/>
                    <a:pt x="495" y="2108"/>
                    <a:pt x="495" y="2108"/>
                  </a:cubicBezTo>
                  <a:cubicBezTo>
                    <a:pt x="495" y="2108"/>
                    <a:pt x="495" y="1379"/>
                    <a:pt x="495" y="1306"/>
                  </a:cubicBezTo>
                  <a:cubicBezTo>
                    <a:pt x="495" y="1270"/>
                    <a:pt x="503" y="1241"/>
                    <a:pt x="520" y="1211"/>
                  </a:cubicBezTo>
                  <a:cubicBezTo>
                    <a:pt x="537" y="1180"/>
                    <a:pt x="563" y="1148"/>
                    <a:pt x="596" y="1108"/>
                  </a:cubicBezTo>
                  <a:cubicBezTo>
                    <a:pt x="630" y="1067"/>
                    <a:pt x="670" y="1011"/>
                    <a:pt x="703" y="947"/>
                  </a:cubicBezTo>
                  <a:cubicBezTo>
                    <a:pt x="736" y="883"/>
                    <a:pt x="761" y="811"/>
                    <a:pt x="765" y="741"/>
                  </a:cubicBezTo>
                  <a:cubicBezTo>
                    <a:pt x="766" y="737"/>
                    <a:pt x="766" y="733"/>
                    <a:pt x="766" y="729"/>
                  </a:cubicBezTo>
                  <a:cubicBezTo>
                    <a:pt x="766" y="661"/>
                    <a:pt x="735" y="602"/>
                    <a:pt x="700" y="557"/>
                  </a:cubicBezTo>
                  <a:cubicBezTo>
                    <a:pt x="664" y="512"/>
                    <a:pt x="624" y="481"/>
                    <a:pt x="605" y="468"/>
                  </a:cubicBezTo>
                  <a:cubicBezTo>
                    <a:pt x="586" y="456"/>
                    <a:pt x="572" y="439"/>
                    <a:pt x="563" y="424"/>
                  </a:cubicBezTo>
                  <a:cubicBezTo>
                    <a:pt x="559" y="417"/>
                    <a:pt x="556" y="411"/>
                    <a:pt x="554" y="406"/>
                  </a:cubicBezTo>
                  <a:cubicBezTo>
                    <a:pt x="552" y="404"/>
                    <a:pt x="552" y="402"/>
                    <a:pt x="551" y="401"/>
                  </a:cubicBezTo>
                  <a:cubicBezTo>
                    <a:pt x="551" y="400"/>
                    <a:pt x="551" y="400"/>
                    <a:pt x="551" y="399"/>
                  </a:cubicBezTo>
                  <a:cubicBezTo>
                    <a:pt x="550" y="399"/>
                    <a:pt x="550" y="399"/>
                    <a:pt x="550" y="399"/>
                  </a:cubicBezTo>
                  <a:cubicBezTo>
                    <a:pt x="550" y="399"/>
                    <a:pt x="550" y="399"/>
                    <a:pt x="550" y="399"/>
                  </a:cubicBezTo>
                  <a:cubicBezTo>
                    <a:pt x="547" y="400"/>
                    <a:pt x="547" y="400"/>
                    <a:pt x="547" y="400"/>
                  </a:cubicBezTo>
                  <a:cubicBezTo>
                    <a:pt x="551" y="400"/>
                    <a:pt x="551" y="400"/>
                    <a:pt x="551" y="400"/>
                  </a:cubicBezTo>
                  <a:cubicBezTo>
                    <a:pt x="552" y="323"/>
                    <a:pt x="552" y="323"/>
                    <a:pt x="552" y="323"/>
                  </a:cubicBezTo>
                  <a:cubicBezTo>
                    <a:pt x="538" y="290"/>
                    <a:pt x="538" y="290"/>
                    <a:pt x="538" y="290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2"/>
                    <a:pt x="563" y="0"/>
                    <a:pt x="561" y="0"/>
                  </a:cubicBezTo>
                  <a:cubicBezTo>
                    <a:pt x="559" y="0"/>
                    <a:pt x="557" y="1"/>
                    <a:pt x="557" y="4"/>
                  </a:cubicBezTo>
                  <a:cubicBezTo>
                    <a:pt x="530" y="292"/>
                    <a:pt x="530" y="292"/>
                    <a:pt x="530" y="292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3" y="401"/>
                    <a:pt x="543" y="401"/>
                    <a:pt x="543" y="401"/>
                  </a:cubicBezTo>
                  <a:cubicBezTo>
                    <a:pt x="543" y="402"/>
                    <a:pt x="543" y="402"/>
                    <a:pt x="543" y="402"/>
                  </a:cubicBezTo>
                  <a:cubicBezTo>
                    <a:pt x="543" y="402"/>
                    <a:pt x="547" y="414"/>
                    <a:pt x="557" y="429"/>
                  </a:cubicBezTo>
                  <a:cubicBezTo>
                    <a:pt x="566" y="444"/>
                    <a:pt x="580" y="462"/>
                    <a:pt x="600" y="475"/>
                  </a:cubicBezTo>
                  <a:cubicBezTo>
                    <a:pt x="619" y="487"/>
                    <a:pt x="659" y="518"/>
                    <a:pt x="693" y="562"/>
                  </a:cubicBezTo>
                  <a:cubicBezTo>
                    <a:pt x="728" y="606"/>
                    <a:pt x="758" y="664"/>
                    <a:pt x="758" y="729"/>
                  </a:cubicBezTo>
                  <a:cubicBezTo>
                    <a:pt x="758" y="733"/>
                    <a:pt x="758" y="737"/>
                    <a:pt x="757" y="741"/>
                  </a:cubicBezTo>
                  <a:cubicBezTo>
                    <a:pt x="754" y="809"/>
                    <a:pt x="729" y="880"/>
                    <a:pt x="696" y="943"/>
                  </a:cubicBezTo>
                  <a:cubicBezTo>
                    <a:pt x="663" y="1006"/>
                    <a:pt x="624" y="1063"/>
                    <a:pt x="590" y="1103"/>
                  </a:cubicBezTo>
                  <a:cubicBezTo>
                    <a:pt x="557" y="1143"/>
                    <a:pt x="531" y="1175"/>
                    <a:pt x="513" y="1207"/>
                  </a:cubicBezTo>
                  <a:cubicBezTo>
                    <a:pt x="496" y="1238"/>
                    <a:pt x="487" y="1269"/>
                    <a:pt x="487" y="1306"/>
                  </a:cubicBezTo>
                  <a:cubicBezTo>
                    <a:pt x="487" y="1379"/>
                    <a:pt x="487" y="2108"/>
                    <a:pt x="487" y="2108"/>
                  </a:cubicBezTo>
                  <a:cubicBezTo>
                    <a:pt x="487" y="2108"/>
                    <a:pt x="487" y="2108"/>
                    <a:pt x="487" y="2108"/>
                  </a:cubicBezTo>
                  <a:cubicBezTo>
                    <a:pt x="487" y="2108"/>
                    <a:pt x="487" y="2108"/>
                    <a:pt x="487" y="2108"/>
                  </a:cubicBezTo>
                  <a:cubicBezTo>
                    <a:pt x="487" y="2109"/>
                    <a:pt x="487" y="2109"/>
                    <a:pt x="487" y="2109"/>
                  </a:cubicBezTo>
                  <a:cubicBezTo>
                    <a:pt x="487" y="2109"/>
                    <a:pt x="487" y="2112"/>
                    <a:pt x="487" y="2115"/>
                  </a:cubicBezTo>
                  <a:cubicBezTo>
                    <a:pt x="487" y="2123"/>
                    <a:pt x="486" y="2137"/>
                    <a:pt x="482" y="2152"/>
                  </a:cubicBezTo>
                  <a:cubicBezTo>
                    <a:pt x="478" y="2168"/>
                    <a:pt x="470" y="2185"/>
                    <a:pt x="457" y="2199"/>
                  </a:cubicBezTo>
                  <a:cubicBezTo>
                    <a:pt x="448" y="2207"/>
                    <a:pt x="443" y="2220"/>
                    <a:pt x="440" y="2231"/>
                  </a:cubicBezTo>
                  <a:cubicBezTo>
                    <a:pt x="438" y="2242"/>
                    <a:pt x="437" y="2251"/>
                    <a:pt x="437" y="2251"/>
                  </a:cubicBezTo>
                  <a:cubicBezTo>
                    <a:pt x="437" y="2251"/>
                    <a:pt x="437" y="2251"/>
                    <a:pt x="437" y="2251"/>
                  </a:cubicBezTo>
                  <a:cubicBezTo>
                    <a:pt x="437" y="2321"/>
                    <a:pt x="437" y="2321"/>
                    <a:pt x="437" y="2321"/>
                  </a:cubicBezTo>
                  <a:cubicBezTo>
                    <a:pt x="437" y="2834"/>
                    <a:pt x="437" y="2834"/>
                    <a:pt x="437" y="2834"/>
                  </a:cubicBezTo>
                  <a:cubicBezTo>
                    <a:pt x="441" y="2834"/>
                    <a:pt x="441" y="2834"/>
                    <a:pt x="441" y="2834"/>
                  </a:cubicBezTo>
                  <a:cubicBezTo>
                    <a:pt x="441" y="2830"/>
                    <a:pt x="441" y="2830"/>
                    <a:pt x="441" y="2830"/>
                  </a:cubicBezTo>
                  <a:cubicBezTo>
                    <a:pt x="437" y="2830"/>
                    <a:pt x="433" y="2830"/>
                    <a:pt x="430" y="2830"/>
                  </a:cubicBezTo>
                  <a:cubicBezTo>
                    <a:pt x="386" y="2830"/>
                    <a:pt x="361" y="2816"/>
                    <a:pt x="347" y="2802"/>
                  </a:cubicBezTo>
                  <a:cubicBezTo>
                    <a:pt x="340" y="2795"/>
                    <a:pt x="335" y="2788"/>
                    <a:pt x="333" y="2783"/>
                  </a:cubicBezTo>
                  <a:cubicBezTo>
                    <a:pt x="331" y="2781"/>
                    <a:pt x="331" y="2778"/>
                    <a:pt x="330" y="2777"/>
                  </a:cubicBezTo>
                  <a:cubicBezTo>
                    <a:pt x="330" y="2776"/>
                    <a:pt x="330" y="2776"/>
                    <a:pt x="329" y="2775"/>
                  </a:cubicBezTo>
                  <a:cubicBezTo>
                    <a:pt x="329" y="2775"/>
                    <a:pt x="329" y="2775"/>
                    <a:pt x="329" y="2775"/>
                  </a:cubicBezTo>
                  <a:cubicBezTo>
                    <a:pt x="329" y="2775"/>
                    <a:pt x="329" y="2775"/>
                    <a:pt x="329" y="2775"/>
                  </a:cubicBezTo>
                  <a:cubicBezTo>
                    <a:pt x="329" y="2775"/>
                    <a:pt x="329" y="2775"/>
                    <a:pt x="329" y="2775"/>
                  </a:cubicBezTo>
                  <a:cubicBezTo>
                    <a:pt x="329" y="2775"/>
                    <a:pt x="329" y="2775"/>
                    <a:pt x="329" y="2775"/>
                  </a:cubicBezTo>
                  <a:cubicBezTo>
                    <a:pt x="329" y="2775"/>
                    <a:pt x="329" y="2775"/>
                    <a:pt x="329" y="2775"/>
                  </a:cubicBezTo>
                  <a:cubicBezTo>
                    <a:pt x="329" y="2775"/>
                    <a:pt x="329" y="2775"/>
                    <a:pt x="329" y="2775"/>
                  </a:cubicBezTo>
                  <a:cubicBezTo>
                    <a:pt x="325" y="2776"/>
                    <a:pt x="325" y="2776"/>
                    <a:pt x="325" y="2776"/>
                  </a:cubicBezTo>
                  <a:cubicBezTo>
                    <a:pt x="329" y="2776"/>
                    <a:pt x="329" y="2776"/>
                    <a:pt x="329" y="2776"/>
                  </a:cubicBezTo>
                  <a:cubicBezTo>
                    <a:pt x="329" y="2321"/>
                    <a:pt x="329" y="2321"/>
                    <a:pt x="329" y="2321"/>
                  </a:cubicBezTo>
                  <a:cubicBezTo>
                    <a:pt x="329" y="2251"/>
                    <a:pt x="329" y="2251"/>
                    <a:pt x="329" y="2251"/>
                  </a:cubicBezTo>
                  <a:cubicBezTo>
                    <a:pt x="329" y="2251"/>
                    <a:pt x="329" y="2251"/>
                    <a:pt x="329" y="2251"/>
                  </a:cubicBezTo>
                  <a:cubicBezTo>
                    <a:pt x="329" y="2251"/>
                    <a:pt x="329" y="2242"/>
                    <a:pt x="326" y="2231"/>
                  </a:cubicBezTo>
                  <a:cubicBezTo>
                    <a:pt x="323" y="2220"/>
                    <a:pt x="318" y="2207"/>
                    <a:pt x="310" y="2199"/>
                  </a:cubicBezTo>
                  <a:cubicBezTo>
                    <a:pt x="296" y="2185"/>
                    <a:pt x="288" y="2168"/>
                    <a:pt x="284" y="2152"/>
                  </a:cubicBezTo>
                  <a:cubicBezTo>
                    <a:pt x="280" y="2137"/>
                    <a:pt x="279" y="2123"/>
                    <a:pt x="279" y="2115"/>
                  </a:cubicBezTo>
                  <a:cubicBezTo>
                    <a:pt x="279" y="2113"/>
                    <a:pt x="279" y="2111"/>
                    <a:pt x="279" y="2110"/>
                  </a:cubicBezTo>
                  <a:cubicBezTo>
                    <a:pt x="280" y="2109"/>
                    <a:pt x="280" y="2109"/>
                    <a:pt x="280" y="2109"/>
                  </a:cubicBezTo>
                  <a:cubicBezTo>
                    <a:pt x="280" y="2108"/>
                    <a:pt x="280" y="2108"/>
                    <a:pt x="280" y="2108"/>
                  </a:cubicBezTo>
                  <a:cubicBezTo>
                    <a:pt x="280" y="2108"/>
                    <a:pt x="280" y="2108"/>
                    <a:pt x="280" y="2108"/>
                  </a:cubicBezTo>
                  <a:cubicBezTo>
                    <a:pt x="280" y="2108"/>
                    <a:pt x="280" y="2108"/>
                    <a:pt x="280" y="2108"/>
                  </a:cubicBezTo>
                  <a:cubicBezTo>
                    <a:pt x="280" y="2108"/>
                    <a:pt x="280" y="1379"/>
                    <a:pt x="280" y="1306"/>
                  </a:cubicBezTo>
                  <a:cubicBezTo>
                    <a:pt x="280" y="1269"/>
                    <a:pt x="270" y="1238"/>
                    <a:pt x="253" y="1207"/>
                  </a:cubicBezTo>
                  <a:cubicBezTo>
                    <a:pt x="235" y="1175"/>
                    <a:pt x="209" y="1143"/>
                    <a:pt x="176" y="1103"/>
                  </a:cubicBezTo>
                  <a:cubicBezTo>
                    <a:pt x="143" y="1063"/>
                    <a:pt x="103" y="1006"/>
                    <a:pt x="70" y="943"/>
                  </a:cubicBezTo>
                  <a:cubicBezTo>
                    <a:pt x="38" y="880"/>
                    <a:pt x="12" y="809"/>
                    <a:pt x="9" y="741"/>
                  </a:cubicBezTo>
                  <a:cubicBezTo>
                    <a:pt x="8" y="737"/>
                    <a:pt x="8" y="733"/>
                    <a:pt x="8" y="729"/>
                  </a:cubicBezTo>
                  <a:cubicBezTo>
                    <a:pt x="8" y="664"/>
                    <a:pt x="38" y="606"/>
                    <a:pt x="73" y="562"/>
                  </a:cubicBezTo>
                  <a:cubicBezTo>
                    <a:pt x="108" y="518"/>
                    <a:pt x="147" y="487"/>
                    <a:pt x="166" y="475"/>
                  </a:cubicBezTo>
                  <a:cubicBezTo>
                    <a:pt x="186" y="462"/>
                    <a:pt x="200" y="444"/>
                    <a:pt x="209" y="429"/>
                  </a:cubicBezTo>
                  <a:cubicBezTo>
                    <a:pt x="219" y="414"/>
                    <a:pt x="223" y="402"/>
                    <a:pt x="223" y="402"/>
                  </a:cubicBezTo>
                  <a:cubicBezTo>
                    <a:pt x="224" y="401"/>
                    <a:pt x="224" y="401"/>
                    <a:pt x="224" y="401"/>
                  </a:cubicBezTo>
                  <a:cubicBezTo>
                    <a:pt x="222" y="325"/>
                    <a:pt x="222" y="325"/>
                    <a:pt x="222" y="325"/>
                  </a:cubicBezTo>
                  <a:cubicBezTo>
                    <a:pt x="236" y="292"/>
                    <a:pt x="236" y="292"/>
                    <a:pt x="236" y="292"/>
                  </a:cubicBezTo>
                  <a:cubicBezTo>
                    <a:pt x="210" y="6"/>
                    <a:pt x="210" y="6"/>
                    <a:pt x="210" y="6"/>
                  </a:cubicBezTo>
                  <a:cubicBezTo>
                    <a:pt x="210" y="4"/>
                    <a:pt x="208" y="2"/>
                    <a:pt x="205" y="2"/>
                  </a:cubicBezTo>
                  <a:cubicBezTo>
                    <a:pt x="203" y="3"/>
                    <a:pt x="202" y="4"/>
                    <a:pt x="202" y="7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Freeform 38">
              <a:extLst>
                <a:ext uri="{FF2B5EF4-FFF2-40B4-BE49-F238E27FC236}">
                  <a16:creationId xmlns:a16="http://schemas.microsoft.com/office/drawing/2014/main" id="{839F06EC-8D0B-48EB-9C87-A12AE95AD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3171"/>
              <a:ext cx="96" cy="552"/>
            </a:xfrm>
            <a:custGeom>
              <a:avLst/>
              <a:gdLst>
                <a:gd name="T0" fmla="*/ 104 w 92"/>
                <a:gd name="T1" fmla="*/ 359 h 529"/>
                <a:gd name="T2" fmla="*/ 82 w 92"/>
                <a:gd name="T3" fmla="*/ 582 h 529"/>
                <a:gd name="T4" fmla="*/ 57 w 92"/>
                <a:gd name="T5" fmla="*/ 601 h 529"/>
                <a:gd name="T6" fmla="*/ 48 w 92"/>
                <a:gd name="T7" fmla="*/ 601 h 529"/>
                <a:gd name="T8" fmla="*/ 23 w 92"/>
                <a:gd name="T9" fmla="*/ 582 h 529"/>
                <a:gd name="T10" fmla="*/ 0 w 92"/>
                <a:gd name="T11" fmla="*/ 359 h 529"/>
                <a:gd name="T12" fmla="*/ 0 w 92"/>
                <a:gd name="T13" fmla="*/ 242 h 529"/>
                <a:gd name="T14" fmla="*/ 23 w 92"/>
                <a:gd name="T15" fmla="*/ 19 h 529"/>
                <a:gd name="T16" fmla="*/ 48 w 92"/>
                <a:gd name="T17" fmla="*/ 0 h 529"/>
                <a:gd name="T18" fmla="*/ 57 w 92"/>
                <a:gd name="T19" fmla="*/ 0 h 529"/>
                <a:gd name="T20" fmla="*/ 82 w 92"/>
                <a:gd name="T21" fmla="*/ 19 h 529"/>
                <a:gd name="T22" fmla="*/ 104 w 92"/>
                <a:gd name="T23" fmla="*/ 242 h 529"/>
                <a:gd name="T24" fmla="*/ 104 w 92"/>
                <a:gd name="T25" fmla="*/ 359 h 5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" h="529">
                  <a:moveTo>
                    <a:pt x="92" y="316"/>
                  </a:moveTo>
                  <a:cubicBezTo>
                    <a:pt x="73" y="513"/>
                    <a:pt x="73" y="513"/>
                    <a:pt x="73" y="513"/>
                  </a:cubicBezTo>
                  <a:cubicBezTo>
                    <a:pt x="73" y="513"/>
                    <a:pt x="68" y="529"/>
                    <a:pt x="51" y="529"/>
                  </a:cubicBezTo>
                  <a:cubicBezTo>
                    <a:pt x="42" y="529"/>
                    <a:pt x="42" y="529"/>
                    <a:pt x="42" y="529"/>
                  </a:cubicBezTo>
                  <a:cubicBezTo>
                    <a:pt x="25" y="529"/>
                    <a:pt x="20" y="513"/>
                    <a:pt x="20" y="513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5" y="0"/>
                    <a:pt x="4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8" y="0"/>
                    <a:pt x="73" y="16"/>
                    <a:pt x="73" y="16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92" y="316"/>
                    <a:pt x="92" y="316"/>
                    <a:pt x="92" y="316"/>
                  </a:cubicBezTo>
                </a:path>
              </a:pathLst>
            </a:custGeom>
            <a:solidFill>
              <a:srgbClr val="E42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Freeform 39">
              <a:extLst>
                <a:ext uri="{FF2B5EF4-FFF2-40B4-BE49-F238E27FC236}">
                  <a16:creationId xmlns:a16="http://schemas.microsoft.com/office/drawing/2014/main" id="{2429EC76-FFC1-4DAA-8418-8C871231E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3171"/>
              <a:ext cx="59" cy="552"/>
            </a:xfrm>
            <a:custGeom>
              <a:avLst/>
              <a:gdLst>
                <a:gd name="T0" fmla="*/ 45 w 57"/>
                <a:gd name="T1" fmla="*/ 582 h 529"/>
                <a:gd name="T2" fmla="*/ 25 w 57"/>
                <a:gd name="T3" fmla="*/ 359 h 529"/>
                <a:gd name="T4" fmla="*/ 25 w 57"/>
                <a:gd name="T5" fmla="*/ 242 h 529"/>
                <a:gd name="T6" fmla="*/ 45 w 57"/>
                <a:gd name="T7" fmla="*/ 19 h 529"/>
                <a:gd name="T8" fmla="*/ 63 w 57"/>
                <a:gd name="T9" fmla="*/ 1 h 529"/>
                <a:gd name="T10" fmla="*/ 57 w 57"/>
                <a:gd name="T11" fmla="*/ 0 h 529"/>
                <a:gd name="T12" fmla="*/ 47 w 57"/>
                <a:gd name="T13" fmla="*/ 0 h 529"/>
                <a:gd name="T14" fmla="*/ 23 w 57"/>
                <a:gd name="T15" fmla="*/ 19 h 529"/>
                <a:gd name="T16" fmla="*/ 0 w 57"/>
                <a:gd name="T17" fmla="*/ 242 h 529"/>
                <a:gd name="T18" fmla="*/ 0 w 57"/>
                <a:gd name="T19" fmla="*/ 359 h 529"/>
                <a:gd name="T20" fmla="*/ 23 w 57"/>
                <a:gd name="T21" fmla="*/ 582 h 529"/>
                <a:gd name="T22" fmla="*/ 47 w 57"/>
                <a:gd name="T23" fmla="*/ 601 h 529"/>
                <a:gd name="T24" fmla="*/ 57 w 57"/>
                <a:gd name="T25" fmla="*/ 601 h 529"/>
                <a:gd name="T26" fmla="*/ 63 w 57"/>
                <a:gd name="T27" fmla="*/ 600 h 529"/>
                <a:gd name="T28" fmla="*/ 45 w 57"/>
                <a:gd name="T29" fmla="*/ 582 h 5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529">
                  <a:moveTo>
                    <a:pt x="41" y="513"/>
                  </a:moveTo>
                  <a:cubicBezTo>
                    <a:pt x="22" y="316"/>
                    <a:pt x="22" y="316"/>
                    <a:pt x="22" y="316"/>
                  </a:cubicBezTo>
                  <a:cubicBezTo>
                    <a:pt x="22" y="213"/>
                    <a:pt x="22" y="213"/>
                    <a:pt x="22" y="213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5" y="4"/>
                    <a:pt x="57" y="1"/>
                  </a:cubicBezTo>
                  <a:cubicBezTo>
                    <a:pt x="55" y="0"/>
                    <a:pt x="53" y="0"/>
                    <a:pt x="5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0"/>
                    <a:pt x="20" y="16"/>
                    <a:pt x="20" y="16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20" y="513"/>
                    <a:pt x="20" y="513"/>
                    <a:pt x="20" y="513"/>
                  </a:cubicBezTo>
                  <a:cubicBezTo>
                    <a:pt x="20" y="513"/>
                    <a:pt x="25" y="529"/>
                    <a:pt x="42" y="529"/>
                  </a:cubicBezTo>
                  <a:cubicBezTo>
                    <a:pt x="51" y="529"/>
                    <a:pt x="51" y="529"/>
                    <a:pt x="51" y="529"/>
                  </a:cubicBezTo>
                  <a:cubicBezTo>
                    <a:pt x="53" y="529"/>
                    <a:pt x="55" y="529"/>
                    <a:pt x="57" y="528"/>
                  </a:cubicBezTo>
                  <a:cubicBezTo>
                    <a:pt x="45" y="525"/>
                    <a:pt x="41" y="513"/>
                    <a:pt x="41" y="513"/>
                  </a:cubicBezTo>
                </a:path>
              </a:pathLst>
            </a:custGeom>
            <a:solidFill>
              <a:srgbClr val="E01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3" name="Freeform 40">
              <a:extLst>
                <a:ext uri="{FF2B5EF4-FFF2-40B4-BE49-F238E27FC236}">
                  <a16:creationId xmlns:a16="http://schemas.microsoft.com/office/drawing/2014/main" id="{31BF9269-1D99-4BFF-A315-4D5CEADB4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3169"/>
              <a:ext cx="99" cy="556"/>
            </a:xfrm>
            <a:custGeom>
              <a:avLst/>
              <a:gdLst>
                <a:gd name="T0" fmla="*/ 105 w 95"/>
                <a:gd name="T1" fmla="*/ 361 h 533"/>
                <a:gd name="T2" fmla="*/ 104 w 95"/>
                <a:gd name="T3" fmla="*/ 361 h 533"/>
                <a:gd name="T4" fmla="*/ 81 w 95"/>
                <a:gd name="T5" fmla="*/ 584 h 533"/>
                <a:gd name="T6" fmla="*/ 83 w 95"/>
                <a:gd name="T7" fmla="*/ 584 h 533"/>
                <a:gd name="T8" fmla="*/ 81 w 95"/>
                <a:gd name="T9" fmla="*/ 584 h 533"/>
                <a:gd name="T10" fmla="*/ 81 w 95"/>
                <a:gd name="T11" fmla="*/ 584 h 533"/>
                <a:gd name="T12" fmla="*/ 76 w 95"/>
                <a:gd name="T13" fmla="*/ 595 h 533"/>
                <a:gd name="T14" fmla="*/ 58 w 95"/>
                <a:gd name="T15" fmla="*/ 601 h 533"/>
                <a:gd name="T16" fmla="*/ 49 w 95"/>
                <a:gd name="T17" fmla="*/ 601 h 533"/>
                <a:gd name="T18" fmla="*/ 30 w 95"/>
                <a:gd name="T19" fmla="*/ 594 h 533"/>
                <a:gd name="T20" fmla="*/ 27 w 95"/>
                <a:gd name="T21" fmla="*/ 586 h 533"/>
                <a:gd name="T22" fmla="*/ 26 w 95"/>
                <a:gd name="T23" fmla="*/ 584 h 533"/>
                <a:gd name="T24" fmla="*/ 26 w 95"/>
                <a:gd name="T25" fmla="*/ 584 h 533"/>
                <a:gd name="T26" fmla="*/ 26 w 95"/>
                <a:gd name="T27" fmla="*/ 584 h 533"/>
                <a:gd name="T28" fmla="*/ 24 w 95"/>
                <a:gd name="T29" fmla="*/ 584 h 533"/>
                <a:gd name="T30" fmla="*/ 26 w 95"/>
                <a:gd name="T31" fmla="*/ 584 h 533"/>
                <a:gd name="T32" fmla="*/ 3 w 95"/>
                <a:gd name="T33" fmla="*/ 361 h 533"/>
                <a:gd name="T34" fmla="*/ 3 w 95"/>
                <a:gd name="T35" fmla="*/ 244 h 533"/>
                <a:gd name="T36" fmla="*/ 26 w 95"/>
                <a:gd name="T37" fmla="*/ 21 h 533"/>
                <a:gd name="T38" fmla="*/ 24 w 95"/>
                <a:gd name="T39" fmla="*/ 21 h 533"/>
                <a:gd name="T40" fmla="*/ 26 w 95"/>
                <a:gd name="T41" fmla="*/ 21 h 533"/>
                <a:gd name="T42" fmla="*/ 26 w 95"/>
                <a:gd name="T43" fmla="*/ 21 h 533"/>
                <a:gd name="T44" fmla="*/ 30 w 95"/>
                <a:gd name="T45" fmla="*/ 11 h 533"/>
                <a:gd name="T46" fmla="*/ 49 w 95"/>
                <a:gd name="T47" fmla="*/ 4 h 533"/>
                <a:gd name="T48" fmla="*/ 58 w 95"/>
                <a:gd name="T49" fmla="*/ 4 h 533"/>
                <a:gd name="T50" fmla="*/ 77 w 95"/>
                <a:gd name="T51" fmla="*/ 11 h 533"/>
                <a:gd name="T52" fmla="*/ 80 w 95"/>
                <a:gd name="T53" fmla="*/ 19 h 533"/>
                <a:gd name="T54" fmla="*/ 81 w 95"/>
                <a:gd name="T55" fmla="*/ 21 h 533"/>
                <a:gd name="T56" fmla="*/ 81 w 95"/>
                <a:gd name="T57" fmla="*/ 21 h 533"/>
                <a:gd name="T58" fmla="*/ 81 w 95"/>
                <a:gd name="T59" fmla="*/ 21 h 533"/>
                <a:gd name="T60" fmla="*/ 83 w 95"/>
                <a:gd name="T61" fmla="*/ 21 h 533"/>
                <a:gd name="T62" fmla="*/ 81 w 95"/>
                <a:gd name="T63" fmla="*/ 21 h 533"/>
                <a:gd name="T64" fmla="*/ 104 w 95"/>
                <a:gd name="T65" fmla="*/ 244 h 533"/>
                <a:gd name="T66" fmla="*/ 104 w 95"/>
                <a:gd name="T67" fmla="*/ 361 h 533"/>
                <a:gd name="T68" fmla="*/ 105 w 95"/>
                <a:gd name="T69" fmla="*/ 361 h 533"/>
                <a:gd name="T70" fmla="*/ 104 w 95"/>
                <a:gd name="T71" fmla="*/ 361 h 533"/>
                <a:gd name="T72" fmla="*/ 105 w 95"/>
                <a:gd name="T73" fmla="*/ 361 h 533"/>
                <a:gd name="T74" fmla="*/ 107 w 95"/>
                <a:gd name="T75" fmla="*/ 361 h 533"/>
                <a:gd name="T76" fmla="*/ 107 w 95"/>
                <a:gd name="T77" fmla="*/ 244 h 533"/>
                <a:gd name="T78" fmla="*/ 85 w 95"/>
                <a:gd name="T79" fmla="*/ 20 h 533"/>
                <a:gd name="T80" fmla="*/ 85 w 95"/>
                <a:gd name="T81" fmla="*/ 20 h 533"/>
                <a:gd name="T82" fmla="*/ 80 w 95"/>
                <a:gd name="T83" fmla="*/ 9 h 533"/>
                <a:gd name="T84" fmla="*/ 58 w 95"/>
                <a:gd name="T85" fmla="*/ 0 h 533"/>
                <a:gd name="T86" fmla="*/ 49 w 95"/>
                <a:gd name="T87" fmla="*/ 0 h 533"/>
                <a:gd name="T88" fmla="*/ 27 w 95"/>
                <a:gd name="T89" fmla="*/ 9 h 533"/>
                <a:gd name="T90" fmla="*/ 22 w 95"/>
                <a:gd name="T91" fmla="*/ 20 h 533"/>
                <a:gd name="T92" fmla="*/ 22 w 95"/>
                <a:gd name="T93" fmla="*/ 20 h 533"/>
                <a:gd name="T94" fmla="*/ 0 w 95"/>
                <a:gd name="T95" fmla="*/ 244 h 533"/>
                <a:gd name="T96" fmla="*/ 0 w 95"/>
                <a:gd name="T97" fmla="*/ 361 h 533"/>
                <a:gd name="T98" fmla="*/ 22 w 95"/>
                <a:gd name="T99" fmla="*/ 585 h 533"/>
                <a:gd name="T100" fmla="*/ 22 w 95"/>
                <a:gd name="T101" fmla="*/ 585 h 533"/>
                <a:gd name="T102" fmla="*/ 27 w 95"/>
                <a:gd name="T103" fmla="*/ 596 h 533"/>
                <a:gd name="T104" fmla="*/ 49 w 95"/>
                <a:gd name="T105" fmla="*/ 605 h 533"/>
                <a:gd name="T106" fmla="*/ 58 w 95"/>
                <a:gd name="T107" fmla="*/ 605 h 533"/>
                <a:gd name="T108" fmla="*/ 80 w 95"/>
                <a:gd name="T109" fmla="*/ 596 h 533"/>
                <a:gd name="T110" fmla="*/ 85 w 95"/>
                <a:gd name="T111" fmla="*/ 585 h 533"/>
                <a:gd name="T112" fmla="*/ 85 w 95"/>
                <a:gd name="T113" fmla="*/ 585 h 533"/>
                <a:gd name="T114" fmla="*/ 107 w 95"/>
                <a:gd name="T115" fmla="*/ 361 h 533"/>
                <a:gd name="T116" fmla="*/ 107 w 95"/>
                <a:gd name="T117" fmla="*/ 361 h 533"/>
                <a:gd name="T118" fmla="*/ 105 w 95"/>
                <a:gd name="T119" fmla="*/ 361 h 5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5" h="533">
                  <a:moveTo>
                    <a:pt x="93" y="318"/>
                  </a:moveTo>
                  <a:cubicBezTo>
                    <a:pt x="92" y="318"/>
                    <a:pt x="92" y="318"/>
                    <a:pt x="92" y="318"/>
                  </a:cubicBezTo>
                  <a:cubicBezTo>
                    <a:pt x="72" y="515"/>
                    <a:pt x="72" y="515"/>
                    <a:pt x="72" y="515"/>
                  </a:cubicBezTo>
                  <a:cubicBezTo>
                    <a:pt x="74" y="515"/>
                    <a:pt x="74" y="515"/>
                    <a:pt x="74" y="515"/>
                  </a:cubicBezTo>
                  <a:cubicBezTo>
                    <a:pt x="72" y="515"/>
                    <a:pt x="72" y="515"/>
                    <a:pt x="72" y="515"/>
                  </a:cubicBezTo>
                  <a:cubicBezTo>
                    <a:pt x="72" y="515"/>
                    <a:pt x="72" y="515"/>
                    <a:pt x="72" y="515"/>
                  </a:cubicBezTo>
                  <a:cubicBezTo>
                    <a:pt x="72" y="516"/>
                    <a:pt x="71" y="519"/>
                    <a:pt x="67" y="523"/>
                  </a:cubicBezTo>
                  <a:cubicBezTo>
                    <a:pt x="64" y="526"/>
                    <a:pt x="59" y="529"/>
                    <a:pt x="52" y="529"/>
                  </a:cubicBezTo>
                  <a:cubicBezTo>
                    <a:pt x="43" y="529"/>
                    <a:pt x="43" y="529"/>
                    <a:pt x="43" y="529"/>
                  </a:cubicBezTo>
                  <a:cubicBezTo>
                    <a:pt x="35" y="529"/>
                    <a:pt x="30" y="526"/>
                    <a:pt x="27" y="522"/>
                  </a:cubicBezTo>
                  <a:cubicBezTo>
                    <a:pt x="25" y="520"/>
                    <a:pt x="24" y="518"/>
                    <a:pt x="24" y="517"/>
                  </a:cubicBezTo>
                  <a:cubicBezTo>
                    <a:pt x="23" y="516"/>
                    <a:pt x="23" y="516"/>
                    <a:pt x="23" y="515"/>
                  </a:cubicBezTo>
                  <a:cubicBezTo>
                    <a:pt x="23" y="515"/>
                    <a:pt x="23" y="515"/>
                    <a:pt x="23" y="515"/>
                  </a:cubicBezTo>
                  <a:cubicBezTo>
                    <a:pt x="23" y="515"/>
                    <a:pt x="23" y="515"/>
                    <a:pt x="23" y="515"/>
                  </a:cubicBezTo>
                  <a:cubicBezTo>
                    <a:pt x="21" y="515"/>
                    <a:pt x="21" y="515"/>
                    <a:pt x="21" y="515"/>
                  </a:cubicBezTo>
                  <a:cubicBezTo>
                    <a:pt x="23" y="515"/>
                    <a:pt x="23" y="515"/>
                    <a:pt x="23" y="515"/>
                  </a:cubicBezTo>
                  <a:cubicBezTo>
                    <a:pt x="3" y="318"/>
                    <a:pt x="3" y="318"/>
                    <a:pt x="3" y="318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4" y="14"/>
                    <a:pt x="27" y="11"/>
                  </a:cubicBezTo>
                  <a:cubicBezTo>
                    <a:pt x="31" y="7"/>
                    <a:pt x="35" y="4"/>
                    <a:pt x="43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60" y="4"/>
                    <a:pt x="65" y="8"/>
                    <a:pt x="68" y="11"/>
                  </a:cubicBezTo>
                  <a:cubicBezTo>
                    <a:pt x="70" y="13"/>
                    <a:pt x="71" y="15"/>
                    <a:pt x="71" y="16"/>
                  </a:cubicBezTo>
                  <a:cubicBezTo>
                    <a:pt x="72" y="17"/>
                    <a:pt x="72" y="17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92" y="215"/>
                    <a:pt x="92" y="215"/>
                    <a:pt x="92" y="215"/>
                  </a:cubicBezTo>
                  <a:cubicBezTo>
                    <a:pt x="92" y="318"/>
                    <a:pt x="92" y="318"/>
                    <a:pt x="92" y="318"/>
                  </a:cubicBezTo>
                  <a:cubicBezTo>
                    <a:pt x="93" y="318"/>
                    <a:pt x="93" y="318"/>
                    <a:pt x="93" y="318"/>
                  </a:cubicBezTo>
                  <a:cubicBezTo>
                    <a:pt x="92" y="318"/>
                    <a:pt x="92" y="318"/>
                    <a:pt x="92" y="318"/>
                  </a:cubicBezTo>
                  <a:cubicBezTo>
                    <a:pt x="93" y="318"/>
                    <a:pt x="93" y="318"/>
                    <a:pt x="93" y="318"/>
                  </a:cubicBezTo>
                  <a:cubicBezTo>
                    <a:pt x="95" y="318"/>
                    <a:pt x="95" y="318"/>
                    <a:pt x="95" y="318"/>
                  </a:cubicBezTo>
                  <a:cubicBezTo>
                    <a:pt x="95" y="215"/>
                    <a:pt x="95" y="215"/>
                    <a:pt x="95" y="215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7"/>
                    <a:pt x="74" y="13"/>
                    <a:pt x="71" y="9"/>
                  </a:cubicBezTo>
                  <a:cubicBezTo>
                    <a:pt x="67" y="4"/>
                    <a:pt x="61" y="0"/>
                    <a:pt x="5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4" y="0"/>
                    <a:pt x="28" y="4"/>
                    <a:pt x="24" y="9"/>
                  </a:cubicBezTo>
                  <a:cubicBezTo>
                    <a:pt x="20" y="13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19" y="516"/>
                    <a:pt x="19" y="516"/>
                    <a:pt x="19" y="516"/>
                  </a:cubicBezTo>
                  <a:cubicBezTo>
                    <a:pt x="19" y="516"/>
                    <a:pt x="19" y="516"/>
                    <a:pt x="19" y="516"/>
                  </a:cubicBezTo>
                  <a:cubicBezTo>
                    <a:pt x="19" y="516"/>
                    <a:pt x="20" y="520"/>
                    <a:pt x="24" y="524"/>
                  </a:cubicBezTo>
                  <a:cubicBezTo>
                    <a:pt x="28" y="529"/>
                    <a:pt x="34" y="533"/>
                    <a:pt x="43" y="533"/>
                  </a:cubicBezTo>
                  <a:cubicBezTo>
                    <a:pt x="52" y="533"/>
                    <a:pt x="52" y="533"/>
                    <a:pt x="52" y="533"/>
                  </a:cubicBezTo>
                  <a:cubicBezTo>
                    <a:pt x="61" y="533"/>
                    <a:pt x="67" y="529"/>
                    <a:pt x="71" y="524"/>
                  </a:cubicBezTo>
                  <a:cubicBezTo>
                    <a:pt x="74" y="520"/>
                    <a:pt x="76" y="516"/>
                    <a:pt x="76" y="516"/>
                  </a:cubicBezTo>
                  <a:cubicBezTo>
                    <a:pt x="76" y="516"/>
                    <a:pt x="76" y="516"/>
                    <a:pt x="76" y="516"/>
                  </a:cubicBezTo>
                  <a:cubicBezTo>
                    <a:pt x="95" y="318"/>
                    <a:pt x="95" y="318"/>
                    <a:pt x="95" y="318"/>
                  </a:cubicBezTo>
                  <a:cubicBezTo>
                    <a:pt x="95" y="318"/>
                    <a:pt x="95" y="318"/>
                    <a:pt x="95" y="318"/>
                  </a:cubicBezTo>
                  <a:cubicBezTo>
                    <a:pt x="93" y="318"/>
                    <a:pt x="93" y="318"/>
                    <a:pt x="93" y="318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4" name="Freeform 41">
              <a:extLst>
                <a:ext uri="{FF2B5EF4-FFF2-40B4-BE49-F238E27FC236}">
                  <a16:creationId xmlns:a16="http://schemas.microsoft.com/office/drawing/2014/main" id="{62050074-A8D2-4FCF-9983-1AB1BF007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3357"/>
              <a:ext cx="124" cy="178"/>
            </a:xfrm>
            <a:custGeom>
              <a:avLst/>
              <a:gdLst>
                <a:gd name="T0" fmla="*/ 137 w 118"/>
                <a:gd name="T1" fmla="*/ 155 h 171"/>
                <a:gd name="T2" fmla="*/ 119 w 118"/>
                <a:gd name="T3" fmla="*/ 193 h 171"/>
                <a:gd name="T4" fmla="*/ 25 w 118"/>
                <a:gd name="T5" fmla="*/ 180 h 171"/>
                <a:gd name="T6" fmla="*/ 0 w 118"/>
                <a:gd name="T7" fmla="*/ 155 h 171"/>
                <a:gd name="T8" fmla="*/ 0 w 118"/>
                <a:gd name="T9" fmla="*/ 37 h 171"/>
                <a:gd name="T10" fmla="*/ 25 w 118"/>
                <a:gd name="T11" fmla="*/ 12 h 171"/>
                <a:gd name="T12" fmla="*/ 119 w 118"/>
                <a:gd name="T13" fmla="*/ 0 h 171"/>
                <a:gd name="T14" fmla="*/ 137 w 118"/>
                <a:gd name="T15" fmla="*/ 37 h 171"/>
                <a:gd name="T16" fmla="*/ 137 w 118"/>
                <a:gd name="T17" fmla="*/ 155 h 1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71">
                  <a:moveTo>
                    <a:pt x="118" y="137"/>
                  </a:moveTo>
                  <a:cubicBezTo>
                    <a:pt x="118" y="149"/>
                    <a:pt x="115" y="171"/>
                    <a:pt x="103" y="171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10" y="159"/>
                    <a:pt x="0" y="149"/>
                    <a:pt x="0" y="1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2"/>
                    <a:pt x="10" y="12"/>
                    <a:pt x="22" y="12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5" y="0"/>
                    <a:pt x="118" y="22"/>
                    <a:pt x="118" y="34"/>
                  </a:cubicBezTo>
                  <a:cubicBezTo>
                    <a:pt x="118" y="137"/>
                    <a:pt x="118" y="137"/>
                    <a:pt x="118" y="137"/>
                  </a:cubicBezTo>
                </a:path>
              </a:pathLst>
            </a:custGeom>
            <a:solidFill>
              <a:srgbClr val="E42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5" name="Freeform 42">
              <a:extLst>
                <a:ext uri="{FF2B5EF4-FFF2-40B4-BE49-F238E27FC236}">
                  <a16:creationId xmlns:a16="http://schemas.microsoft.com/office/drawing/2014/main" id="{9A83F907-8CEC-4E56-8EB9-07DD2E0CC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3461"/>
              <a:ext cx="124" cy="74"/>
            </a:xfrm>
            <a:custGeom>
              <a:avLst/>
              <a:gdLst>
                <a:gd name="T0" fmla="*/ 119 w 118"/>
                <a:gd name="T1" fmla="*/ 38 h 71"/>
                <a:gd name="T2" fmla="*/ 25 w 118"/>
                <a:gd name="T3" fmla="*/ 26 h 71"/>
                <a:gd name="T4" fmla="*/ 0 w 118"/>
                <a:gd name="T5" fmla="*/ 0 h 71"/>
                <a:gd name="T6" fmla="*/ 0 w 118"/>
                <a:gd name="T7" fmla="*/ 43 h 71"/>
                <a:gd name="T8" fmla="*/ 25 w 118"/>
                <a:gd name="T9" fmla="*/ 67 h 71"/>
                <a:gd name="T10" fmla="*/ 119 w 118"/>
                <a:gd name="T11" fmla="*/ 80 h 71"/>
                <a:gd name="T12" fmla="*/ 137 w 118"/>
                <a:gd name="T13" fmla="*/ 43 h 71"/>
                <a:gd name="T14" fmla="*/ 137 w 118"/>
                <a:gd name="T15" fmla="*/ 0 h 71"/>
                <a:gd name="T16" fmla="*/ 119 w 118"/>
                <a:gd name="T17" fmla="*/ 38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71">
                  <a:moveTo>
                    <a:pt x="103" y="34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10" y="23"/>
                    <a:pt x="0" y="13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9"/>
                    <a:pt x="10" y="59"/>
                    <a:pt x="22" y="59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15" y="71"/>
                    <a:pt x="118" y="49"/>
                    <a:pt x="118" y="37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13"/>
                    <a:pt x="115" y="34"/>
                    <a:pt x="103" y="34"/>
                  </a:cubicBezTo>
                </a:path>
              </a:pathLst>
            </a:custGeom>
            <a:solidFill>
              <a:srgbClr val="E31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Freeform 43">
              <a:extLst>
                <a:ext uri="{FF2B5EF4-FFF2-40B4-BE49-F238E27FC236}">
                  <a16:creationId xmlns:a16="http://schemas.microsoft.com/office/drawing/2014/main" id="{5EB440C4-BCAE-4C66-9FA1-E50467F16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3324"/>
              <a:ext cx="461" cy="244"/>
            </a:xfrm>
            <a:custGeom>
              <a:avLst/>
              <a:gdLst>
                <a:gd name="T0" fmla="*/ 0 w 440"/>
                <a:gd name="T1" fmla="*/ 229 h 234"/>
                <a:gd name="T2" fmla="*/ 54 w 440"/>
                <a:gd name="T3" fmla="*/ 223 h 234"/>
                <a:gd name="T4" fmla="*/ 83 w 440"/>
                <a:gd name="T5" fmla="*/ 229 h 234"/>
                <a:gd name="T6" fmla="*/ 101 w 440"/>
                <a:gd name="T7" fmla="*/ 226 h 234"/>
                <a:gd name="T8" fmla="*/ 169 w 440"/>
                <a:gd name="T9" fmla="*/ 205 h 234"/>
                <a:gd name="T10" fmla="*/ 234 w 440"/>
                <a:gd name="T11" fmla="*/ 233 h 234"/>
                <a:gd name="T12" fmla="*/ 257 w 440"/>
                <a:gd name="T13" fmla="*/ 245 h 234"/>
                <a:gd name="T14" fmla="*/ 288 w 440"/>
                <a:gd name="T15" fmla="*/ 265 h 234"/>
                <a:gd name="T16" fmla="*/ 323 w 440"/>
                <a:gd name="T17" fmla="*/ 221 h 234"/>
                <a:gd name="T18" fmla="*/ 354 w 440"/>
                <a:gd name="T19" fmla="*/ 233 h 234"/>
                <a:gd name="T20" fmla="*/ 381 w 440"/>
                <a:gd name="T21" fmla="*/ 233 h 234"/>
                <a:gd name="T22" fmla="*/ 437 w 440"/>
                <a:gd name="T23" fmla="*/ 210 h 234"/>
                <a:gd name="T24" fmla="*/ 482 w 440"/>
                <a:gd name="T25" fmla="*/ 231 h 234"/>
                <a:gd name="T26" fmla="*/ 506 w 440"/>
                <a:gd name="T27" fmla="*/ 231 h 234"/>
                <a:gd name="T28" fmla="*/ 506 w 440"/>
                <a:gd name="T29" fmla="*/ 145 h 234"/>
                <a:gd name="T30" fmla="*/ 506 w 440"/>
                <a:gd name="T31" fmla="*/ 122 h 234"/>
                <a:gd name="T32" fmla="*/ 506 w 440"/>
                <a:gd name="T33" fmla="*/ 34 h 234"/>
                <a:gd name="T34" fmla="*/ 482 w 440"/>
                <a:gd name="T35" fmla="*/ 34 h 234"/>
                <a:gd name="T36" fmla="*/ 437 w 440"/>
                <a:gd name="T37" fmla="*/ 55 h 234"/>
                <a:gd name="T38" fmla="*/ 381 w 440"/>
                <a:gd name="T39" fmla="*/ 32 h 234"/>
                <a:gd name="T40" fmla="*/ 354 w 440"/>
                <a:gd name="T41" fmla="*/ 32 h 234"/>
                <a:gd name="T42" fmla="*/ 323 w 440"/>
                <a:gd name="T43" fmla="*/ 46 h 234"/>
                <a:gd name="T44" fmla="*/ 288 w 440"/>
                <a:gd name="T45" fmla="*/ 0 h 234"/>
                <a:gd name="T46" fmla="*/ 257 w 440"/>
                <a:gd name="T47" fmla="*/ 22 h 234"/>
                <a:gd name="T48" fmla="*/ 234 w 440"/>
                <a:gd name="T49" fmla="*/ 33 h 234"/>
                <a:gd name="T50" fmla="*/ 169 w 440"/>
                <a:gd name="T51" fmla="*/ 60 h 234"/>
                <a:gd name="T52" fmla="*/ 101 w 440"/>
                <a:gd name="T53" fmla="*/ 40 h 234"/>
                <a:gd name="T54" fmla="*/ 83 w 440"/>
                <a:gd name="T55" fmla="*/ 36 h 234"/>
                <a:gd name="T56" fmla="*/ 54 w 440"/>
                <a:gd name="T57" fmla="*/ 43 h 234"/>
                <a:gd name="T58" fmla="*/ 0 w 440"/>
                <a:gd name="T59" fmla="*/ 35 h 234"/>
                <a:gd name="T60" fmla="*/ 0 w 440"/>
                <a:gd name="T61" fmla="*/ 229 h 2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40" h="234">
                  <a:moveTo>
                    <a:pt x="0" y="202"/>
                  </a:moveTo>
                  <a:cubicBezTo>
                    <a:pt x="0" y="202"/>
                    <a:pt x="32" y="219"/>
                    <a:pt x="48" y="197"/>
                  </a:cubicBezTo>
                  <a:cubicBezTo>
                    <a:pt x="48" y="197"/>
                    <a:pt x="62" y="198"/>
                    <a:pt x="72" y="202"/>
                  </a:cubicBezTo>
                  <a:cubicBezTo>
                    <a:pt x="81" y="205"/>
                    <a:pt x="88" y="199"/>
                    <a:pt x="88" y="199"/>
                  </a:cubicBezTo>
                  <a:cubicBezTo>
                    <a:pt x="88" y="199"/>
                    <a:pt x="101" y="181"/>
                    <a:pt x="147" y="181"/>
                  </a:cubicBezTo>
                  <a:cubicBezTo>
                    <a:pt x="193" y="181"/>
                    <a:pt x="203" y="205"/>
                    <a:pt x="203" y="205"/>
                  </a:cubicBezTo>
                  <a:cubicBezTo>
                    <a:pt x="203" y="205"/>
                    <a:pt x="206" y="216"/>
                    <a:pt x="223" y="216"/>
                  </a:cubicBezTo>
                  <a:cubicBezTo>
                    <a:pt x="223" y="216"/>
                    <a:pt x="223" y="234"/>
                    <a:pt x="250" y="234"/>
                  </a:cubicBezTo>
                  <a:cubicBezTo>
                    <a:pt x="277" y="234"/>
                    <a:pt x="281" y="217"/>
                    <a:pt x="281" y="195"/>
                  </a:cubicBezTo>
                  <a:cubicBezTo>
                    <a:pt x="308" y="205"/>
                    <a:pt x="308" y="205"/>
                    <a:pt x="308" y="205"/>
                  </a:cubicBezTo>
                  <a:cubicBezTo>
                    <a:pt x="331" y="205"/>
                    <a:pt x="331" y="205"/>
                    <a:pt x="331" y="205"/>
                  </a:cubicBezTo>
                  <a:cubicBezTo>
                    <a:pt x="331" y="205"/>
                    <a:pt x="338" y="186"/>
                    <a:pt x="380" y="185"/>
                  </a:cubicBezTo>
                  <a:cubicBezTo>
                    <a:pt x="412" y="185"/>
                    <a:pt x="419" y="204"/>
                    <a:pt x="419" y="204"/>
                  </a:cubicBezTo>
                  <a:cubicBezTo>
                    <a:pt x="440" y="204"/>
                    <a:pt x="440" y="204"/>
                    <a:pt x="440" y="204"/>
                  </a:cubicBezTo>
                  <a:cubicBezTo>
                    <a:pt x="440" y="128"/>
                    <a:pt x="440" y="128"/>
                    <a:pt x="440" y="128"/>
                  </a:cubicBezTo>
                  <a:cubicBezTo>
                    <a:pt x="440" y="107"/>
                    <a:pt x="440" y="107"/>
                    <a:pt x="440" y="107"/>
                  </a:cubicBezTo>
                  <a:cubicBezTo>
                    <a:pt x="440" y="31"/>
                    <a:pt x="440" y="31"/>
                    <a:pt x="440" y="31"/>
                  </a:cubicBezTo>
                  <a:cubicBezTo>
                    <a:pt x="419" y="31"/>
                    <a:pt x="419" y="31"/>
                    <a:pt x="419" y="31"/>
                  </a:cubicBezTo>
                  <a:cubicBezTo>
                    <a:pt x="419" y="31"/>
                    <a:pt x="412" y="50"/>
                    <a:pt x="380" y="49"/>
                  </a:cubicBezTo>
                  <a:cubicBezTo>
                    <a:pt x="338" y="48"/>
                    <a:pt x="331" y="29"/>
                    <a:pt x="331" y="29"/>
                  </a:cubicBezTo>
                  <a:cubicBezTo>
                    <a:pt x="308" y="29"/>
                    <a:pt x="308" y="29"/>
                    <a:pt x="308" y="29"/>
                  </a:cubicBezTo>
                  <a:cubicBezTo>
                    <a:pt x="281" y="40"/>
                    <a:pt x="281" y="40"/>
                    <a:pt x="281" y="40"/>
                  </a:cubicBezTo>
                  <a:cubicBezTo>
                    <a:pt x="281" y="17"/>
                    <a:pt x="277" y="0"/>
                    <a:pt x="250" y="0"/>
                  </a:cubicBezTo>
                  <a:cubicBezTo>
                    <a:pt x="223" y="0"/>
                    <a:pt x="223" y="19"/>
                    <a:pt x="223" y="19"/>
                  </a:cubicBezTo>
                  <a:cubicBezTo>
                    <a:pt x="206" y="19"/>
                    <a:pt x="203" y="30"/>
                    <a:pt x="203" y="30"/>
                  </a:cubicBezTo>
                  <a:cubicBezTo>
                    <a:pt x="203" y="30"/>
                    <a:pt x="193" y="54"/>
                    <a:pt x="147" y="54"/>
                  </a:cubicBezTo>
                  <a:cubicBezTo>
                    <a:pt x="101" y="54"/>
                    <a:pt x="88" y="35"/>
                    <a:pt x="88" y="35"/>
                  </a:cubicBezTo>
                  <a:cubicBezTo>
                    <a:pt x="88" y="35"/>
                    <a:pt x="81" y="29"/>
                    <a:pt x="72" y="33"/>
                  </a:cubicBezTo>
                  <a:cubicBezTo>
                    <a:pt x="62" y="37"/>
                    <a:pt x="48" y="37"/>
                    <a:pt x="48" y="37"/>
                  </a:cubicBezTo>
                  <a:cubicBezTo>
                    <a:pt x="32" y="16"/>
                    <a:pt x="0" y="32"/>
                    <a:pt x="0" y="32"/>
                  </a:cubicBezTo>
                  <a:cubicBezTo>
                    <a:pt x="0" y="202"/>
                    <a:pt x="0" y="202"/>
                    <a:pt x="0" y="202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7" name="Freeform 44">
              <a:extLst>
                <a:ext uri="{FF2B5EF4-FFF2-40B4-BE49-F238E27FC236}">
                  <a16:creationId xmlns:a16="http://schemas.microsoft.com/office/drawing/2014/main" id="{30588FDE-AE39-4D97-9FE3-B289F5E15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3343"/>
              <a:ext cx="461" cy="69"/>
            </a:xfrm>
            <a:custGeom>
              <a:avLst/>
              <a:gdLst>
                <a:gd name="T0" fmla="*/ 437 w 440"/>
                <a:gd name="T1" fmla="*/ 55 h 66"/>
                <a:gd name="T2" fmla="*/ 381 w 440"/>
                <a:gd name="T3" fmla="*/ 32 h 66"/>
                <a:gd name="T4" fmla="*/ 354 w 440"/>
                <a:gd name="T5" fmla="*/ 32 h 66"/>
                <a:gd name="T6" fmla="*/ 323 w 440"/>
                <a:gd name="T7" fmla="*/ 45 h 66"/>
                <a:gd name="T8" fmla="*/ 288 w 440"/>
                <a:gd name="T9" fmla="*/ 0 h 66"/>
                <a:gd name="T10" fmla="*/ 256 w 440"/>
                <a:gd name="T11" fmla="*/ 21 h 66"/>
                <a:gd name="T12" fmla="*/ 234 w 440"/>
                <a:gd name="T13" fmla="*/ 32 h 66"/>
                <a:gd name="T14" fmla="*/ 169 w 440"/>
                <a:gd name="T15" fmla="*/ 61 h 66"/>
                <a:gd name="T16" fmla="*/ 101 w 440"/>
                <a:gd name="T17" fmla="*/ 41 h 66"/>
                <a:gd name="T18" fmla="*/ 83 w 440"/>
                <a:gd name="T19" fmla="*/ 37 h 66"/>
                <a:gd name="T20" fmla="*/ 54 w 440"/>
                <a:gd name="T21" fmla="*/ 43 h 66"/>
                <a:gd name="T22" fmla="*/ 0 w 440"/>
                <a:gd name="T23" fmla="*/ 37 h 66"/>
                <a:gd name="T24" fmla="*/ 0 w 440"/>
                <a:gd name="T25" fmla="*/ 51 h 66"/>
                <a:gd name="T26" fmla="*/ 54 w 440"/>
                <a:gd name="T27" fmla="*/ 56 h 66"/>
                <a:gd name="T28" fmla="*/ 83 w 440"/>
                <a:gd name="T29" fmla="*/ 52 h 66"/>
                <a:gd name="T30" fmla="*/ 101 w 440"/>
                <a:gd name="T31" fmla="*/ 54 h 66"/>
                <a:gd name="T32" fmla="*/ 169 w 440"/>
                <a:gd name="T33" fmla="*/ 75 h 66"/>
                <a:gd name="T34" fmla="*/ 234 w 440"/>
                <a:gd name="T35" fmla="*/ 49 h 66"/>
                <a:gd name="T36" fmla="*/ 256 w 440"/>
                <a:gd name="T37" fmla="*/ 37 h 66"/>
                <a:gd name="T38" fmla="*/ 288 w 440"/>
                <a:gd name="T39" fmla="*/ 16 h 66"/>
                <a:gd name="T40" fmla="*/ 323 w 440"/>
                <a:gd name="T41" fmla="*/ 59 h 66"/>
                <a:gd name="T42" fmla="*/ 354 w 440"/>
                <a:gd name="T43" fmla="*/ 48 h 66"/>
                <a:gd name="T44" fmla="*/ 381 w 440"/>
                <a:gd name="T45" fmla="*/ 48 h 66"/>
                <a:gd name="T46" fmla="*/ 437 w 440"/>
                <a:gd name="T47" fmla="*/ 71 h 66"/>
                <a:gd name="T48" fmla="*/ 482 w 440"/>
                <a:gd name="T49" fmla="*/ 49 h 66"/>
                <a:gd name="T50" fmla="*/ 506 w 440"/>
                <a:gd name="T51" fmla="*/ 49 h 66"/>
                <a:gd name="T52" fmla="*/ 506 w 440"/>
                <a:gd name="T53" fmla="*/ 33 h 66"/>
                <a:gd name="T54" fmla="*/ 482 w 440"/>
                <a:gd name="T55" fmla="*/ 33 h 66"/>
                <a:gd name="T56" fmla="*/ 437 w 440"/>
                <a:gd name="T57" fmla="*/ 55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40" h="66">
                  <a:moveTo>
                    <a:pt x="380" y="49"/>
                  </a:moveTo>
                  <a:cubicBezTo>
                    <a:pt x="338" y="48"/>
                    <a:pt x="331" y="29"/>
                    <a:pt x="331" y="29"/>
                  </a:cubicBezTo>
                  <a:cubicBezTo>
                    <a:pt x="308" y="29"/>
                    <a:pt x="308" y="29"/>
                    <a:pt x="308" y="29"/>
                  </a:cubicBezTo>
                  <a:cubicBezTo>
                    <a:pt x="281" y="39"/>
                    <a:pt x="281" y="39"/>
                    <a:pt x="281" y="39"/>
                  </a:cubicBezTo>
                  <a:cubicBezTo>
                    <a:pt x="281" y="17"/>
                    <a:pt x="277" y="0"/>
                    <a:pt x="250" y="0"/>
                  </a:cubicBezTo>
                  <a:cubicBezTo>
                    <a:pt x="222" y="0"/>
                    <a:pt x="222" y="18"/>
                    <a:pt x="222" y="18"/>
                  </a:cubicBezTo>
                  <a:cubicBezTo>
                    <a:pt x="206" y="18"/>
                    <a:pt x="203" y="29"/>
                    <a:pt x="203" y="29"/>
                  </a:cubicBezTo>
                  <a:cubicBezTo>
                    <a:pt x="203" y="29"/>
                    <a:pt x="193" y="53"/>
                    <a:pt x="147" y="53"/>
                  </a:cubicBezTo>
                  <a:cubicBezTo>
                    <a:pt x="101" y="53"/>
                    <a:pt x="88" y="35"/>
                    <a:pt x="88" y="35"/>
                  </a:cubicBezTo>
                  <a:cubicBezTo>
                    <a:pt x="88" y="35"/>
                    <a:pt x="81" y="29"/>
                    <a:pt x="72" y="32"/>
                  </a:cubicBezTo>
                  <a:cubicBezTo>
                    <a:pt x="62" y="36"/>
                    <a:pt x="48" y="37"/>
                    <a:pt x="48" y="37"/>
                  </a:cubicBezTo>
                  <a:cubicBezTo>
                    <a:pt x="32" y="15"/>
                    <a:pt x="0" y="32"/>
                    <a:pt x="0" y="3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32" y="29"/>
                    <a:pt x="48" y="50"/>
                  </a:cubicBezTo>
                  <a:cubicBezTo>
                    <a:pt x="48" y="50"/>
                    <a:pt x="62" y="49"/>
                    <a:pt x="72" y="46"/>
                  </a:cubicBezTo>
                  <a:cubicBezTo>
                    <a:pt x="81" y="42"/>
                    <a:pt x="88" y="48"/>
                    <a:pt x="88" y="48"/>
                  </a:cubicBezTo>
                  <a:cubicBezTo>
                    <a:pt x="88" y="48"/>
                    <a:pt x="101" y="66"/>
                    <a:pt x="147" y="66"/>
                  </a:cubicBezTo>
                  <a:cubicBezTo>
                    <a:pt x="193" y="66"/>
                    <a:pt x="203" y="43"/>
                    <a:pt x="203" y="43"/>
                  </a:cubicBezTo>
                  <a:cubicBezTo>
                    <a:pt x="203" y="43"/>
                    <a:pt x="206" y="32"/>
                    <a:pt x="222" y="32"/>
                  </a:cubicBezTo>
                  <a:cubicBezTo>
                    <a:pt x="222" y="32"/>
                    <a:pt x="222" y="13"/>
                    <a:pt x="250" y="13"/>
                  </a:cubicBezTo>
                  <a:cubicBezTo>
                    <a:pt x="277" y="13"/>
                    <a:pt x="281" y="30"/>
                    <a:pt x="281" y="52"/>
                  </a:cubicBezTo>
                  <a:cubicBezTo>
                    <a:pt x="308" y="42"/>
                    <a:pt x="308" y="42"/>
                    <a:pt x="308" y="42"/>
                  </a:cubicBezTo>
                  <a:cubicBezTo>
                    <a:pt x="331" y="42"/>
                    <a:pt x="331" y="42"/>
                    <a:pt x="331" y="42"/>
                  </a:cubicBezTo>
                  <a:cubicBezTo>
                    <a:pt x="331" y="42"/>
                    <a:pt x="338" y="61"/>
                    <a:pt x="380" y="62"/>
                  </a:cubicBezTo>
                  <a:cubicBezTo>
                    <a:pt x="412" y="63"/>
                    <a:pt x="419" y="43"/>
                    <a:pt x="419" y="43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40" y="30"/>
                    <a:pt x="440" y="30"/>
                    <a:pt x="440" y="30"/>
                  </a:cubicBezTo>
                  <a:cubicBezTo>
                    <a:pt x="419" y="30"/>
                    <a:pt x="419" y="30"/>
                    <a:pt x="419" y="30"/>
                  </a:cubicBezTo>
                  <a:cubicBezTo>
                    <a:pt x="419" y="30"/>
                    <a:pt x="412" y="49"/>
                    <a:pt x="380" y="49"/>
                  </a:cubicBez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8" name="Freeform 45">
              <a:extLst>
                <a:ext uri="{FF2B5EF4-FFF2-40B4-BE49-F238E27FC236}">
                  <a16:creationId xmlns:a16="http://schemas.microsoft.com/office/drawing/2014/main" id="{516BC9C2-D3EB-4BBE-8C57-35947278E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3462"/>
              <a:ext cx="461" cy="106"/>
            </a:xfrm>
            <a:custGeom>
              <a:avLst/>
              <a:gdLst>
                <a:gd name="T0" fmla="*/ 381 w 440"/>
                <a:gd name="T1" fmla="*/ 27 h 102"/>
                <a:gd name="T2" fmla="*/ 354 w 440"/>
                <a:gd name="T3" fmla="*/ 27 h 102"/>
                <a:gd name="T4" fmla="*/ 323 w 440"/>
                <a:gd name="T5" fmla="*/ 17 h 102"/>
                <a:gd name="T6" fmla="*/ 288 w 440"/>
                <a:gd name="T7" fmla="*/ 59 h 102"/>
                <a:gd name="T8" fmla="*/ 257 w 440"/>
                <a:gd name="T9" fmla="*/ 38 h 102"/>
                <a:gd name="T10" fmla="*/ 234 w 440"/>
                <a:gd name="T11" fmla="*/ 27 h 102"/>
                <a:gd name="T12" fmla="*/ 169 w 440"/>
                <a:gd name="T13" fmla="*/ 0 h 102"/>
                <a:gd name="T14" fmla="*/ 101 w 440"/>
                <a:gd name="T15" fmla="*/ 22 h 102"/>
                <a:gd name="T16" fmla="*/ 83 w 440"/>
                <a:gd name="T17" fmla="*/ 24 h 102"/>
                <a:gd name="T18" fmla="*/ 54 w 440"/>
                <a:gd name="T19" fmla="*/ 19 h 102"/>
                <a:gd name="T20" fmla="*/ 0 w 440"/>
                <a:gd name="T21" fmla="*/ 24 h 102"/>
                <a:gd name="T22" fmla="*/ 0 w 440"/>
                <a:gd name="T23" fmla="*/ 79 h 102"/>
                <a:gd name="T24" fmla="*/ 54 w 440"/>
                <a:gd name="T25" fmla="*/ 74 h 102"/>
                <a:gd name="T26" fmla="*/ 83 w 440"/>
                <a:gd name="T27" fmla="*/ 79 h 102"/>
                <a:gd name="T28" fmla="*/ 101 w 440"/>
                <a:gd name="T29" fmla="*/ 76 h 102"/>
                <a:gd name="T30" fmla="*/ 169 w 440"/>
                <a:gd name="T31" fmla="*/ 55 h 102"/>
                <a:gd name="T32" fmla="*/ 234 w 440"/>
                <a:gd name="T33" fmla="*/ 82 h 102"/>
                <a:gd name="T34" fmla="*/ 257 w 440"/>
                <a:gd name="T35" fmla="*/ 94 h 102"/>
                <a:gd name="T36" fmla="*/ 288 w 440"/>
                <a:gd name="T37" fmla="*/ 114 h 102"/>
                <a:gd name="T38" fmla="*/ 323 w 440"/>
                <a:gd name="T39" fmla="*/ 71 h 102"/>
                <a:gd name="T40" fmla="*/ 354 w 440"/>
                <a:gd name="T41" fmla="*/ 82 h 102"/>
                <a:gd name="T42" fmla="*/ 381 w 440"/>
                <a:gd name="T43" fmla="*/ 82 h 102"/>
                <a:gd name="T44" fmla="*/ 437 w 440"/>
                <a:gd name="T45" fmla="*/ 59 h 102"/>
                <a:gd name="T46" fmla="*/ 482 w 440"/>
                <a:gd name="T47" fmla="*/ 81 h 102"/>
                <a:gd name="T48" fmla="*/ 506 w 440"/>
                <a:gd name="T49" fmla="*/ 81 h 102"/>
                <a:gd name="T50" fmla="*/ 506 w 440"/>
                <a:gd name="T51" fmla="*/ 26 h 102"/>
                <a:gd name="T52" fmla="*/ 482 w 440"/>
                <a:gd name="T53" fmla="*/ 26 h 102"/>
                <a:gd name="T54" fmla="*/ 381 w 440"/>
                <a:gd name="T55" fmla="*/ 27 h 10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40" h="102">
                  <a:moveTo>
                    <a:pt x="331" y="24"/>
                  </a:moveTo>
                  <a:cubicBezTo>
                    <a:pt x="308" y="24"/>
                    <a:pt x="308" y="24"/>
                    <a:pt x="308" y="24"/>
                  </a:cubicBezTo>
                  <a:cubicBezTo>
                    <a:pt x="281" y="14"/>
                    <a:pt x="281" y="14"/>
                    <a:pt x="281" y="14"/>
                  </a:cubicBezTo>
                  <a:cubicBezTo>
                    <a:pt x="281" y="36"/>
                    <a:pt x="277" y="53"/>
                    <a:pt x="250" y="53"/>
                  </a:cubicBezTo>
                  <a:cubicBezTo>
                    <a:pt x="223" y="53"/>
                    <a:pt x="223" y="35"/>
                    <a:pt x="223" y="35"/>
                  </a:cubicBezTo>
                  <a:cubicBezTo>
                    <a:pt x="206" y="35"/>
                    <a:pt x="203" y="24"/>
                    <a:pt x="203" y="24"/>
                  </a:cubicBezTo>
                  <a:cubicBezTo>
                    <a:pt x="203" y="24"/>
                    <a:pt x="193" y="0"/>
                    <a:pt x="147" y="0"/>
                  </a:cubicBezTo>
                  <a:cubicBezTo>
                    <a:pt x="101" y="0"/>
                    <a:pt x="88" y="19"/>
                    <a:pt x="88" y="19"/>
                  </a:cubicBezTo>
                  <a:cubicBezTo>
                    <a:pt x="88" y="19"/>
                    <a:pt x="81" y="24"/>
                    <a:pt x="72" y="21"/>
                  </a:cubicBezTo>
                  <a:cubicBezTo>
                    <a:pt x="62" y="17"/>
                    <a:pt x="48" y="16"/>
                    <a:pt x="48" y="16"/>
                  </a:cubicBezTo>
                  <a:cubicBezTo>
                    <a:pt x="32" y="38"/>
                    <a:pt x="0" y="21"/>
                    <a:pt x="0" y="2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32" y="87"/>
                    <a:pt x="48" y="65"/>
                  </a:cubicBezTo>
                  <a:cubicBezTo>
                    <a:pt x="48" y="65"/>
                    <a:pt x="62" y="66"/>
                    <a:pt x="72" y="70"/>
                  </a:cubicBezTo>
                  <a:cubicBezTo>
                    <a:pt x="81" y="73"/>
                    <a:pt x="88" y="67"/>
                    <a:pt x="88" y="67"/>
                  </a:cubicBezTo>
                  <a:cubicBezTo>
                    <a:pt x="88" y="67"/>
                    <a:pt x="101" y="49"/>
                    <a:pt x="147" y="49"/>
                  </a:cubicBezTo>
                  <a:cubicBezTo>
                    <a:pt x="193" y="49"/>
                    <a:pt x="203" y="73"/>
                    <a:pt x="203" y="73"/>
                  </a:cubicBezTo>
                  <a:cubicBezTo>
                    <a:pt x="203" y="73"/>
                    <a:pt x="206" y="84"/>
                    <a:pt x="223" y="84"/>
                  </a:cubicBezTo>
                  <a:cubicBezTo>
                    <a:pt x="223" y="84"/>
                    <a:pt x="223" y="102"/>
                    <a:pt x="250" y="102"/>
                  </a:cubicBezTo>
                  <a:cubicBezTo>
                    <a:pt x="277" y="102"/>
                    <a:pt x="281" y="85"/>
                    <a:pt x="281" y="63"/>
                  </a:cubicBezTo>
                  <a:cubicBezTo>
                    <a:pt x="308" y="73"/>
                    <a:pt x="308" y="73"/>
                    <a:pt x="308" y="73"/>
                  </a:cubicBezTo>
                  <a:cubicBezTo>
                    <a:pt x="331" y="73"/>
                    <a:pt x="331" y="73"/>
                    <a:pt x="331" y="73"/>
                  </a:cubicBezTo>
                  <a:cubicBezTo>
                    <a:pt x="331" y="73"/>
                    <a:pt x="338" y="54"/>
                    <a:pt x="380" y="53"/>
                  </a:cubicBezTo>
                  <a:cubicBezTo>
                    <a:pt x="412" y="53"/>
                    <a:pt x="419" y="72"/>
                    <a:pt x="419" y="72"/>
                  </a:cubicBezTo>
                  <a:cubicBezTo>
                    <a:pt x="440" y="72"/>
                    <a:pt x="440" y="72"/>
                    <a:pt x="440" y="72"/>
                  </a:cubicBezTo>
                  <a:cubicBezTo>
                    <a:pt x="440" y="23"/>
                    <a:pt x="440" y="23"/>
                    <a:pt x="440" y="23"/>
                  </a:cubicBezTo>
                  <a:cubicBezTo>
                    <a:pt x="419" y="23"/>
                    <a:pt x="419" y="23"/>
                    <a:pt x="419" y="23"/>
                  </a:cubicBezTo>
                  <a:lnTo>
                    <a:pt x="331" y="24"/>
                  </a:lnTo>
                  <a:close/>
                </a:path>
              </a:pathLst>
            </a:custGeom>
            <a:solidFill>
              <a:srgbClr val="CC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9" name="Freeform 46">
              <a:extLst>
                <a:ext uri="{FF2B5EF4-FFF2-40B4-BE49-F238E27FC236}">
                  <a16:creationId xmlns:a16="http://schemas.microsoft.com/office/drawing/2014/main" id="{DCE8FF44-6BB2-4BC9-9397-C579D709D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3322"/>
              <a:ext cx="465" cy="249"/>
            </a:xfrm>
            <a:custGeom>
              <a:avLst/>
              <a:gdLst>
                <a:gd name="T0" fmla="*/ 60 w 444"/>
                <a:gd name="T1" fmla="*/ 229 h 238"/>
                <a:gd name="T2" fmla="*/ 84 w 444"/>
                <a:gd name="T3" fmla="*/ 236 h 238"/>
                <a:gd name="T4" fmla="*/ 106 w 444"/>
                <a:gd name="T5" fmla="*/ 232 h 238"/>
                <a:gd name="T6" fmla="*/ 106 w 444"/>
                <a:gd name="T7" fmla="*/ 232 h 238"/>
                <a:gd name="T8" fmla="*/ 233 w 444"/>
                <a:gd name="T9" fmla="*/ 237 h 238"/>
                <a:gd name="T10" fmla="*/ 234 w 444"/>
                <a:gd name="T11" fmla="*/ 237 h 238"/>
                <a:gd name="T12" fmla="*/ 234 w 444"/>
                <a:gd name="T13" fmla="*/ 237 h 238"/>
                <a:gd name="T14" fmla="*/ 257 w 444"/>
                <a:gd name="T15" fmla="*/ 250 h 238"/>
                <a:gd name="T16" fmla="*/ 324 w 444"/>
                <a:gd name="T17" fmla="*/ 252 h 238"/>
                <a:gd name="T18" fmla="*/ 356 w 444"/>
                <a:gd name="T19" fmla="*/ 240 h 238"/>
                <a:gd name="T20" fmla="*/ 439 w 444"/>
                <a:gd name="T21" fmla="*/ 217 h 238"/>
                <a:gd name="T22" fmla="*/ 482 w 444"/>
                <a:gd name="T23" fmla="*/ 236 h 238"/>
                <a:gd name="T24" fmla="*/ 483 w 444"/>
                <a:gd name="T25" fmla="*/ 236 h 238"/>
                <a:gd name="T26" fmla="*/ 482 w 444"/>
                <a:gd name="T27" fmla="*/ 237 h 238"/>
                <a:gd name="T28" fmla="*/ 510 w 444"/>
                <a:gd name="T29" fmla="*/ 125 h 238"/>
                <a:gd name="T30" fmla="*/ 483 w 444"/>
                <a:gd name="T31" fmla="*/ 37 h 238"/>
                <a:gd name="T32" fmla="*/ 482 w 444"/>
                <a:gd name="T33" fmla="*/ 37 h 238"/>
                <a:gd name="T34" fmla="*/ 394 w 444"/>
                <a:gd name="T35" fmla="*/ 45 h 238"/>
                <a:gd name="T36" fmla="*/ 385 w 444"/>
                <a:gd name="T37" fmla="*/ 35 h 238"/>
                <a:gd name="T38" fmla="*/ 384 w 444"/>
                <a:gd name="T39" fmla="*/ 32 h 238"/>
                <a:gd name="T40" fmla="*/ 327 w 444"/>
                <a:gd name="T41" fmla="*/ 48 h 238"/>
                <a:gd name="T42" fmla="*/ 260 w 444"/>
                <a:gd name="T43" fmla="*/ 14 h 238"/>
                <a:gd name="T44" fmla="*/ 238 w 444"/>
                <a:gd name="T45" fmla="*/ 28 h 238"/>
                <a:gd name="T46" fmla="*/ 234 w 444"/>
                <a:gd name="T47" fmla="*/ 35 h 238"/>
                <a:gd name="T48" fmla="*/ 221 w 444"/>
                <a:gd name="T49" fmla="*/ 49 h 238"/>
                <a:gd name="T50" fmla="*/ 106 w 444"/>
                <a:gd name="T51" fmla="*/ 43 h 238"/>
                <a:gd name="T52" fmla="*/ 104 w 444"/>
                <a:gd name="T53" fmla="*/ 42 h 238"/>
                <a:gd name="T54" fmla="*/ 106 w 444"/>
                <a:gd name="T55" fmla="*/ 42 h 238"/>
                <a:gd name="T56" fmla="*/ 67 w 444"/>
                <a:gd name="T57" fmla="*/ 43 h 238"/>
                <a:gd name="T58" fmla="*/ 60 w 444"/>
                <a:gd name="T59" fmla="*/ 44 h 238"/>
                <a:gd name="T60" fmla="*/ 0 w 444"/>
                <a:gd name="T61" fmla="*/ 236 h 238"/>
                <a:gd name="T62" fmla="*/ 4 w 444"/>
                <a:gd name="T63" fmla="*/ 40 h 238"/>
                <a:gd name="T64" fmla="*/ 29 w 444"/>
                <a:gd name="T65" fmla="*/ 33 h 238"/>
                <a:gd name="T66" fmla="*/ 87 w 444"/>
                <a:gd name="T67" fmla="*/ 43 h 238"/>
                <a:gd name="T68" fmla="*/ 102 w 444"/>
                <a:gd name="T69" fmla="*/ 45 h 238"/>
                <a:gd name="T70" fmla="*/ 102 w 444"/>
                <a:gd name="T71" fmla="*/ 45 h 238"/>
                <a:gd name="T72" fmla="*/ 103 w 444"/>
                <a:gd name="T73" fmla="*/ 43 h 238"/>
                <a:gd name="T74" fmla="*/ 237 w 444"/>
                <a:gd name="T75" fmla="*/ 39 h 238"/>
                <a:gd name="T76" fmla="*/ 237 w 444"/>
                <a:gd name="T77" fmla="*/ 39 h 238"/>
                <a:gd name="T78" fmla="*/ 259 w 444"/>
                <a:gd name="T79" fmla="*/ 26 h 238"/>
                <a:gd name="T80" fmla="*/ 289 w 444"/>
                <a:gd name="T81" fmla="*/ 4 h 238"/>
                <a:gd name="T82" fmla="*/ 323 w 444"/>
                <a:gd name="T83" fmla="*/ 51 h 238"/>
                <a:gd name="T84" fmla="*/ 380 w 444"/>
                <a:gd name="T85" fmla="*/ 37 h 238"/>
                <a:gd name="T86" fmla="*/ 478 w 444"/>
                <a:gd name="T87" fmla="*/ 50 h 238"/>
                <a:gd name="T88" fmla="*/ 506 w 444"/>
                <a:gd name="T89" fmla="*/ 41 h 238"/>
                <a:gd name="T90" fmla="*/ 484 w 444"/>
                <a:gd name="T91" fmla="*/ 233 h 238"/>
                <a:gd name="T92" fmla="*/ 441 w 444"/>
                <a:gd name="T93" fmla="*/ 212 h 238"/>
                <a:gd name="T94" fmla="*/ 383 w 444"/>
                <a:gd name="T95" fmla="*/ 237 h 238"/>
                <a:gd name="T96" fmla="*/ 323 w 444"/>
                <a:gd name="T97" fmla="*/ 226 h 238"/>
                <a:gd name="T98" fmla="*/ 264 w 444"/>
                <a:gd name="T99" fmla="*/ 258 h 238"/>
                <a:gd name="T100" fmla="*/ 260 w 444"/>
                <a:gd name="T101" fmla="*/ 250 h 238"/>
                <a:gd name="T102" fmla="*/ 238 w 444"/>
                <a:gd name="T103" fmla="*/ 237 h 238"/>
                <a:gd name="T104" fmla="*/ 237 w 444"/>
                <a:gd name="T105" fmla="*/ 236 h 238"/>
                <a:gd name="T106" fmla="*/ 237 w 444"/>
                <a:gd name="T107" fmla="*/ 236 h 238"/>
                <a:gd name="T108" fmla="*/ 101 w 444"/>
                <a:gd name="T109" fmla="*/ 229 h 238"/>
                <a:gd name="T110" fmla="*/ 102 w 444"/>
                <a:gd name="T111" fmla="*/ 229 h 238"/>
                <a:gd name="T112" fmla="*/ 92 w 444"/>
                <a:gd name="T113" fmla="*/ 232 h 238"/>
                <a:gd name="T114" fmla="*/ 56 w 444"/>
                <a:gd name="T115" fmla="*/ 227 h 238"/>
                <a:gd name="T116" fmla="*/ 4 w 444"/>
                <a:gd name="T117" fmla="*/ 232 h 238"/>
                <a:gd name="T118" fmla="*/ 2 w 444"/>
                <a:gd name="T119" fmla="*/ 233 h 2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44" h="238">
                  <a:moveTo>
                    <a:pt x="2" y="204"/>
                  </a:moveTo>
                  <a:cubicBezTo>
                    <a:pt x="1" y="206"/>
                    <a:pt x="1" y="206"/>
                    <a:pt x="1" y="206"/>
                  </a:cubicBezTo>
                  <a:cubicBezTo>
                    <a:pt x="1" y="206"/>
                    <a:pt x="13" y="212"/>
                    <a:pt x="26" y="212"/>
                  </a:cubicBezTo>
                  <a:cubicBezTo>
                    <a:pt x="35" y="212"/>
                    <a:pt x="45" y="210"/>
                    <a:pt x="52" y="200"/>
                  </a:cubicBezTo>
                  <a:cubicBezTo>
                    <a:pt x="50" y="199"/>
                    <a:pt x="50" y="199"/>
                    <a:pt x="50" y="199"/>
                  </a:cubicBezTo>
                  <a:cubicBezTo>
                    <a:pt x="50" y="201"/>
                    <a:pt x="50" y="201"/>
                    <a:pt x="50" y="201"/>
                  </a:cubicBezTo>
                  <a:cubicBezTo>
                    <a:pt x="50" y="201"/>
                    <a:pt x="51" y="201"/>
                    <a:pt x="52" y="201"/>
                  </a:cubicBezTo>
                  <a:cubicBezTo>
                    <a:pt x="57" y="202"/>
                    <a:pt x="66" y="203"/>
                    <a:pt x="73" y="206"/>
                  </a:cubicBezTo>
                  <a:cubicBezTo>
                    <a:pt x="76" y="207"/>
                    <a:pt x="78" y="207"/>
                    <a:pt x="80" y="207"/>
                  </a:cubicBezTo>
                  <a:cubicBezTo>
                    <a:pt x="87" y="207"/>
                    <a:pt x="91" y="203"/>
                    <a:pt x="91" y="203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1" y="202"/>
                    <a:pt x="91" y="202"/>
                    <a:pt x="91" y="202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1" y="202"/>
                    <a:pt x="91" y="202"/>
                    <a:pt x="91" y="202"/>
                  </a:cubicBezTo>
                  <a:cubicBezTo>
                    <a:pt x="92" y="203"/>
                    <a:pt x="92" y="203"/>
                    <a:pt x="92" y="203"/>
                  </a:cubicBezTo>
                  <a:cubicBezTo>
                    <a:pt x="92" y="203"/>
                    <a:pt x="105" y="185"/>
                    <a:pt x="149" y="185"/>
                  </a:cubicBezTo>
                  <a:cubicBezTo>
                    <a:pt x="172" y="185"/>
                    <a:pt x="185" y="191"/>
                    <a:pt x="193" y="196"/>
                  </a:cubicBezTo>
                  <a:cubicBezTo>
                    <a:pt x="197" y="199"/>
                    <a:pt x="199" y="202"/>
                    <a:pt x="201" y="204"/>
                  </a:cubicBezTo>
                  <a:cubicBezTo>
                    <a:pt x="201" y="205"/>
                    <a:pt x="202" y="206"/>
                    <a:pt x="202" y="207"/>
                  </a:cubicBezTo>
                  <a:cubicBezTo>
                    <a:pt x="203" y="207"/>
                    <a:pt x="203" y="207"/>
                    <a:pt x="203" y="207"/>
                  </a:cubicBezTo>
                  <a:cubicBezTo>
                    <a:pt x="203" y="207"/>
                    <a:pt x="203" y="207"/>
                    <a:pt x="203" y="207"/>
                  </a:cubicBezTo>
                  <a:cubicBezTo>
                    <a:pt x="203" y="207"/>
                    <a:pt x="203" y="207"/>
                    <a:pt x="203" y="207"/>
                  </a:cubicBezTo>
                  <a:cubicBezTo>
                    <a:pt x="203" y="207"/>
                    <a:pt x="203" y="207"/>
                    <a:pt x="203" y="207"/>
                  </a:cubicBezTo>
                  <a:cubicBezTo>
                    <a:pt x="203" y="207"/>
                    <a:pt x="203" y="207"/>
                    <a:pt x="203" y="207"/>
                  </a:cubicBezTo>
                  <a:cubicBezTo>
                    <a:pt x="203" y="207"/>
                    <a:pt x="203" y="207"/>
                    <a:pt x="203" y="207"/>
                  </a:cubicBezTo>
                  <a:cubicBezTo>
                    <a:pt x="205" y="207"/>
                    <a:pt x="205" y="207"/>
                    <a:pt x="205" y="207"/>
                  </a:cubicBezTo>
                  <a:cubicBezTo>
                    <a:pt x="203" y="207"/>
                    <a:pt x="203" y="207"/>
                    <a:pt x="203" y="207"/>
                  </a:cubicBezTo>
                  <a:cubicBezTo>
                    <a:pt x="203" y="207"/>
                    <a:pt x="204" y="210"/>
                    <a:pt x="207" y="214"/>
                  </a:cubicBezTo>
                  <a:cubicBezTo>
                    <a:pt x="210" y="217"/>
                    <a:pt x="216" y="220"/>
                    <a:pt x="225" y="220"/>
                  </a:cubicBezTo>
                  <a:cubicBezTo>
                    <a:pt x="225" y="218"/>
                    <a:pt x="225" y="218"/>
                    <a:pt x="225" y="218"/>
                  </a:cubicBezTo>
                  <a:cubicBezTo>
                    <a:pt x="223" y="218"/>
                    <a:pt x="223" y="218"/>
                    <a:pt x="223" y="218"/>
                  </a:cubicBezTo>
                  <a:cubicBezTo>
                    <a:pt x="223" y="218"/>
                    <a:pt x="223" y="223"/>
                    <a:pt x="226" y="228"/>
                  </a:cubicBezTo>
                  <a:cubicBezTo>
                    <a:pt x="230" y="233"/>
                    <a:pt x="238" y="238"/>
                    <a:pt x="252" y="238"/>
                  </a:cubicBezTo>
                  <a:cubicBezTo>
                    <a:pt x="259" y="238"/>
                    <a:pt x="265" y="237"/>
                    <a:pt x="269" y="235"/>
                  </a:cubicBezTo>
                  <a:cubicBezTo>
                    <a:pt x="276" y="232"/>
                    <a:pt x="280" y="226"/>
                    <a:pt x="282" y="220"/>
                  </a:cubicBezTo>
                  <a:cubicBezTo>
                    <a:pt x="284" y="213"/>
                    <a:pt x="285" y="205"/>
                    <a:pt x="285" y="197"/>
                  </a:cubicBezTo>
                  <a:cubicBezTo>
                    <a:pt x="283" y="197"/>
                    <a:pt x="283" y="197"/>
                    <a:pt x="283" y="197"/>
                  </a:cubicBezTo>
                  <a:cubicBezTo>
                    <a:pt x="282" y="199"/>
                    <a:pt x="282" y="199"/>
                    <a:pt x="282" y="199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34" y="209"/>
                    <a:pt x="334" y="209"/>
                    <a:pt x="334" y="209"/>
                  </a:cubicBezTo>
                  <a:cubicBezTo>
                    <a:pt x="335" y="208"/>
                    <a:pt x="335" y="208"/>
                    <a:pt x="335" y="208"/>
                  </a:cubicBezTo>
                  <a:cubicBezTo>
                    <a:pt x="335" y="208"/>
                    <a:pt x="337" y="203"/>
                    <a:pt x="344" y="199"/>
                  </a:cubicBezTo>
                  <a:cubicBezTo>
                    <a:pt x="350" y="194"/>
                    <a:pt x="362" y="190"/>
                    <a:pt x="382" y="189"/>
                  </a:cubicBezTo>
                  <a:cubicBezTo>
                    <a:pt x="382" y="189"/>
                    <a:pt x="383" y="189"/>
                    <a:pt x="384" y="189"/>
                  </a:cubicBezTo>
                  <a:cubicBezTo>
                    <a:pt x="398" y="189"/>
                    <a:pt x="407" y="194"/>
                    <a:pt x="412" y="198"/>
                  </a:cubicBezTo>
                  <a:cubicBezTo>
                    <a:pt x="415" y="200"/>
                    <a:pt x="417" y="203"/>
                    <a:pt x="418" y="204"/>
                  </a:cubicBezTo>
                  <a:cubicBezTo>
                    <a:pt x="418" y="205"/>
                    <a:pt x="419" y="206"/>
                    <a:pt x="419" y="206"/>
                  </a:cubicBezTo>
                  <a:cubicBezTo>
                    <a:pt x="419" y="206"/>
                    <a:pt x="419" y="206"/>
                    <a:pt x="419" y="206"/>
                  </a:cubicBezTo>
                  <a:cubicBezTo>
                    <a:pt x="419" y="207"/>
                    <a:pt x="419" y="207"/>
                    <a:pt x="419" y="207"/>
                  </a:cubicBezTo>
                  <a:cubicBezTo>
                    <a:pt x="419" y="207"/>
                    <a:pt x="419" y="207"/>
                    <a:pt x="419" y="207"/>
                  </a:cubicBezTo>
                  <a:cubicBezTo>
                    <a:pt x="420" y="206"/>
                    <a:pt x="420" y="206"/>
                    <a:pt x="420" y="206"/>
                  </a:cubicBezTo>
                  <a:cubicBezTo>
                    <a:pt x="419" y="207"/>
                    <a:pt x="419" y="207"/>
                    <a:pt x="419" y="207"/>
                  </a:cubicBezTo>
                  <a:cubicBezTo>
                    <a:pt x="419" y="207"/>
                    <a:pt x="419" y="207"/>
                    <a:pt x="419" y="207"/>
                  </a:cubicBezTo>
                  <a:cubicBezTo>
                    <a:pt x="420" y="206"/>
                    <a:pt x="420" y="206"/>
                    <a:pt x="420" y="206"/>
                  </a:cubicBezTo>
                  <a:cubicBezTo>
                    <a:pt x="419" y="207"/>
                    <a:pt x="419" y="207"/>
                    <a:pt x="419" y="207"/>
                  </a:cubicBezTo>
                  <a:cubicBezTo>
                    <a:pt x="420" y="208"/>
                    <a:pt x="420" y="208"/>
                    <a:pt x="420" y="208"/>
                  </a:cubicBezTo>
                  <a:cubicBezTo>
                    <a:pt x="444" y="208"/>
                    <a:pt x="444" y="208"/>
                    <a:pt x="444" y="208"/>
                  </a:cubicBezTo>
                  <a:cubicBezTo>
                    <a:pt x="444" y="130"/>
                    <a:pt x="444" y="130"/>
                    <a:pt x="444" y="130"/>
                  </a:cubicBezTo>
                  <a:cubicBezTo>
                    <a:pt x="444" y="109"/>
                    <a:pt x="444" y="109"/>
                    <a:pt x="444" y="109"/>
                  </a:cubicBezTo>
                  <a:cubicBezTo>
                    <a:pt x="444" y="31"/>
                    <a:pt x="444" y="31"/>
                    <a:pt x="444" y="31"/>
                  </a:cubicBezTo>
                  <a:cubicBezTo>
                    <a:pt x="420" y="31"/>
                    <a:pt x="420" y="31"/>
                    <a:pt x="420" y="31"/>
                  </a:cubicBezTo>
                  <a:cubicBezTo>
                    <a:pt x="419" y="32"/>
                    <a:pt x="419" y="32"/>
                    <a:pt x="419" y="32"/>
                  </a:cubicBezTo>
                  <a:cubicBezTo>
                    <a:pt x="420" y="32"/>
                    <a:pt x="420" y="32"/>
                    <a:pt x="420" y="32"/>
                  </a:cubicBezTo>
                  <a:cubicBezTo>
                    <a:pt x="419" y="32"/>
                    <a:pt x="419" y="32"/>
                    <a:pt x="419" y="32"/>
                  </a:cubicBezTo>
                  <a:cubicBezTo>
                    <a:pt x="419" y="32"/>
                    <a:pt x="419" y="32"/>
                    <a:pt x="419" y="32"/>
                  </a:cubicBezTo>
                  <a:cubicBezTo>
                    <a:pt x="420" y="32"/>
                    <a:pt x="420" y="32"/>
                    <a:pt x="420" y="32"/>
                  </a:cubicBezTo>
                  <a:cubicBezTo>
                    <a:pt x="419" y="32"/>
                    <a:pt x="419" y="32"/>
                    <a:pt x="419" y="32"/>
                  </a:cubicBezTo>
                  <a:cubicBezTo>
                    <a:pt x="419" y="32"/>
                    <a:pt x="417" y="36"/>
                    <a:pt x="412" y="41"/>
                  </a:cubicBezTo>
                  <a:cubicBezTo>
                    <a:pt x="407" y="45"/>
                    <a:pt x="398" y="49"/>
                    <a:pt x="384" y="49"/>
                  </a:cubicBezTo>
                  <a:cubicBezTo>
                    <a:pt x="383" y="49"/>
                    <a:pt x="382" y="49"/>
                    <a:pt x="382" y="49"/>
                  </a:cubicBezTo>
                  <a:cubicBezTo>
                    <a:pt x="361" y="49"/>
                    <a:pt x="350" y="44"/>
                    <a:pt x="343" y="39"/>
                  </a:cubicBezTo>
                  <a:cubicBezTo>
                    <a:pt x="340" y="37"/>
                    <a:pt x="338" y="35"/>
                    <a:pt x="336" y="33"/>
                  </a:cubicBezTo>
                  <a:cubicBezTo>
                    <a:pt x="336" y="32"/>
                    <a:pt x="335" y="32"/>
                    <a:pt x="335" y="31"/>
                  </a:cubicBezTo>
                  <a:cubicBezTo>
                    <a:pt x="335" y="31"/>
                    <a:pt x="335" y="31"/>
                    <a:pt x="335" y="31"/>
                  </a:cubicBezTo>
                  <a:cubicBezTo>
                    <a:pt x="335" y="31"/>
                    <a:pt x="335" y="31"/>
                    <a:pt x="335" y="31"/>
                  </a:cubicBezTo>
                  <a:cubicBezTo>
                    <a:pt x="335" y="31"/>
                    <a:pt x="335" y="31"/>
                    <a:pt x="335" y="31"/>
                  </a:cubicBezTo>
                  <a:cubicBezTo>
                    <a:pt x="335" y="31"/>
                    <a:pt x="335" y="31"/>
                    <a:pt x="335" y="31"/>
                  </a:cubicBezTo>
                  <a:cubicBezTo>
                    <a:pt x="335" y="31"/>
                    <a:pt x="335" y="31"/>
                    <a:pt x="335" y="31"/>
                  </a:cubicBezTo>
                  <a:cubicBezTo>
                    <a:pt x="334" y="29"/>
                    <a:pt x="334" y="29"/>
                    <a:pt x="334" y="29"/>
                  </a:cubicBezTo>
                  <a:cubicBezTo>
                    <a:pt x="310" y="29"/>
                    <a:pt x="310" y="29"/>
                    <a:pt x="310" y="29"/>
                  </a:cubicBezTo>
                  <a:cubicBezTo>
                    <a:pt x="282" y="40"/>
                    <a:pt x="282" y="40"/>
                    <a:pt x="282" y="40"/>
                  </a:cubicBezTo>
                  <a:cubicBezTo>
                    <a:pt x="283" y="42"/>
                    <a:pt x="283" y="42"/>
                    <a:pt x="283" y="42"/>
                  </a:cubicBezTo>
                  <a:cubicBezTo>
                    <a:pt x="285" y="42"/>
                    <a:pt x="285" y="42"/>
                    <a:pt x="285" y="42"/>
                  </a:cubicBezTo>
                  <a:cubicBezTo>
                    <a:pt x="285" y="30"/>
                    <a:pt x="284" y="20"/>
                    <a:pt x="279" y="13"/>
                  </a:cubicBezTo>
                  <a:cubicBezTo>
                    <a:pt x="277" y="9"/>
                    <a:pt x="274" y="6"/>
                    <a:pt x="269" y="4"/>
                  </a:cubicBezTo>
                  <a:cubicBezTo>
                    <a:pt x="265" y="2"/>
                    <a:pt x="259" y="0"/>
                    <a:pt x="252" y="0"/>
                  </a:cubicBezTo>
                  <a:cubicBezTo>
                    <a:pt x="238" y="0"/>
                    <a:pt x="230" y="5"/>
                    <a:pt x="226" y="11"/>
                  </a:cubicBezTo>
                  <a:cubicBezTo>
                    <a:pt x="223" y="16"/>
                    <a:pt x="223" y="21"/>
                    <a:pt x="223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19"/>
                    <a:pt x="225" y="19"/>
                    <a:pt x="225" y="19"/>
                  </a:cubicBezTo>
                  <a:cubicBezTo>
                    <a:pt x="216" y="19"/>
                    <a:pt x="210" y="22"/>
                    <a:pt x="207" y="25"/>
                  </a:cubicBezTo>
                  <a:cubicBezTo>
                    <a:pt x="204" y="28"/>
                    <a:pt x="203" y="31"/>
                    <a:pt x="203" y="32"/>
                  </a:cubicBezTo>
                  <a:cubicBezTo>
                    <a:pt x="205" y="32"/>
                    <a:pt x="205" y="32"/>
                    <a:pt x="205" y="32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3" y="31"/>
                    <a:pt x="200" y="37"/>
                    <a:pt x="192" y="43"/>
                  </a:cubicBezTo>
                  <a:cubicBezTo>
                    <a:pt x="185" y="48"/>
                    <a:pt x="171" y="54"/>
                    <a:pt x="149" y="54"/>
                  </a:cubicBezTo>
                  <a:cubicBezTo>
                    <a:pt x="127" y="54"/>
                    <a:pt x="112" y="49"/>
                    <a:pt x="103" y="45"/>
                  </a:cubicBezTo>
                  <a:cubicBezTo>
                    <a:pt x="99" y="42"/>
                    <a:pt x="96" y="40"/>
                    <a:pt x="94" y="39"/>
                  </a:cubicBezTo>
                  <a:cubicBezTo>
                    <a:pt x="93" y="38"/>
                    <a:pt x="93" y="37"/>
                    <a:pt x="92" y="37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36"/>
                    <a:pt x="87" y="32"/>
                    <a:pt x="80" y="32"/>
                  </a:cubicBezTo>
                  <a:cubicBezTo>
                    <a:pt x="78" y="32"/>
                    <a:pt x="76" y="32"/>
                    <a:pt x="73" y="33"/>
                  </a:cubicBezTo>
                  <a:cubicBezTo>
                    <a:pt x="69" y="35"/>
                    <a:pt x="63" y="36"/>
                    <a:pt x="58" y="37"/>
                  </a:cubicBezTo>
                  <a:cubicBezTo>
                    <a:pt x="56" y="37"/>
                    <a:pt x="54" y="37"/>
                    <a:pt x="52" y="37"/>
                  </a:cubicBezTo>
                  <a:cubicBezTo>
                    <a:pt x="51" y="37"/>
                    <a:pt x="50" y="37"/>
                    <a:pt x="50" y="37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45" y="29"/>
                    <a:pt x="35" y="26"/>
                    <a:pt x="26" y="26"/>
                  </a:cubicBezTo>
                  <a:cubicBezTo>
                    <a:pt x="13" y="26"/>
                    <a:pt x="1" y="32"/>
                    <a:pt x="1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2" y="204"/>
                    <a:pt x="2" y="204"/>
                    <a:pt x="2" y="204"/>
                  </a:cubicBezTo>
                  <a:cubicBezTo>
                    <a:pt x="4" y="204"/>
                    <a:pt x="4" y="204"/>
                    <a:pt x="4" y="20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16" y="30"/>
                    <a:pt x="26" y="30"/>
                  </a:cubicBezTo>
                  <a:cubicBezTo>
                    <a:pt x="34" y="30"/>
                    <a:pt x="43" y="33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64" y="41"/>
                    <a:pt x="75" y="37"/>
                  </a:cubicBezTo>
                  <a:cubicBezTo>
                    <a:pt x="77" y="36"/>
                    <a:pt x="78" y="36"/>
                    <a:pt x="80" y="36"/>
                  </a:cubicBezTo>
                  <a:cubicBezTo>
                    <a:pt x="83" y="36"/>
                    <a:pt x="85" y="37"/>
                    <a:pt x="86" y="37"/>
                  </a:cubicBezTo>
                  <a:cubicBezTo>
                    <a:pt x="87" y="38"/>
                    <a:pt x="88" y="38"/>
                    <a:pt x="88" y="38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9" y="39"/>
                    <a:pt x="103" y="58"/>
                    <a:pt x="149" y="58"/>
                  </a:cubicBezTo>
                  <a:cubicBezTo>
                    <a:pt x="172" y="58"/>
                    <a:pt x="187" y="52"/>
                    <a:pt x="195" y="45"/>
                  </a:cubicBezTo>
                  <a:cubicBezTo>
                    <a:pt x="204" y="39"/>
                    <a:pt x="206" y="33"/>
                    <a:pt x="206" y="33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207" y="32"/>
                    <a:pt x="207" y="30"/>
                    <a:pt x="210" y="28"/>
                  </a:cubicBezTo>
                  <a:cubicBezTo>
                    <a:pt x="212" y="25"/>
                    <a:pt x="217" y="23"/>
                    <a:pt x="225" y="23"/>
                  </a:cubicBezTo>
                  <a:cubicBezTo>
                    <a:pt x="226" y="23"/>
                    <a:pt x="226" y="23"/>
                    <a:pt x="226" y="23"/>
                  </a:cubicBezTo>
                  <a:cubicBezTo>
                    <a:pt x="226" y="21"/>
                    <a:pt x="226" y="21"/>
                    <a:pt x="226" y="21"/>
                  </a:cubicBezTo>
                  <a:cubicBezTo>
                    <a:pt x="226" y="21"/>
                    <a:pt x="227" y="16"/>
                    <a:pt x="230" y="13"/>
                  </a:cubicBezTo>
                  <a:cubicBezTo>
                    <a:pt x="233" y="9"/>
                    <a:pt x="239" y="5"/>
                    <a:pt x="252" y="4"/>
                  </a:cubicBezTo>
                  <a:cubicBezTo>
                    <a:pt x="258" y="4"/>
                    <a:pt x="264" y="6"/>
                    <a:pt x="267" y="7"/>
                  </a:cubicBezTo>
                  <a:cubicBezTo>
                    <a:pt x="273" y="10"/>
                    <a:pt x="276" y="14"/>
                    <a:pt x="278" y="20"/>
                  </a:cubicBezTo>
                  <a:cubicBezTo>
                    <a:pt x="280" y="26"/>
                    <a:pt x="281" y="33"/>
                    <a:pt x="281" y="42"/>
                  </a:cubicBezTo>
                  <a:cubicBezTo>
                    <a:pt x="281" y="45"/>
                    <a:pt x="281" y="45"/>
                    <a:pt x="281" y="45"/>
                  </a:cubicBezTo>
                  <a:cubicBezTo>
                    <a:pt x="311" y="33"/>
                    <a:pt x="311" y="33"/>
                    <a:pt x="311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3" y="31"/>
                    <a:pt x="333" y="31"/>
                    <a:pt x="333" y="31"/>
                  </a:cubicBezTo>
                  <a:cubicBezTo>
                    <a:pt x="331" y="32"/>
                    <a:pt x="331" y="32"/>
                    <a:pt x="331" y="32"/>
                  </a:cubicBezTo>
                  <a:cubicBezTo>
                    <a:pt x="331" y="32"/>
                    <a:pt x="333" y="37"/>
                    <a:pt x="341" y="43"/>
                  </a:cubicBezTo>
                  <a:cubicBezTo>
                    <a:pt x="348" y="48"/>
                    <a:pt x="361" y="53"/>
                    <a:pt x="382" y="53"/>
                  </a:cubicBezTo>
                  <a:cubicBezTo>
                    <a:pt x="382" y="53"/>
                    <a:pt x="383" y="53"/>
                    <a:pt x="384" y="53"/>
                  </a:cubicBezTo>
                  <a:cubicBezTo>
                    <a:pt x="399" y="53"/>
                    <a:pt x="409" y="48"/>
                    <a:pt x="415" y="44"/>
                  </a:cubicBezTo>
                  <a:cubicBezTo>
                    <a:pt x="421" y="39"/>
                    <a:pt x="423" y="34"/>
                    <a:pt x="423" y="34"/>
                  </a:cubicBezTo>
                  <a:cubicBezTo>
                    <a:pt x="421" y="33"/>
                    <a:pt x="421" y="33"/>
                    <a:pt x="421" y="33"/>
                  </a:cubicBezTo>
                  <a:cubicBezTo>
                    <a:pt x="421" y="35"/>
                    <a:pt x="421" y="35"/>
                    <a:pt x="421" y="35"/>
                  </a:cubicBezTo>
                  <a:cubicBezTo>
                    <a:pt x="440" y="35"/>
                    <a:pt x="440" y="35"/>
                    <a:pt x="440" y="35"/>
                  </a:cubicBezTo>
                  <a:cubicBezTo>
                    <a:pt x="440" y="109"/>
                    <a:pt x="440" y="109"/>
                    <a:pt x="440" y="109"/>
                  </a:cubicBezTo>
                  <a:cubicBezTo>
                    <a:pt x="440" y="130"/>
                    <a:pt x="440" y="130"/>
                    <a:pt x="440" y="130"/>
                  </a:cubicBezTo>
                  <a:cubicBezTo>
                    <a:pt x="440" y="204"/>
                    <a:pt x="440" y="204"/>
                    <a:pt x="440" y="204"/>
                  </a:cubicBezTo>
                  <a:cubicBezTo>
                    <a:pt x="421" y="204"/>
                    <a:pt x="421" y="204"/>
                    <a:pt x="421" y="204"/>
                  </a:cubicBezTo>
                  <a:cubicBezTo>
                    <a:pt x="421" y="206"/>
                    <a:pt x="421" y="206"/>
                    <a:pt x="421" y="206"/>
                  </a:cubicBezTo>
                  <a:cubicBezTo>
                    <a:pt x="423" y="205"/>
                    <a:pt x="423" y="205"/>
                    <a:pt x="423" y="205"/>
                  </a:cubicBezTo>
                  <a:cubicBezTo>
                    <a:pt x="423" y="205"/>
                    <a:pt x="421" y="200"/>
                    <a:pt x="415" y="195"/>
                  </a:cubicBezTo>
                  <a:cubicBezTo>
                    <a:pt x="409" y="190"/>
                    <a:pt x="399" y="185"/>
                    <a:pt x="384" y="185"/>
                  </a:cubicBezTo>
                  <a:cubicBezTo>
                    <a:pt x="383" y="185"/>
                    <a:pt x="382" y="185"/>
                    <a:pt x="382" y="185"/>
                  </a:cubicBezTo>
                  <a:cubicBezTo>
                    <a:pt x="361" y="186"/>
                    <a:pt x="348" y="191"/>
                    <a:pt x="341" y="196"/>
                  </a:cubicBezTo>
                  <a:cubicBezTo>
                    <a:pt x="333" y="201"/>
                    <a:pt x="331" y="206"/>
                    <a:pt x="331" y="207"/>
                  </a:cubicBezTo>
                  <a:cubicBezTo>
                    <a:pt x="333" y="207"/>
                    <a:pt x="333" y="207"/>
                    <a:pt x="333" y="207"/>
                  </a:cubicBezTo>
                  <a:cubicBezTo>
                    <a:pt x="333" y="205"/>
                    <a:pt x="333" y="205"/>
                    <a:pt x="333" y="205"/>
                  </a:cubicBezTo>
                  <a:cubicBezTo>
                    <a:pt x="311" y="205"/>
                    <a:pt x="311" y="205"/>
                    <a:pt x="311" y="205"/>
                  </a:cubicBezTo>
                  <a:cubicBezTo>
                    <a:pt x="281" y="194"/>
                    <a:pt x="281" y="194"/>
                    <a:pt x="281" y="194"/>
                  </a:cubicBezTo>
                  <a:cubicBezTo>
                    <a:pt x="281" y="197"/>
                    <a:pt x="281" y="197"/>
                    <a:pt x="281" y="197"/>
                  </a:cubicBezTo>
                  <a:cubicBezTo>
                    <a:pt x="281" y="208"/>
                    <a:pt x="280" y="217"/>
                    <a:pt x="276" y="224"/>
                  </a:cubicBezTo>
                  <a:cubicBezTo>
                    <a:pt x="274" y="227"/>
                    <a:pt x="271" y="230"/>
                    <a:pt x="267" y="231"/>
                  </a:cubicBezTo>
                  <a:cubicBezTo>
                    <a:pt x="264" y="233"/>
                    <a:pt x="258" y="234"/>
                    <a:pt x="252" y="234"/>
                  </a:cubicBezTo>
                  <a:cubicBezTo>
                    <a:pt x="239" y="234"/>
                    <a:pt x="233" y="230"/>
                    <a:pt x="230" y="226"/>
                  </a:cubicBezTo>
                  <a:cubicBezTo>
                    <a:pt x="228" y="224"/>
                    <a:pt x="227" y="222"/>
                    <a:pt x="227" y="220"/>
                  </a:cubicBezTo>
                  <a:cubicBezTo>
                    <a:pt x="227" y="219"/>
                    <a:pt x="227" y="219"/>
                    <a:pt x="227" y="218"/>
                  </a:cubicBezTo>
                  <a:cubicBezTo>
                    <a:pt x="226" y="218"/>
                    <a:pt x="226" y="218"/>
                    <a:pt x="226" y="218"/>
                  </a:cubicBezTo>
                  <a:cubicBezTo>
                    <a:pt x="226" y="218"/>
                    <a:pt x="226" y="218"/>
                    <a:pt x="226" y="218"/>
                  </a:cubicBezTo>
                  <a:cubicBezTo>
                    <a:pt x="226" y="216"/>
                    <a:pt x="226" y="216"/>
                    <a:pt x="226" y="216"/>
                  </a:cubicBezTo>
                  <a:cubicBezTo>
                    <a:pt x="225" y="216"/>
                    <a:pt x="225" y="216"/>
                    <a:pt x="225" y="216"/>
                  </a:cubicBezTo>
                  <a:cubicBezTo>
                    <a:pt x="216" y="216"/>
                    <a:pt x="212" y="213"/>
                    <a:pt x="210" y="211"/>
                  </a:cubicBezTo>
                  <a:cubicBezTo>
                    <a:pt x="208" y="210"/>
                    <a:pt x="208" y="208"/>
                    <a:pt x="207" y="207"/>
                  </a:cubicBezTo>
                  <a:cubicBezTo>
                    <a:pt x="207" y="207"/>
                    <a:pt x="207" y="207"/>
                    <a:pt x="207" y="206"/>
                  </a:cubicBezTo>
                  <a:cubicBezTo>
                    <a:pt x="207" y="206"/>
                    <a:pt x="207" y="206"/>
                    <a:pt x="207" y="206"/>
                  </a:cubicBezTo>
                  <a:cubicBezTo>
                    <a:pt x="206" y="206"/>
                    <a:pt x="206" y="206"/>
                    <a:pt x="206" y="206"/>
                  </a:cubicBezTo>
                  <a:cubicBezTo>
                    <a:pt x="206" y="206"/>
                    <a:pt x="206" y="206"/>
                    <a:pt x="206" y="206"/>
                  </a:cubicBezTo>
                  <a:cubicBezTo>
                    <a:pt x="206" y="206"/>
                    <a:pt x="206" y="206"/>
                    <a:pt x="206" y="206"/>
                  </a:cubicBezTo>
                  <a:cubicBezTo>
                    <a:pt x="206" y="206"/>
                    <a:pt x="206" y="206"/>
                    <a:pt x="206" y="206"/>
                  </a:cubicBezTo>
                  <a:cubicBezTo>
                    <a:pt x="206" y="206"/>
                    <a:pt x="206" y="206"/>
                    <a:pt x="206" y="206"/>
                  </a:cubicBezTo>
                  <a:cubicBezTo>
                    <a:pt x="206" y="206"/>
                    <a:pt x="206" y="206"/>
                    <a:pt x="206" y="206"/>
                  </a:cubicBezTo>
                  <a:cubicBezTo>
                    <a:pt x="206" y="206"/>
                    <a:pt x="206" y="206"/>
                    <a:pt x="206" y="206"/>
                  </a:cubicBezTo>
                  <a:cubicBezTo>
                    <a:pt x="206" y="206"/>
                    <a:pt x="204" y="199"/>
                    <a:pt x="195" y="193"/>
                  </a:cubicBezTo>
                  <a:cubicBezTo>
                    <a:pt x="187" y="187"/>
                    <a:pt x="172" y="181"/>
                    <a:pt x="149" y="181"/>
                  </a:cubicBezTo>
                  <a:cubicBezTo>
                    <a:pt x="103" y="181"/>
                    <a:pt x="89" y="200"/>
                    <a:pt x="88" y="200"/>
                  </a:cubicBezTo>
                  <a:cubicBezTo>
                    <a:pt x="90" y="201"/>
                    <a:pt x="90" y="201"/>
                    <a:pt x="90" y="201"/>
                  </a:cubicBezTo>
                  <a:cubicBezTo>
                    <a:pt x="89" y="200"/>
                    <a:pt x="89" y="200"/>
                    <a:pt x="89" y="200"/>
                  </a:cubicBezTo>
                  <a:cubicBezTo>
                    <a:pt x="89" y="201"/>
                    <a:pt x="89" y="201"/>
                    <a:pt x="89" y="201"/>
                  </a:cubicBezTo>
                  <a:cubicBezTo>
                    <a:pt x="89" y="200"/>
                    <a:pt x="89" y="200"/>
                    <a:pt x="89" y="200"/>
                  </a:cubicBezTo>
                  <a:cubicBezTo>
                    <a:pt x="89" y="200"/>
                    <a:pt x="89" y="200"/>
                    <a:pt x="89" y="200"/>
                  </a:cubicBezTo>
                  <a:cubicBezTo>
                    <a:pt x="89" y="201"/>
                    <a:pt x="89" y="201"/>
                    <a:pt x="89" y="201"/>
                  </a:cubicBezTo>
                  <a:cubicBezTo>
                    <a:pt x="89" y="200"/>
                    <a:pt x="89" y="200"/>
                    <a:pt x="89" y="200"/>
                  </a:cubicBezTo>
                  <a:cubicBezTo>
                    <a:pt x="89" y="200"/>
                    <a:pt x="85" y="203"/>
                    <a:pt x="80" y="203"/>
                  </a:cubicBezTo>
                  <a:cubicBezTo>
                    <a:pt x="78" y="203"/>
                    <a:pt x="77" y="203"/>
                    <a:pt x="75" y="202"/>
                  </a:cubicBezTo>
                  <a:cubicBezTo>
                    <a:pt x="64" y="198"/>
                    <a:pt x="50" y="197"/>
                    <a:pt x="50" y="197"/>
                  </a:cubicBezTo>
                  <a:cubicBezTo>
                    <a:pt x="49" y="197"/>
                    <a:pt x="49" y="197"/>
                    <a:pt x="49" y="197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43" y="206"/>
                    <a:pt x="34" y="208"/>
                    <a:pt x="26" y="208"/>
                  </a:cubicBezTo>
                  <a:cubicBezTo>
                    <a:pt x="20" y="208"/>
                    <a:pt x="14" y="207"/>
                    <a:pt x="10" y="205"/>
                  </a:cubicBezTo>
                  <a:cubicBezTo>
                    <a:pt x="8" y="205"/>
                    <a:pt x="6" y="204"/>
                    <a:pt x="5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3" y="203"/>
                    <a:pt x="3" y="203"/>
                    <a:pt x="3" y="203"/>
                  </a:cubicBezTo>
                  <a:cubicBezTo>
                    <a:pt x="2" y="204"/>
                    <a:pt x="2" y="204"/>
                    <a:pt x="2" y="204"/>
                  </a:cubicBezTo>
                  <a:cubicBezTo>
                    <a:pt x="4" y="204"/>
                    <a:pt x="4" y="204"/>
                    <a:pt x="4" y="204"/>
                  </a:cubicBezTo>
                  <a:cubicBezTo>
                    <a:pt x="2" y="204"/>
                    <a:pt x="2" y="204"/>
                    <a:pt x="2" y="204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0" name="Rectangle 47">
              <a:extLst>
                <a:ext uri="{FF2B5EF4-FFF2-40B4-BE49-F238E27FC236}">
                  <a16:creationId xmlns:a16="http://schemas.microsoft.com/office/drawing/2014/main" id="{21781630-00A5-445F-8715-8DEAF0E7E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" y="3363"/>
              <a:ext cx="2" cy="167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31" name="Freeform 48">
              <a:extLst>
                <a:ext uri="{FF2B5EF4-FFF2-40B4-BE49-F238E27FC236}">
                  <a16:creationId xmlns:a16="http://schemas.microsoft.com/office/drawing/2014/main" id="{7E6FE983-E858-4A79-8ABA-B8C18FACE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" y="3363"/>
              <a:ext cx="2" cy="167"/>
            </a:xfrm>
            <a:custGeom>
              <a:avLst/>
              <a:gdLst>
                <a:gd name="T0" fmla="*/ 0 w 2"/>
                <a:gd name="T1" fmla="*/ 0 h 167"/>
                <a:gd name="T2" fmla="*/ 0 w 2"/>
                <a:gd name="T3" fmla="*/ 167 h 167"/>
                <a:gd name="T4" fmla="*/ 2 w 2"/>
                <a:gd name="T5" fmla="*/ 167 h 167"/>
                <a:gd name="T6" fmla="*/ 2 w 2"/>
                <a:gd name="T7" fmla="*/ 0 h 1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67">
                  <a:moveTo>
                    <a:pt x="0" y="0"/>
                  </a:moveTo>
                  <a:lnTo>
                    <a:pt x="0" y="167"/>
                  </a:lnTo>
                  <a:lnTo>
                    <a:pt x="2" y="167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2" name="Rectangle 49">
              <a:extLst>
                <a:ext uri="{FF2B5EF4-FFF2-40B4-BE49-F238E27FC236}">
                  <a16:creationId xmlns:a16="http://schemas.microsoft.com/office/drawing/2014/main" id="{D9682E67-77A5-49D3-830C-A3009B596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3345"/>
              <a:ext cx="2" cy="205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33" name="Freeform 50">
              <a:extLst>
                <a:ext uri="{FF2B5EF4-FFF2-40B4-BE49-F238E27FC236}">
                  <a16:creationId xmlns:a16="http://schemas.microsoft.com/office/drawing/2014/main" id="{AF6EA6B8-D11B-44B4-BD37-7902A6DD6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3345"/>
              <a:ext cx="2" cy="205"/>
            </a:xfrm>
            <a:custGeom>
              <a:avLst/>
              <a:gdLst>
                <a:gd name="T0" fmla="*/ 0 w 2"/>
                <a:gd name="T1" fmla="*/ 0 h 205"/>
                <a:gd name="T2" fmla="*/ 0 w 2"/>
                <a:gd name="T3" fmla="*/ 205 h 205"/>
                <a:gd name="T4" fmla="*/ 2 w 2"/>
                <a:gd name="T5" fmla="*/ 205 h 205"/>
                <a:gd name="T6" fmla="*/ 2 w 2"/>
                <a:gd name="T7" fmla="*/ 0 h 2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05">
                  <a:moveTo>
                    <a:pt x="0" y="0"/>
                  </a:moveTo>
                  <a:lnTo>
                    <a:pt x="0" y="205"/>
                  </a:lnTo>
                  <a:lnTo>
                    <a:pt x="2" y="205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4" name="Rectangle 51">
              <a:extLst>
                <a:ext uri="{FF2B5EF4-FFF2-40B4-BE49-F238E27FC236}">
                  <a16:creationId xmlns:a16="http://schemas.microsoft.com/office/drawing/2014/main" id="{2997312D-2E92-4C45-B4BB-7C20F79F4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" y="3366"/>
              <a:ext cx="2" cy="162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35" name="Freeform 52">
              <a:extLst>
                <a:ext uri="{FF2B5EF4-FFF2-40B4-BE49-F238E27FC236}">
                  <a16:creationId xmlns:a16="http://schemas.microsoft.com/office/drawing/2014/main" id="{69D0D326-B580-4D86-BB74-D0AC6A3BF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3366"/>
              <a:ext cx="2" cy="162"/>
            </a:xfrm>
            <a:custGeom>
              <a:avLst/>
              <a:gdLst>
                <a:gd name="T0" fmla="*/ 0 w 2"/>
                <a:gd name="T1" fmla="*/ 0 h 162"/>
                <a:gd name="T2" fmla="*/ 0 w 2"/>
                <a:gd name="T3" fmla="*/ 162 h 162"/>
                <a:gd name="T4" fmla="*/ 2 w 2"/>
                <a:gd name="T5" fmla="*/ 162 h 162"/>
                <a:gd name="T6" fmla="*/ 2 w 2"/>
                <a:gd name="T7" fmla="*/ 0 h 1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62">
                  <a:moveTo>
                    <a:pt x="0" y="0"/>
                  </a:moveTo>
                  <a:lnTo>
                    <a:pt x="0" y="162"/>
                  </a:lnTo>
                  <a:lnTo>
                    <a:pt x="2" y="16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6" name="Freeform 53">
              <a:extLst>
                <a:ext uri="{FF2B5EF4-FFF2-40B4-BE49-F238E27FC236}">
                  <a16:creationId xmlns:a16="http://schemas.microsoft.com/office/drawing/2014/main" id="{14E21AB9-3BEB-4EE4-8C11-6EA311B72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" y="3355"/>
              <a:ext cx="5" cy="182"/>
            </a:xfrm>
            <a:custGeom>
              <a:avLst/>
              <a:gdLst>
                <a:gd name="T0" fmla="*/ 1 w 5"/>
                <a:gd name="T1" fmla="*/ 0 h 174"/>
                <a:gd name="T2" fmla="*/ 1 w 5"/>
                <a:gd name="T3" fmla="*/ 7 h 174"/>
                <a:gd name="T4" fmla="*/ 3 w 5"/>
                <a:gd name="T5" fmla="*/ 101 h 174"/>
                <a:gd name="T6" fmla="*/ 0 w 5"/>
                <a:gd name="T7" fmla="*/ 199 h 174"/>
                <a:gd name="T8" fmla="*/ 2 w 5"/>
                <a:gd name="T9" fmla="*/ 199 h 174"/>
                <a:gd name="T10" fmla="*/ 5 w 5"/>
                <a:gd name="T11" fmla="*/ 101 h 174"/>
                <a:gd name="T12" fmla="*/ 3 w 5"/>
                <a:gd name="T13" fmla="*/ 0 h 174"/>
                <a:gd name="T14" fmla="*/ 1 w 5"/>
                <a:gd name="T15" fmla="*/ 0 h 1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174">
                  <a:moveTo>
                    <a:pt x="1" y="0"/>
                  </a:moveTo>
                  <a:cubicBezTo>
                    <a:pt x="1" y="0"/>
                    <a:pt x="1" y="3"/>
                    <a:pt x="1" y="7"/>
                  </a:cubicBezTo>
                  <a:cubicBezTo>
                    <a:pt x="2" y="21"/>
                    <a:pt x="3" y="52"/>
                    <a:pt x="3" y="89"/>
                  </a:cubicBezTo>
                  <a:cubicBezTo>
                    <a:pt x="3" y="116"/>
                    <a:pt x="2" y="146"/>
                    <a:pt x="0" y="174"/>
                  </a:cubicBezTo>
                  <a:cubicBezTo>
                    <a:pt x="2" y="174"/>
                    <a:pt x="2" y="174"/>
                    <a:pt x="2" y="174"/>
                  </a:cubicBezTo>
                  <a:cubicBezTo>
                    <a:pt x="4" y="146"/>
                    <a:pt x="5" y="116"/>
                    <a:pt x="5" y="89"/>
                  </a:cubicBezTo>
                  <a:cubicBezTo>
                    <a:pt x="5" y="40"/>
                    <a:pt x="3" y="0"/>
                    <a:pt x="3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7" name="Freeform 54">
              <a:extLst>
                <a:ext uri="{FF2B5EF4-FFF2-40B4-BE49-F238E27FC236}">
                  <a16:creationId xmlns:a16="http://schemas.microsoft.com/office/drawing/2014/main" id="{773AE374-1C30-4182-B261-5C631A70A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" y="3342"/>
              <a:ext cx="21" cy="208"/>
            </a:xfrm>
            <a:custGeom>
              <a:avLst/>
              <a:gdLst>
                <a:gd name="T0" fmla="*/ 23 w 20"/>
                <a:gd name="T1" fmla="*/ 216 h 199"/>
                <a:gd name="T2" fmla="*/ 13 w 20"/>
                <a:gd name="T3" fmla="*/ 227 h 199"/>
                <a:gd name="T4" fmla="*/ 0 w 20"/>
                <a:gd name="T5" fmla="*/ 216 h 199"/>
                <a:gd name="T6" fmla="*/ 0 w 20"/>
                <a:gd name="T7" fmla="*/ 10 h 199"/>
                <a:gd name="T8" fmla="*/ 13 w 20"/>
                <a:gd name="T9" fmla="*/ 0 h 199"/>
                <a:gd name="T10" fmla="*/ 23 w 20"/>
                <a:gd name="T11" fmla="*/ 10 h 199"/>
                <a:gd name="T12" fmla="*/ 23 w 20"/>
                <a:gd name="T13" fmla="*/ 216 h 1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99">
                  <a:moveTo>
                    <a:pt x="20" y="189"/>
                  </a:moveTo>
                  <a:cubicBezTo>
                    <a:pt x="20" y="195"/>
                    <a:pt x="15" y="199"/>
                    <a:pt x="10" y="199"/>
                  </a:cubicBezTo>
                  <a:cubicBezTo>
                    <a:pt x="5" y="199"/>
                    <a:pt x="0" y="195"/>
                    <a:pt x="0" y="18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89"/>
                    <a:pt x="20" y="189"/>
                    <a:pt x="20" y="189"/>
                  </a:cubicBezTo>
                </a:path>
              </a:pathLst>
            </a:custGeom>
            <a:solidFill>
              <a:srgbClr val="E42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8" name="Freeform 55">
              <a:extLst>
                <a:ext uri="{FF2B5EF4-FFF2-40B4-BE49-F238E27FC236}">
                  <a16:creationId xmlns:a16="http://schemas.microsoft.com/office/drawing/2014/main" id="{060E050B-A3FE-4CBE-966E-E2E4120DA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344"/>
              <a:ext cx="10" cy="204"/>
            </a:xfrm>
            <a:custGeom>
              <a:avLst/>
              <a:gdLst>
                <a:gd name="T0" fmla="*/ 11 w 9"/>
                <a:gd name="T1" fmla="*/ 0 h 195"/>
                <a:gd name="T2" fmla="*/ 0 w 9"/>
                <a:gd name="T3" fmla="*/ 8 h 195"/>
                <a:gd name="T4" fmla="*/ 0 w 9"/>
                <a:gd name="T5" fmla="*/ 214 h 195"/>
                <a:gd name="T6" fmla="*/ 11 w 9"/>
                <a:gd name="T7" fmla="*/ 223 h 195"/>
                <a:gd name="T8" fmla="*/ 12 w 9"/>
                <a:gd name="T9" fmla="*/ 223 h 195"/>
                <a:gd name="T10" fmla="*/ 8 w 9"/>
                <a:gd name="T11" fmla="*/ 214 h 195"/>
                <a:gd name="T12" fmla="*/ 8 w 9"/>
                <a:gd name="T13" fmla="*/ 8 h 195"/>
                <a:gd name="T14" fmla="*/ 12 w 9"/>
                <a:gd name="T15" fmla="*/ 0 h 195"/>
                <a:gd name="T16" fmla="*/ 11 w 9"/>
                <a:gd name="T17" fmla="*/ 0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195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91"/>
                    <a:pt x="4" y="195"/>
                    <a:pt x="8" y="195"/>
                  </a:cubicBezTo>
                  <a:cubicBezTo>
                    <a:pt x="8" y="195"/>
                    <a:pt x="9" y="195"/>
                    <a:pt x="9" y="195"/>
                  </a:cubicBezTo>
                  <a:cubicBezTo>
                    <a:pt x="7" y="193"/>
                    <a:pt x="5" y="190"/>
                    <a:pt x="5" y="18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7" y="2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rgbClr val="EC7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9" name="Freeform 56">
              <a:extLst>
                <a:ext uri="{FF2B5EF4-FFF2-40B4-BE49-F238E27FC236}">
                  <a16:creationId xmlns:a16="http://schemas.microsoft.com/office/drawing/2014/main" id="{5C6FE286-3B2C-4D5C-8480-0C3BFA01F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3355"/>
              <a:ext cx="110" cy="182"/>
            </a:xfrm>
            <a:custGeom>
              <a:avLst/>
              <a:gdLst>
                <a:gd name="T0" fmla="*/ 120 w 105"/>
                <a:gd name="T1" fmla="*/ 195 h 174"/>
                <a:gd name="T2" fmla="*/ 27 w 105"/>
                <a:gd name="T3" fmla="*/ 181 h 174"/>
                <a:gd name="T4" fmla="*/ 27 w 105"/>
                <a:gd name="T5" fmla="*/ 181 h 174"/>
                <a:gd name="T6" fmla="*/ 10 w 105"/>
                <a:gd name="T7" fmla="*/ 174 h 174"/>
                <a:gd name="T8" fmla="*/ 3 w 105"/>
                <a:gd name="T9" fmla="*/ 158 h 174"/>
                <a:gd name="T10" fmla="*/ 3 w 105"/>
                <a:gd name="T11" fmla="*/ 41 h 174"/>
                <a:gd name="T12" fmla="*/ 10 w 105"/>
                <a:gd name="T13" fmla="*/ 24 h 174"/>
                <a:gd name="T14" fmla="*/ 27 w 105"/>
                <a:gd name="T15" fmla="*/ 18 h 174"/>
                <a:gd name="T16" fmla="*/ 27 w 105"/>
                <a:gd name="T17" fmla="*/ 18 h 174"/>
                <a:gd name="T18" fmla="*/ 120 w 105"/>
                <a:gd name="T19" fmla="*/ 3 h 174"/>
                <a:gd name="T20" fmla="*/ 120 w 105"/>
                <a:gd name="T21" fmla="*/ 0 h 174"/>
                <a:gd name="T22" fmla="*/ 27 w 105"/>
                <a:gd name="T23" fmla="*/ 14 h 174"/>
                <a:gd name="T24" fmla="*/ 27 w 105"/>
                <a:gd name="T25" fmla="*/ 16 h 174"/>
                <a:gd name="T26" fmla="*/ 27 w 105"/>
                <a:gd name="T27" fmla="*/ 14 h 174"/>
                <a:gd name="T28" fmla="*/ 0 w 105"/>
                <a:gd name="T29" fmla="*/ 41 h 174"/>
                <a:gd name="T30" fmla="*/ 0 w 105"/>
                <a:gd name="T31" fmla="*/ 158 h 174"/>
                <a:gd name="T32" fmla="*/ 27 w 105"/>
                <a:gd name="T33" fmla="*/ 185 h 174"/>
                <a:gd name="T34" fmla="*/ 27 w 105"/>
                <a:gd name="T35" fmla="*/ 183 h 174"/>
                <a:gd name="T36" fmla="*/ 27 w 105"/>
                <a:gd name="T37" fmla="*/ 185 h 174"/>
                <a:gd name="T38" fmla="*/ 120 w 105"/>
                <a:gd name="T39" fmla="*/ 199 h 174"/>
                <a:gd name="T40" fmla="*/ 120 w 105"/>
                <a:gd name="T41" fmla="*/ 195 h 1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5" h="174">
                  <a:moveTo>
                    <a:pt x="105" y="170"/>
                  </a:moveTo>
                  <a:cubicBezTo>
                    <a:pt x="24" y="158"/>
                    <a:pt x="24" y="158"/>
                    <a:pt x="24" y="15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18" y="158"/>
                    <a:pt x="13" y="156"/>
                    <a:pt x="10" y="152"/>
                  </a:cubicBezTo>
                  <a:cubicBezTo>
                    <a:pt x="6" y="149"/>
                    <a:pt x="3" y="143"/>
                    <a:pt x="3" y="138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0"/>
                    <a:pt x="6" y="25"/>
                    <a:pt x="10" y="21"/>
                  </a:cubicBezTo>
                  <a:cubicBezTo>
                    <a:pt x="13" y="17"/>
                    <a:pt x="18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1" y="11"/>
                    <a:pt x="0" y="22"/>
                    <a:pt x="0" y="3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1"/>
                    <a:pt x="11" y="162"/>
                    <a:pt x="24" y="162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105" y="174"/>
                    <a:pt x="105" y="174"/>
                    <a:pt x="105" y="174"/>
                  </a:cubicBezTo>
                  <a:cubicBezTo>
                    <a:pt x="105" y="170"/>
                    <a:pt x="105" y="170"/>
                    <a:pt x="105" y="170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0" name="Freeform 57">
              <a:extLst>
                <a:ext uri="{FF2B5EF4-FFF2-40B4-BE49-F238E27FC236}">
                  <a16:creationId xmlns:a16="http://schemas.microsoft.com/office/drawing/2014/main" id="{21D8E971-B726-4B9F-A2F9-3C8217039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3340"/>
              <a:ext cx="25" cy="212"/>
            </a:xfrm>
            <a:custGeom>
              <a:avLst/>
              <a:gdLst>
                <a:gd name="T0" fmla="*/ 25 w 24"/>
                <a:gd name="T1" fmla="*/ 217 h 203"/>
                <a:gd name="T2" fmla="*/ 23 w 24"/>
                <a:gd name="T3" fmla="*/ 217 h 203"/>
                <a:gd name="T4" fmla="*/ 15 w 24"/>
                <a:gd name="T5" fmla="*/ 227 h 203"/>
                <a:gd name="T6" fmla="*/ 4 w 24"/>
                <a:gd name="T7" fmla="*/ 217 h 203"/>
                <a:gd name="T8" fmla="*/ 4 w 24"/>
                <a:gd name="T9" fmla="*/ 15 h 203"/>
                <a:gd name="T10" fmla="*/ 15 w 24"/>
                <a:gd name="T11" fmla="*/ 4 h 203"/>
                <a:gd name="T12" fmla="*/ 23 w 24"/>
                <a:gd name="T13" fmla="*/ 15 h 203"/>
                <a:gd name="T14" fmla="*/ 23 w 24"/>
                <a:gd name="T15" fmla="*/ 217 h 203"/>
                <a:gd name="T16" fmla="*/ 25 w 24"/>
                <a:gd name="T17" fmla="*/ 217 h 203"/>
                <a:gd name="T18" fmla="*/ 27 w 24"/>
                <a:gd name="T19" fmla="*/ 217 h 203"/>
                <a:gd name="T20" fmla="*/ 27 w 24"/>
                <a:gd name="T21" fmla="*/ 15 h 203"/>
                <a:gd name="T22" fmla="*/ 15 w 24"/>
                <a:gd name="T23" fmla="*/ 0 h 203"/>
                <a:gd name="T24" fmla="*/ 0 w 24"/>
                <a:gd name="T25" fmla="*/ 15 h 203"/>
                <a:gd name="T26" fmla="*/ 0 w 24"/>
                <a:gd name="T27" fmla="*/ 217 h 203"/>
                <a:gd name="T28" fmla="*/ 15 w 24"/>
                <a:gd name="T29" fmla="*/ 231 h 203"/>
                <a:gd name="T30" fmla="*/ 27 w 24"/>
                <a:gd name="T31" fmla="*/ 217 h 203"/>
                <a:gd name="T32" fmla="*/ 25 w 24"/>
                <a:gd name="T33" fmla="*/ 217 h 2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03">
                  <a:moveTo>
                    <a:pt x="22" y="191"/>
                  </a:moveTo>
                  <a:cubicBezTo>
                    <a:pt x="20" y="191"/>
                    <a:pt x="20" y="191"/>
                    <a:pt x="20" y="191"/>
                  </a:cubicBezTo>
                  <a:cubicBezTo>
                    <a:pt x="20" y="195"/>
                    <a:pt x="16" y="199"/>
                    <a:pt x="12" y="199"/>
                  </a:cubicBezTo>
                  <a:cubicBezTo>
                    <a:pt x="8" y="199"/>
                    <a:pt x="4" y="195"/>
                    <a:pt x="4" y="19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6" y="4"/>
                    <a:pt x="20" y="8"/>
                    <a:pt x="20" y="12"/>
                  </a:cubicBezTo>
                  <a:cubicBezTo>
                    <a:pt x="20" y="191"/>
                    <a:pt x="20" y="191"/>
                    <a:pt x="20" y="191"/>
                  </a:cubicBezTo>
                  <a:cubicBezTo>
                    <a:pt x="22" y="191"/>
                    <a:pt x="22" y="191"/>
                    <a:pt x="22" y="191"/>
                  </a:cubicBezTo>
                  <a:cubicBezTo>
                    <a:pt x="24" y="191"/>
                    <a:pt x="24" y="191"/>
                    <a:pt x="24" y="191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8"/>
                    <a:pt x="5" y="203"/>
                    <a:pt x="12" y="203"/>
                  </a:cubicBezTo>
                  <a:cubicBezTo>
                    <a:pt x="18" y="203"/>
                    <a:pt x="24" y="198"/>
                    <a:pt x="24" y="191"/>
                  </a:cubicBezTo>
                  <a:cubicBezTo>
                    <a:pt x="22" y="191"/>
                    <a:pt x="22" y="191"/>
                    <a:pt x="22" y="191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1" name="Oval 58">
              <a:extLst>
                <a:ext uri="{FF2B5EF4-FFF2-40B4-BE49-F238E27FC236}">
                  <a16:creationId xmlns:a16="http://schemas.microsoft.com/office/drawing/2014/main" id="{ECAE1724-1C74-4F5A-886E-2958507E2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" y="910"/>
              <a:ext cx="13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42" name="Oval 59">
              <a:extLst>
                <a:ext uri="{FF2B5EF4-FFF2-40B4-BE49-F238E27FC236}">
                  <a16:creationId xmlns:a16="http://schemas.microsoft.com/office/drawing/2014/main" id="{86E660EF-09E2-4C76-B8F8-414EA72E1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" y="853"/>
              <a:ext cx="12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43" name="Freeform 60">
              <a:extLst>
                <a:ext uri="{FF2B5EF4-FFF2-40B4-BE49-F238E27FC236}">
                  <a16:creationId xmlns:a16="http://schemas.microsoft.com/office/drawing/2014/main" id="{4E5561C9-12ED-4A1B-AF2E-AA680FAA5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61"/>
              <a:ext cx="78" cy="48"/>
            </a:xfrm>
            <a:custGeom>
              <a:avLst/>
              <a:gdLst>
                <a:gd name="T0" fmla="*/ 86 w 74"/>
                <a:gd name="T1" fmla="*/ 49 h 46"/>
                <a:gd name="T2" fmla="*/ 41 w 74"/>
                <a:gd name="T3" fmla="*/ 41 h 46"/>
                <a:gd name="T4" fmla="*/ 7 w 74"/>
                <a:gd name="T5" fmla="*/ 24 h 46"/>
                <a:gd name="T6" fmla="*/ 42 w 74"/>
                <a:gd name="T7" fmla="*/ 0 h 46"/>
                <a:gd name="T8" fmla="*/ 25 w 74"/>
                <a:gd name="T9" fmla="*/ 8 h 46"/>
                <a:gd name="T10" fmla="*/ 15 w 74"/>
                <a:gd name="T11" fmla="*/ 18 h 46"/>
                <a:gd name="T12" fmla="*/ 34 w 74"/>
                <a:gd name="T13" fmla="*/ 33 h 46"/>
                <a:gd name="T14" fmla="*/ 86 w 74"/>
                <a:gd name="T15" fmla="*/ 50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" h="46">
                  <a:moveTo>
                    <a:pt x="74" y="43"/>
                  </a:moveTo>
                  <a:cubicBezTo>
                    <a:pt x="62" y="45"/>
                    <a:pt x="47" y="39"/>
                    <a:pt x="35" y="35"/>
                  </a:cubicBezTo>
                  <a:cubicBezTo>
                    <a:pt x="27" y="33"/>
                    <a:pt x="12" y="29"/>
                    <a:pt x="7" y="21"/>
                  </a:cubicBezTo>
                  <a:cubicBezTo>
                    <a:pt x="0" y="11"/>
                    <a:pt x="28" y="2"/>
                    <a:pt x="36" y="0"/>
                  </a:cubicBezTo>
                  <a:cubicBezTo>
                    <a:pt x="31" y="2"/>
                    <a:pt x="27" y="5"/>
                    <a:pt x="22" y="8"/>
                  </a:cubicBezTo>
                  <a:cubicBezTo>
                    <a:pt x="19" y="10"/>
                    <a:pt x="14" y="12"/>
                    <a:pt x="12" y="15"/>
                  </a:cubicBezTo>
                  <a:cubicBezTo>
                    <a:pt x="7" y="23"/>
                    <a:pt x="23" y="28"/>
                    <a:pt x="28" y="30"/>
                  </a:cubicBezTo>
                  <a:cubicBezTo>
                    <a:pt x="42" y="37"/>
                    <a:pt x="59" y="46"/>
                    <a:pt x="7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4" name="Freeform 61">
              <a:extLst>
                <a:ext uri="{FF2B5EF4-FFF2-40B4-BE49-F238E27FC236}">
                  <a16:creationId xmlns:a16="http://schemas.microsoft.com/office/drawing/2014/main" id="{DEB336D4-7049-450C-AF9B-C38EE8E0D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846"/>
              <a:ext cx="66" cy="39"/>
            </a:xfrm>
            <a:custGeom>
              <a:avLst/>
              <a:gdLst>
                <a:gd name="T0" fmla="*/ 0 w 63"/>
                <a:gd name="T1" fmla="*/ 42 h 37"/>
                <a:gd name="T2" fmla="*/ 27 w 63"/>
                <a:gd name="T3" fmla="*/ 28 h 37"/>
                <a:gd name="T4" fmla="*/ 49 w 63"/>
                <a:gd name="T5" fmla="*/ 17 h 37"/>
                <a:gd name="T6" fmla="*/ 72 w 63"/>
                <a:gd name="T7" fmla="*/ 0 h 37"/>
                <a:gd name="T8" fmla="*/ 52 w 63"/>
                <a:gd name="T9" fmla="*/ 17 h 37"/>
                <a:gd name="T10" fmla="*/ 36 w 63"/>
                <a:gd name="T11" fmla="*/ 26 h 37"/>
                <a:gd name="T12" fmla="*/ 21 w 63"/>
                <a:gd name="T13" fmla="*/ 36 h 37"/>
                <a:gd name="T14" fmla="*/ 3 w 63"/>
                <a:gd name="T15" fmla="*/ 43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" h="37">
                  <a:moveTo>
                    <a:pt x="0" y="36"/>
                  </a:moveTo>
                  <a:cubicBezTo>
                    <a:pt x="9" y="34"/>
                    <a:pt x="16" y="29"/>
                    <a:pt x="24" y="25"/>
                  </a:cubicBezTo>
                  <a:cubicBezTo>
                    <a:pt x="30" y="22"/>
                    <a:pt x="37" y="18"/>
                    <a:pt x="43" y="14"/>
                  </a:cubicBezTo>
                  <a:cubicBezTo>
                    <a:pt x="49" y="9"/>
                    <a:pt x="56" y="3"/>
                    <a:pt x="63" y="0"/>
                  </a:cubicBezTo>
                  <a:cubicBezTo>
                    <a:pt x="56" y="2"/>
                    <a:pt x="51" y="9"/>
                    <a:pt x="46" y="14"/>
                  </a:cubicBezTo>
                  <a:cubicBezTo>
                    <a:pt x="42" y="18"/>
                    <a:pt x="36" y="20"/>
                    <a:pt x="31" y="23"/>
                  </a:cubicBezTo>
                  <a:cubicBezTo>
                    <a:pt x="27" y="25"/>
                    <a:pt x="22" y="28"/>
                    <a:pt x="18" y="30"/>
                  </a:cubicBezTo>
                  <a:cubicBezTo>
                    <a:pt x="14" y="32"/>
                    <a:pt x="7" y="37"/>
                    <a:pt x="3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5" name="Freeform 62">
              <a:extLst>
                <a:ext uri="{FF2B5EF4-FFF2-40B4-BE49-F238E27FC236}">
                  <a16:creationId xmlns:a16="http://schemas.microsoft.com/office/drawing/2014/main" id="{6442AB38-56BB-4BDA-AFA8-799A6729D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876"/>
              <a:ext cx="73" cy="31"/>
            </a:xfrm>
            <a:custGeom>
              <a:avLst/>
              <a:gdLst>
                <a:gd name="T0" fmla="*/ 0 w 70"/>
                <a:gd name="T1" fmla="*/ 7 h 30"/>
                <a:gd name="T2" fmla="*/ 19 w 70"/>
                <a:gd name="T3" fmla="*/ 13 h 30"/>
                <a:gd name="T4" fmla="*/ 42 w 70"/>
                <a:gd name="T5" fmla="*/ 19 h 30"/>
                <a:gd name="T6" fmla="*/ 79 w 70"/>
                <a:gd name="T7" fmla="*/ 33 h 30"/>
                <a:gd name="T8" fmla="*/ 62 w 70"/>
                <a:gd name="T9" fmla="*/ 21 h 30"/>
                <a:gd name="T10" fmla="*/ 42 w 70"/>
                <a:gd name="T11" fmla="*/ 11 h 30"/>
                <a:gd name="T12" fmla="*/ 15 w 70"/>
                <a:gd name="T13" fmla="*/ 8 h 30"/>
                <a:gd name="T14" fmla="*/ 21 w 70"/>
                <a:gd name="T15" fmla="*/ 0 h 30"/>
                <a:gd name="T16" fmla="*/ 9 w 70"/>
                <a:gd name="T17" fmla="*/ 4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0" h="30">
                  <a:moveTo>
                    <a:pt x="0" y="7"/>
                  </a:moveTo>
                  <a:cubicBezTo>
                    <a:pt x="2" y="11"/>
                    <a:pt x="11" y="12"/>
                    <a:pt x="16" y="13"/>
                  </a:cubicBezTo>
                  <a:cubicBezTo>
                    <a:pt x="22" y="14"/>
                    <a:pt x="29" y="14"/>
                    <a:pt x="36" y="16"/>
                  </a:cubicBezTo>
                  <a:cubicBezTo>
                    <a:pt x="48" y="19"/>
                    <a:pt x="60" y="23"/>
                    <a:pt x="70" y="30"/>
                  </a:cubicBezTo>
                  <a:cubicBezTo>
                    <a:pt x="65" y="26"/>
                    <a:pt x="61" y="20"/>
                    <a:pt x="55" y="18"/>
                  </a:cubicBezTo>
                  <a:cubicBezTo>
                    <a:pt x="49" y="15"/>
                    <a:pt x="43" y="13"/>
                    <a:pt x="36" y="11"/>
                  </a:cubicBezTo>
                  <a:cubicBezTo>
                    <a:pt x="28" y="9"/>
                    <a:pt x="21" y="9"/>
                    <a:pt x="12" y="8"/>
                  </a:cubicBezTo>
                  <a:cubicBezTo>
                    <a:pt x="12" y="5"/>
                    <a:pt x="18" y="4"/>
                    <a:pt x="18" y="0"/>
                  </a:cubicBezTo>
                  <a:cubicBezTo>
                    <a:pt x="15" y="1"/>
                    <a:pt x="11" y="3"/>
                    <a:pt x="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6" name="Freeform 63">
              <a:extLst>
                <a:ext uri="{FF2B5EF4-FFF2-40B4-BE49-F238E27FC236}">
                  <a16:creationId xmlns:a16="http://schemas.microsoft.com/office/drawing/2014/main" id="{973C15E3-34BF-434A-AC9D-672ADF778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873"/>
              <a:ext cx="79" cy="11"/>
            </a:xfrm>
            <a:custGeom>
              <a:avLst/>
              <a:gdLst>
                <a:gd name="T0" fmla="*/ 87 w 75"/>
                <a:gd name="T1" fmla="*/ 13 h 10"/>
                <a:gd name="T2" fmla="*/ 42 w 75"/>
                <a:gd name="T3" fmla="*/ 9 h 10"/>
                <a:gd name="T4" fmla="*/ 0 w 75"/>
                <a:gd name="T5" fmla="*/ 4 h 10"/>
                <a:gd name="T6" fmla="*/ 22 w 75"/>
                <a:gd name="T7" fmla="*/ 1 h 10"/>
                <a:gd name="T8" fmla="*/ 47 w 75"/>
                <a:gd name="T9" fmla="*/ 3 h 10"/>
                <a:gd name="T10" fmla="*/ 86 w 75"/>
                <a:gd name="T11" fmla="*/ 1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" h="10">
                  <a:moveTo>
                    <a:pt x="75" y="10"/>
                  </a:moveTo>
                  <a:cubicBezTo>
                    <a:pt x="63" y="6"/>
                    <a:pt x="49" y="5"/>
                    <a:pt x="36" y="6"/>
                  </a:cubicBezTo>
                  <a:cubicBezTo>
                    <a:pt x="26" y="6"/>
                    <a:pt x="10" y="8"/>
                    <a:pt x="0" y="4"/>
                  </a:cubicBezTo>
                  <a:cubicBezTo>
                    <a:pt x="4" y="0"/>
                    <a:pt x="14" y="1"/>
                    <a:pt x="19" y="1"/>
                  </a:cubicBezTo>
                  <a:cubicBezTo>
                    <a:pt x="27" y="1"/>
                    <a:pt x="33" y="2"/>
                    <a:pt x="41" y="3"/>
                  </a:cubicBezTo>
                  <a:cubicBezTo>
                    <a:pt x="52" y="4"/>
                    <a:pt x="63" y="8"/>
                    <a:pt x="7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7" name="Oval 64">
              <a:extLst>
                <a:ext uri="{FF2B5EF4-FFF2-40B4-BE49-F238E27FC236}">
                  <a16:creationId xmlns:a16="http://schemas.microsoft.com/office/drawing/2014/main" id="{FC5DB1C4-10D6-46AF-BBFD-BDACB1CCA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" y="836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48" name="Oval 65">
              <a:extLst>
                <a:ext uri="{FF2B5EF4-FFF2-40B4-BE49-F238E27FC236}">
                  <a16:creationId xmlns:a16="http://schemas.microsoft.com/office/drawing/2014/main" id="{8E72A73A-B60A-4073-B28B-01780D133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" y="842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49" name="Oval 66">
              <a:extLst>
                <a:ext uri="{FF2B5EF4-FFF2-40B4-BE49-F238E27FC236}">
                  <a16:creationId xmlns:a16="http://schemas.microsoft.com/office/drawing/2014/main" id="{A8E8F024-864E-4B4E-94F7-B82E58173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5" y="836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50" name="Oval 67">
              <a:extLst>
                <a:ext uri="{FF2B5EF4-FFF2-40B4-BE49-F238E27FC236}">
                  <a16:creationId xmlns:a16="http://schemas.microsoft.com/office/drawing/2014/main" id="{207CB7A9-2B74-4368-890B-5672FCA4D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" y="894"/>
              <a:ext cx="10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51" name="Oval 68">
              <a:extLst>
                <a:ext uri="{FF2B5EF4-FFF2-40B4-BE49-F238E27FC236}">
                  <a16:creationId xmlns:a16="http://schemas.microsoft.com/office/drawing/2014/main" id="{FA56A6D3-F5E0-400D-AAA1-05480AD8F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7" y="889"/>
              <a:ext cx="9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52" name="Freeform 69">
              <a:extLst>
                <a:ext uri="{FF2B5EF4-FFF2-40B4-BE49-F238E27FC236}">
                  <a16:creationId xmlns:a16="http://schemas.microsoft.com/office/drawing/2014/main" id="{E24C973D-172E-417A-9042-CC04D9DFD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7" y="823"/>
              <a:ext cx="6" cy="38"/>
            </a:xfrm>
            <a:custGeom>
              <a:avLst/>
              <a:gdLst>
                <a:gd name="T0" fmla="*/ 4 w 6"/>
                <a:gd name="T1" fmla="*/ 1 h 36"/>
                <a:gd name="T2" fmla="*/ 2 w 6"/>
                <a:gd name="T3" fmla="*/ 22 h 36"/>
                <a:gd name="T4" fmla="*/ 2 w 6"/>
                <a:gd name="T5" fmla="*/ 42 h 36"/>
                <a:gd name="T6" fmla="*/ 4 w 6"/>
                <a:gd name="T7" fmla="*/ 21 h 36"/>
                <a:gd name="T8" fmla="*/ 6 w 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36">
                  <a:moveTo>
                    <a:pt x="4" y="1"/>
                  </a:moveTo>
                  <a:cubicBezTo>
                    <a:pt x="2" y="6"/>
                    <a:pt x="2" y="13"/>
                    <a:pt x="2" y="19"/>
                  </a:cubicBezTo>
                  <a:cubicBezTo>
                    <a:pt x="2" y="24"/>
                    <a:pt x="0" y="31"/>
                    <a:pt x="2" y="36"/>
                  </a:cubicBezTo>
                  <a:cubicBezTo>
                    <a:pt x="2" y="30"/>
                    <a:pt x="4" y="24"/>
                    <a:pt x="4" y="18"/>
                  </a:cubicBezTo>
                  <a:cubicBezTo>
                    <a:pt x="5" y="13"/>
                    <a:pt x="3" y="4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3" name="Freeform 70">
              <a:extLst>
                <a:ext uri="{FF2B5EF4-FFF2-40B4-BE49-F238E27FC236}">
                  <a16:creationId xmlns:a16="http://schemas.microsoft.com/office/drawing/2014/main" id="{C5746BDB-8529-4801-B85E-563365FEE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805"/>
              <a:ext cx="54" cy="61"/>
            </a:xfrm>
            <a:custGeom>
              <a:avLst/>
              <a:gdLst>
                <a:gd name="T0" fmla="*/ 12 w 52"/>
                <a:gd name="T1" fmla="*/ 0 h 59"/>
                <a:gd name="T2" fmla="*/ 19 w 52"/>
                <a:gd name="T3" fmla="*/ 22 h 59"/>
                <a:gd name="T4" fmla="*/ 0 w 52"/>
                <a:gd name="T5" fmla="*/ 40 h 59"/>
                <a:gd name="T6" fmla="*/ 31 w 52"/>
                <a:gd name="T7" fmla="*/ 49 h 59"/>
                <a:gd name="T8" fmla="*/ 54 w 52"/>
                <a:gd name="T9" fmla="*/ 65 h 59"/>
                <a:gd name="T10" fmla="*/ 49 w 52"/>
                <a:gd name="T11" fmla="*/ 18 h 59"/>
                <a:gd name="T12" fmla="*/ 49 w 52"/>
                <a:gd name="T13" fmla="*/ 20 h 59"/>
                <a:gd name="T14" fmla="*/ 12 w 52"/>
                <a:gd name="T15" fmla="*/ 0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59">
                  <a:moveTo>
                    <a:pt x="12" y="0"/>
                  </a:moveTo>
                  <a:cubicBezTo>
                    <a:pt x="13" y="6"/>
                    <a:pt x="15" y="13"/>
                    <a:pt x="16" y="19"/>
                  </a:cubicBezTo>
                  <a:cubicBezTo>
                    <a:pt x="18" y="29"/>
                    <a:pt x="8" y="33"/>
                    <a:pt x="0" y="37"/>
                  </a:cubicBezTo>
                  <a:cubicBezTo>
                    <a:pt x="9" y="39"/>
                    <a:pt x="19" y="42"/>
                    <a:pt x="28" y="44"/>
                  </a:cubicBezTo>
                  <a:cubicBezTo>
                    <a:pt x="38" y="47"/>
                    <a:pt x="41" y="52"/>
                    <a:pt x="48" y="59"/>
                  </a:cubicBezTo>
                  <a:cubicBezTo>
                    <a:pt x="49" y="48"/>
                    <a:pt x="52" y="22"/>
                    <a:pt x="43" y="15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36" y="10"/>
                    <a:pt x="17" y="10"/>
                    <a:pt x="12" y="0"/>
                  </a:cubicBezTo>
                </a:path>
              </a:pathLst>
            </a:custGeom>
            <a:solidFill>
              <a:srgbClr val="CA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4" name="Freeform 71">
              <a:extLst>
                <a:ext uri="{FF2B5EF4-FFF2-40B4-BE49-F238E27FC236}">
                  <a16:creationId xmlns:a16="http://schemas.microsoft.com/office/drawing/2014/main" id="{37371E49-46A4-4308-A03E-0D698AABC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" y="1202"/>
              <a:ext cx="109" cy="177"/>
            </a:xfrm>
            <a:custGeom>
              <a:avLst/>
              <a:gdLst>
                <a:gd name="T0" fmla="*/ 21 w 105"/>
                <a:gd name="T1" fmla="*/ 0 h 169"/>
                <a:gd name="T2" fmla="*/ 21 w 105"/>
                <a:gd name="T3" fmla="*/ 32 h 169"/>
                <a:gd name="T4" fmla="*/ 8 w 105"/>
                <a:gd name="T5" fmla="*/ 54 h 169"/>
                <a:gd name="T6" fmla="*/ 4 w 105"/>
                <a:gd name="T7" fmla="*/ 116 h 169"/>
                <a:gd name="T8" fmla="*/ 8 w 105"/>
                <a:gd name="T9" fmla="*/ 169 h 169"/>
                <a:gd name="T10" fmla="*/ 46 w 105"/>
                <a:gd name="T11" fmla="*/ 186 h 169"/>
                <a:gd name="T12" fmla="*/ 97 w 105"/>
                <a:gd name="T13" fmla="*/ 193 h 169"/>
                <a:gd name="T14" fmla="*/ 117 w 105"/>
                <a:gd name="T15" fmla="*/ 192 h 169"/>
                <a:gd name="T16" fmla="*/ 69 w 105"/>
                <a:gd name="T17" fmla="*/ 185 h 169"/>
                <a:gd name="T18" fmla="*/ 24 w 105"/>
                <a:gd name="T19" fmla="*/ 170 h 169"/>
                <a:gd name="T20" fmla="*/ 8 w 105"/>
                <a:gd name="T21" fmla="*/ 124 h 169"/>
                <a:gd name="T22" fmla="*/ 8 w 105"/>
                <a:gd name="T23" fmla="*/ 70 h 169"/>
                <a:gd name="T24" fmla="*/ 27 w 105"/>
                <a:gd name="T25" fmla="*/ 80 h 169"/>
                <a:gd name="T26" fmla="*/ 53 w 105"/>
                <a:gd name="T27" fmla="*/ 86 h 169"/>
                <a:gd name="T28" fmla="*/ 98 w 105"/>
                <a:gd name="T29" fmla="*/ 88 h 169"/>
                <a:gd name="T30" fmla="*/ 26 w 105"/>
                <a:gd name="T31" fmla="*/ 73 h 169"/>
                <a:gd name="T32" fmla="*/ 20 w 105"/>
                <a:gd name="T33" fmla="*/ 48 h 169"/>
                <a:gd name="T34" fmla="*/ 27 w 105"/>
                <a:gd name="T35" fmla="*/ 30 h 169"/>
                <a:gd name="T36" fmla="*/ 46 w 105"/>
                <a:gd name="T37" fmla="*/ 27 h 169"/>
                <a:gd name="T38" fmla="*/ 25 w 105"/>
                <a:gd name="T39" fmla="*/ 28 h 169"/>
                <a:gd name="T40" fmla="*/ 21 w 105"/>
                <a:gd name="T41" fmla="*/ 0 h 1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5" h="169">
                  <a:moveTo>
                    <a:pt x="18" y="0"/>
                  </a:moveTo>
                  <a:cubicBezTo>
                    <a:pt x="19" y="7"/>
                    <a:pt x="18" y="22"/>
                    <a:pt x="18" y="29"/>
                  </a:cubicBezTo>
                  <a:cubicBezTo>
                    <a:pt x="17" y="36"/>
                    <a:pt x="11" y="42"/>
                    <a:pt x="8" y="48"/>
                  </a:cubicBezTo>
                  <a:cubicBezTo>
                    <a:pt x="0" y="62"/>
                    <a:pt x="3" y="84"/>
                    <a:pt x="4" y="101"/>
                  </a:cubicBezTo>
                  <a:cubicBezTo>
                    <a:pt x="5" y="113"/>
                    <a:pt x="1" y="140"/>
                    <a:pt x="8" y="147"/>
                  </a:cubicBezTo>
                  <a:cubicBezTo>
                    <a:pt x="14" y="152"/>
                    <a:pt x="32" y="159"/>
                    <a:pt x="40" y="162"/>
                  </a:cubicBezTo>
                  <a:cubicBezTo>
                    <a:pt x="55" y="167"/>
                    <a:pt x="71" y="169"/>
                    <a:pt x="87" y="168"/>
                  </a:cubicBezTo>
                  <a:cubicBezTo>
                    <a:pt x="93" y="168"/>
                    <a:pt x="99" y="168"/>
                    <a:pt x="105" y="167"/>
                  </a:cubicBezTo>
                  <a:cubicBezTo>
                    <a:pt x="93" y="162"/>
                    <a:pt x="74" y="164"/>
                    <a:pt x="62" y="161"/>
                  </a:cubicBezTo>
                  <a:cubicBezTo>
                    <a:pt x="49" y="158"/>
                    <a:pt x="33" y="154"/>
                    <a:pt x="21" y="148"/>
                  </a:cubicBezTo>
                  <a:cubicBezTo>
                    <a:pt x="6" y="141"/>
                    <a:pt x="9" y="122"/>
                    <a:pt x="8" y="108"/>
                  </a:cubicBezTo>
                  <a:cubicBezTo>
                    <a:pt x="7" y="95"/>
                    <a:pt x="4" y="74"/>
                    <a:pt x="8" y="61"/>
                  </a:cubicBezTo>
                  <a:cubicBezTo>
                    <a:pt x="14" y="63"/>
                    <a:pt x="18" y="68"/>
                    <a:pt x="24" y="70"/>
                  </a:cubicBezTo>
                  <a:cubicBezTo>
                    <a:pt x="32" y="72"/>
                    <a:pt x="40" y="73"/>
                    <a:pt x="47" y="74"/>
                  </a:cubicBezTo>
                  <a:cubicBezTo>
                    <a:pt x="61" y="75"/>
                    <a:pt x="75" y="74"/>
                    <a:pt x="88" y="76"/>
                  </a:cubicBezTo>
                  <a:cubicBezTo>
                    <a:pt x="69" y="65"/>
                    <a:pt x="42" y="76"/>
                    <a:pt x="23" y="64"/>
                  </a:cubicBezTo>
                  <a:cubicBezTo>
                    <a:pt x="12" y="57"/>
                    <a:pt x="11" y="54"/>
                    <a:pt x="17" y="42"/>
                  </a:cubicBezTo>
                  <a:cubicBezTo>
                    <a:pt x="19" y="38"/>
                    <a:pt x="21" y="30"/>
                    <a:pt x="24" y="27"/>
                  </a:cubicBezTo>
                  <a:cubicBezTo>
                    <a:pt x="27" y="26"/>
                    <a:pt x="37" y="25"/>
                    <a:pt x="40" y="24"/>
                  </a:cubicBezTo>
                  <a:cubicBezTo>
                    <a:pt x="36" y="24"/>
                    <a:pt x="24" y="27"/>
                    <a:pt x="22" y="25"/>
                  </a:cubicBezTo>
                  <a:cubicBezTo>
                    <a:pt x="19" y="24"/>
                    <a:pt x="20" y="4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5" name="Freeform 72">
              <a:extLst>
                <a:ext uri="{FF2B5EF4-FFF2-40B4-BE49-F238E27FC236}">
                  <a16:creationId xmlns:a16="http://schemas.microsoft.com/office/drawing/2014/main" id="{8799244B-62B7-4AA3-844B-1DFD34334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1337"/>
              <a:ext cx="27" cy="60"/>
            </a:xfrm>
            <a:custGeom>
              <a:avLst/>
              <a:gdLst>
                <a:gd name="T0" fmla="*/ 22 w 26"/>
                <a:gd name="T1" fmla="*/ 0 h 57"/>
                <a:gd name="T2" fmla="*/ 18 w 26"/>
                <a:gd name="T3" fmla="*/ 37 h 57"/>
                <a:gd name="T4" fmla="*/ 0 w 26"/>
                <a:gd name="T5" fmla="*/ 66 h 57"/>
                <a:gd name="T6" fmla="*/ 26 w 26"/>
                <a:gd name="T7" fmla="*/ 7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57">
                  <a:moveTo>
                    <a:pt x="19" y="0"/>
                  </a:moveTo>
                  <a:cubicBezTo>
                    <a:pt x="16" y="10"/>
                    <a:pt x="19" y="21"/>
                    <a:pt x="15" y="31"/>
                  </a:cubicBezTo>
                  <a:cubicBezTo>
                    <a:pt x="11" y="40"/>
                    <a:pt x="5" y="49"/>
                    <a:pt x="0" y="57"/>
                  </a:cubicBezTo>
                  <a:cubicBezTo>
                    <a:pt x="9" y="44"/>
                    <a:pt x="26" y="22"/>
                    <a:pt x="23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6" name="Freeform 73">
              <a:extLst>
                <a:ext uri="{FF2B5EF4-FFF2-40B4-BE49-F238E27FC236}">
                  <a16:creationId xmlns:a16="http://schemas.microsoft.com/office/drawing/2014/main" id="{E1FFF175-DE83-4F6C-ABEF-EB93688E9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1274"/>
              <a:ext cx="44" cy="11"/>
            </a:xfrm>
            <a:custGeom>
              <a:avLst/>
              <a:gdLst>
                <a:gd name="T0" fmla="*/ 0 w 42"/>
                <a:gd name="T1" fmla="*/ 3 h 10"/>
                <a:gd name="T2" fmla="*/ 48 w 42"/>
                <a:gd name="T3" fmla="*/ 4 h 10"/>
                <a:gd name="T4" fmla="*/ 22 w 42"/>
                <a:gd name="T5" fmla="*/ 3 h 10"/>
                <a:gd name="T6" fmla="*/ 9 w 42"/>
                <a:gd name="T7" fmla="*/ 0 h 10"/>
                <a:gd name="T8" fmla="*/ 0 w 42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10">
                  <a:moveTo>
                    <a:pt x="0" y="3"/>
                  </a:moveTo>
                  <a:cubicBezTo>
                    <a:pt x="10" y="10"/>
                    <a:pt x="29" y="4"/>
                    <a:pt x="42" y="4"/>
                  </a:cubicBezTo>
                  <a:cubicBezTo>
                    <a:pt x="34" y="1"/>
                    <a:pt x="26" y="4"/>
                    <a:pt x="19" y="3"/>
                  </a:cubicBezTo>
                  <a:cubicBezTo>
                    <a:pt x="16" y="2"/>
                    <a:pt x="12" y="0"/>
                    <a:pt x="9" y="0"/>
                  </a:cubicBezTo>
                  <a:cubicBezTo>
                    <a:pt x="6" y="0"/>
                    <a:pt x="4" y="4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7" name="Freeform 74">
              <a:extLst>
                <a:ext uri="{FF2B5EF4-FFF2-40B4-BE49-F238E27FC236}">
                  <a16:creationId xmlns:a16="http://schemas.microsoft.com/office/drawing/2014/main" id="{48A5F1A1-8DFD-4AAE-A0A5-0C2E05160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" y="1373"/>
              <a:ext cx="41" cy="4"/>
            </a:xfrm>
            <a:custGeom>
              <a:avLst/>
              <a:gdLst>
                <a:gd name="T0" fmla="*/ 0 w 39"/>
                <a:gd name="T1" fmla="*/ 2 h 4"/>
                <a:gd name="T2" fmla="*/ 19 w 39"/>
                <a:gd name="T3" fmla="*/ 4 h 4"/>
                <a:gd name="T4" fmla="*/ 45 w 39"/>
                <a:gd name="T5" fmla="*/ 3 h 4"/>
                <a:gd name="T6" fmla="*/ 5 w 39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4">
                  <a:moveTo>
                    <a:pt x="0" y="2"/>
                  </a:moveTo>
                  <a:cubicBezTo>
                    <a:pt x="5" y="2"/>
                    <a:pt x="10" y="3"/>
                    <a:pt x="16" y="4"/>
                  </a:cubicBezTo>
                  <a:cubicBezTo>
                    <a:pt x="24" y="4"/>
                    <a:pt x="31" y="2"/>
                    <a:pt x="39" y="3"/>
                  </a:cubicBezTo>
                  <a:cubicBezTo>
                    <a:pt x="28" y="1"/>
                    <a:pt x="16" y="0"/>
                    <a:pt x="5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8" name="Freeform 75">
              <a:extLst>
                <a:ext uri="{FF2B5EF4-FFF2-40B4-BE49-F238E27FC236}">
                  <a16:creationId xmlns:a16="http://schemas.microsoft.com/office/drawing/2014/main" id="{2F47CC9F-4508-45A2-96BC-20875A570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255"/>
              <a:ext cx="33" cy="16"/>
            </a:xfrm>
            <a:custGeom>
              <a:avLst/>
              <a:gdLst>
                <a:gd name="T0" fmla="*/ 29 w 32"/>
                <a:gd name="T1" fmla="*/ 0 h 16"/>
                <a:gd name="T2" fmla="*/ 22 w 32"/>
                <a:gd name="T3" fmla="*/ 15 h 16"/>
                <a:gd name="T4" fmla="*/ 0 w 32"/>
                <a:gd name="T5" fmla="*/ 14 h 16"/>
                <a:gd name="T6" fmla="*/ 32 w 32"/>
                <a:gd name="T7" fmla="*/ 7 h 16"/>
                <a:gd name="T8" fmla="*/ 30 w 32"/>
                <a:gd name="T9" fmla="*/ 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6">
                  <a:moveTo>
                    <a:pt x="26" y="0"/>
                  </a:moveTo>
                  <a:cubicBezTo>
                    <a:pt x="31" y="11"/>
                    <a:pt x="32" y="13"/>
                    <a:pt x="19" y="15"/>
                  </a:cubicBezTo>
                  <a:cubicBezTo>
                    <a:pt x="12" y="15"/>
                    <a:pt x="5" y="15"/>
                    <a:pt x="0" y="14"/>
                  </a:cubicBezTo>
                  <a:cubicBezTo>
                    <a:pt x="10" y="11"/>
                    <a:pt x="22" y="16"/>
                    <a:pt x="29" y="7"/>
                  </a:cubicBezTo>
                  <a:cubicBezTo>
                    <a:pt x="28" y="5"/>
                    <a:pt x="28" y="5"/>
                    <a:pt x="27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9" name="Freeform 76">
              <a:extLst>
                <a:ext uri="{FF2B5EF4-FFF2-40B4-BE49-F238E27FC236}">
                  <a16:creationId xmlns:a16="http://schemas.microsoft.com/office/drawing/2014/main" id="{2D6A536A-A607-483D-868D-F2F068154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" y="914"/>
              <a:ext cx="28" cy="282"/>
            </a:xfrm>
            <a:custGeom>
              <a:avLst/>
              <a:gdLst>
                <a:gd name="T0" fmla="*/ 30 w 27"/>
                <a:gd name="T1" fmla="*/ 308 h 270"/>
                <a:gd name="T2" fmla="*/ 0 w 27"/>
                <a:gd name="T3" fmla="*/ 22 h 270"/>
                <a:gd name="T4" fmla="*/ 23 w 27"/>
                <a:gd name="T5" fmla="*/ 0 h 270"/>
                <a:gd name="T6" fmla="*/ 4 w 27"/>
                <a:gd name="T7" fmla="*/ 27 h 270"/>
                <a:gd name="T8" fmla="*/ 30 w 27"/>
                <a:gd name="T9" fmla="*/ 308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0">
                  <a:moveTo>
                    <a:pt x="27" y="27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4" y="6"/>
                    <a:pt x="20" y="0"/>
                  </a:cubicBezTo>
                  <a:cubicBezTo>
                    <a:pt x="20" y="0"/>
                    <a:pt x="4" y="9"/>
                    <a:pt x="4" y="24"/>
                  </a:cubicBezTo>
                  <a:cubicBezTo>
                    <a:pt x="4" y="40"/>
                    <a:pt x="27" y="270"/>
                    <a:pt x="27" y="2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0" name="Freeform 77">
              <a:extLst>
                <a:ext uri="{FF2B5EF4-FFF2-40B4-BE49-F238E27FC236}">
                  <a16:creationId xmlns:a16="http://schemas.microsoft.com/office/drawing/2014/main" id="{003E87A8-A345-44AC-B86F-1E880FB58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3112"/>
              <a:ext cx="66" cy="249"/>
            </a:xfrm>
            <a:custGeom>
              <a:avLst/>
              <a:gdLst>
                <a:gd name="T0" fmla="*/ 7 w 63"/>
                <a:gd name="T1" fmla="*/ 0 h 238"/>
                <a:gd name="T2" fmla="*/ 22 w 63"/>
                <a:gd name="T3" fmla="*/ 88 h 238"/>
                <a:gd name="T4" fmla="*/ 66 w 63"/>
                <a:gd name="T5" fmla="*/ 183 h 238"/>
                <a:gd name="T6" fmla="*/ 66 w 63"/>
                <a:gd name="T7" fmla="*/ 273 h 238"/>
                <a:gd name="T8" fmla="*/ 66 w 63"/>
                <a:gd name="T9" fmla="*/ 165 h 238"/>
                <a:gd name="T10" fmla="*/ 25 w 63"/>
                <a:gd name="T11" fmla="*/ 89 h 238"/>
                <a:gd name="T12" fmla="*/ 7 w 63"/>
                <a:gd name="T13" fmla="*/ 0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238">
                  <a:moveTo>
                    <a:pt x="7" y="0"/>
                  </a:moveTo>
                  <a:cubicBezTo>
                    <a:pt x="7" y="0"/>
                    <a:pt x="0" y="50"/>
                    <a:pt x="19" y="76"/>
                  </a:cubicBezTo>
                  <a:cubicBezTo>
                    <a:pt x="37" y="102"/>
                    <a:pt x="57" y="129"/>
                    <a:pt x="57" y="160"/>
                  </a:cubicBezTo>
                  <a:cubicBezTo>
                    <a:pt x="57" y="192"/>
                    <a:pt x="57" y="238"/>
                    <a:pt x="57" y="238"/>
                  </a:cubicBezTo>
                  <a:cubicBezTo>
                    <a:pt x="57" y="238"/>
                    <a:pt x="63" y="166"/>
                    <a:pt x="57" y="144"/>
                  </a:cubicBezTo>
                  <a:cubicBezTo>
                    <a:pt x="51" y="122"/>
                    <a:pt x="30" y="85"/>
                    <a:pt x="22" y="77"/>
                  </a:cubicBezTo>
                  <a:cubicBezTo>
                    <a:pt x="15" y="69"/>
                    <a:pt x="5" y="45"/>
                    <a:pt x="7" y="0"/>
                  </a:cubicBezTo>
                </a:path>
              </a:pathLst>
            </a:custGeom>
            <a:solidFill>
              <a:srgbClr val="DF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1" name="Freeform 78">
              <a:extLst>
                <a:ext uri="{FF2B5EF4-FFF2-40B4-BE49-F238E27FC236}">
                  <a16:creationId xmlns:a16="http://schemas.microsoft.com/office/drawing/2014/main" id="{934334F1-7087-46CF-B00A-9B85A63BA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3334"/>
              <a:ext cx="20" cy="112"/>
            </a:xfrm>
            <a:custGeom>
              <a:avLst/>
              <a:gdLst>
                <a:gd name="T0" fmla="*/ 0 w 19"/>
                <a:gd name="T1" fmla="*/ 0 h 108"/>
                <a:gd name="T2" fmla="*/ 20 w 19"/>
                <a:gd name="T3" fmla="*/ 17 h 108"/>
                <a:gd name="T4" fmla="*/ 21 w 19"/>
                <a:gd name="T5" fmla="*/ 51 h 108"/>
                <a:gd name="T6" fmla="*/ 20 w 19"/>
                <a:gd name="T7" fmla="*/ 120 h 108"/>
                <a:gd name="T8" fmla="*/ 18 w 19"/>
                <a:gd name="T9" fmla="*/ 61 h 108"/>
                <a:gd name="T10" fmla="*/ 17 w 19"/>
                <a:gd name="T11" fmla="*/ 30 h 108"/>
                <a:gd name="T12" fmla="*/ 2 w 19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08">
                  <a:moveTo>
                    <a:pt x="0" y="0"/>
                  </a:moveTo>
                  <a:cubicBezTo>
                    <a:pt x="8" y="1"/>
                    <a:pt x="16" y="5"/>
                    <a:pt x="17" y="14"/>
                  </a:cubicBezTo>
                  <a:cubicBezTo>
                    <a:pt x="18" y="24"/>
                    <a:pt x="19" y="36"/>
                    <a:pt x="18" y="45"/>
                  </a:cubicBezTo>
                  <a:cubicBezTo>
                    <a:pt x="18" y="66"/>
                    <a:pt x="17" y="87"/>
                    <a:pt x="17" y="108"/>
                  </a:cubicBezTo>
                  <a:cubicBezTo>
                    <a:pt x="13" y="91"/>
                    <a:pt x="15" y="72"/>
                    <a:pt x="15" y="55"/>
                  </a:cubicBezTo>
                  <a:cubicBezTo>
                    <a:pt x="15" y="46"/>
                    <a:pt x="14" y="37"/>
                    <a:pt x="14" y="27"/>
                  </a:cubicBezTo>
                  <a:cubicBezTo>
                    <a:pt x="14" y="14"/>
                    <a:pt x="14" y="6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2" name="Freeform 79">
              <a:extLst>
                <a:ext uri="{FF2B5EF4-FFF2-40B4-BE49-F238E27FC236}">
                  <a16:creationId xmlns:a16="http://schemas.microsoft.com/office/drawing/2014/main" id="{6EE04480-11F5-4837-AD85-2E0A7C559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3360"/>
              <a:ext cx="12" cy="81"/>
            </a:xfrm>
            <a:custGeom>
              <a:avLst/>
              <a:gdLst>
                <a:gd name="T0" fmla="*/ 0 w 12"/>
                <a:gd name="T1" fmla="*/ 0 h 78"/>
                <a:gd name="T2" fmla="*/ 10 w 12"/>
                <a:gd name="T3" fmla="*/ 10 h 78"/>
                <a:gd name="T4" fmla="*/ 10 w 12"/>
                <a:gd name="T5" fmla="*/ 34 h 78"/>
                <a:gd name="T6" fmla="*/ 9 w 12"/>
                <a:gd name="T7" fmla="*/ 63 h 78"/>
                <a:gd name="T8" fmla="*/ 9 w 12"/>
                <a:gd name="T9" fmla="*/ 87 h 78"/>
                <a:gd name="T10" fmla="*/ 7 w 12"/>
                <a:gd name="T11" fmla="*/ 24 h 78"/>
                <a:gd name="T12" fmla="*/ 0 w 12"/>
                <a:gd name="T13" fmla="*/ 2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78">
                  <a:moveTo>
                    <a:pt x="0" y="0"/>
                  </a:moveTo>
                  <a:cubicBezTo>
                    <a:pt x="5" y="3"/>
                    <a:pt x="9" y="5"/>
                    <a:pt x="10" y="10"/>
                  </a:cubicBezTo>
                  <a:cubicBezTo>
                    <a:pt x="12" y="17"/>
                    <a:pt x="11" y="24"/>
                    <a:pt x="10" y="31"/>
                  </a:cubicBezTo>
                  <a:cubicBezTo>
                    <a:pt x="9" y="39"/>
                    <a:pt x="9" y="48"/>
                    <a:pt x="9" y="57"/>
                  </a:cubicBezTo>
                  <a:cubicBezTo>
                    <a:pt x="9" y="63"/>
                    <a:pt x="8" y="71"/>
                    <a:pt x="9" y="78"/>
                  </a:cubicBezTo>
                  <a:cubicBezTo>
                    <a:pt x="7" y="59"/>
                    <a:pt x="7" y="40"/>
                    <a:pt x="7" y="21"/>
                  </a:cubicBezTo>
                  <a:cubicBezTo>
                    <a:pt x="7" y="15"/>
                    <a:pt x="7" y="3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3" name="Freeform 80">
              <a:extLst>
                <a:ext uri="{FF2B5EF4-FFF2-40B4-BE49-F238E27FC236}">
                  <a16:creationId xmlns:a16="http://schemas.microsoft.com/office/drawing/2014/main" id="{00CAA875-914D-4D69-A51B-D5A86A3E3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365"/>
              <a:ext cx="139" cy="141"/>
            </a:xfrm>
            <a:custGeom>
              <a:avLst/>
              <a:gdLst>
                <a:gd name="T0" fmla="*/ 154 w 132"/>
                <a:gd name="T1" fmla="*/ 0 h 135"/>
                <a:gd name="T2" fmla="*/ 131 w 132"/>
                <a:gd name="T3" fmla="*/ 36 h 135"/>
                <a:gd name="T4" fmla="*/ 96 w 132"/>
                <a:gd name="T5" fmla="*/ 61 h 135"/>
                <a:gd name="T6" fmla="*/ 0 w 132"/>
                <a:gd name="T7" fmla="*/ 154 h 135"/>
                <a:gd name="T8" fmla="*/ 82 w 132"/>
                <a:gd name="T9" fmla="*/ 74 h 135"/>
                <a:gd name="T10" fmla="*/ 135 w 132"/>
                <a:gd name="T11" fmla="*/ 28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135">
                  <a:moveTo>
                    <a:pt x="132" y="0"/>
                  </a:moveTo>
                  <a:cubicBezTo>
                    <a:pt x="125" y="10"/>
                    <a:pt x="119" y="22"/>
                    <a:pt x="112" y="32"/>
                  </a:cubicBezTo>
                  <a:cubicBezTo>
                    <a:pt x="104" y="42"/>
                    <a:pt x="93" y="46"/>
                    <a:pt x="82" y="54"/>
                  </a:cubicBezTo>
                  <a:cubicBezTo>
                    <a:pt x="53" y="75"/>
                    <a:pt x="17" y="103"/>
                    <a:pt x="0" y="135"/>
                  </a:cubicBezTo>
                  <a:cubicBezTo>
                    <a:pt x="20" y="109"/>
                    <a:pt x="47" y="87"/>
                    <a:pt x="70" y="65"/>
                  </a:cubicBezTo>
                  <a:cubicBezTo>
                    <a:pt x="86" y="49"/>
                    <a:pt x="105" y="45"/>
                    <a:pt x="116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4" name="Oval 81">
              <a:extLst>
                <a:ext uri="{FF2B5EF4-FFF2-40B4-BE49-F238E27FC236}">
                  <a16:creationId xmlns:a16="http://schemas.microsoft.com/office/drawing/2014/main" id="{955BC21A-8F4C-49FE-82F9-A6B5E4A53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1" y="3154"/>
              <a:ext cx="20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65" name="Oval 82">
              <a:extLst>
                <a:ext uri="{FF2B5EF4-FFF2-40B4-BE49-F238E27FC236}">
                  <a16:creationId xmlns:a16="http://schemas.microsoft.com/office/drawing/2014/main" id="{D93296BA-4E21-4180-A90A-E38881227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3186"/>
              <a:ext cx="11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66" name="Oval 83">
              <a:extLst>
                <a:ext uri="{FF2B5EF4-FFF2-40B4-BE49-F238E27FC236}">
                  <a16:creationId xmlns:a16="http://schemas.microsoft.com/office/drawing/2014/main" id="{7E88EB4E-536F-4951-BBC6-D7C3C87C6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" y="3573"/>
              <a:ext cx="20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67" name="Oval 84">
              <a:extLst>
                <a:ext uri="{FF2B5EF4-FFF2-40B4-BE49-F238E27FC236}">
                  <a16:creationId xmlns:a16="http://schemas.microsoft.com/office/drawing/2014/main" id="{66F7E836-9C49-421A-8AFF-3DC69B115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607"/>
              <a:ext cx="16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68" name="Oval 85">
              <a:extLst>
                <a:ext uri="{FF2B5EF4-FFF2-40B4-BE49-F238E27FC236}">
                  <a16:creationId xmlns:a16="http://schemas.microsoft.com/office/drawing/2014/main" id="{ACD29109-C33F-4975-9D30-5CE8C0D72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" y="3358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69" name="Oval 86">
              <a:extLst>
                <a:ext uri="{FF2B5EF4-FFF2-40B4-BE49-F238E27FC236}">
                  <a16:creationId xmlns:a16="http://schemas.microsoft.com/office/drawing/2014/main" id="{64B62AC4-C6B1-48E0-A6B5-39D220EAF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7" y="3494"/>
              <a:ext cx="9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70" name="Oval 87">
              <a:extLst>
                <a:ext uri="{FF2B5EF4-FFF2-40B4-BE49-F238E27FC236}">
                  <a16:creationId xmlns:a16="http://schemas.microsoft.com/office/drawing/2014/main" id="{9035FEDB-2883-419E-9947-965590EF5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" y="3510"/>
              <a:ext cx="8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2071" name="Freeform 88">
              <a:extLst>
                <a:ext uri="{FF2B5EF4-FFF2-40B4-BE49-F238E27FC236}">
                  <a16:creationId xmlns:a16="http://schemas.microsoft.com/office/drawing/2014/main" id="{9E29C161-311D-4B79-AEEF-5F159E1BD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3367"/>
              <a:ext cx="99" cy="25"/>
            </a:xfrm>
            <a:custGeom>
              <a:avLst/>
              <a:gdLst>
                <a:gd name="T0" fmla="*/ 107 w 95"/>
                <a:gd name="T1" fmla="*/ 0 h 24"/>
                <a:gd name="T2" fmla="*/ 23 w 95"/>
                <a:gd name="T3" fmla="*/ 8 h 24"/>
                <a:gd name="T4" fmla="*/ 2 w 95"/>
                <a:gd name="T5" fmla="*/ 27 h 24"/>
                <a:gd name="T6" fmla="*/ 22 w 95"/>
                <a:gd name="T7" fmla="*/ 16 h 24"/>
                <a:gd name="T8" fmla="*/ 107 w 9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24">
                  <a:moveTo>
                    <a:pt x="95" y="0"/>
                  </a:moveTo>
                  <a:cubicBezTo>
                    <a:pt x="95" y="0"/>
                    <a:pt x="39" y="6"/>
                    <a:pt x="20" y="8"/>
                  </a:cubicBezTo>
                  <a:cubicBezTo>
                    <a:pt x="0" y="11"/>
                    <a:pt x="2" y="24"/>
                    <a:pt x="2" y="24"/>
                  </a:cubicBezTo>
                  <a:cubicBezTo>
                    <a:pt x="7" y="13"/>
                    <a:pt x="19" y="13"/>
                    <a:pt x="19" y="13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rgbClr val="EA6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2" name="Freeform 89">
              <a:extLst>
                <a:ext uri="{FF2B5EF4-FFF2-40B4-BE49-F238E27FC236}">
                  <a16:creationId xmlns:a16="http://schemas.microsoft.com/office/drawing/2014/main" id="{229FA4DE-8BA3-4CCC-AECB-0C98AC713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" y="3179"/>
              <a:ext cx="24" cy="41"/>
            </a:xfrm>
            <a:custGeom>
              <a:avLst/>
              <a:gdLst>
                <a:gd name="T0" fmla="*/ 7 w 23"/>
                <a:gd name="T1" fmla="*/ 0 h 39"/>
                <a:gd name="T2" fmla="*/ 1 w 23"/>
                <a:gd name="T3" fmla="*/ 3 h 39"/>
                <a:gd name="T4" fmla="*/ 0 w 23"/>
                <a:gd name="T5" fmla="*/ 6 h 39"/>
                <a:gd name="T6" fmla="*/ 3 w 23"/>
                <a:gd name="T7" fmla="*/ 8 h 39"/>
                <a:gd name="T8" fmla="*/ 5 w 23"/>
                <a:gd name="T9" fmla="*/ 8 h 39"/>
                <a:gd name="T10" fmla="*/ 7 w 23"/>
                <a:gd name="T11" fmla="*/ 8 h 39"/>
                <a:gd name="T12" fmla="*/ 15 w 23"/>
                <a:gd name="T13" fmla="*/ 13 h 39"/>
                <a:gd name="T14" fmla="*/ 20 w 23"/>
                <a:gd name="T15" fmla="*/ 23 h 39"/>
                <a:gd name="T16" fmla="*/ 25 w 23"/>
                <a:gd name="T17" fmla="*/ 45 h 39"/>
                <a:gd name="T18" fmla="*/ 24 w 23"/>
                <a:gd name="T19" fmla="*/ 25 h 39"/>
                <a:gd name="T20" fmla="*/ 22 w 23"/>
                <a:gd name="T21" fmla="*/ 9 h 39"/>
                <a:gd name="T22" fmla="*/ 7 w 23"/>
                <a:gd name="T23" fmla="*/ 0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39">
                  <a:moveTo>
                    <a:pt x="7" y="0"/>
                  </a:moveTo>
                  <a:cubicBezTo>
                    <a:pt x="5" y="0"/>
                    <a:pt x="3" y="1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1" y="8"/>
                    <a:pt x="3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9" y="8"/>
                    <a:pt x="10" y="9"/>
                    <a:pt x="12" y="10"/>
                  </a:cubicBezTo>
                  <a:cubicBezTo>
                    <a:pt x="14" y="13"/>
                    <a:pt x="16" y="17"/>
                    <a:pt x="17" y="20"/>
                  </a:cubicBezTo>
                  <a:cubicBezTo>
                    <a:pt x="19" y="26"/>
                    <a:pt x="21" y="33"/>
                    <a:pt x="22" y="39"/>
                  </a:cubicBezTo>
                  <a:cubicBezTo>
                    <a:pt x="23" y="34"/>
                    <a:pt x="22" y="27"/>
                    <a:pt x="21" y="22"/>
                  </a:cubicBezTo>
                  <a:cubicBezTo>
                    <a:pt x="20" y="18"/>
                    <a:pt x="20" y="14"/>
                    <a:pt x="19" y="9"/>
                  </a:cubicBezTo>
                  <a:cubicBezTo>
                    <a:pt x="17" y="5"/>
                    <a:pt x="12" y="0"/>
                    <a:pt x="7" y="0"/>
                  </a:cubicBezTo>
                </a:path>
              </a:pathLst>
            </a:custGeom>
            <a:solidFill>
              <a:srgbClr val="E95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3" name="Freeform 90">
              <a:extLst>
                <a:ext uri="{FF2B5EF4-FFF2-40B4-BE49-F238E27FC236}">
                  <a16:creationId xmlns:a16="http://schemas.microsoft.com/office/drawing/2014/main" id="{F6DF0D90-E007-4B1B-85FD-A8DF2293D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1451"/>
              <a:ext cx="270" cy="197"/>
            </a:xfrm>
            <a:custGeom>
              <a:avLst/>
              <a:gdLst>
                <a:gd name="T0" fmla="*/ 82 w 258"/>
                <a:gd name="T1" fmla="*/ 0 h 189"/>
                <a:gd name="T2" fmla="*/ 78 w 258"/>
                <a:gd name="T3" fmla="*/ 0 h 189"/>
                <a:gd name="T4" fmla="*/ 67 w 258"/>
                <a:gd name="T5" fmla="*/ 9 h 189"/>
                <a:gd name="T6" fmla="*/ 110 w 258"/>
                <a:gd name="T7" fmla="*/ 88 h 189"/>
                <a:gd name="T8" fmla="*/ 238 w 258"/>
                <a:gd name="T9" fmla="*/ 212 h 189"/>
                <a:gd name="T10" fmla="*/ 253 w 258"/>
                <a:gd name="T11" fmla="*/ 214 h 189"/>
                <a:gd name="T12" fmla="*/ 295 w 258"/>
                <a:gd name="T13" fmla="*/ 168 h 189"/>
                <a:gd name="T14" fmla="*/ 251 w 258"/>
                <a:gd name="T15" fmla="*/ 95 h 189"/>
                <a:gd name="T16" fmla="*/ 82 w 258"/>
                <a:gd name="T17" fmla="*/ 0 h 1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8" h="189">
                  <a:moveTo>
                    <a:pt x="72" y="0"/>
                  </a:moveTo>
                  <a:cubicBezTo>
                    <a:pt x="71" y="0"/>
                    <a:pt x="70" y="0"/>
                    <a:pt x="69" y="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0" y="28"/>
                    <a:pt x="79" y="69"/>
                    <a:pt x="96" y="78"/>
                  </a:cubicBezTo>
                  <a:cubicBezTo>
                    <a:pt x="143" y="100"/>
                    <a:pt x="158" y="173"/>
                    <a:pt x="207" y="187"/>
                  </a:cubicBezTo>
                  <a:cubicBezTo>
                    <a:pt x="212" y="188"/>
                    <a:pt x="217" y="189"/>
                    <a:pt x="221" y="189"/>
                  </a:cubicBezTo>
                  <a:cubicBezTo>
                    <a:pt x="243" y="189"/>
                    <a:pt x="257" y="173"/>
                    <a:pt x="257" y="148"/>
                  </a:cubicBezTo>
                  <a:cubicBezTo>
                    <a:pt x="258" y="118"/>
                    <a:pt x="238" y="102"/>
                    <a:pt x="219" y="83"/>
                  </a:cubicBezTo>
                  <a:cubicBezTo>
                    <a:pt x="177" y="42"/>
                    <a:pt x="134" y="0"/>
                    <a:pt x="72" y="0"/>
                  </a:cubicBezTo>
                </a:path>
              </a:pathLst>
            </a:custGeom>
            <a:solidFill>
              <a:srgbClr val="D4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4" name="Freeform 91">
              <a:extLst>
                <a:ext uri="{FF2B5EF4-FFF2-40B4-BE49-F238E27FC236}">
                  <a16:creationId xmlns:a16="http://schemas.microsoft.com/office/drawing/2014/main" id="{DE06DCDB-1B91-48D1-BF1F-A081A457B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680"/>
              <a:ext cx="62" cy="95"/>
            </a:xfrm>
            <a:custGeom>
              <a:avLst/>
              <a:gdLst>
                <a:gd name="T0" fmla="*/ 23 w 59"/>
                <a:gd name="T1" fmla="*/ 0 h 91"/>
                <a:gd name="T2" fmla="*/ 18 w 59"/>
                <a:gd name="T3" fmla="*/ 0 h 91"/>
                <a:gd name="T4" fmla="*/ 19 w 59"/>
                <a:gd name="T5" fmla="*/ 2 h 91"/>
                <a:gd name="T6" fmla="*/ 37 w 59"/>
                <a:gd name="T7" fmla="*/ 103 h 91"/>
                <a:gd name="T8" fmla="*/ 45 w 59"/>
                <a:gd name="T9" fmla="*/ 102 h 91"/>
                <a:gd name="T10" fmla="*/ 63 w 59"/>
                <a:gd name="T11" fmla="*/ 27 h 91"/>
                <a:gd name="T12" fmla="*/ 23 w 59"/>
                <a:gd name="T13" fmla="*/ 0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91">
                  <a:moveTo>
                    <a:pt x="20" y="0"/>
                  </a:moveTo>
                  <a:cubicBezTo>
                    <a:pt x="18" y="0"/>
                    <a:pt x="17" y="0"/>
                    <a:pt x="15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9" y="18"/>
                    <a:pt x="0" y="91"/>
                    <a:pt x="31" y="91"/>
                  </a:cubicBezTo>
                  <a:cubicBezTo>
                    <a:pt x="33" y="91"/>
                    <a:pt x="36" y="91"/>
                    <a:pt x="39" y="90"/>
                  </a:cubicBezTo>
                  <a:cubicBezTo>
                    <a:pt x="59" y="83"/>
                    <a:pt x="59" y="40"/>
                    <a:pt x="54" y="24"/>
                  </a:cubicBezTo>
                  <a:cubicBezTo>
                    <a:pt x="49" y="9"/>
                    <a:pt x="36" y="0"/>
                    <a:pt x="20" y="0"/>
                  </a:cubicBezTo>
                </a:path>
              </a:pathLst>
            </a:custGeom>
            <a:solidFill>
              <a:srgbClr val="D4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98605E7-AC60-4C10-989B-D18EF2DBB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Condensers</a:t>
            </a:r>
          </a:p>
        </p:txBody>
      </p:sp>
      <p:grpSp>
        <p:nvGrpSpPr>
          <p:cNvPr id="43010" name="Group 3">
            <a:extLst>
              <a:ext uri="{FF2B5EF4-FFF2-40B4-BE49-F238E27FC236}">
                <a16:creationId xmlns:a16="http://schemas.microsoft.com/office/drawing/2014/main" id="{42C8F497-F3AF-4063-8054-FD7BE8BCB90C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373188"/>
            <a:ext cx="1101725" cy="4648200"/>
            <a:chOff x="864" y="815"/>
            <a:chExt cx="694" cy="2928"/>
          </a:xfrm>
        </p:grpSpPr>
        <p:sp>
          <p:nvSpPr>
            <p:cNvPr id="43559" name="Freeform 4">
              <a:extLst>
                <a:ext uri="{FF2B5EF4-FFF2-40B4-BE49-F238E27FC236}">
                  <a16:creationId xmlns:a16="http://schemas.microsoft.com/office/drawing/2014/main" id="{A95B8130-B003-4EBE-B1E4-5FC30FCD2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" y="3618"/>
              <a:ext cx="108" cy="123"/>
            </a:xfrm>
            <a:custGeom>
              <a:avLst/>
              <a:gdLst>
                <a:gd name="T0" fmla="*/ 52 w 156"/>
                <a:gd name="T1" fmla="*/ 0 h 178"/>
                <a:gd name="T2" fmla="*/ 20 w 156"/>
                <a:gd name="T3" fmla="*/ 3 h 178"/>
                <a:gd name="T4" fmla="*/ 20 w 156"/>
                <a:gd name="T5" fmla="*/ 3 h 178"/>
                <a:gd name="T6" fmla="*/ 20 w 156"/>
                <a:gd name="T7" fmla="*/ 3 h 178"/>
                <a:gd name="T8" fmla="*/ 19 w 156"/>
                <a:gd name="T9" fmla="*/ 3 h 178"/>
                <a:gd name="T10" fmla="*/ 19 w 156"/>
                <a:gd name="T11" fmla="*/ 3 h 178"/>
                <a:gd name="T12" fmla="*/ 19 w 156"/>
                <a:gd name="T13" fmla="*/ 3 h 178"/>
                <a:gd name="T14" fmla="*/ 0 w 156"/>
                <a:gd name="T15" fmla="*/ 2 h 178"/>
                <a:gd name="T16" fmla="*/ 0 w 156"/>
                <a:gd name="T17" fmla="*/ 54 h 178"/>
                <a:gd name="T18" fmla="*/ 20 w 156"/>
                <a:gd name="T19" fmla="*/ 59 h 178"/>
                <a:gd name="T20" fmla="*/ 52 w 156"/>
                <a:gd name="T21" fmla="*/ 53 h 178"/>
                <a:gd name="T22" fmla="*/ 52 w 156"/>
                <a:gd name="T23" fmla="*/ 0 h 1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6" h="178">
                  <a:moveTo>
                    <a:pt x="156" y="0"/>
                  </a:moveTo>
                  <a:cubicBezTo>
                    <a:pt x="131" y="5"/>
                    <a:pt x="99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36" y="9"/>
                    <a:pt x="17" y="7"/>
                    <a:pt x="0" y="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20" y="173"/>
                    <a:pt x="61" y="178"/>
                  </a:cubicBezTo>
                  <a:cubicBezTo>
                    <a:pt x="118" y="177"/>
                    <a:pt x="149" y="165"/>
                    <a:pt x="156" y="162"/>
                  </a:cubicBezTo>
                  <a:cubicBezTo>
                    <a:pt x="156" y="0"/>
                    <a:pt x="156" y="0"/>
                    <a:pt x="156" y="0"/>
                  </a:cubicBezTo>
                </a:path>
              </a:pathLst>
            </a:custGeom>
            <a:solidFill>
              <a:srgbClr val="C2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60" name="Freeform 5">
              <a:extLst>
                <a:ext uri="{FF2B5EF4-FFF2-40B4-BE49-F238E27FC236}">
                  <a16:creationId xmlns:a16="http://schemas.microsoft.com/office/drawing/2014/main" id="{5BF7EA5C-5B3A-4B7C-9337-A6170342AF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3" y="3614"/>
              <a:ext cx="106" cy="128"/>
            </a:xfrm>
            <a:custGeom>
              <a:avLst/>
              <a:gdLst>
                <a:gd name="T0" fmla="*/ 50 w 154"/>
                <a:gd name="T1" fmla="*/ 4 h 186"/>
                <a:gd name="T2" fmla="*/ 50 w 154"/>
                <a:gd name="T3" fmla="*/ 4 h 186"/>
                <a:gd name="T4" fmla="*/ 50 w 154"/>
                <a:gd name="T5" fmla="*/ 4 h 186"/>
                <a:gd name="T6" fmla="*/ 50 w 154"/>
                <a:gd name="T7" fmla="*/ 4 h 186"/>
                <a:gd name="T8" fmla="*/ 15 w 154"/>
                <a:gd name="T9" fmla="*/ 3 h 186"/>
                <a:gd name="T10" fmla="*/ 0 w 154"/>
                <a:gd name="T11" fmla="*/ 0 h 186"/>
                <a:gd name="T12" fmla="*/ 0 w 154"/>
                <a:gd name="T13" fmla="*/ 55 h 186"/>
                <a:gd name="T14" fmla="*/ 33 w 154"/>
                <a:gd name="T15" fmla="*/ 61 h 186"/>
                <a:gd name="T16" fmla="*/ 41 w 154"/>
                <a:gd name="T17" fmla="*/ 60 h 186"/>
                <a:gd name="T18" fmla="*/ 15 w 154"/>
                <a:gd name="T19" fmla="*/ 55 h 186"/>
                <a:gd name="T20" fmla="*/ 15 w 154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186">
                  <a:moveTo>
                    <a:pt x="154" y="11"/>
                  </a:moveTo>
                  <a:cubicBezTo>
                    <a:pt x="153" y="11"/>
                    <a:pt x="153" y="11"/>
                    <a:pt x="153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4" y="11"/>
                    <a:pt x="154" y="11"/>
                    <a:pt x="154" y="11"/>
                  </a:cubicBezTo>
                  <a:moveTo>
                    <a:pt x="47" y="8"/>
                  </a:moveTo>
                  <a:cubicBezTo>
                    <a:pt x="29" y="6"/>
                    <a:pt x="13" y="3"/>
                    <a:pt x="0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69"/>
                    <a:pt x="33" y="186"/>
                    <a:pt x="102" y="186"/>
                  </a:cubicBezTo>
                  <a:cubicBezTo>
                    <a:pt x="110" y="186"/>
                    <a:pt x="118" y="186"/>
                    <a:pt x="125" y="185"/>
                  </a:cubicBezTo>
                  <a:cubicBezTo>
                    <a:pt x="72" y="182"/>
                    <a:pt x="47" y="169"/>
                    <a:pt x="47" y="169"/>
                  </a:cubicBezTo>
                  <a:cubicBezTo>
                    <a:pt x="47" y="8"/>
                    <a:pt x="47" y="8"/>
                    <a:pt x="47" y="8"/>
                  </a:cubicBezTo>
                </a:path>
              </a:pathLst>
            </a:custGeom>
            <a:solidFill>
              <a:srgbClr val="A6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61" name="Freeform 6">
              <a:extLst>
                <a:ext uri="{FF2B5EF4-FFF2-40B4-BE49-F238E27FC236}">
                  <a16:creationId xmlns:a16="http://schemas.microsoft.com/office/drawing/2014/main" id="{EB3FCA17-A610-4AE9-B295-58FA64B92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3612"/>
              <a:ext cx="144" cy="131"/>
            </a:xfrm>
            <a:custGeom>
              <a:avLst/>
              <a:gdLst>
                <a:gd name="T0" fmla="*/ 35 w 209"/>
                <a:gd name="T1" fmla="*/ 5 h 191"/>
                <a:gd name="T2" fmla="*/ 35 w 209"/>
                <a:gd name="T3" fmla="*/ 5 h 191"/>
                <a:gd name="T4" fmla="*/ 36 w 209"/>
                <a:gd name="T5" fmla="*/ 5 h 191"/>
                <a:gd name="T6" fmla="*/ 36 w 209"/>
                <a:gd name="T7" fmla="*/ 5 h 191"/>
                <a:gd name="T8" fmla="*/ 36 w 209"/>
                <a:gd name="T9" fmla="*/ 3 h 191"/>
                <a:gd name="T10" fmla="*/ 35 w 209"/>
                <a:gd name="T11" fmla="*/ 3 h 191"/>
                <a:gd name="T12" fmla="*/ 35 w 209"/>
                <a:gd name="T13" fmla="*/ 5 h 191"/>
                <a:gd name="T14" fmla="*/ 35 w 209"/>
                <a:gd name="T15" fmla="*/ 5 h 191"/>
                <a:gd name="T16" fmla="*/ 35 w 209"/>
                <a:gd name="T17" fmla="*/ 5 h 191"/>
                <a:gd name="T18" fmla="*/ 35 w 209"/>
                <a:gd name="T19" fmla="*/ 3 h 191"/>
                <a:gd name="T20" fmla="*/ 1 w 209"/>
                <a:gd name="T21" fmla="*/ 1 h 191"/>
                <a:gd name="T22" fmla="*/ 0 w 209"/>
                <a:gd name="T23" fmla="*/ 0 h 191"/>
                <a:gd name="T24" fmla="*/ 0 w 209"/>
                <a:gd name="T25" fmla="*/ 56 h 191"/>
                <a:gd name="T26" fmla="*/ 1 w 209"/>
                <a:gd name="T27" fmla="*/ 56 h 191"/>
                <a:gd name="T28" fmla="*/ 34 w 209"/>
                <a:gd name="T29" fmla="*/ 62 h 191"/>
                <a:gd name="T30" fmla="*/ 68 w 209"/>
                <a:gd name="T31" fmla="*/ 56 h 191"/>
                <a:gd name="T32" fmla="*/ 68 w 209"/>
                <a:gd name="T33" fmla="*/ 56 h 191"/>
                <a:gd name="T34" fmla="*/ 68 w 209"/>
                <a:gd name="T35" fmla="*/ 1 h 191"/>
                <a:gd name="T36" fmla="*/ 68 w 209"/>
                <a:gd name="T37" fmla="*/ 1 h 191"/>
                <a:gd name="T38" fmla="*/ 35 w 209"/>
                <a:gd name="T39" fmla="*/ 3 h 191"/>
                <a:gd name="T40" fmla="*/ 35 w 209"/>
                <a:gd name="T41" fmla="*/ 5 h 191"/>
                <a:gd name="T42" fmla="*/ 35 w 209"/>
                <a:gd name="T43" fmla="*/ 5 h 191"/>
                <a:gd name="T44" fmla="*/ 35 w 209"/>
                <a:gd name="T45" fmla="*/ 5 h 191"/>
                <a:gd name="T46" fmla="*/ 68 w 209"/>
                <a:gd name="T47" fmla="*/ 2 h 191"/>
                <a:gd name="T48" fmla="*/ 68 w 209"/>
                <a:gd name="T49" fmla="*/ 1 h 191"/>
                <a:gd name="T50" fmla="*/ 67 w 209"/>
                <a:gd name="T51" fmla="*/ 1 h 191"/>
                <a:gd name="T52" fmla="*/ 67 w 209"/>
                <a:gd name="T53" fmla="*/ 56 h 191"/>
                <a:gd name="T54" fmla="*/ 68 w 209"/>
                <a:gd name="T55" fmla="*/ 56 h 191"/>
                <a:gd name="T56" fmla="*/ 68 w 209"/>
                <a:gd name="T57" fmla="*/ 55 h 191"/>
                <a:gd name="T58" fmla="*/ 67 w 209"/>
                <a:gd name="T59" fmla="*/ 55 h 191"/>
                <a:gd name="T60" fmla="*/ 34 w 209"/>
                <a:gd name="T61" fmla="*/ 60 h 191"/>
                <a:gd name="T62" fmla="*/ 9 w 209"/>
                <a:gd name="T63" fmla="*/ 58 h 191"/>
                <a:gd name="T64" fmla="*/ 3 w 209"/>
                <a:gd name="T65" fmla="*/ 56 h 191"/>
                <a:gd name="T66" fmla="*/ 1 w 209"/>
                <a:gd name="T67" fmla="*/ 55 h 191"/>
                <a:gd name="T68" fmla="*/ 1 w 209"/>
                <a:gd name="T69" fmla="*/ 55 h 191"/>
                <a:gd name="T70" fmla="*/ 1 w 209"/>
                <a:gd name="T71" fmla="*/ 55 h 191"/>
                <a:gd name="T72" fmla="*/ 1 w 209"/>
                <a:gd name="T73" fmla="*/ 56 h 191"/>
                <a:gd name="T74" fmla="*/ 1 w 209"/>
                <a:gd name="T75" fmla="*/ 56 h 191"/>
                <a:gd name="T76" fmla="*/ 1 w 209"/>
                <a:gd name="T77" fmla="*/ 1 h 191"/>
                <a:gd name="T78" fmla="*/ 1 w 209"/>
                <a:gd name="T79" fmla="*/ 1 h 191"/>
                <a:gd name="T80" fmla="*/ 1 w 209"/>
                <a:gd name="T81" fmla="*/ 1 h 191"/>
                <a:gd name="T82" fmla="*/ 35 w 209"/>
                <a:gd name="T83" fmla="*/ 5 h 191"/>
                <a:gd name="T84" fmla="*/ 35 w 209"/>
                <a:gd name="T85" fmla="*/ 5 h 191"/>
                <a:gd name="T86" fmla="*/ 35 w 209"/>
                <a:gd name="T87" fmla="*/ 3 h 191"/>
                <a:gd name="T88" fmla="*/ 35 w 209"/>
                <a:gd name="T89" fmla="*/ 3 h 191"/>
                <a:gd name="T90" fmla="*/ 35 w 209"/>
                <a:gd name="T91" fmla="*/ 5 h 191"/>
                <a:gd name="T92" fmla="*/ 36 w 209"/>
                <a:gd name="T93" fmla="*/ 5 h 191"/>
                <a:gd name="T94" fmla="*/ 36 w 209"/>
                <a:gd name="T95" fmla="*/ 3 h 191"/>
                <a:gd name="T96" fmla="*/ 35 w 209"/>
                <a:gd name="T97" fmla="*/ 3 h 191"/>
                <a:gd name="T98" fmla="*/ 35 w 209"/>
                <a:gd name="T99" fmla="*/ 5 h 191"/>
                <a:gd name="T100" fmla="*/ 35 w 209"/>
                <a:gd name="T101" fmla="*/ 5 h 191"/>
                <a:gd name="T102" fmla="*/ 35 w 209"/>
                <a:gd name="T103" fmla="*/ 5 h 1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09" h="191">
                  <a:moveTo>
                    <a:pt x="108" y="14"/>
                  </a:move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63" y="12"/>
                    <a:pt x="28" y="7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1" y="174"/>
                    <a:pt x="35" y="191"/>
                    <a:pt x="104" y="191"/>
                  </a:cubicBezTo>
                  <a:cubicBezTo>
                    <a:pt x="173" y="191"/>
                    <a:pt x="207" y="174"/>
                    <a:pt x="207" y="174"/>
                  </a:cubicBezTo>
                  <a:cubicBezTo>
                    <a:pt x="209" y="173"/>
                    <a:pt x="209" y="173"/>
                    <a:pt x="209" y="173"/>
                  </a:cubicBezTo>
                  <a:cubicBezTo>
                    <a:pt x="209" y="2"/>
                    <a:pt x="209" y="2"/>
                    <a:pt x="209" y="2"/>
                  </a:cubicBezTo>
                  <a:cubicBezTo>
                    <a:pt x="206" y="2"/>
                    <a:pt x="206" y="2"/>
                    <a:pt x="206" y="2"/>
                  </a:cubicBezTo>
                  <a:cubicBezTo>
                    <a:pt x="181" y="8"/>
                    <a:pt x="149" y="12"/>
                    <a:pt x="108" y="12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49" y="16"/>
                    <a:pt x="182" y="12"/>
                    <a:pt x="207" y="6"/>
                  </a:cubicBezTo>
                  <a:cubicBezTo>
                    <a:pt x="207" y="4"/>
                    <a:pt x="207" y="4"/>
                    <a:pt x="207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172"/>
                    <a:pt x="205" y="172"/>
                    <a:pt x="205" y="172"/>
                  </a:cubicBezTo>
                  <a:cubicBezTo>
                    <a:pt x="207" y="172"/>
                    <a:pt x="207" y="172"/>
                    <a:pt x="207" y="172"/>
                  </a:cubicBezTo>
                  <a:cubicBezTo>
                    <a:pt x="206" y="170"/>
                    <a:pt x="206" y="170"/>
                    <a:pt x="206" y="170"/>
                  </a:cubicBezTo>
                  <a:cubicBezTo>
                    <a:pt x="205" y="171"/>
                    <a:pt x="205" y="171"/>
                    <a:pt x="205" y="171"/>
                  </a:cubicBezTo>
                  <a:cubicBezTo>
                    <a:pt x="202" y="172"/>
                    <a:pt x="168" y="187"/>
                    <a:pt x="104" y="187"/>
                  </a:cubicBezTo>
                  <a:cubicBezTo>
                    <a:pt x="70" y="187"/>
                    <a:pt x="44" y="183"/>
                    <a:pt x="27" y="179"/>
                  </a:cubicBezTo>
                  <a:cubicBezTo>
                    <a:pt x="19" y="177"/>
                    <a:pt x="13" y="174"/>
                    <a:pt x="9" y="173"/>
                  </a:cubicBezTo>
                  <a:cubicBezTo>
                    <a:pt x="7" y="172"/>
                    <a:pt x="5" y="172"/>
                    <a:pt x="4" y="171"/>
                  </a:cubicBezTo>
                  <a:cubicBezTo>
                    <a:pt x="4" y="171"/>
                    <a:pt x="3" y="171"/>
                    <a:pt x="3" y="171"/>
                  </a:cubicBezTo>
                  <a:cubicBezTo>
                    <a:pt x="3" y="170"/>
                    <a:pt x="3" y="170"/>
                    <a:pt x="3" y="170"/>
                  </a:cubicBezTo>
                  <a:cubicBezTo>
                    <a:pt x="2" y="172"/>
                    <a:pt x="2" y="172"/>
                    <a:pt x="2" y="172"/>
                  </a:cubicBezTo>
                  <a:cubicBezTo>
                    <a:pt x="4" y="172"/>
                    <a:pt x="4" y="172"/>
                    <a:pt x="4" y="17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8" y="11"/>
                    <a:pt x="63" y="16"/>
                    <a:pt x="108" y="16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4"/>
                    <a:pt x="108" y="14"/>
                    <a:pt x="108" y="14"/>
                  </a:cubicBezTo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62" name="Freeform 7">
              <a:extLst>
                <a:ext uri="{FF2B5EF4-FFF2-40B4-BE49-F238E27FC236}">
                  <a16:creationId xmlns:a16="http://schemas.microsoft.com/office/drawing/2014/main" id="{80A58931-5688-46C1-AFAC-6197D83029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3" y="3393"/>
              <a:ext cx="247" cy="226"/>
            </a:xfrm>
            <a:custGeom>
              <a:avLst/>
              <a:gdLst>
                <a:gd name="T0" fmla="*/ 117 w 358"/>
                <a:gd name="T1" fmla="*/ 91 h 329"/>
                <a:gd name="T2" fmla="*/ 117 w 358"/>
                <a:gd name="T3" fmla="*/ 91 h 329"/>
                <a:gd name="T4" fmla="*/ 117 w 358"/>
                <a:gd name="T5" fmla="*/ 91 h 329"/>
                <a:gd name="T6" fmla="*/ 117 w 358"/>
                <a:gd name="T7" fmla="*/ 91 h 329"/>
                <a:gd name="T8" fmla="*/ 16 w 358"/>
                <a:gd name="T9" fmla="*/ 0 h 329"/>
                <a:gd name="T10" fmla="*/ 12 w 358"/>
                <a:gd name="T11" fmla="*/ 2 h 329"/>
                <a:gd name="T12" fmla="*/ 1 w 358"/>
                <a:gd name="T13" fmla="*/ 11 h 329"/>
                <a:gd name="T14" fmla="*/ 0 w 358"/>
                <a:gd name="T15" fmla="*/ 19 h 329"/>
                <a:gd name="T16" fmla="*/ 0 w 358"/>
                <a:gd name="T17" fmla="*/ 91 h 329"/>
                <a:gd name="T18" fmla="*/ 0 w 358"/>
                <a:gd name="T19" fmla="*/ 91 h 329"/>
                <a:gd name="T20" fmla="*/ 2 w 358"/>
                <a:gd name="T21" fmla="*/ 93 h 329"/>
                <a:gd name="T22" fmla="*/ 10 w 358"/>
                <a:gd name="T23" fmla="*/ 99 h 329"/>
                <a:gd name="T24" fmla="*/ 59 w 358"/>
                <a:gd name="T25" fmla="*/ 106 h 329"/>
                <a:gd name="T26" fmla="*/ 106 w 358"/>
                <a:gd name="T27" fmla="*/ 99 h 329"/>
                <a:gd name="T28" fmla="*/ 117 w 358"/>
                <a:gd name="T29" fmla="*/ 91 h 329"/>
                <a:gd name="T30" fmla="*/ 117 w 358"/>
                <a:gd name="T31" fmla="*/ 19 h 329"/>
                <a:gd name="T32" fmla="*/ 115 w 358"/>
                <a:gd name="T33" fmla="*/ 11 h 329"/>
                <a:gd name="T34" fmla="*/ 110 w 358"/>
                <a:gd name="T35" fmla="*/ 5 h 329"/>
                <a:gd name="T36" fmla="*/ 102 w 358"/>
                <a:gd name="T37" fmla="*/ 1 h 329"/>
                <a:gd name="T38" fmla="*/ 102 w 358"/>
                <a:gd name="T39" fmla="*/ 1 h 329"/>
                <a:gd name="T40" fmla="*/ 109 w 358"/>
                <a:gd name="T41" fmla="*/ 9 h 329"/>
                <a:gd name="T42" fmla="*/ 59 w 358"/>
                <a:gd name="T43" fmla="*/ 26 h 329"/>
                <a:gd name="T44" fmla="*/ 8 w 358"/>
                <a:gd name="T45" fmla="*/ 9 h 329"/>
                <a:gd name="T46" fmla="*/ 16 w 358"/>
                <a:gd name="T47" fmla="*/ 1 h 329"/>
                <a:gd name="T48" fmla="*/ 16 w 358"/>
                <a:gd name="T49" fmla="*/ 0 h 3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58" h="329">
                  <a:moveTo>
                    <a:pt x="358" y="280"/>
                  </a:moveTo>
                  <a:cubicBezTo>
                    <a:pt x="358" y="280"/>
                    <a:pt x="358" y="280"/>
                    <a:pt x="358" y="280"/>
                  </a:cubicBezTo>
                  <a:cubicBezTo>
                    <a:pt x="358" y="280"/>
                    <a:pt x="358" y="280"/>
                    <a:pt x="358" y="280"/>
                  </a:cubicBezTo>
                  <a:cubicBezTo>
                    <a:pt x="358" y="280"/>
                    <a:pt x="358" y="280"/>
                    <a:pt x="358" y="280"/>
                  </a:cubicBezTo>
                  <a:moveTo>
                    <a:pt x="49" y="0"/>
                  </a:moveTo>
                  <a:cubicBezTo>
                    <a:pt x="45" y="2"/>
                    <a:pt x="41" y="4"/>
                    <a:pt x="37" y="6"/>
                  </a:cubicBezTo>
                  <a:cubicBezTo>
                    <a:pt x="23" y="13"/>
                    <a:pt x="12" y="23"/>
                    <a:pt x="5" y="35"/>
                  </a:cubicBezTo>
                  <a:cubicBezTo>
                    <a:pt x="2" y="42"/>
                    <a:pt x="0" y="50"/>
                    <a:pt x="0" y="59"/>
                  </a:cubicBezTo>
                  <a:cubicBezTo>
                    <a:pt x="0" y="140"/>
                    <a:pt x="0" y="266"/>
                    <a:pt x="0" y="281"/>
                  </a:cubicBezTo>
                  <a:cubicBezTo>
                    <a:pt x="0" y="281"/>
                    <a:pt x="0" y="281"/>
                    <a:pt x="0" y="282"/>
                  </a:cubicBezTo>
                  <a:cubicBezTo>
                    <a:pt x="1" y="283"/>
                    <a:pt x="3" y="285"/>
                    <a:pt x="6" y="287"/>
                  </a:cubicBezTo>
                  <a:cubicBezTo>
                    <a:pt x="11" y="291"/>
                    <a:pt x="19" y="298"/>
                    <a:pt x="32" y="304"/>
                  </a:cubicBezTo>
                  <a:cubicBezTo>
                    <a:pt x="58" y="316"/>
                    <a:pt x="103" y="328"/>
                    <a:pt x="178" y="329"/>
                  </a:cubicBezTo>
                  <a:cubicBezTo>
                    <a:pt x="252" y="328"/>
                    <a:pt x="297" y="316"/>
                    <a:pt x="323" y="304"/>
                  </a:cubicBezTo>
                  <a:cubicBezTo>
                    <a:pt x="346" y="294"/>
                    <a:pt x="355" y="284"/>
                    <a:pt x="357" y="281"/>
                  </a:cubicBezTo>
                  <a:cubicBezTo>
                    <a:pt x="357" y="267"/>
                    <a:pt x="357" y="140"/>
                    <a:pt x="357" y="59"/>
                  </a:cubicBezTo>
                  <a:cubicBezTo>
                    <a:pt x="357" y="50"/>
                    <a:pt x="355" y="42"/>
                    <a:pt x="351" y="35"/>
                  </a:cubicBezTo>
                  <a:cubicBezTo>
                    <a:pt x="348" y="28"/>
                    <a:pt x="342" y="22"/>
                    <a:pt x="336" y="16"/>
                  </a:cubicBezTo>
                  <a:cubicBezTo>
                    <a:pt x="329" y="11"/>
                    <a:pt x="320" y="6"/>
                    <a:pt x="311" y="2"/>
                  </a:cubicBezTo>
                  <a:cubicBezTo>
                    <a:pt x="311" y="2"/>
                    <a:pt x="311" y="3"/>
                    <a:pt x="311" y="4"/>
                  </a:cubicBezTo>
                  <a:cubicBezTo>
                    <a:pt x="324" y="11"/>
                    <a:pt x="332" y="18"/>
                    <a:pt x="332" y="27"/>
                  </a:cubicBezTo>
                  <a:cubicBezTo>
                    <a:pt x="332" y="52"/>
                    <a:pt x="263" y="81"/>
                    <a:pt x="178" y="81"/>
                  </a:cubicBezTo>
                  <a:cubicBezTo>
                    <a:pt x="93" y="81"/>
                    <a:pt x="24" y="52"/>
                    <a:pt x="24" y="27"/>
                  </a:cubicBezTo>
                  <a:cubicBezTo>
                    <a:pt x="24" y="18"/>
                    <a:pt x="33" y="9"/>
                    <a:pt x="49" y="2"/>
                  </a:cubicBezTo>
                  <a:cubicBezTo>
                    <a:pt x="49" y="1"/>
                    <a:pt x="49" y="1"/>
                    <a:pt x="49" y="0"/>
                  </a:cubicBezTo>
                </a:path>
              </a:pathLst>
            </a:custGeom>
            <a:solidFill>
              <a:srgbClr val="E6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63" name="Freeform 8">
              <a:extLst>
                <a:ext uri="{FF2B5EF4-FFF2-40B4-BE49-F238E27FC236}">
                  <a16:creationId xmlns:a16="http://schemas.microsoft.com/office/drawing/2014/main" id="{CCD20FFF-9B69-4B56-B39C-D9B25882B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" y="3417"/>
              <a:ext cx="140" cy="205"/>
            </a:xfrm>
            <a:custGeom>
              <a:avLst/>
              <a:gdLst>
                <a:gd name="T0" fmla="*/ 61 w 202"/>
                <a:gd name="T1" fmla="*/ 97 h 298"/>
                <a:gd name="T2" fmla="*/ 60 w 202"/>
                <a:gd name="T3" fmla="*/ 97 h 298"/>
                <a:gd name="T4" fmla="*/ 60 w 202"/>
                <a:gd name="T5" fmla="*/ 97 h 298"/>
                <a:gd name="T6" fmla="*/ 61 w 202"/>
                <a:gd name="T7" fmla="*/ 97 h 298"/>
                <a:gd name="T8" fmla="*/ 0 w 202"/>
                <a:gd name="T9" fmla="*/ 6 h 298"/>
                <a:gd name="T10" fmla="*/ 0 w 202"/>
                <a:gd name="T11" fmla="*/ 80 h 298"/>
                <a:gd name="T12" fmla="*/ 60 w 202"/>
                <a:gd name="T13" fmla="*/ 97 h 298"/>
                <a:gd name="T14" fmla="*/ 67 w 202"/>
                <a:gd name="T15" fmla="*/ 96 h 298"/>
                <a:gd name="T16" fmla="*/ 13 w 202"/>
                <a:gd name="T17" fmla="*/ 80 h 298"/>
                <a:gd name="T18" fmla="*/ 13 w 202"/>
                <a:gd name="T19" fmla="*/ 15 h 298"/>
                <a:gd name="T20" fmla="*/ 2 w 202"/>
                <a:gd name="T21" fmla="*/ 0 h 2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2" h="298">
                  <a:moveTo>
                    <a:pt x="183" y="298"/>
                  </a:moveTo>
                  <a:cubicBezTo>
                    <a:pt x="182" y="298"/>
                    <a:pt x="182" y="298"/>
                    <a:pt x="182" y="298"/>
                  </a:cubicBezTo>
                  <a:cubicBezTo>
                    <a:pt x="181" y="298"/>
                    <a:pt x="181" y="298"/>
                    <a:pt x="181" y="298"/>
                  </a:cubicBezTo>
                  <a:lnTo>
                    <a:pt x="183" y="298"/>
                  </a:lnTo>
                  <a:close/>
                  <a:moveTo>
                    <a:pt x="0" y="16"/>
                  </a:moveTo>
                  <a:cubicBezTo>
                    <a:pt x="0" y="102"/>
                    <a:pt x="0" y="247"/>
                    <a:pt x="0" y="247"/>
                  </a:cubicBezTo>
                  <a:cubicBezTo>
                    <a:pt x="0" y="247"/>
                    <a:pt x="31" y="297"/>
                    <a:pt x="182" y="298"/>
                  </a:cubicBezTo>
                  <a:cubicBezTo>
                    <a:pt x="189" y="298"/>
                    <a:pt x="196" y="297"/>
                    <a:pt x="202" y="297"/>
                  </a:cubicBezTo>
                  <a:cubicBezTo>
                    <a:pt x="68" y="293"/>
                    <a:pt x="40" y="247"/>
                    <a:pt x="40" y="247"/>
                  </a:cubicBezTo>
                  <a:cubicBezTo>
                    <a:pt x="40" y="247"/>
                    <a:pt x="40" y="132"/>
                    <a:pt x="40" y="46"/>
                  </a:cubicBezTo>
                  <a:cubicBezTo>
                    <a:pt x="40" y="46"/>
                    <a:pt x="0" y="31"/>
                    <a:pt x="7" y="0"/>
                  </a:cubicBezTo>
                </a:path>
              </a:pathLst>
            </a:custGeom>
            <a:solidFill>
              <a:srgbClr val="DA2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64" name="Freeform 9">
              <a:extLst>
                <a:ext uri="{FF2B5EF4-FFF2-40B4-BE49-F238E27FC236}">
                  <a16:creationId xmlns:a16="http://schemas.microsoft.com/office/drawing/2014/main" id="{6EC16B1C-D3CA-4FE9-A1AF-4467DDE04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" y="3394"/>
              <a:ext cx="212" cy="55"/>
            </a:xfrm>
            <a:custGeom>
              <a:avLst/>
              <a:gdLst>
                <a:gd name="T0" fmla="*/ 8 w 308"/>
                <a:gd name="T1" fmla="*/ 0 h 79"/>
                <a:gd name="T2" fmla="*/ 0 w 308"/>
                <a:gd name="T3" fmla="*/ 8 h 79"/>
                <a:gd name="T4" fmla="*/ 50 w 308"/>
                <a:gd name="T5" fmla="*/ 26 h 79"/>
                <a:gd name="T6" fmla="*/ 100 w 308"/>
                <a:gd name="T7" fmla="*/ 8 h 79"/>
                <a:gd name="T8" fmla="*/ 94 w 308"/>
                <a:gd name="T9" fmla="*/ 1 h 79"/>
                <a:gd name="T10" fmla="*/ 94 w 308"/>
                <a:gd name="T11" fmla="*/ 3 h 79"/>
                <a:gd name="T12" fmla="*/ 94 w 308"/>
                <a:gd name="T13" fmla="*/ 4 h 79"/>
                <a:gd name="T14" fmla="*/ 94 w 308"/>
                <a:gd name="T15" fmla="*/ 4 h 79"/>
                <a:gd name="T16" fmla="*/ 94 w 308"/>
                <a:gd name="T17" fmla="*/ 4 h 79"/>
                <a:gd name="T18" fmla="*/ 87 w 308"/>
                <a:gd name="T19" fmla="*/ 13 h 79"/>
                <a:gd name="T20" fmla="*/ 54 w 308"/>
                <a:gd name="T21" fmla="*/ 20 h 79"/>
                <a:gd name="T22" fmla="*/ 54 w 308"/>
                <a:gd name="T23" fmla="*/ 20 h 79"/>
                <a:gd name="T24" fmla="*/ 8 w 308"/>
                <a:gd name="T25" fmla="*/ 4 h 79"/>
                <a:gd name="T26" fmla="*/ 8 w 308"/>
                <a:gd name="T27" fmla="*/ 4 h 79"/>
                <a:gd name="T28" fmla="*/ 8 w 308"/>
                <a:gd name="T29" fmla="*/ 4 h 79"/>
                <a:gd name="T30" fmla="*/ 8 w 308"/>
                <a:gd name="T31" fmla="*/ 2 h 79"/>
                <a:gd name="T32" fmla="*/ 8 w 308"/>
                <a:gd name="T33" fmla="*/ 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8" h="79">
                  <a:moveTo>
                    <a:pt x="25" y="0"/>
                  </a:moveTo>
                  <a:cubicBezTo>
                    <a:pt x="9" y="7"/>
                    <a:pt x="0" y="16"/>
                    <a:pt x="0" y="25"/>
                  </a:cubicBezTo>
                  <a:cubicBezTo>
                    <a:pt x="0" y="50"/>
                    <a:pt x="69" y="79"/>
                    <a:pt x="154" y="79"/>
                  </a:cubicBezTo>
                  <a:cubicBezTo>
                    <a:pt x="239" y="79"/>
                    <a:pt x="308" y="50"/>
                    <a:pt x="308" y="25"/>
                  </a:cubicBezTo>
                  <a:cubicBezTo>
                    <a:pt x="308" y="16"/>
                    <a:pt x="300" y="9"/>
                    <a:pt x="287" y="2"/>
                  </a:cubicBezTo>
                  <a:cubicBezTo>
                    <a:pt x="288" y="5"/>
                    <a:pt x="289" y="8"/>
                    <a:pt x="289" y="10"/>
                  </a:cubicBezTo>
                  <a:cubicBezTo>
                    <a:pt x="289" y="11"/>
                    <a:pt x="289" y="12"/>
                    <a:pt x="289" y="12"/>
                  </a:cubicBezTo>
                  <a:cubicBezTo>
                    <a:pt x="289" y="12"/>
                    <a:pt x="289" y="12"/>
                    <a:pt x="289" y="12"/>
                  </a:cubicBezTo>
                  <a:cubicBezTo>
                    <a:pt x="289" y="13"/>
                    <a:pt x="289" y="13"/>
                    <a:pt x="289" y="13"/>
                  </a:cubicBezTo>
                  <a:cubicBezTo>
                    <a:pt x="289" y="13"/>
                    <a:pt x="285" y="25"/>
                    <a:pt x="267" y="37"/>
                  </a:cubicBezTo>
                  <a:cubicBezTo>
                    <a:pt x="250" y="49"/>
                    <a:pt x="219" y="60"/>
                    <a:pt x="165" y="60"/>
                  </a:cubicBezTo>
                  <a:cubicBezTo>
                    <a:pt x="165" y="60"/>
                    <a:pt x="165" y="60"/>
                    <a:pt x="165" y="60"/>
                  </a:cubicBezTo>
                  <a:cubicBezTo>
                    <a:pt x="57" y="60"/>
                    <a:pt x="24" y="14"/>
                    <a:pt x="24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4" y="10"/>
                    <a:pt x="24" y="7"/>
                  </a:cubicBezTo>
                  <a:cubicBezTo>
                    <a:pt x="24" y="5"/>
                    <a:pt x="24" y="3"/>
                    <a:pt x="25" y="0"/>
                  </a:cubicBezTo>
                </a:path>
              </a:pathLst>
            </a:custGeom>
            <a:solidFill>
              <a:srgbClr val="EA7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65" name="Freeform 10">
              <a:extLst>
                <a:ext uri="{FF2B5EF4-FFF2-40B4-BE49-F238E27FC236}">
                  <a16:creationId xmlns:a16="http://schemas.microsoft.com/office/drawing/2014/main" id="{F38E3CC6-18CF-47E8-8C8D-953657203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" y="3374"/>
              <a:ext cx="257" cy="250"/>
            </a:xfrm>
            <a:custGeom>
              <a:avLst/>
              <a:gdLst>
                <a:gd name="T0" fmla="*/ 61 w 373"/>
                <a:gd name="T1" fmla="*/ 118 h 364"/>
                <a:gd name="T2" fmla="*/ 121 w 373"/>
                <a:gd name="T3" fmla="*/ 101 h 364"/>
                <a:gd name="T4" fmla="*/ 122 w 373"/>
                <a:gd name="T5" fmla="*/ 100 h 364"/>
                <a:gd name="T6" fmla="*/ 120 w 373"/>
                <a:gd name="T7" fmla="*/ 19 h 364"/>
                <a:gd name="T8" fmla="*/ 83 w 373"/>
                <a:gd name="T9" fmla="*/ 1 h 364"/>
                <a:gd name="T10" fmla="*/ 61 w 373"/>
                <a:gd name="T11" fmla="*/ 0 h 364"/>
                <a:gd name="T12" fmla="*/ 61 w 373"/>
                <a:gd name="T13" fmla="*/ 0 h 364"/>
                <a:gd name="T14" fmla="*/ 61 w 373"/>
                <a:gd name="T15" fmla="*/ 1 h 364"/>
                <a:gd name="T16" fmla="*/ 59 w 373"/>
                <a:gd name="T17" fmla="*/ 0 h 364"/>
                <a:gd name="T18" fmla="*/ 8 w 373"/>
                <a:gd name="T19" fmla="*/ 12 h 364"/>
                <a:gd name="T20" fmla="*/ 0 w 373"/>
                <a:gd name="T21" fmla="*/ 28 h 364"/>
                <a:gd name="T22" fmla="*/ 0 w 373"/>
                <a:gd name="T23" fmla="*/ 100 h 364"/>
                <a:gd name="T24" fmla="*/ 12 w 373"/>
                <a:gd name="T25" fmla="*/ 109 h 364"/>
                <a:gd name="T26" fmla="*/ 61 w 373"/>
                <a:gd name="T27" fmla="*/ 115 h 364"/>
                <a:gd name="T28" fmla="*/ 61 w 373"/>
                <a:gd name="T29" fmla="*/ 118 h 364"/>
                <a:gd name="T30" fmla="*/ 61 w 373"/>
                <a:gd name="T31" fmla="*/ 118 h 364"/>
                <a:gd name="T32" fmla="*/ 61 w 373"/>
                <a:gd name="T33" fmla="*/ 115 h 364"/>
                <a:gd name="T34" fmla="*/ 5 w 373"/>
                <a:gd name="T35" fmla="*/ 102 h 364"/>
                <a:gd name="T36" fmla="*/ 2 w 373"/>
                <a:gd name="T37" fmla="*/ 100 h 364"/>
                <a:gd name="T38" fmla="*/ 2 w 373"/>
                <a:gd name="T39" fmla="*/ 100 h 364"/>
                <a:gd name="T40" fmla="*/ 2 w 373"/>
                <a:gd name="T41" fmla="*/ 100 h 364"/>
                <a:gd name="T42" fmla="*/ 2 w 373"/>
                <a:gd name="T43" fmla="*/ 100 h 364"/>
                <a:gd name="T44" fmla="*/ 1 w 373"/>
                <a:gd name="T45" fmla="*/ 100 h 364"/>
                <a:gd name="T46" fmla="*/ 3 w 373"/>
                <a:gd name="T47" fmla="*/ 28 h 364"/>
                <a:gd name="T48" fmla="*/ 14 w 373"/>
                <a:gd name="T49" fmla="*/ 11 h 364"/>
                <a:gd name="T50" fmla="*/ 59 w 373"/>
                <a:gd name="T51" fmla="*/ 2 h 364"/>
                <a:gd name="T52" fmla="*/ 61 w 373"/>
                <a:gd name="T53" fmla="*/ 2 h 364"/>
                <a:gd name="T54" fmla="*/ 61 w 373"/>
                <a:gd name="T55" fmla="*/ 2 h 364"/>
                <a:gd name="T56" fmla="*/ 61 w 373"/>
                <a:gd name="T57" fmla="*/ 2 h 364"/>
                <a:gd name="T58" fmla="*/ 63 w 373"/>
                <a:gd name="T59" fmla="*/ 2 h 364"/>
                <a:gd name="T60" fmla="*/ 112 w 373"/>
                <a:gd name="T61" fmla="*/ 14 h 364"/>
                <a:gd name="T62" fmla="*/ 119 w 373"/>
                <a:gd name="T63" fmla="*/ 28 h 364"/>
                <a:gd name="T64" fmla="*/ 121 w 373"/>
                <a:gd name="T65" fmla="*/ 100 h 364"/>
                <a:gd name="T66" fmla="*/ 120 w 373"/>
                <a:gd name="T67" fmla="*/ 100 h 364"/>
                <a:gd name="T68" fmla="*/ 120 w 373"/>
                <a:gd name="T69" fmla="*/ 100 h 364"/>
                <a:gd name="T70" fmla="*/ 120 w 373"/>
                <a:gd name="T71" fmla="*/ 100 h 364"/>
                <a:gd name="T72" fmla="*/ 61 w 373"/>
                <a:gd name="T73" fmla="*/ 115 h 364"/>
                <a:gd name="T74" fmla="*/ 61 w 373"/>
                <a:gd name="T75" fmla="*/ 117 h 3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3" h="364">
                  <a:moveTo>
                    <a:pt x="185" y="360"/>
                  </a:moveTo>
                  <a:cubicBezTo>
                    <a:pt x="185" y="364"/>
                    <a:pt x="185" y="364"/>
                    <a:pt x="185" y="364"/>
                  </a:cubicBezTo>
                  <a:cubicBezTo>
                    <a:pt x="262" y="364"/>
                    <a:pt x="308" y="351"/>
                    <a:pt x="336" y="338"/>
                  </a:cubicBezTo>
                  <a:cubicBezTo>
                    <a:pt x="363" y="325"/>
                    <a:pt x="372" y="312"/>
                    <a:pt x="372" y="311"/>
                  </a:cubicBezTo>
                  <a:cubicBezTo>
                    <a:pt x="373" y="310"/>
                    <a:pt x="373" y="310"/>
                    <a:pt x="373" y="310"/>
                  </a:cubicBezTo>
                  <a:cubicBezTo>
                    <a:pt x="373" y="309"/>
                    <a:pt x="373" y="309"/>
                    <a:pt x="373" y="309"/>
                  </a:cubicBezTo>
                  <a:cubicBezTo>
                    <a:pt x="373" y="309"/>
                    <a:pt x="373" y="172"/>
                    <a:pt x="373" y="86"/>
                  </a:cubicBezTo>
                  <a:cubicBezTo>
                    <a:pt x="373" y="76"/>
                    <a:pt x="371" y="66"/>
                    <a:pt x="366" y="58"/>
                  </a:cubicBezTo>
                  <a:cubicBezTo>
                    <a:pt x="359" y="44"/>
                    <a:pt x="346" y="34"/>
                    <a:pt x="331" y="26"/>
                  </a:cubicBezTo>
                  <a:cubicBezTo>
                    <a:pt x="308" y="14"/>
                    <a:pt x="280" y="7"/>
                    <a:pt x="254" y="4"/>
                  </a:cubicBezTo>
                  <a:cubicBezTo>
                    <a:pt x="229" y="0"/>
                    <a:pt x="206" y="0"/>
                    <a:pt x="194" y="0"/>
                  </a:cubicBezTo>
                  <a:cubicBezTo>
                    <a:pt x="189" y="0"/>
                    <a:pt x="186" y="0"/>
                    <a:pt x="186" y="0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3" y="0"/>
                    <a:pt x="178" y="0"/>
                  </a:cubicBezTo>
                  <a:cubicBezTo>
                    <a:pt x="161" y="0"/>
                    <a:pt x="117" y="1"/>
                    <a:pt x="77" y="12"/>
                  </a:cubicBezTo>
                  <a:cubicBezTo>
                    <a:pt x="57" y="17"/>
                    <a:pt x="38" y="25"/>
                    <a:pt x="23" y="37"/>
                  </a:cubicBezTo>
                  <a:cubicBezTo>
                    <a:pt x="16" y="43"/>
                    <a:pt x="10" y="50"/>
                    <a:pt x="6" y="58"/>
                  </a:cubicBezTo>
                  <a:cubicBezTo>
                    <a:pt x="2" y="66"/>
                    <a:pt x="0" y="76"/>
                    <a:pt x="0" y="86"/>
                  </a:cubicBezTo>
                  <a:cubicBezTo>
                    <a:pt x="0" y="172"/>
                    <a:pt x="0" y="309"/>
                    <a:pt x="0" y="309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1" y="312"/>
                    <a:pt x="9" y="325"/>
                    <a:pt x="37" y="338"/>
                  </a:cubicBezTo>
                  <a:cubicBezTo>
                    <a:pt x="64" y="351"/>
                    <a:pt x="111" y="364"/>
                    <a:pt x="187" y="364"/>
                  </a:cubicBezTo>
                  <a:cubicBezTo>
                    <a:pt x="187" y="356"/>
                    <a:pt x="187" y="356"/>
                    <a:pt x="187" y="356"/>
                  </a:cubicBezTo>
                  <a:cubicBezTo>
                    <a:pt x="185" y="356"/>
                    <a:pt x="185" y="356"/>
                    <a:pt x="185" y="356"/>
                  </a:cubicBezTo>
                  <a:cubicBezTo>
                    <a:pt x="185" y="364"/>
                    <a:pt x="185" y="364"/>
                    <a:pt x="185" y="364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4"/>
                    <a:pt x="185" y="364"/>
                    <a:pt x="185" y="364"/>
                  </a:cubicBezTo>
                  <a:cubicBezTo>
                    <a:pt x="187" y="364"/>
                    <a:pt x="187" y="364"/>
                    <a:pt x="187" y="364"/>
                  </a:cubicBezTo>
                  <a:cubicBezTo>
                    <a:pt x="187" y="356"/>
                    <a:pt x="187" y="356"/>
                    <a:pt x="187" y="356"/>
                  </a:cubicBezTo>
                  <a:cubicBezTo>
                    <a:pt x="112" y="356"/>
                    <a:pt x="66" y="343"/>
                    <a:pt x="40" y="331"/>
                  </a:cubicBezTo>
                  <a:cubicBezTo>
                    <a:pt x="27" y="325"/>
                    <a:pt x="19" y="318"/>
                    <a:pt x="14" y="314"/>
                  </a:cubicBezTo>
                  <a:cubicBezTo>
                    <a:pt x="11" y="312"/>
                    <a:pt x="9" y="310"/>
                    <a:pt x="8" y="309"/>
                  </a:cubicBezTo>
                  <a:cubicBezTo>
                    <a:pt x="8" y="308"/>
                    <a:pt x="7" y="308"/>
                    <a:pt x="7" y="307"/>
                  </a:cubicBezTo>
                  <a:cubicBezTo>
                    <a:pt x="7" y="307"/>
                    <a:pt x="7" y="307"/>
                    <a:pt x="7" y="307"/>
                  </a:cubicBezTo>
                  <a:cubicBezTo>
                    <a:pt x="7" y="307"/>
                    <a:pt x="7" y="307"/>
                    <a:pt x="7" y="307"/>
                  </a:cubicBezTo>
                  <a:cubicBezTo>
                    <a:pt x="6" y="308"/>
                    <a:pt x="6" y="308"/>
                    <a:pt x="6" y="308"/>
                  </a:cubicBezTo>
                  <a:cubicBezTo>
                    <a:pt x="7" y="307"/>
                    <a:pt x="7" y="307"/>
                    <a:pt x="7" y="307"/>
                  </a:cubicBezTo>
                  <a:cubicBezTo>
                    <a:pt x="7" y="307"/>
                    <a:pt x="7" y="307"/>
                    <a:pt x="7" y="307"/>
                  </a:cubicBezTo>
                  <a:cubicBezTo>
                    <a:pt x="6" y="308"/>
                    <a:pt x="6" y="308"/>
                    <a:pt x="6" y="308"/>
                  </a:cubicBezTo>
                  <a:cubicBezTo>
                    <a:pt x="7" y="307"/>
                    <a:pt x="7" y="307"/>
                    <a:pt x="7" y="307"/>
                  </a:cubicBezTo>
                  <a:cubicBezTo>
                    <a:pt x="4" y="309"/>
                    <a:pt x="4" y="309"/>
                    <a:pt x="4" y="309"/>
                  </a:cubicBezTo>
                  <a:cubicBezTo>
                    <a:pt x="8" y="309"/>
                    <a:pt x="8" y="309"/>
                    <a:pt x="8" y="309"/>
                  </a:cubicBezTo>
                  <a:cubicBezTo>
                    <a:pt x="8" y="309"/>
                    <a:pt x="8" y="172"/>
                    <a:pt x="8" y="86"/>
                  </a:cubicBezTo>
                  <a:cubicBezTo>
                    <a:pt x="8" y="77"/>
                    <a:pt x="10" y="69"/>
                    <a:pt x="13" y="62"/>
                  </a:cubicBezTo>
                  <a:cubicBezTo>
                    <a:pt x="20" y="50"/>
                    <a:pt x="31" y="40"/>
                    <a:pt x="45" y="33"/>
                  </a:cubicBezTo>
                  <a:cubicBezTo>
                    <a:pt x="67" y="21"/>
                    <a:pt x="94" y="15"/>
                    <a:pt x="119" y="12"/>
                  </a:cubicBezTo>
                  <a:cubicBezTo>
                    <a:pt x="145" y="8"/>
                    <a:pt x="167" y="8"/>
                    <a:pt x="178" y="8"/>
                  </a:cubicBezTo>
                  <a:cubicBezTo>
                    <a:pt x="181" y="8"/>
                    <a:pt x="183" y="8"/>
                    <a:pt x="184" y="8"/>
                  </a:cubicBezTo>
                  <a:cubicBezTo>
                    <a:pt x="185" y="8"/>
                    <a:pt x="186" y="8"/>
                    <a:pt x="186" y="8"/>
                  </a:cubicBezTo>
                  <a:cubicBezTo>
                    <a:pt x="186" y="8"/>
                    <a:pt x="186" y="8"/>
                    <a:pt x="186" y="8"/>
                  </a:cubicBezTo>
                  <a:cubicBezTo>
                    <a:pt x="186" y="8"/>
                    <a:pt x="186" y="8"/>
                    <a:pt x="186" y="8"/>
                  </a:cubicBezTo>
                  <a:cubicBezTo>
                    <a:pt x="187" y="8"/>
                    <a:pt x="187" y="8"/>
                    <a:pt x="187" y="8"/>
                  </a:cubicBezTo>
                  <a:cubicBezTo>
                    <a:pt x="187" y="8"/>
                    <a:pt x="187" y="8"/>
                    <a:pt x="187" y="8"/>
                  </a:cubicBezTo>
                  <a:cubicBezTo>
                    <a:pt x="187" y="8"/>
                    <a:pt x="187" y="8"/>
                    <a:pt x="189" y="8"/>
                  </a:cubicBezTo>
                  <a:cubicBezTo>
                    <a:pt x="190" y="8"/>
                    <a:pt x="192" y="8"/>
                    <a:pt x="194" y="8"/>
                  </a:cubicBezTo>
                  <a:cubicBezTo>
                    <a:pt x="211" y="8"/>
                    <a:pt x="255" y="9"/>
                    <a:pt x="294" y="20"/>
                  </a:cubicBezTo>
                  <a:cubicBezTo>
                    <a:pt x="313" y="25"/>
                    <a:pt x="331" y="33"/>
                    <a:pt x="344" y="43"/>
                  </a:cubicBezTo>
                  <a:cubicBezTo>
                    <a:pt x="350" y="49"/>
                    <a:pt x="356" y="55"/>
                    <a:pt x="359" y="62"/>
                  </a:cubicBezTo>
                  <a:cubicBezTo>
                    <a:pt x="363" y="69"/>
                    <a:pt x="365" y="77"/>
                    <a:pt x="365" y="86"/>
                  </a:cubicBezTo>
                  <a:cubicBezTo>
                    <a:pt x="365" y="172"/>
                    <a:pt x="365" y="309"/>
                    <a:pt x="365" y="309"/>
                  </a:cubicBezTo>
                  <a:cubicBezTo>
                    <a:pt x="369" y="309"/>
                    <a:pt x="369" y="309"/>
                    <a:pt x="369" y="309"/>
                  </a:cubicBezTo>
                  <a:cubicBezTo>
                    <a:pt x="366" y="307"/>
                    <a:pt x="366" y="307"/>
                    <a:pt x="366" y="307"/>
                  </a:cubicBezTo>
                  <a:cubicBezTo>
                    <a:pt x="367" y="308"/>
                    <a:pt x="367" y="308"/>
                    <a:pt x="367" y="308"/>
                  </a:cubicBezTo>
                  <a:cubicBezTo>
                    <a:pt x="366" y="307"/>
                    <a:pt x="366" y="307"/>
                    <a:pt x="366" y="307"/>
                  </a:cubicBezTo>
                  <a:cubicBezTo>
                    <a:pt x="366" y="307"/>
                    <a:pt x="366" y="307"/>
                    <a:pt x="366" y="307"/>
                  </a:cubicBezTo>
                  <a:cubicBezTo>
                    <a:pt x="367" y="308"/>
                    <a:pt x="367" y="308"/>
                    <a:pt x="367" y="308"/>
                  </a:cubicBezTo>
                  <a:cubicBezTo>
                    <a:pt x="366" y="307"/>
                    <a:pt x="366" y="307"/>
                    <a:pt x="366" y="307"/>
                  </a:cubicBezTo>
                  <a:cubicBezTo>
                    <a:pt x="365" y="307"/>
                    <a:pt x="358" y="319"/>
                    <a:pt x="331" y="331"/>
                  </a:cubicBezTo>
                  <a:cubicBezTo>
                    <a:pt x="305" y="343"/>
                    <a:pt x="260" y="356"/>
                    <a:pt x="185" y="356"/>
                  </a:cubicBezTo>
                  <a:cubicBezTo>
                    <a:pt x="185" y="364"/>
                    <a:pt x="185" y="364"/>
                    <a:pt x="185" y="364"/>
                  </a:cubicBezTo>
                  <a:cubicBezTo>
                    <a:pt x="185" y="360"/>
                    <a:pt x="185" y="360"/>
                    <a:pt x="185" y="360"/>
                  </a:cubicBezTo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66" name="Freeform 11">
              <a:extLst>
                <a:ext uri="{FF2B5EF4-FFF2-40B4-BE49-F238E27FC236}">
                  <a16:creationId xmlns:a16="http://schemas.microsoft.com/office/drawing/2014/main" id="{297C35F8-9954-4BB3-BE2B-D892566E2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" y="818"/>
              <a:ext cx="250" cy="78"/>
            </a:xfrm>
            <a:custGeom>
              <a:avLst/>
              <a:gdLst>
                <a:gd name="T0" fmla="*/ 59 w 363"/>
                <a:gd name="T1" fmla="*/ 0 h 114"/>
                <a:gd name="T2" fmla="*/ 59 w 363"/>
                <a:gd name="T3" fmla="*/ 0 h 114"/>
                <a:gd name="T4" fmla="*/ 25 w 363"/>
                <a:gd name="T5" fmla="*/ 5 h 114"/>
                <a:gd name="T6" fmla="*/ 5 w 363"/>
                <a:gd name="T7" fmla="*/ 16 h 114"/>
                <a:gd name="T8" fmla="*/ 0 w 363"/>
                <a:gd name="T9" fmla="*/ 25 h 114"/>
                <a:gd name="T10" fmla="*/ 5 w 363"/>
                <a:gd name="T11" fmla="*/ 35 h 114"/>
                <a:gd name="T12" fmla="*/ 6 w 363"/>
                <a:gd name="T13" fmla="*/ 36 h 114"/>
                <a:gd name="T14" fmla="*/ 6 w 363"/>
                <a:gd name="T15" fmla="*/ 27 h 114"/>
                <a:gd name="T16" fmla="*/ 6 w 363"/>
                <a:gd name="T17" fmla="*/ 27 h 114"/>
                <a:gd name="T18" fmla="*/ 14 w 363"/>
                <a:gd name="T19" fmla="*/ 16 h 114"/>
                <a:gd name="T20" fmla="*/ 58 w 363"/>
                <a:gd name="T21" fmla="*/ 5 h 114"/>
                <a:gd name="T22" fmla="*/ 105 w 363"/>
                <a:gd name="T23" fmla="*/ 16 h 114"/>
                <a:gd name="T24" fmla="*/ 112 w 363"/>
                <a:gd name="T25" fmla="*/ 27 h 114"/>
                <a:gd name="T26" fmla="*/ 112 w 363"/>
                <a:gd name="T27" fmla="*/ 27 h 114"/>
                <a:gd name="T28" fmla="*/ 112 w 363"/>
                <a:gd name="T29" fmla="*/ 36 h 114"/>
                <a:gd name="T30" fmla="*/ 113 w 363"/>
                <a:gd name="T31" fmla="*/ 35 h 114"/>
                <a:gd name="T32" fmla="*/ 118 w 363"/>
                <a:gd name="T33" fmla="*/ 25 h 114"/>
                <a:gd name="T34" fmla="*/ 118 w 363"/>
                <a:gd name="T35" fmla="*/ 25 h 114"/>
                <a:gd name="T36" fmla="*/ 118 w 363"/>
                <a:gd name="T37" fmla="*/ 25 h 114"/>
                <a:gd name="T38" fmla="*/ 118 w 363"/>
                <a:gd name="T39" fmla="*/ 25 h 114"/>
                <a:gd name="T40" fmla="*/ 118 w 363"/>
                <a:gd name="T41" fmla="*/ 25 h 114"/>
                <a:gd name="T42" fmla="*/ 118 w 363"/>
                <a:gd name="T43" fmla="*/ 25 h 114"/>
                <a:gd name="T44" fmla="*/ 113 w 363"/>
                <a:gd name="T45" fmla="*/ 16 h 114"/>
                <a:gd name="T46" fmla="*/ 101 w 363"/>
                <a:gd name="T47" fmla="*/ 8 h 114"/>
                <a:gd name="T48" fmla="*/ 59 w 363"/>
                <a:gd name="T49" fmla="*/ 0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3" h="114">
                  <a:moveTo>
                    <a:pt x="180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43" y="0"/>
                    <a:pt x="108" y="5"/>
                    <a:pt x="79" y="14"/>
                  </a:cubicBezTo>
                  <a:cubicBezTo>
                    <a:pt x="50" y="22"/>
                    <a:pt x="27" y="34"/>
                    <a:pt x="14" y="49"/>
                  </a:cubicBezTo>
                  <a:cubicBezTo>
                    <a:pt x="5" y="58"/>
                    <a:pt x="0" y="68"/>
                    <a:pt x="0" y="79"/>
                  </a:cubicBezTo>
                  <a:cubicBezTo>
                    <a:pt x="0" y="89"/>
                    <a:pt x="5" y="99"/>
                    <a:pt x="14" y="109"/>
                  </a:cubicBezTo>
                  <a:cubicBezTo>
                    <a:pt x="16" y="110"/>
                    <a:pt x="17" y="112"/>
                    <a:pt x="19" y="11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23" y="67"/>
                    <a:pt x="45" y="50"/>
                  </a:cubicBezTo>
                  <a:cubicBezTo>
                    <a:pt x="67" y="32"/>
                    <a:pt x="107" y="15"/>
                    <a:pt x="177" y="15"/>
                  </a:cubicBezTo>
                  <a:cubicBezTo>
                    <a:pt x="258" y="15"/>
                    <a:pt x="299" y="32"/>
                    <a:pt x="321" y="50"/>
                  </a:cubicBezTo>
                  <a:cubicBezTo>
                    <a:pt x="342" y="67"/>
                    <a:pt x="344" y="85"/>
                    <a:pt x="344" y="86"/>
                  </a:cubicBezTo>
                  <a:cubicBezTo>
                    <a:pt x="344" y="86"/>
                    <a:pt x="344" y="86"/>
                    <a:pt x="344" y="86"/>
                  </a:cubicBezTo>
                  <a:cubicBezTo>
                    <a:pt x="344" y="111"/>
                    <a:pt x="344" y="111"/>
                    <a:pt x="344" y="111"/>
                  </a:cubicBezTo>
                  <a:cubicBezTo>
                    <a:pt x="345" y="110"/>
                    <a:pt x="345" y="109"/>
                    <a:pt x="346" y="109"/>
                  </a:cubicBezTo>
                  <a:cubicBezTo>
                    <a:pt x="355" y="99"/>
                    <a:pt x="360" y="89"/>
                    <a:pt x="360" y="79"/>
                  </a:cubicBezTo>
                  <a:cubicBezTo>
                    <a:pt x="362" y="79"/>
                    <a:pt x="362" y="79"/>
                    <a:pt x="362" y="79"/>
                  </a:cubicBezTo>
                  <a:cubicBezTo>
                    <a:pt x="363" y="79"/>
                    <a:pt x="363" y="79"/>
                    <a:pt x="363" y="79"/>
                  </a:cubicBezTo>
                  <a:cubicBezTo>
                    <a:pt x="363" y="79"/>
                    <a:pt x="363" y="79"/>
                    <a:pt x="363" y="79"/>
                  </a:cubicBezTo>
                  <a:cubicBezTo>
                    <a:pt x="362" y="79"/>
                    <a:pt x="362" y="79"/>
                    <a:pt x="362" y="79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60" y="68"/>
                    <a:pt x="355" y="58"/>
                    <a:pt x="346" y="49"/>
                  </a:cubicBezTo>
                  <a:cubicBezTo>
                    <a:pt x="337" y="39"/>
                    <a:pt x="324" y="31"/>
                    <a:pt x="308" y="23"/>
                  </a:cubicBezTo>
                  <a:cubicBezTo>
                    <a:pt x="275" y="9"/>
                    <a:pt x="230" y="0"/>
                    <a:pt x="180" y="0"/>
                  </a:cubicBezTo>
                </a:path>
              </a:pathLst>
            </a:custGeom>
            <a:solidFill>
              <a:srgbClr val="C2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67" name="Freeform 12">
              <a:extLst>
                <a:ext uri="{FF2B5EF4-FFF2-40B4-BE49-F238E27FC236}">
                  <a16:creationId xmlns:a16="http://schemas.microsoft.com/office/drawing/2014/main" id="{D1460D33-A409-4D52-8A9E-3C2D386E9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815"/>
              <a:ext cx="254" cy="114"/>
            </a:xfrm>
            <a:custGeom>
              <a:avLst/>
              <a:gdLst>
                <a:gd name="T0" fmla="*/ 121 w 368"/>
                <a:gd name="T1" fmla="*/ 27 h 165"/>
                <a:gd name="T2" fmla="*/ 119 w 368"/>
                <a:gd name="T3" fmla="*/ 27 h 165"/>
                <a:gd name="T4" fmla="*/ 115 w 368"/>
                <a:gd name="T5" fmla="*/ 37 h 165"/>
                <a:gd name="T6" fmla="*/ 94 w 368"/>
                <a:gd name="T7" fmla="*/ 48 h 165"/>
                <a:gd name="T8" fmla="*/ 61 w 368"/>
                <a:gd name="T9" fmla="*/ 53 h 165"/>
                <a:gd name="T10" fmla="*/ 19 w 368"/>
                <a:gd name="T11" fmla="*/ 46 h 165"/>
                <a:gd name="T12" fmla="*/ 6 w 368"/>
                <a:gd name="T13" fmla="*/ 37 h 165"/>
                <a:gd name="T14" fmla="*/ 1 w 368"/>
                <a:gd name="T15" fmla="*/ 27 h 165"/>
                <a:gd name="T16" fmla="*/ 6 w 368"/>
                <a:gd name="T17" fmla="*/ 18 h 165"/>
                <a:gd name="T18" fmla="*/ 27 w 368"/>
                <a:gd name="T19" fmla="*/ 6 h 165"/>
                <a:gd name="T20" fmla="*/ 61 w 368"/>
                <a:gd name="T21" fmla="*/ 1 h 165"/>
                <a:gd name="T22" fmla="*/ 102 w 368"/>
                <a:gd name="T23" fmla="*/ 9 h 165"/>
                <a:gd name="T24" fmla="*/ 115 w 368"/>
                <a:gd name="T25" fmla="*/ 18 h 165"/>
                <a:gd name="T26" fmla="*/ 119 w 368"/>
                <a:gd name="T27" fmla="*/ 27 h 165"/>
                <a:gd name="T28" fmla="*/ 121 w 368"/>
                <a:gd name="T29" fmla="*/ 27 h 165"/>
                <a:gd name="T30" fmla="*/ 121 w 368"/>
                <a:gd name="T31" fmla="*/ 27 h 165"/>
                <a:gd name="T32" fmla="*/ 116 w 368"/>
                <a:gd name="T33" fmla="*/ 17 h 165"/>
                <a:gd name="T34" fmla="*/ 94 w 368"/>
                <a:gd name="T35" fmla="*/ 5 h 165"/>
                <a:gd name="T36" fmla="*/ 61 w 368"/>
                <a:gd name="T37" fmla="*/ 0 h 165"/>
                <a:gd name="T38" fmla="*/ 18 w 368"/>
                <a:gd name="T39" fmla="*/ 8 h 165"/>
                <a:gd name="T40" fmla="*/ 5 w 368"/>
                <a:gd name="T41" fmla="*/ 17 h 165"/>
                <a:gd name="T42" fmla="*/ 0 w 368"/>
                <a:gd name="T43" fmla="*/ 27 h 165"/>
                <a:gd name="T44" fmla="*/ 5 w 368"/>
                <a:gd name="T45" fmla="*/ 38 h 165"/>
                <a:gd name="T46" fmla="*/ 27 w 368"/>
                <a:gd name="T47" fmla="*/ 50 h 165"/>
                <a:gd name="T48" fmla="*/ 61 w 368"/>
                <a:gd name="T49" fmla="*/ 55 h 165"/>
                <a:gd name="T50" fmla="*/ 103 w 368"/>
                <a:gd name="T51" fmla="*/ 47 h 165"/>
                <a:gd name="T52" fmla="*/ 116 w 368"/>
                <a:gd name="T53" fmla="*/ 38 h 165"/>
                <a:gd name="T54" fmla="*/ 121 w 368"/>
                <a:gd name="T55" fmla="*/ 27 h 165"/>
                <a:gd name="T56" fmla="*/ 121 w 368"/>
                <a:gd name="T57" fmla="*/ 27 h 1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8" h="165">
                  <a:moveTo>
                    <a:pt x="366" y="83"/>
                  </a:moveTo>
                  <a:cubicBezTo>
                    <a:pt x="364" y="83"/>
                    <a:pt x="364" y="83"/>
                    <a:pt x="364" y="83"/>
                  </a:cubicBezTo>
                  <a:cubicBezTo>
                    <a:pt x="364" y="93"/>
                    <a:pt x="359" y="103"/>
                    <a:pt x="350" y="113"/>
                  </a:cubicBezTo>
                  <a:cubicBezTo>
                    <a:pt x="337" y="127"/>
                    <a:pt x="314" y="139"/>
                    <a:pt x="285" y="148"/>
                  </a:cubicBezTo>
                  <a:cubicBezTo>
                    <a:pt x="256" y="156"/>
                    <a:pt x="221" y="161"/>
                    <a:pt x="184" y="161"/>
                  </a:cubicBezTo>
                  <a:cubicBezTo>
                    <a:pt x="134" y="161"/>
                    <a:pt x="89" y="152"/>
                    <a:pt x="56" y="138"/>
                  </a:cubicBezTo>
                  <a:cubicBezTo>
                    <a:pt x="40" y="131"/>
                    <a:pt x="27" y="122"/>
                    <a:pt x="18" y="113"/>
                  </a:cubicBezTo>
                  <a:cubicBezTo>
                    <a:pt x="9" y="103"/>
                    <a:pt x="4" y="93"/>
                    <a:pt x="4" y="83"/>
                  </a:cubicBezTo>
                  <a:cubicBezTo>
                    <a:pt x="4" y="72"/>
                    <a:pt x="9" y="62"/>
                    <a:pt x="18" y="53"/>
                  </a:cubicBezTo>
                  <a:cubicBezTo>
                    <a:pt x="31" y="38"/>
                    <a:pt x="54" y="26"/>
                    <a:pt x="83" y="18"/>
                  </a:cubicBezTo>
                  <a:cubicBezTo>
                    <a:pt x="112" y="9"/>
                    <a:pt x="147" y="4"/>
                    <a:pt x="184" y="4"/>
                  </a:cubicBezTo>
                  <a:cubicBezTo>
                    <a:pt x="234" y="4"/>
                    <a:pt x="279" y="13"/>
                    <a:pt x="312" y="27"/>
                  </a:cubicBezTo>
                  <a:cubicBezTo>
                    <a:pt x="328" y="35"/>
                    <a:pt x="341" y="43"/>
                    <a:pt x="350" y="53"/>
                  </a:cubicBezTo>
                  <a:cubicBezTo>
                    <a:pt x="359" y="62"/>
                    <a:pt x="364" y="72"/>
                    <a:pt x="364" y="83"/>
                  </a:cubicBezTo>
                  <a:cubicBezTo>
                    <a:pt x="366" y="83"/>
                    <a:pt x="366" y="83"/>
                    <a:pt x="366" y="83"/>
                  </a:cubicBezTo>
                  <a:cubicBezTo>
                    <a:pt x="368" y="83"/>
                    <a:pt x="368" y="83"/>
                    <a:pt x="368" y="83"/>
                  </a:cubicBezTo>
                  <a:cubicBezTo>
                    <a:pt x="368" y="71"/>
                    <a:pt x="362" y="60"/>
                    <a:pt x="353" y="50"/>
                  </a:cubicBezTo>
                  <a:cubicBezTo>
                    <a:pt x="339" y="35"/>
                    <a:pt x="315" y="22"/>
                    <a:pt x="286" y="14"/>
                  </a:cubicBezTo>
                  <a:cubicBezTo>
                    <a:pt x="257" y="5"/>
                    <a:pt x="222" y="0"/>
                    <a:pt x="184" y="0"/>
                  </a:cubicBezTo>
                  <a:cubicBezTo>
                    <a:pt x="134" y="0"/>
                    <a:pt x="88" y="9"/>
                    <a:pt x="55" y="24"/>
                  </a:cubicBezTo>
                  <a:cubicBezTo>
                    <a:pt x="38" y="31"/>
                    <a:pt x="24" y="40"/>
                    <a:pt x="15" y="50"/>
                  </a:cubicBezTo>
                  <a:cubicBezTo>
                    <a:pt x="6" y="60"/>
                    <a:pt x="0" y="71"/>
                    <a:pt x="0" y="83"/>
                  </a:cubicBezTo>
                  <a:cubicBezTo>
                    <a:pt x="0" y="94"/>
                    <a:pt x="6" y="106"/>
                    <a:pt x="15" y="115"/>
                  </a:cubicBezTo>
                  <a:cubicBezTo>
                    <a:pt x="29" y="130"/>
                    <a:pt x="53" y="143"/>
                    <a:pt x="82" y="152"/>
                  </a:cubicBezTo>
                  <a:cubicBezTo>
                    <a:pt x="111" y="160"/>
                    <a:pt x="146" y="165"/>
                    <a:pt x="184" y="165"/>
                  </a:cubicBezTo>
                  <a:cubicBezTo>
                    <a:pt x="234" y="165"/>
                    <a:pt x="280" y="156"/>
                    <a:pt x="313" y="142"/>
                  </a:cubicBezTo>
                  <a:cubicBezTo>
                    <a:pt x="330" y="134"/>
                    <a:pt x="344" y="125"/>
                    <a:pt x="353" y="115"/>
                  </a:cubicBezTo>
                  <a:cubicBezTo>
                    <a:pt x="362" y="106"/>
                    <a:pt x="368" y="94"/>
                    <a:pt x="368" y="83"/>
                  </a:cubicBezTo>
                  <a:cubicBezTo>
                    <a:pt x="366" y="83"/>
                    <a:pt x="366" y="83"/>
                    <a:pt x="366" y="83"/>
                  </a:cubicBezTo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68" name="Oval 13">
              <a:extLst>
                <a:ext uri="{FF2B5EF4-FFF2-40B4-BE49-F238E27FC236}">
                  <a16:creationId xmlns:a16="http://schemas.microsoft.com/office/drawing/2014/main" id="{2541D1B2-7582-461F-B872-963C417FD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" y="830"/>
              <a:ext cx="196" cy="86"/>
            </a:xfrm>
            <a:prstGeom prst="ellipse">
              <a:avLst/>
            </a:prstGeom>
            <a:solidFill>
              <a:srgbClr val="999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569" name="Freeform 14">
              <a:extLst>
                <a:ext uri="{FF2B5EF4-FFF2-40B4-BE49-F238E27FC236}">
                  <a16:creationId xmlns:a16="http://schemas.microsoft.com/office/drawing/2014/main" id="{395A797D-7E57-43A7-8AD2-825F879A6B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8" y="900"/>
              <a:ext cx="219" cy="749"/>
            </a:xfrm>
            <a:custGeom>
              <a:avLst/>
              <a:gdLst>
                <a:gd name="T0" fmla="*/ 1 w 318"/>
                <a:gd name="T1" fmla="*/ 1 h 1090"/>
                <a:gd name="T2" fmla="*/ 1 w 318"/>
                <a:gd name="T3" fmla="*/ 220 h 1090"/>
                <a:gd name="T4" fmla="*/ 1 w 318"/>
                <a:gd name="T5" fmla="*/ 220 h 1090"/>
                <a:gd name="T6" fmla="*/ 1 w 318"/>
                <a:gd name="T7" fmla="*/ 221 h 1090"/>
                <a:gd name="T8" fmla="*/ 1 w 318"/>
                <a:gd name="T9" fmla="*/ 223 h 1090"/>
                <a:gd name="T10" fmla="*/ 0 w 318"/>
                <a:gd name="T11" fmla="*/ 233 h 1090"/>
                <a:gd name="T12" fmla="*/ 12 w 318"/>
                <a:gd name="T13" fmla="*/ 325 h 1090"/>
                <a:gd name="T14" fmla="*/ 14 w 318"/>
                <a:gd name="T15" fmla="*/ 337 h 1090"/>
                <a:gd name="T16" fmla="*/ 10 w 318"/>
                <a:gd name="T17" fmla="*/ 354 h 1090"/>
                <a:gd name="T18" fmla="*/ 17 w 318"/>
                <a:gd name="T19" fmla="*/ 351 h 1090"/>
                <a:gd name="T20" fmla="*/ 17 w 318"/>
                <a:gd name="T21" fmla="*/ 351 h 1090"/>
                <a:gd name="T22" fmla="*/ 17 w 318"/>
                <a:gd name="T23" fmla="*/ 351 h 1090"/>
                <a:gd name="T24" fmla="*/ 17 w 318"/>
                <a:gd name="T25" fmla="*/ 351 h 1090"/>
                <a:gd name="T26" fmla="*/ 17 w 318"/>
                <a:gd name="T27" fmla="*/ 351 h 1090"/>
                <a:gd name="T28" fmla="*/ 17 w 318"/>
                <a:gd name="T29" fmla="*/ 325 h 1090"/>
                <a:gd name="T30" fmla="*/ 14 w 318"/>
                <a:gd name="T31" fmla="*/ 300 h 1090"/>
                <a:gd name="T32" fmla="*/ 13 w 318"/>
                <a:gd name="T33" fmla="*/ 265 h 1090"/>
                <a:gd name="T34" fmla="*/ 12 w 318"/>
                <a:gd name="T35" fmla="*/ 220 h 1090"/>
                <a:gd name="T36" fmla="*/ 12 w 318"/>
                <a:gd name="T37" fmla="*/ 220 h 1090"/>
                <a:gd name="T38" fmla="*/ 12 w 318"/>
                <a:gd name="T39" fmla="*/ 7 h 1090"/>
                <a:gd name="T40" fmla="*/ 1 w 318"/>
                <a:gd name="T41" fmla="*/ 1 h 1090"/>
                <a:gd name="T42" fmla="*/ 104 w 318"/>
                <a:gd name="T43" fmla="*/ 0 h 1090"/>
                <a:gd name="T44" fmla="*/ 101 w 318"/>
                <a:gd name="T45" fmla="*/ 2 h 1090"/>
                <a:gd name="T46" fmla="*/ 101 w 318"/>
                <a:gd name="T47" fmla="*/ 164 h 1090"/>
                <a:gd name="T48" fmla="*/ 100 w 318"/>
                <a:gd name="T49" fmla="*/ 3 h 1090"/>
                <a:gd name="T50" fmla="*/ 94 w 318"/>
                <a:gd name="T51" fmla="*/ 5 h 1090"/>
                <a:gd name="T52" fmla="*/ 93 w 318"/>
                <a:gd name="T53" fmla="*/ 6 h 1090"/>
                <a:gd name="T54" fmla="*/ 93 w 318"/>
                <a:gd name="T55" fmla="*/ 221 h 1090"/>
                <a:gd name="T56" fmla="*/ 93 w 318"/>
                <a:gd name="T57" fmla="*/ 223 h 1090"/>
                <a:gd name="T58" fmla="*/ 87 w 318"/>
                <a:gd name="T59" fmla="*/ 325 h 1090"/>
                <a:gd name="T60" fmla="*/ 86 w 318"/>
                <a:gd name="T61" fmla="*/ 350 h 1090"/>
                <a:gd name="T62" fmla="*/ 86 w 318"/>
                <a:gd name="T63" fmla="*/ 350 h 1090"/>
                <a:gd name="T64" fmla="*/ 87 w 318"/>
                <a:gd name="T65" fmla="*/ 350 h 1090"/>
                <a:gd name="T66" fmla="*/ 87 w 318"/>
                <a:gd name="T67" fmla="*/ 350 h 1090"/>
                <a:gd name="T68" fmla="*/ 94 w 318"/>
                <a:gd name="T69" fmla="*/ 354 h 1090"/>
                <a:gd name="T70" fmla="*/ 91 w 318"/>
                <a:gd name="T71" fmla="*/ 337 h 1090"/>
                <a:gd name="T72" fmla="*/ 92 w 318"/>
                <a:gd name="T73" fmla="*/ 325 h 1090"/>
                <a:gd name="T74" fmla="*/ 104 w 318"/>
                <a:gd name="T75" fmla="*/ 233 h 1090"/>
                <a:gd name="T76" fmla="*/ 104 w 318"/>
                <a:gd name="T77" fmla="*/ 222 h 1090"/>
                <a:gd name="T78" fmla="*/ 104 w 318"/>
                <a:gd name="T79" fmla="*/ 222 h 1090"/>
                <a:gd name="T80" fmla="*/ 104 w 318"/>
                <a:gd name="T81" fmla="*/ 0 h 10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8" h="1090">
                  <a:moveTo>
                    <a:pt x="1" y="2"/>
                  </a:moveTo>
                  <a:cubicBezTo>
                    <a:pt x="1" y="677"/>
                    <a:pt x="1" y="677"/>
                    <a:pt x="1" y="677"/>
                  </a:cubicBezTo>
                  <a:cubicBezTo>
                    <a:pt x="1" y="677"/>
                    <a:pt x="1" y="677"/>
                    <a:pt x="1" y="677"/>
                  </a:cubicBezTo>
                  <a:cubicBezTo>
                    <a:pt x="1" y="677"/>
                    <a:pt x="1" y="678"/>
                    <a:pt x="1" y="680"/>
                  </a:cubicBezTo>
                  <a:cubicBezTo>
                    <a:pt x="1" y="681"/>
                    <a:pt x="1" y="684"/>
                    <a:pt x="1" y="688"/>
                  </a:cubicBezTo>
                  <a:cubicBezTo>
                    <a:pt x="1" y="695"/>
                    <a:pt x="0" y="705"/>
                    <a:pt x="0" y="717"/>
                  </a:cubicBezTo>
                  <a:cubicBezTo>
                    <a:pt x="0" y="777"/>
                    <a:pt x="5" y="894"/>
                    <a:pt x="36" y="1002"/>
                  </a:cubicBezTo>
                  <a:cubicBezTo>
                    <a:pt x="40" y="1015"/>
                    <a:pt x="42" y="1028"/>
                    <a:pt x="42" y="1041"/>
                  </a:cubicBezTo>
                  <a:cubicBezTo>
                    <a:pt x="42" y="1060"/>
                    <a:pt x="38" y="1078"/>
                    <a:pt x="32" y="1090"/>
                  </a:cubicBezTo>
                  <a:cubicBezTo>
                    <a:pt x="36" y="1087"/>
                    <a:pt x="42" y="1084"/>
                    <a:pt x="51" y="1081"/>
                  </a:cubicBezTo>
                  <a:cubicBezTo>
                    <a:pt x="51" y="1081"/>
                    <a:pt x="51" y="1081"/>
                    <a:pt x="52" y="1081"/>
                  </a:cubicBezTo>
                  <a:cubicBezTo>
                    <a:pt x="52" y="1081"/>
                    <a:pt x="53" y="1081"/>
                    <a:pt x="53" y="1082"/>
                  </a:cubicBezTo>
                  <a:cubicBezTo>
                    <a:pt x="54" y="1082"/>
                    <a:pt x="54" y="1082"/>
                    <a:pt x="54" y="1082"/>
                  </a:cubicBezTo>
                  <a:cubicBezTo>
                    <a:pt x="54" y="1081"/>
                    <a:pt x="54" y="1081"/>
                    <a:pt x="54" y="1081"/>
                  </a:cubicBezTo>
                  <a:cubicBezTo>
                    <a:pt x="54" y="1034"/>
                    <a:pt x="53" y="1007"/>
                    <a:pt x="53" y="1003"/>
                  </a:cubicBezTo>
                  <a:cubicBezTo>
                    <a:pt x="50" y="987"/>
                    <a:pt x="47" y="960"/>
                    <a:pt x="45" y="926"/>
                  </a:cubicBezTo>
                  <a:cubicBezTo>
                    <a:pt x="43" y="893"/>
                    <a:pt x="41" y="854"/>
                    <a:pt x="40" y="817"/>
                  </a:cubicBezTo>
                  <a:cubicBezTo>
                    <a:pt x="37" y="743"/>
                    <a:pt x="35" y="677"/>
                    <a:pt x="35" y="677"/>
                  </a:cubicBezTo>
                  <a:cubicBezTo>
                    <a:pt x="35" y="677"/>
                    <a:pt x="35" y="677"/>
                    <a:pt x="35" y="677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22" y="15"/>
                    <a:pt x="11" y="9"/>
                    <a:pt x="1" y="2"/>
                  </a:cubicBezTo>
                  <a:moveTo>
                    <a:pt x="318" y="0"/>
                  </a:moveTo>
                  <a:cubicBezTo>
                    <a:pt x="315" y="2"/>
                    <a:pt x="312" y="4"/>
                    <a:pt x="309" y="6"/>
                  </a:cubicBezTo>
                  <a:cubicBezTo>
                    <a:pt x="309" y="504"/>
                    <a:pt x="309" y="504"/>
                    <a:pt x="309" y="504"/>
                  </a:cubicBezTo>
                  <a:cubicBezTo>
                    <a:pt x="305" y="9"/>
                    <a:pt x="305" y="9"/>
                    <a:pt x="305" y="9"/>
                  </a:cubicBezTo>
                  <a:cubicBezTo>
                    <a:pt x="300" y="12"/>
                    <a:pt x="294" y="15"/>
                    <a:pt x="287" y="18"/>
                  </a:cubicBezTo>
                  <a:cubicBezTo>
                    <a:pt x="286" y="18"/>
                    <a:pt x="285" y="19"/>
                    <a:pt x="284" y="19"/>
                  </a:cubicBezTo>
                  <a:cubicBezTo>
                    <a:pt x="284" y="683"/>
                    <a:pt x="284" y="683"/>
                    <a:pt x="284" y="683"/>
                  </a:cubicBezTo>
                  <a:cubicBezTo>
                    <a:pt x="284" y="685"/>
                    <a:pt x="284" y="687"/>
                    <a:pt x="284" y="689"/>
                  </a:cubicBezTo>
                  <a:cubicBezTo>
                    <a:pt x="284" y="735"/>
                    <a:pt x="276" y="921"/>
                    <a:pt x="265" y="1003"/>
                  </a:cubicBezTo>
                  <a:cubicBezTo>
                    <a:pt x="264" y="1078"/>
                    <a:pt x="264" y="1078"/>
                    <a:pt x="264" y="1078"/>
                  </a:cubicBezTo>
                  <a:cubicBezTo>
                    <a:pt x="264" y="1080"/>
                    <a:pt x="264" y="1080"/>
                    <a:pt x="264" y="1080"/>
                  </a:cubicBezTo>
                  <a:cubicBezTo>
                    <a:pt x="265" y="1080"/>
                    <a:pt x="265" y="1080"/>
                    <a:pt x="265" y="1080"/>
                  </a:cubicBezTo>
                  <a:cubicBezTo>
                    <a:pt x="265" y="1080"/>
                    <a:pt x="265" y="1080"/>
                    <a:pt x="266" y="1080"/>
                  </a:cubicBezTo>
                  <a:cubicBezTo>
                    <a:pt x="275" y="1084"/>
                    <a:pt x="282" y="1087"/>
                    <a:pt x="287" y="1090"/>
                  </a:cubicBezTo>
                  <a:cubicBezTo>
                    <a:pt x="280" y="1077"/>
                    <a:pt x="277" y="1060"/>
                    <a:pt x="277" y="1041"/>
                  </a:cubicBezTo>
                  <a:cubicBezTo>
                    <a:pt x="277" y="1028"/>
                    <a:pt x="279" y="1015"/>
                    <a:pt x="282" y="1002"/>
                  </a:cubicBezTo>
                  <a:cubicBezTo>
                    <a:pt x="314" y="894"/>
                    <a:pt x="318" y="777"/>
                    <a:pt x="318" y="717"/>
                  </a:cubicBezTo>
                  <a:cubicBezTo>
                    <a:pt x="318" y="702"/>
                    <a:pt x="318" y="690"/>
                    <a:pt x="318" y="684"/>
                  </a:cubicBezTo>
                  <a:cubicBezTo>
                    <a:pt x="318" y="684"/>
                    <a:pt x="318" y="684"/>
                    <a:pt x="318" y="684"/>
                  </a:cubicBezTo>
                  <a:cubicBezTo>
                    <a:pt x="318" y="0"/>
                    <a:pt x="318" y="0"/>
                    <a:pt x="318" y="0"/>
                  </a:cubicBezTo>
                </a:path>
              </a:pathLst>
            </a:custGeom>
            <a:solidFill>
              <a:srgbClr val="C2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70" name="Freeform 15">
              <a:extLst>
                <a:ext uri="{FF2B5EF4-FFF2-40B4-BE49-F238E27FC236}">
                  <a16:creationId xmlns:a16="http://schemas.microsoft.com/office/drawing/2014/main" id="{09CB9582-4A1D-46CB-8916-5B762A5CA4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8" y="837"/>
              <a:ext cx="219" cy="74"/>
            </a:xfrm>
            <a:custGeom>
              <a:avLst/>
              <a:gdLst>
                <a:gd name="T0" fmla="*/ 26 w 317"/>
                <a:gd name="T1" fmla="*/ 1 h 109"/>
                <a:gd name="T2" fmla="*/ 9 w 317"/>
                <a:gd name="T3" fmla="*/ 7 h 109"/>
                <a:gd name="T4" fmla="*/ 0 w 317"/>
                <a:gd name="T5" fmla="*/ 18 h 109"/>
                <a:gd name="T6" fmla="*/ 0 w 317"/>
                <a:gd name="T7" fmla="*/ 28 h 109"/>
                <a:gd name="T8" fmla="*/ 10 w 317"/>
                <a:gd name="T9" fmla="*/ 34 h 109"/>
                <a:gd name="T10" fmla="*/ 11 w 317"/>
                <a:gd name="T11" fmla="*/ 34 h 109"/>
                <a:gd name="T12" fmla="*/ 11 w 317"/>
                <a:gd name="T13" fmla="*/ 26 h 109"/>
                <a:gd name="T14" fmla="*/ 6 w 317"/>
                <a:gd name="T15" fmla="*/ 16 h 109"/>
                <a:gd name="T16" fmla="*/ 26 w 317"/>
                <a:gd name="T17" fmla="*/ 1 h 109"/>
                <a:gd name="T18" fmla="*/ 78 w 317"/>
                <a:gd name="T19" fmla="*/ 0 h 109"/>
                <a:gd name="T20" fmla="*/ 99 w 317"/>
                <a:gd name="T21" fmla="*/ 16 h 109"/>
                <a:gd name="T22" fmla="*/ 93 w 317"/>
                <a:gd name="T23" fmla="*/ 26 h 109"/>
                <a:gd name="T24" fmla="*/ 93 w 317"/>
                <a:gd name="T25" fmla="*/ 34 h 109"/>
                <a:gd name="T26" fmla="*/ 100 w 317"/>
                <a:gd name="T27" fmla="*/ 31 h 109"/>
                <a:gd name="T28" fmla="*/ 100 w 317"/>
                <a:gd name="T29" fmla="*/ 11 h 109"/>
                <a:gd name="T30" fmla="*/ 102 w 317"/>
                <a:gd name="T31" fmla="*/ 14 h 109"/>
                <a:gd name="T32" fmla="*/ 102 w 317"/>
                <a:gd name="T33" fmla="*/ 29 h 109"/>
                <a:gd name="T34" fmla="*/ 104 w 317"/>
                <a:gd name="T35" fmla="*/ 28 h 109"/>
                <a:gd name="T36" fmla="*/ 104 w 317"/>
                <a:gd name="T37" fmla="*/ 18 h 109"/>
                <a:gd name="T38" fmla="*/ 104 w 317"/>
                <a:gd name="T39" fmla="*/ 18 h 109"/>
                <a:gd name="T40" fmla="*/ 104 w 317"/>
                <a:gd name="T41" fmla="*/ 18 h 109"/>
                <a:gd name="T42" fmla="*/ 104 w 317"/>
                <a:gd name="T43" fmla="*/ 18 h 109"/>
                <a:gd name="T44" fmla="*/ 104 w 317"/>
                <a:gd name="T45" fmla="*/ 15 h 109"/>
                <a:gd name="T46" fmla="*/ 97 w 317"/>
                <a:gd name="T47" fmla="*/ 8 h 109"/>
                <a:gd name="T48" fmla="*/ 78 w 317"/>
                <a:gd name="T49" fmla="*/ 0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7" h="109">
                  <a:moveTo>
                    <a:pt x="76" y="1"/>
                  </a:moveTo>
                  <a:cubicBezTo>
                    <a:pt x="54" y="7"/>
                    <a:pt x="38" y="16"/>
                    <a:pt x="27" y="24"/>
                  </a:cubicBezTo>
                  <a:cubicBezTo>
                    <a:pt x="6" y="40"/>
                    <a:pt x="1" y="57"/>
                    <a:pt x="0" y="5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8" y="96"/>
                    <a:pt x="18" y="102"/>
                    <a:pt x="29" y="107"/>
                  </a:cubicBezTo>
                  <a:cubicBezTo>
                    <a:pt x="31" y="108"/>
                    <a:pt x="33" y="108"/>
                    <a:pt x="34" y="109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23" y="74"/>
                    <a:pt x="17" y="63"/>
                    <a:pt x="17" y="52"/>
                  </a:cubicBezTo>
                  <a:cubicBezTo>
                    <a:pt x="17" y="31"/>
                    <a:pt x="41" y="13"/>
                    <a:pt x="76" y="1"/>
                  </a:cubicBezTo>
                  <a:moveTo>
                    <a:pt x="237" y="0"/>
                  </a:moveTo>
                  <a:cubicBezTo>
                    <a:pt x="275" y="11"/>
                    <a:pt x="300" y="31"/>
                    <a:pt x="300" y="52"/>
                  </a:cubicBezTo>
                  <a:cubicBezTo>
                    <a:pt x="300" y="63"/>
                    <a:pt x="294" y="73"/>
                    <a:pt x="283" y="82"/>
                  </a:cubicBezTo>
                  <a:cubicBezTo>
                    <a:pt x="283" y="108"/>
                    <a:pt x="283" y="108"/>
                    <a:pt x="283" y="108"/>
                  </a:cubicBezTo>
                  <a:cubicBezTo>
                    <a:pt x="291" y="104"/>
                    <a:pt x="298" y="101"/>
                    <a:pt x="304" y="97"/>
                  </a:cubicBezTo>
                  <a:cubicBezTo>
                    <a:pt x="304" y="36"/>
                    <a:pt x="304" y="36"/>
                    <a:pt x="304" y="36"/>
                  </a:cubicBezTo>
                  <a:cubicBezTo>
                    <a:pt x="308" y="43"/>
                    <a:pt x="308" y="43"/>
                    <a:pt x="308" y="43"/>
                  </a:cubicBezTo>
                  <a:cubicBezTo>
                    <a:pt x="308" y="94"/>
                    <a:pt x="308" y="94"/>
                    <a:pt x="308" y="94"/>
                  </a:cubicBezTo>
                  <a:cubicBezTo>
                    <a:pt x="311" y="92"/>
                    <a:pt x="314" y="90"/>
                    <a:pt x="317" y="88"/>
                  </a:cubicBezTo>
                  <a:cubicBezTo>
                    <a:pt x="317" y="59"/>
                    <a:pt x="317" y="59"/>
                    <a:pt x="317" y="59"/>
                  </a:cubicBezTo>
                  <a:cubicBezTo>
                    <a:pt x="317" y="59"/>
                    <a:pt x="317" y="59"/>
                    <a:pt x="317" y="59"/>
                  </a:cubicBezTo>
                  <a:cubicBezTo>
                    <a:pt x="317" y="58"/>
                    <a:pt x="317" y="58"/>
                    <a:pt x="317" y="58"/>
                  </a:cubicBezTo>
                  <a:cubicBezTo>
                    <a:pt x="317" y="58"/>
                    <a:pt x="316" y="57"/>
                    <a:pt x="316" y="56"/>
                  </a:cubicBezTo>
                  <a:cubicBezTo>
                    <a:pt x="316" y="54"/>
                    <a:pt x="315" y="52"/>
                    <a:pt x="314" y="49"/>
                  </a:cubicBezTo>
                  <a:cubicBezTo>
                    <a:pt x="311" y="43"/>
                    <a:pt x="306" y="34"/>
                    <a:pt x="295" y="26"/>
                  </a:cubicBezTo>
                  <a:cubicBezTo>
                    <a:pt x="284" y="16"/>
                    <a:pt x="265" y="7"/>
                    <a:pt x="237" y="0"/>
                  </a:cubicBezTo>
                </a:path>
              </a:pathLst>
            </a:custGeom>
            <a:solidFill>
              <a:srgbClr val="B8B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71" name="Freeform 16">
              <a:extLst>
                <a:ext uri="{FF2B5EF4-FFF2-40B4-BE49-F238E27FC236}">
                  <a16:creationId xmlns:a16="http://schemas.microsoft.com/office/drawing/2014/main" id="{0BBA3DE1-F94B-4291-93E4-EAB5C901E5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8" y="897"/>
              <a:ext cx="219" cy="17"/>
            </a:xfrm>
            <a:custGeom>
              <a:avLst/>
              <a:gdLst>
                <a:gd name="T0" fmla="*/ 100 w 317"/>
                <a:gd name="T1" fmla="*/ 3 h 25"/>
                <a:gd name="T2" fmla="*/ 93 w 317"/>
                <a:gd name="T3" fmla="*/ 7 h 25"/>
                <a:gd name="T4" fmla="*/ 93 w 317"/>
                <a:gd name="T5" fmla="*/ 7 h 25"/>
                <a:gd name="T6" fmla="*/ 95 w 317"/>
                <a:gd name="T7" fmla="*/ 7 h 25"/>
                <a:gd name="T8" fmla="*/ 100 w 317"/>
                <a:gd name="T9" fmla="*/ 5 h 25"/>
                <a:gd name="T10" fmla="*/ 100 w 317"/>
                <a:gd name="T11" fmla="*/ 3 h 25"/>
                <a:gd name="T12" fmla="*/ 0 w 317"/>
                <a:gd name="T13" fmla="*/ 1 h 25"/>
                <a:gd name="T14" fmla="*/ 0 w 317"/>
                <a:gd name="T15" fmla="*/ 2 h 25"/>
                <a:gd name="T16" fmla="*/ 11 w 317"/>
                <a:gd name="T17" fmla="*/ 8 h 25"/>
                <a:gd name="T18" fmla="*/ 11 w 317"/>
                <a:gd name="T19" fmla="*/ 7 h 25"/>
                <a:gd name="T20" fmla="*/ 10 w 317"/>
                <a:gd name="T21" fmla="*/ 6 h 25"/>
                <a:gd name="T22" fmla="*/ 0 w 317"/>
                <a:gd name="T23" fmla="*/ 1 h 25"/>
                <a:gd name="T24" fmla="*/ 104 w 317"/>
                <a:gd name="T25" fmla="*/ 0 h 25"/>
                <a:gd name="T26" fmla="*/ 102 w 317"/>
                <a:gd name="T27" fmla="*/ 2 h 25"/>
                <a:gd name="T28" fmla="*/ 102 w 317"/>
                <a:gd name="T29" fmla="*/ 3 h 25"/>
                <a:gd name="T30" fmla="*/ 104 w 317"/>
                <a:gd name="T31" fmla="*/ 1 h 25"/>
                <a:gd name="T32" fmla="*/ 104 w 317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7" h="25">
                  <a:moveTo>
                    <a:pt x="304" y="9"/>
                  </a:moveTo>
                  <a:cubicBezTo>
                    <a:pt x="298" y="13"/>
                    <a:pt x="291" y="16"/>
                    <a:pt x="283" y="20"/>
                  </a:cubicBezTo>
                  <a:cubicBezTo>
                    <a:pt x="283" y="24"/>
                    <a:pt x="283" y="24"/>
                    <a:pt x="283" y="24"/>
                  </a:cubicBezTo>
                  <a:cubicBezTo>
                    <a:pt x="284" y="24"/>
                    <a:pt x="285" y="23"/>
                    <a:pt x="286" y="23"/>
                  </a:cubicBezTo>
                  <a:cubicBezTo>
                    <a:pt x="293" y="20"/>
                    <a:pt x="299" y="17"/>
                    <a:pt x="304" y="14"/>
                  </a:cubicBezTo>
                  <a:cubicBezTo>
                    <a:pt x="304" y="9"/>
                    <a:pt x="304" y="9"/>
                    <a:pt x="304" y="9"/>
                  </a:cubicBezTo>
                  <a:moveTo>
                    <a:pt x="0" y="2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0" y="14"/>
                    <a:pt x="21" y="20"/>
                    <a:pt x="34" y="25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0"/>
                    <a:pt x="31" y="20"/>
                    <a:pt x="29" y="19"/>
                  </a:cubicBezTo>
                  <a:cubicBezTo>
                    <a:pt x="18" y="14"/>
                    <a:pt x="8" y="8"/>
                    <a:pt x="0" y="2"/>
                  </a:cubicBezTo>
                  <a:moveTo>
                    <a:pt x="317" y="0"/>
                  </a:moveTo>
                  <a:cubicBezTo>
                    <a:pt x="314" y="2"/>
                    <a:pt x="311" y="4"/>
                    <a:pt x="308" y="6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11" y="9"/>
                    <a:pt x="314" y="7"/>
                    <a:pt x="317" y="5"/>
                  </a:cubicBezTo>
                  <a:cubicBezTo>
                    <a:pt x="317" y="0"/>
                    <a:pt x="317" y="0"/>
                    <a:pt x="317" y="0"/>
                  </a:cubicBezTo>
                </a:path>
              </a:pathLst>
            </a:custGeom>
            <a:solidFill>
              <a:srgbClr val="A2A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72" name="Freeform 17">
              <a:extLst>
                <a:ext uri="{FF2B5EF4-FFF2-40B4-BE49-F238E27FC236}">
                  <a16:creationId xmlns:a16="http://schemas.microsoft.com/office/drawing/2014/main" id="{8A4FF1C5-AF84-41E0-BC47-115CD7DCD3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0" y="831"/>
              <a:ext cx="196" cy="63"/>
            </a:xfrm>
            <a:custGeom>
              <a:avLst/>
              <a:gdLst>
                <a:gd name="T0" fmla="*/ 68 w 283"/>
                <a:gd name="T1" fmla="*/ 1 h 91"/>
                <a:gd name="T2" fmla="*/ 68 w 283"/>
                <a:gd name="T3" fmla="*/ 6 h 91"/>
                <a:gd name="T4" fmla="*/ 78 w 283"/>
                <a:gd name="T5" fmla="*/ 8 h 91"/>
                <a:gd name="T6" fmla="*/ 88 w 283"/>
                <a:gd name="T7" fmla="*/ 18 h 91"/>
                <a:gd name="T8" fmla="*/ 88 w 283"/>
                <a:gd name="T9" fmla="*/ 22 h 91"/>
                <a:gd name="T10" fmla="*/ 88 w 283"/>
                <a:gd name="T11" fmla="*/ 22 h 91"/>
                <a:gd name="T12" fmla="*/ 88 w 283"/>
                <a:gd name="T13" fmla="*/ 30 h 91"/>
                <a:gd name="T14" fmla="*/ 94 w 283"/>
                <a:gd name="T15" fmla="*/ 20 h 91"/>
                <a:gd name="T16" fmla="*/ 73 w 283"/>
                <a:gd name="T17" fmla="*/ 3 h 91"/>
                <a:gd name="T18" fmla="*/ 68 w 283"/>
                <a:gd name="T19" fmla="*/ 1 h 91"/>
                <a:gd name="T20" fmla="*/ 55 w 283"/>
                <a:gd name="T21" fmla="*/ 1 h 91"/>
                <a:gd name="T22" fmla="*/ 55 w 283"/>
                <a:gd name="T23" fmla="*/ 4 h 91"/>
                <a:gd name="T24" fmla="*/ 63 w 283"/>
                <a:gd name="T25" fmla="*/ 5 h 91"/>
                <a:gd name="T26" fmla="*/ 63 w 283"/>
                <a:gd name="T27" fmla="*/ 1 h 91"/>
                <a:gd name="T28" fmla="*/ 66 w 283"/>
                <a:gd name="T29" fmla="*/ 1 h 91"/>
                <a:gd name="T30" fmla="*/ 55 w 283"/>
                <a:gd name="T31" fmla="*/ 1 h 91"/>
                <a:gd name="T32" fmla="*/ 46 w 283"/>
                <a:gd name="T33" fmla="*/ 0 h 91"/>
                <a:gd name="T34" fmla="*/ 19 w 283"/>
                <a:gd name="T35" fmla="*/ 3 h 91"/>
                <a:gd name="T36" fmla="*/ 0 w 283"/>
                <a:gd name="T37" fmla="*/ 20 h 91"/>
                <a:gd name="T38" fmla="*/ 6 w 283"/>
                <a:gd name="T39" fmla="*/ 30 h 91"/>
                <a:gd name="T40" fmla="*/ 6 w 283"/>
                <a:gd name="T41" fmla="*/ 22 h 91"/>
                <a:gd name="T42" fmla="*/ 6 w 283"/>
                <a:gd name="T43" fmla="*/ 21 h 91"/>
                <a:gd name="T44" fmla="*/ 7 w 283"/>
                <a:gd name="T45" fmla="*/ 17 h 91"/>
                <a:gd name="T46" fmla="*/ 12 w 283"/>
                <a:gd name="T47" fmla="*/ 11 h 91"/>
                <a:gd name="T48" fmla="*/ 46 w 283"/>
                <a:gd name="T49" fmla="*/ 4 h 91"/>
                <a:gd name="T50" fmla="*/ 51 w 283"/>
                <a:gd name="T51" fmla="*/ 4 h 91"/>
                <a:gd name="T52" fmla="*/ 51 w 283"/>
                <a:gd name="T53" fmla="*/ 0 h 91"/>
                <a:gd name="T54" fmla="*/ 46 w 283"/>
                <a:gd name="T55" fmla="*/ 0 h 9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83" h="91">
                  <a:moveTo>
                    <a:pt x="203" y="5"/>
                  </a:moveTo>
                  <a:cubicBezTo>
                    <a:pt x="203" y="17"/>
                    <a:pt x="203" y="17"/>
                    <a:pt x="203" y="17"/>
                  </a:cubicBezTo>
                  <a:cubicBezTo>
                    <a:pt x="215" y="19"/>
                    <a:pt x="225" y="23"/>
                    <a:pt x="233" y="26"/>
                  </a:cubicBezTo>
                  <a:cubicBezTo>
                    <a:pt x="252" y="35"/>
                    <a:pt x="260" y="46"/>
                    <a:pt x="264" y="55"/>
                  </a:cubicBezTo>
                  <a:cubicBezTo>
                    <a:pt x="266" y="61"/>
                    <a:pt x="266" y="65"/>
                    <a:pt x="266" y="66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66" y="90"/>
                    <a:pt x="266" y="90"/>
                    <a:pt x="266" y="90"/>
                  </a:cubicBezTo>
                  <a:cubicBezTo>
                    <a:pt x="277" y="81"/>
                    <a:pt x="283" y="71"/>
                    <a:pt x="283" y="60"/>
                  </a:cubicBezTo>
                  <a:cubicBezTo>
                    <a:pt x="283" y="39"/>
                    <a:pt x="258" y="19"/>
                    <a:pt x="220" y="8"/>
                  </a:cubicBezTo>
                  <a:cubicBezTo>
                    <a:pt x="215" y="7"/>
                    <a:pt x="209" y="6"/>
                    <a:pt x="203" y="5"/>
                  </a:cubicBezTo>
                  <a:moveTo>
                    <a:pt x="164" y="1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74" y="12"/>
                    <a:pt x="183" y="13"/>
                    <a:pt x="191" y="15"/>
                  </a:cubicBezTo>
                  <a:cubicBezTo>
                    <a:pt x="191" y="3"/>
                    <a:pt x="191" y="3"/>
                    <a:pt x="191" y="3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89" y="3"/>
                    <a:pt x="177" y="1"/>
                    <a:pt x="164" y="1"/>
                  </a:cubicBezTo>
                  <a:moveTo>
                    <a:pt x="137" y="0"/>
                  </a:moveTo>
                  <a:cubicBezTo>
                    <a:pt x="105" y="0"/>
                    <a:pt x="80" y="4"/>
                    <a:pt x="59" y="9"/>
                  </a:cubicBezTo>
                  <a:cubicBezTo>
                    <a:pt x="24" y="21"/>
                    <a:pt x="0" y="39"/>
                    <a:pt x="0" y="60"/>
                  </a:cubicBezTo>
                  <a:cubicBezTo>
                    <a:pt x="0" y="71"/>
                    <a:pt x="6" y="82"/>
                    <a:pt x="17" y="9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6"/>
                    <a:pt x="17" y="65"/>
                    <a:pt x="17" y="64"/>
                  </a:cubicBezTo>
                  <a:cubicBezTo>
                    <a:pt x="17" y="61"/>
                    <a:pt x="18" y="56"/>
                    <a:pt x="20" y="51"/>
                  </a:cubicBezTo>
                  <a:cubicBezTo>
                    <a:pt x="23" y="45"/>
                    <a:pt x="28" y="38"/>
                    <a:pt x="36" y="33"/>
                  </a:cubicBezTo>
                  <a:cubicBezTo>
                    <a:pt x="53" y="21"/>
                    <a:pt x="83" y="11"/>
                    <a:pt x="139" y="11"/>
                  </a:cubicBezTo>
                  <a:cubicBezTo>
                    <a:pt x="144" y="11"/>
                    <a:pt x="148" y="11"/>
                    <a:pt x="153" y="11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8" y="0"/>
                    <a:pt x="143" y="0"/>
                    <a:pt x="137" y="0"/>
                  </a:cubicBezTo>
                </a:path>
              </a:pathLst>
            </a:custGeom>
            <a:solidFill>
              <a:srgbClr val="B2B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73" name="Freeform 18">
              <a:extLst>
                <a:ext uri="{FF2B5EF4-FFF2-40B4-BE49-F238E27FC236}">
                  <a16:creationId xmlns:a16="http://schemas.microsoft.com/office/drawing/2014/main" id="{39A4D0D5-72C6-40A4-BE73-8C92FA1F39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7" y="1644"/>
              <a:ext cx="688" cy="1743"/>
            </a:xfrm>
            <a:custGeom>
              <a:avLst/>
              <a:gdLst>
                <a:gd name="T0" fmla="*/ 20 w 997"/>
                <a:gd name="T1" fmla="*/ 731 h 2538"/>
                <a:gd name="T2" fmla="*/ 20 w 997"/>
                <a:gd name="T3" fmla="*/ 731 h 2538"/>
                <a:gd name="T4" fmla="*/ 32 w 997"/>
                <a:gd name="T5" fmla="*/ 734 h 2538"/>
                <a:gd name="T6" fmla="*/ 39 w 997"/>
                <a:gd name="T7" fmla="*/ 734 h 2538"/>
                <a:gd name="T8" fmla="*/ 184 w 997"/>
                <a:gd name="T9" fmla="*/ 751 h 2538"/>
                <a:gd name="T10" fmla="*/ 205 w 997"/>
                <a:gd name="T11" fmla="*/ 790 h 2538"/>
                <a:gd name="T12" fmla="*/ 211 w 997"/>
                <a:gd name="T13" fmla="*/ 820 h 2538"/>
                <a:gd name="T14" fmla="*/ 199 w 997"/>
                <a:gd name="T15" fmla="*/ 766 h 2538"/>
                <a:gd name="T16" fmla="*/ 153 w 997"/>
                <a:gd name="T17" fmla="*/ 731 h 2538"/>
                <a:gd name="T18" fmla="*/ 5 w 997"/>
                <a:gd name="T19" fmla="*/ 686 h 2538"/>
                <a:gd name="T20" fmla="*/ 10 w 997"/>
                <a:gd name="T21" fmla="*/ 734 h 2538"/>
                <a:gd name="T22" fmla="*/ 7 w 997"/>
                <a:gd name="T23" fmla="*/ 731 h 2538"/>
                <a:gd name="T24" fmla="*/ 8 w 997"/>
                <a:gd name="T25" fmla="*/ 689 h 2538"/>
                <a:gd name="T26" fmla="*/ 14 w 997"/>
                <a:gd name="T27" fmla="*/ 689 h 2538"/>
                <a:gd name="T28" fmla="*/ 28 w 997"/>
                <a:gd name="T29" fmla="*/ 685 h 2538"/>
                <a:gd name="T30" fmla="*/ 20 w 997"/>
                <a:gd name="T31" fmla="*/ 89 h 2538"/>
                <a:gd name="T32" fmla="*/ 20 w 997"/>
                <a:gd name="T33" fmla="*/ 89 h 2538"/>
                <a:gd name="T34" fmla="*/ 33 w 997"/>
                <a:gd name="T35" fmla="*/ 93 h 2538"/>
                <a:gd name="T36" fmla="*/ 38 w 997"/>
                <a:gd name="T37" fmla="*/ 89 h 2538"/>
                <a:gd name="T38" fmla="*/ 140 w 997"/>
                <a:gd name="T39" fmla="*/ 95 h 2538"/>
                <a:gd name="T40" fmla="*/ 169 w 997"/>
                <a:gd name="T41" fmla="*/ 134 h 2538"/>
                <a:gd name="T42" fmla="*/ 169 w 997"/>
                <a:gd name="T43" fmla="*/ 639 h 2538"/>
                <a:gd name="T44" fmla="*/ 169 w 997"/>
                <a:gd name="T45" fmla="*/ 648 h 2538"/>
                <a:gd name="T46" fmla="*/ 124 w 997"/>
                <a:gd name="T47" fmla="*/ 685 h 2538"/>
                <a:gd name="T48" fmla="*/ 127 w 997"/>
                <a:gd name="T49" fmla="*/ 689 h 2538"/>
                <a:gd name="T50" fmla="*/ 188 w 997"/>
                <a:gd name="T51" fmla="*/ 642 h 2538"/>
                <a:gd name="T52" fmla="*/ 188 w 997"/>
                <a:gd name="T53" fmla="*/ 312 h 2538"/>
                <a:gd name="T54" fmla="*/ 128 w 997"/>
                <a:gd name="T55" fmla="*/ 89 h 2538"/>
                <a:gd name="T56" fmla="*/ 5 w 997"/>
                <a:gd name="T57" fmla="*/ 45 h 2538"/>
                <a:gd name="T58" fmla="*/ 10 w 997"/>
                <a:gd name="T59" fmla="*/ 93 h 2538"/>
                <a:gd name="T60" fmla="*/ 1 w 997"/>
                <a:gd name="T61" fmla="*/ 67 h 2538"/>
                <a:gd name="T62" fmla="*/ 8 w 997"/>
                <a:gd name="T63" fmla="*/ 46 h 2538"/>
                <a:gd name="T64" fmla="*/ 14 w 997"/>
                <a:gd name="T65" fmla="*/ 46 h 2538"/>
                <a:gd name="T66" fmla="*/ 32 w 997"/>
                <a:gd name="T67" fmla="*/ 43 h 2538"/>
                <a:gd name="T68" fmla="*/ 32 w 997"/>
                <a:gd name="T69" fmla="*/ 43 h 2538"/>
                <a:gd name="T70" fmla="*/ 308 w 997"/>
                <a:gd name="T71" fmla="*/ 118 h 2538"/>
                <a:gd name="T72" fmla="*/ 308 w 997"/>
                <a:gd name="T73" fmla="*/ 745 h 2538"/>
                <a:gd name="T74" fmla="*/ 286 w 997"/>
                <a:gd name="T75" fmla="*/ 821 h 2538"/>
                <a:gd name="T76" fmla="*/ 299 w 997"/>
                <a:gd name="T77" fmla="*/ 771 h 2538"/>
                <a:gd name="T78" fmla="*/ 328 w 997"/>
                <a:gd name="T79" fmla="*/ 473 h 2538"/>
                <a:gd name="T80" fmla="*/ 317 w 997"/>
                <a:gd name="T81" fmla="*/ 36 h 2538"/>
                <a:gd name="T82" fmla="*/ 291 w 997"/>
                <a:gd name="T83" fmla="*/ 5 h 2538"/>
                <a:gd name="T84" fmla="*/ 204 w 997"/>
                <a:gd name="T85" fmla="*/ 5 h 2538"/>
                <a:gd name="T86" fmla="*/ 151 w 997"/>
                <a:gd name="T87" fmla="*/ 43 h 2538"/>
                <a:gd name="T88" fmla="*/ 108 w 997"/>
                <a:gd name="T89" fmla="*/ 46 h 2538"/>
                <a:gd name="T90" fmla="*/ 202 w 997"/>
                <a:gd name="T91" fmla="*/ 21 h 2538"/>
                <a:gd name="T92" fmla="*/ 213 w 997"/>
                <a:gd name="T93" fmla="*/ 0 h 2538"/>
                <a:gd name="T94" fmla="*/ 213 w 997"/>
                <a:gd name="T95" fmla="*/ 0 h 2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97" h="2538">
                  <a:moveTo>
                    <a:pt x="644" y="2480"/>
                  </a:moveTo>
                  <a:cubicBezTo>
                    <a:pt x="645" y="2488"/>
                    <a:pt x="645" y="2496"/>
                    <a:pt x="645" y="2504"/>
                  </a:cubicBezTo>
                  <a:cubicBezTo>
                    <a:pt x="645" y="2496"/>
                    <a:pt x="645" y="2488"/>
                    <a:pt x="644" y="2480"/>
                  </a:cubicBezTo>
                  <a:moveTo>
                    <a:pt x="61" y="2259"/>
                  </a:moveTo>
                  <a:cubicBezTo>
                    <a:pt x="55" y="2259"/>
                    <a:pt x="50" y="2259"/>
                    <a:pt x="46" y="2259"/>
                  </a:cubicBezTo>
                  <a:cubicBezTo>
                    <a:pt x="48" y="2263"/>
                    <a:pt x="49" y="2266"/>
                    <a:pt x="50" y="2267"/>
                  </a:cubicBezTo>
                  <a:cubicBezTo>
                    <a:pt x="55" y="2267"/>
                    <a:pt x="60" y="2267"/>
                    <a:pt x="65" y="2267"/>
                  </a:cubicBezTo>
                  <a:cubicBezTo>
                    <a:pt x="64" y="2265"/>
                    <a:pt x="63" y="2262"/>
                    <a:pt x="61" y="2259"/>
                  </a:cubicBezTo>
                  <a:moveTo>
                    <a:pt x="96" y="2259"/>
                  </a:moveTo>
                  <a:cubicBezTo>
                    <a:pt x="90" y="2259"/>
                    <a:pt x="85" y="2259"/>
                    <a:pt x="80" y="2259"/>
                  </a:cubicBezTo>
                  <a:cubicBezTo>
                    <a:pt x="82" y="2263"/>
                    <a:pt x="84" y="2266"/>
                    <a:pt x="85" y="2267"/>
                  </a:cubicBezTo>
                  <a:cubicBezTo>
                    <a:pt x="89" y="2267"/>
                    <a:pt x="94" y="2267"/>
                    <a:pt x="99" y="2267"/>
                  </a:cubicBezTo>
                  <a:cubicBezTo>
                    <a:pt x="98" y="2265"/>
                    <a:pt x="97" y="2262"/>
                    <a:pt x="96" y="2259"/>
                  </a:cubicBezTo>
                  <a:moveTo>
                    <a:pt x="467" y="2259"/>
                  </a:moveTo>
                  <a:cubicBezTo>
                    <a:pt x="429" y="2259"/>
                    <a:pt x="234" y="2259"/>
                    <a:pt x="115" y="2259"/>
                  </a:cubicBezTo>
                  <a:cubicBezTo>
                    <a:pt x="117" y="2263"/>
                    <a:pt x="118" y="2266"/>
                    <a:pt x="119" y="2267"/>
                  </a:cubicBezTo>
                  <a:cubicBezTo>
                    <a:pt x="149" y="2267"/>
                    <a:pt x="183" y="2267"/>
                    <a:pt x="217" y="2267"/>
                  </a:cubicBezTo>
                  <a:cubicBezTo>
                    <a:pt x="321" y="2267"/>
                    <a:pt x="433" y="2267"/>
                    <a:pt x="461" y="2267"/>
                  </a:cubicBezTo>
                  <a:cubicBezTo>
                    <a:pt x="487" y="2267"/>
                    <a:pt x="507" y="2275"/>
                    <a:pt x="524" y="2285"/>
                  </a:cubicBezTo>
                  <a:cubicBezTo>
                    <a:pt x="540" y="2295"/>
                    <a:pt x="551" y="2308"/>
                    <a:pt x="558" y="2317"/>
                  </a:cubicBezTo>
                  <a:cubicBezTo>
                    <a:pt x="564" y="2326"/>
                    <a:pt x="567" y="2330"/>
                    <a:pt x="567" y="2330"/>
                  </a:cubicBezTo>
                  <a:cubicBezTo>
                    <a:pt x="574" y="2340"/>
                    <a:pt x="578" y="2349"/>
                    <a:pt x="583" y="2359"/>
                  </a:cubicBezTo>
                  <a:cubicBezTo>
                    <a:pt x="587" y="2368"/>
                    <a:pt x="592" y="2377"/>
                    <a:pt x="599" y="2384"/>
                  </a:cubicBezTo>
                  <a:cubicBezTo>
                    <a:pt x="611" y="2397"/>
                    <a:pt x="619" y="2417"/>
                    <a:pt x="623" y="2438"/>
                  </a:cubicBezTo>
                  <a:cubicBezTo>
                    <a:pt x="627" y="2460"/>
                    <a:pt x="629" y="2483"/>
                    <a:pt x="629" y="2503"/>
                  </a:cubicBezTo>
                  <a:cubicBezTo>
                    <a:pt x="629" y="2516"/>
                    <a:pt x="628" y="2527"/>
                    <a:pt x="628" y="2537"/>
                  </a:cubicBezTo>
                  <a:cubicBezTo>
                    <a:pt x="633" y="2535"/>
                    <a:pt x="638" y="2533"/>
                    <a:pt x="643" y="2532"/>
                  </a:cubicBezTo>
                  <a:cubicBezTo>
                    <a:pt x="643" y="2532"/>
                    <a:pt x="643" y="2532"/>
                    <a:pt x="644" y="2532"/>
                  </a:cubicBezTo>
                  <a:cubicBezTo>
                    <a:pt x="644" y="2531"/>
                    <a:pt x="644" y="2530"/>
                    <a:pt x="644" y="2529"/>
                  </a:cubicBezTo>
                  <a:cubicBezTo>
                    <a:pt x="644" y="2509"/>
                    <a:pt x="643" y="2481"/>
                    <a:pt x="640" y="2455"/>
                  </a:cubicBezTo>
                  <a:cubicBezTo>
                    <a:pt x="637" y="2430"/>
                    <a:pt x="631" y="2406"/>
                    <a:pt x="621" y="2394"/>
                  </a:cubicBezTo>
                  <a:cubicBezTo>
                    <a:pt x="616" y="2388"/>
                    <a:pt x="611" y="2377"/>
                    <a:pt x="604" y="2364"/>
                  </a:cubicBezTo>
                  <a:cubicBezTo>
                    <a:pt x="598" y="2351"/>
                    <a:pt x="590" y="2336"/>
                    <a:pt x="578" y="2323"/>
                  </a:cubicBezTo>
                  <a:cubicBezTo>
                    <a:pt x="576" y="2320"/>
                    <a:pt x="572" y="2315"/>
                    <a:pt x="566" y="2309"/>
                  </a:cubicBezTo>
                  <a:cubicBezTo>
                    <a:pt x="561" y="2302"/>
                    <a:pt x="554" y="2295"/>
                    <a:pt x="545" y="2287"/>
                  </a:cubicBezTo>
                  <a:cubicBezTo>
                    <a:pt x="527" y="2272"/>
                    <a:pt x="501" y="2259"/>
                    <a:pt x="467" y="2259"/>
                  </a:cubicBezTo>
                  <a:moveTo>
                    <a:pt x="30" y="2114"/>
                  </a:moveTo>
                  <a:cubicBezTo>
                    <a:pt x="16" y="2114"/>
                    <a:pt x="16" y="2114"/>
                    <a:pt x="16" y="2114"/>
                  </a:cubicBezTo>
                  <a:cubicBezTo>
                    <a:pt x="16" y="2114"/>
                    <a:pt x="16" y="2114"/>
                    <a:pt x="16" y="2114"/>
                  </a:cubicBezTo>
                  <a:cubicBezTo>
                    <a:pt x="16" y="2115"/>
                    <a:pt x="15" y="2116"/>
                    <a:pt x="14" y="2118"/>
                  </a:cubicBezTo>
                  <a:cubicBezTo>
                    <a:pt x="13" y="2121"/>
                    <a:pt x="11" y="2126"/>
                    <a:pt x="9" y="2133"/>
                  </a:cubicBezTo>
                  <a:cubicBezTo>
                    <a:pt x="4" y="2146"/>
                    <a:pt x="0" y="2166"/>
                    <a:pt x="0" y="2192"/>
                  </a:cubicBezTo>
                  <a:cubicBezTo>
                    <a:pt x="0" y="2239"/>
                    <a:pt x="13" y="2263"/>
                    <a:pt x="16" y="2267"/>
                  </a:cubicBezTo>
                  <a:cubicBezTo>
                    <a:pt x="18" y="2267"/>
                    <a:pt x="23" y="2267"/>
                    <a:pt x="30" y="2267"/>
                  </a:cubicBezTo>
                  <a:cubicBezTo>
                    <a:pt x="29" y="2265"/>
                    <a:pt x="28" y="2262"/>
                    <a:pt x="27" y="2259"/>
                  </a:cubicBezTo>
                  <a:cubicBezTo>
                    <a:pt x="24" y="2259"/>
                    <a:pt x="22" y="2259"/>
                    <a:pt x="22" y="2259"/>
                  </a:cubicBezTo>
                  <a:cubicBezTo>
                    <a:pt x="22" y="2259"/>
                    <a:pt x="22" y="2259"/>
                    <a:pt x="22" y="2259"/>
                  </a:cubicBezTo>
                  <a:cubicBezTo>
                    <a:pt x="21" y="2258"/>
                    <a:pt x="21" y="2258"/>
                    <a:pt x="21" y="2258"/>
                  </a:cubicBezTo>
                  <a:cubicBezTo>
                    <a:pt x="21" y="2258"/>
                    <a:pt x="4" y="2238"/>
                    <a:pt x="4" y="2194"/>
                  </a:cubicBezTo>
                  <a:cubicBezTo>
                    <a:pt x="4" y="2149"/>
                    <a:pt x="21" y="2127"/>
                    <a:pt x="21" y="2127"/>
                  </a:cubicBezTo>
                  <a:cubicBezTo>
                    <a:pt x="22" y="2126"/>
                    <a:pt x="22" y="2126"/>
                    <a:pt x="22" y="2126"/>
                  </a:cubicBezTo>
                  <a:cubicBezTo>
                    <a:pt x="25" y="2126"/>
                    <a:pt x="25" y="2126"/>
                    <a:pt x="25" y="2126"/>
                  </a:cubicBezTo>
                  <a:cubicBezTo>
                    <a:pt x="27" y="2120"/>
                    <a:pt x="29" y="2116"/>
                    <a:pt x="30" y="2114"/>
                  </a:cubicBezTo>
                  <a:moveTo>
                    <a:pt x="65" y="2114"/>
                  </a:moveTo>
                  <a:cubicBezTo>
                    <a:pt x="49" y="2114"/>
                    <a:pt x="49" y="2114"/>
                    <a:pt x="49" y="2114"/>
                  </a:cubicBezTo>
                  <a:cubicBezTo>
                    <a:pt x="48" y="2116"/>
                    <a:pt x="46" y="2120"/>
                    <a:pt x="44" y="2126"/>
                  </a:cubicBezTo>
                  <a:cubicBezTo>
                    <a:pt x="59" y="2126"/>
                    <a:pt x="59" y="2126"/>
                    <a:pt x="59" y="2126"/>
                  </a:cubicBezTo>
                  <a:cubicBezTo>
                    <a:pt x="62" y="2120"/>
                    <a:pt x="64" y="2116"/>
                    <a:pt x="65" y="2114"/>
                  </a:cubicBezTo>
                  <a:moveTo>
                    <a:pt x="99" y="2114"/>
                  </a:moveTo>
                  <a:cubicBezTo>
                    <a:pt x="84" y="2114"/>
                    <a:pt x="84" y="2114"/>
                    <a:pt x="84" y="2114"/>
                  </a:cubicBezTo>
                  <a:cubicBezTo>
                    <a:pt x="82" y="2116"/>
                    <a:pt x="80" y="2120"/>
                    <a:pt x="78" y="2126"/>
                  </a:cubicBezTo>
                  <a:cubicBezTo>
                    <a:pt x="94" y="2126"/>
                    <a:pt x="94" y="2126"/>
                    <a:pt x="94" y="2126"/>
                  </a:cubicBezTo>
                  <a:cubicBezTo>
                    <a:pt x="96" y="2120"/>
                    <a:pt x="98" y="2116"/>
                    <a:pt x="99" y="2114"/>
                  </a:cubicBezTo>
                  <a:moveTo>
                    <a:pt x="61" y="276"/>
                  </a:moveTo>
                  <a:cubicBezTo>
                    <a:pt x="45" y="276"/>
                    <a:pt x="45" y="276"/>
                    <a:pt x="45" y="276"/>
                  </a:cubicBezTo>
                  <a:cubicBezTo>
                    <a:pt x="47" y="281"/>
                    <a:pt x="49" y="285"/>
                    <a:pt x="50" y="287"/>
                  </a:cubicBezTo>
                  <a:cubicBezTo>
                    <a:pt x="66" y="287"/>
                    <a:pt x="66" y="287"/>
                    <a:pt x="66" y="287"/>
                  </a:cubicBezTo>
                  <a:cubicBezTo>
                    <a:pt x="65" y="285"/>
                    <a:pt x="63" y="281"/>
                    <a:pt x="61" y="276"/>
                  </a:cubicBezTo>
                  <a:moveTo>
                    <a:pt x="95" y="276"/>
                  </a:moveTo>
                  <a:cubicBezTo>
                    <a:pt x="80" y="276"/>
                    <a:pt x="80" y="276"/>
                    <a:pt x="80" y="276"/>
                  </a:cubicBezTo>
                  <a:cubicBezTo>
                    <a:pt x="82" y="281"/>
                    <a:pt x="84" y="285"/>
                    <a:pt x="85" y="287"/>
                  </a:cubicBezTo>
                  <a:cubicBezTo>
                    <a:pt x="100" y="287"/>
                    <a:pt x="100" y="287"/>
                    <a:pt x="100" y="287"/>
                  </a:cubicBezTo>
                  <a:cubicBezTo>
                    <a:pt x="99" y="285"/>
                    <a:pt x="97" y="281"/>
                    <a:pt x="95" y="276"/>
                  </a:cubicBezTo>
                  <a:moveTo>
                    <a:pt x="388" y="275"/>
                  </a:moveTo>
                  <a:cubicBezTo>
                    <a:pt x="385" y="275"/>
                    <a:pt x="384" y="276"/>
                    <a:pt x="384" y="276"/>
                  </a:cubicBezTo>
                  <a:cubicBezTo>
                    <a:pt x="114" y="276"/>
                    <a:pt x="114" y="276"/>
                    <a:pt x="114" y="276"/>
                  </a:cubicBezTo>
                  <a:cubicBezTo>
                    <a:pt x="116" y="281"/>
                    <a:pt x="118" y="285"/>
                    <a:pt x="119" y="287"/>
                  </a:cubicBezTo>
                  <a:cubicBezTo>
                    <a:pt x="378" y="287"/>
                    <a:pt x="378" y="287"/>
                    <a:pt x="378" y="287"/>
                  </a:cubicBezTo>
                  <a:cubicBezTo>
                    <a:pt x="378" y="287"/>
                    <a:pt x="378" y="286"/>
                    <a:pt x="378" y="286"/>
                  </a:cubicBezTo>
                  <a:cubicBezTo>
                    <a:pt x="382" y="287"/>
                    <a:pt x="402" y="287"/>
                    <a:pt x="426" y="293"/>
                  </a:cubicBezTo>
                  <a:cubicBezTo>
                    <a:pt x="449" y="300"/>
                    <a:pt x="477" y="312"/>
                    <a:pt x="495" y="336"/>
                  </a:cubicBezTo>
                  <a:cubicBezTo>
                    <a:pt x="507" y="353"/>
                    <a:pt x="515" y="374"/>
                    <a:pt x="515" y="403"/>
                  </a:cubicBezTo>
                  <a:cubicBezTo>
                    <a:pt x="515" y="404"/>
                    <a:pt x="515" y="406"/>
                    <a:pt x="514" y="408"/>
                  </a:cubicBezTo>
                  <a:cubicBezTo>
                    <a:pt x="515" y="414"/>
                    <a:pt x="515" y="414"/>
                    <a:pt x="515" y="414"/>
                  </a:cubicBezTo>
                  <a:cubicBezTo>
                    <a:pt x="517" y="522"/>
                    <a:pt x="517" y="731"/>
                    <a:pt x="517" y="962"/>
                  </a:cubicBezTo>
                  <a:cubicBezTo>
                    <a:pt x="517" y="1423"/>
                    <a:pt x="515" y="1973"/>
                    <a:pt x="515" y="1973"/>
                  </a:cubicBezTo>
                  <a:cubicBezTo>
                    <a:pt x="515" y="1973"/>
                    <a:pt x="515" y="1973"/>
                    <a:pt x="515" y="1973"/>
                  </a:cubicBezTo>
                  <a:cubicBezTo>
                    <a:pt x="515" y="1973"/>
                    <a:pt x="515" y="1973"/>
                    <a:pt x="515" y="1973"/>
                  </a:cubicBezTo>
                  <a:cubicBezTo>
                    <a:pt x="515" y="1973"/>
                    <a:pt x="515" y="1974"/>
                    <a:pt x="515" y="1977"/>
                  </a:cubicBezTo>
                  <a:cubicBezTo>
                    <a:pt x="514" y="1980"/>
                    <a:pt x="514" y="1984"/>
                    <a:pt x="514" y="1990"/>
                  </a:cubicBezTo>
                  <a:cubicBezTo>
                    <a:pt x="514" y="1991"/>
                    <a:pt x="514" y="1993"/>
                    <a:pt x="514" y="1996"/>
                  </a:cubicBezTo>
                  <a:cubicBezTo>
                    <a:pt x="514" y="1998"/>
                    <a:pt x="514" y="2001"/>
                    <a:pt x="514" y="2002"/>
                  </a:cubicBezTo>
                  <a:cubicBezTo>
                    <a:pt x="513" y="2029"/>
                    <a:pt x="504" y="2050"/>
                    <a:pt x="492" y="2066"/>
                  </a:cubicBezTo>
                  <a:cubicBezTo>
                    <a:pt x="480" y="2082"/>
                    <a:pt x="464" y="2092"/>
                    <a:pt x="448" y="2099"/>
                  </a:cubicBezTo>
                  <a:cubicBezTo>
                    <a:pt x="416" y="2114"/>
                    <a:pt x="383" y="2114"/>
                    <a:pt x="378" y="2114"/>
                  </a:cubicBezTo>
                  <a:cubicBezTo>
                    <a:pt x="378" y="2114"/>
                    <a:pt x="378" y="2114"/>
                    <a:pt x="378" y="2114"/>
                  </a:cubicBezTo>
                  <a:cubicBezTo>
                    <a:pt x="378" y="2114"/>
                    <a:pt x="378" y="2114"/>
                    <a:pt x="378" y="2114"/>
                  </a:cubicBezTo>
                  <a:cubicBezTo>
                    <a:pt x="118" y="2114"/>
                    <a:pt x="118" y="2114"/>
                    <a:pt x="118" y="2114"/>
                  </a:cubicBezTo>
                  <a:cubicBezTo>
                    <a:pt x="117" y="2116"/>
                    <a:pt x="115" y="2120"/>
                    <a:pt x="113" y="2126"/>
                  </a:cubicBezTo>
                  <a:cubicBezTo>
                    <a:pt x="385" y="2126"/>
                    <a:pt x="385" y="2126"/>
                    <a:pt x="385" y="2126"/>
                  </a:cubicBezTo>
                  <a:cubicBezTo>
                    <a:pt x="385" y="2126"/>
                    <a:pt x="385" y="2126"/>
                    <a:pt x="385" y="2126"/>
                  </a:cubicBezTo>
                  <a:cubicBezTo>
                    <a:pt x="385" y="2126"/>
                    <a:pt x="385" y="2126"/>
                    <a:pt x="387" y="2126"/>
                  </a:cubicBezTo>
                  <a:cubicBezTo>
                    <a:pt x="398" y="2126"/>
                    <a:pt x="438" y="2125"/>
                    <a:pt x="479" y="2106"/>
                  </a:cubicBezTo>
                  <a:cubicBezTo>
                    <a:pt x="519" y="2088"/>
                    <a:pt x="560" y="2052"/>
                    <a:pt x="572" y="1983"/>
                  </a:cubicBezTo>
                  <a:cubicBezTo>
                    <a:pt x="572" y="1983"/>
                    <a:pt x="572" y="1983"/>
                    <a:pt x="572" y="1983"/>
                  </a:cubicBezTo>
                  <a:cubicBezTo>
                    <a:pt x="572" y="1977"/>
                    <a:pt x="572" y="1973"/>
                    <a:pt x="572" y="1973"/>
                  </a:cubicBezTo>
                  <a:cubicBezTo>
                    <a:pt x="572" y="1973"/>
                    <a:pt x="573" y="1836"/>
                    <a:pt x="573" y="1640"/>
                  </a:cubicBezTo>
                  <a:cubicBezTo>
                    <a:pt x="574" y="1445"/>
                    <a:pt x="574" y="1193"/>
                    <a:pt x="574" y="962"/>
                  </a:cubicBezTo>
                  <a:cubicBezTo>
                    <a:pt x="574" y="765"/>
                    <a:pt x="574" y="584"/>
                    <a:pt x="573" y="468"/>
                  </a:cubicBezTo>
                  <a:cubicBezTo>
                    <a:pt x="572" y="468"/>
                    <a:pt x="572" y="468"/>
                    <a:pt x="572" y="468"/>
                  </a:cubicBezTo>
                  <a:cubicBezTo>
                    <a:pt x="572" y="375"/>
                    <a:pt x="532" y="327"/>
                    <a:pt x="490" y="302"/>
                  </a:cubicBezTo>
                  <a:cubicBezTo>
                    <a:pt x="447" y="277"/>
                    <a:pt x="400" y="275"/>
                    <a:pt x="388" y="275"/>
                  </a:cubicBezTo>
                  <a:moveTo>
                    <a:pt x="30" y="133"/>
                  </a:moveTo>
                  <a:cubicBezTo>
                    <a:pt x="23" y="133"/>
                    <a:pt x="18" y="133"/>
                    <a:pt x="16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134"/>
                    <a:pt x="15" y="135"/>
                    <a:pt x="14" y="137"/>
                  </a:cubicBezTo>
                  <a:cubicBezTo>
                    <a:pt x="13" y="140"/>
                    <a:pt x="11" y="144"/>
                    <a:pt x="9" y="150"/>
                  </a:cubicBezTo>
                  <a:cubicBezTo>
                    <a:pt x="4" y="163"/>
                    <a:pt x="0" y="182"/>
                    <a:pt x="0" y="208"/>
                  </a:cubicBezTo>
                  <a:cubicBezTo>
                    <a:pt x="0" y="255"/>
                    <a:pt x="13" y="281"/>
                    <a:pt x="16" y="287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30" y="285"/>
                    <a:pt x="28" y="281"/>
                    <a:pt x="26" y="276"/>
                  </a:cubicBezTo>
                  <a:cubicBezTo>
                    <a:pt x="21" y="276"/>
                    <a:pt x="21" y="276"/>
                    <a:pt x="21" y="276"/>
                  </a:cubicBezTo>
                  <a:cubicBezTo>
                    <a:pt x="21" y="275"/>
                    <a:pt x="21" y="275"/>
                    <a:pt x="21" y="275"/>
                  </a:cubicBezTo>
                  <a:cubicBezTo>
                    <a:pt x="21" y="275"/>
                    <a:pt x="4" y="252"/>
                    <a:pt x="4" y="208"/>
                  </a:cubicBezTo>
                  <a:cubicBezTo>
                    <a:pt x="4" y="164"/>
                    <a:pt x="21" y="144"/>
                    <a:pt x="21" y="143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3" y="143"/>
                    <a:pt x="26" y="143"/>
                  </a:cubicBezTo>
                  <a:cubicBezTo>
                    <a:pt x="28" y="139"/>
                    <a:pt x="29" y="135"/>
                    <a:pt x="30" y="133"/>
                  </a:cubicBezTo>
                  <a:moveTo>
                    <a:pt x="65" y="133"/>
                  </a:moveTo>
                  <a:cubicBezTo>
                    <a:pt x="59" y="133"/>
                    <a:pt x="54" y="133"/>
                    <a:pt x="49" y="133"/>
                  </a:cubicBezTo>
                  <a:cubicBezTo>
                    <a:pt x="48" y="135"/>
                    <a:pt x="46" y="139"/>
                    <a:pt x="45" y="143"/>
                  </a:cubicBezTo>
                  <a:cubicBezTo>
                    <a:pt x="47" y="143"/>
                    <a:pt x="49" y="143"/>
                    <a:pt x="51" y="143"/>
                  </a:cubicBezTo>
                  <a:cubicBezTo>
                    <a:pt x="54" y="143"/>
                    <a:pt x="57" y="143"/>
                    <a:pt x="60" y="143"/>
                  </a:cubicBezTo>
                  <a:cubicBezTo>
                    <a:pt x="62" y="139"/>
                    <a:pt x="64" y="135"/>
                    <a:pt x="65" y="133"/>
                  </a:cubicBezTo>
                  <a:moveTo>
                    <a:pt x="99" y="133"/>
                  </a:moveTo>
                  <a:cubicBezTo>
                    <a:pt x="94" y="133"/>
                    <a:pt x="89" y="133"/>
                    <a:pt x="84" y="133"/>
                  </a:cubicBezTo>
                  <a:cubicBezTo>
                    <a:pt x="82" y="135"/>
                    <a:pt x="81" y="139"/>
                    <a:pt x="79" y="143"/>
                  </a:cubicBezTo>
                  <a:cubicBezTo>
                    <a:pt x="84" y="143"/>
                    <a:pt x="89" y="143"/>
                    <a:pt x="95" y="143"/>
                  </a:cubicBezTo>
                  <a:cubicBezTo>
                    <a:pt x="97" y="139"/>
                    <a:pt x="98" y="135"/>
                    <a:pt x="99" y="133"/>
                  </a:cubicBezTo>
                  <a:moveTo>
                    <a:pt x="868" y="6"/>
                  </a:moveTo>
                  <a:cubicBezTo>
                    <a:pt x="874" y="12"/>
                    <a:pt x="880" y="21"/>
                    <a:pt x="886" y="34"/>
                  </a:cubicBezTo>
                  <a:cubicBezTo>
                    <a:pt x="895" y="52"/>
                    <a:pt x="904" y="77"/>
                    <a:pt x="914" y="108"/>
                  </a:cubicBezTo>
                  <a:cubicBezTo>
                    <a:pt x="930" y="160"/>
                    <a:pt x="938" y="236"/>
                    <a:pt x="938" y="365"/>
                  </a:cubicBezTo>
                  <a:cubicBezTo>
                    <a:pt x="938" y="381"/>
                    <a:pt x="938" y="397"/>
                    <a:pt x="937" y="414"/>
                  </a:cubicBezTo>
                  <a:cubicBezTo>
                    <a:pt x="937" y="455"/>
                    <a:pt x="937" y="509"/>
                    <a:pt x="937" y="574"/>
                  </a:cubicBezTo>
                  <a:cubicBezTo>
                    <a:pt x="937" y="907"/>
                    <a:pt x="943" y="1507"/>
                    <a:pt x="943" y="1906"/>
                  </a:cubicBezTo>
                  <a:cubicBezTo>
                    <a:pt x="943" y="2110"/>
                    <a:pt x="941" y="2262"/>
                    <a:pt x="936" y="2300"/>
                  </a:cubicBezTo>
                  <a:cubicBezTo>
                    <a:pt x="931" y="2339"/>
                    <a:pt x="913" y="2370"/>
                    <a:pt x="892" y="2386"/>
                  </a:cubicBezTo>
                  <a:cubicBezTo>
                    <a:pt x="882" y="2394"/>
                    <a:pt x="876" y="2408"/>
                    <a:pt x="872" y="2425"/>
                  </a:cubicBezTo>
                  <a:cubicBezTo>
                    <a:pt x="868" y="2442"/>
                    <a:pt x="867" y="2461"/>
                    <a:pt x="867" y="2480"/>
                  </a:cubicBezTo>
                  <a:cubicBezTo>
                    <a:pt x="867" y="2500"/>
                    <a:pt x="868" y="2519"/>
                    <a:pt x="870" y="2534"/>
                  </a:cubicBezTo>
                  <a:cubicBezTo>
                    <a:pt x="873" y="2535"/>
                    <a:pt x="876" y="2536"/>
                    <a:pt x="879" y="2538"/>
                  </a:cubicBezTo>
                  <a:cubicBezTo>
                    <a:pt x="877" y="2523"/>
                    <a:pt x="875" y="2503"/>
                    <a:pt x="875" y="2481"/>
                  </a:cubicBezTo>
                  <a:cubicBezTo>
                    <a:pt x="875" y="2461"/>
                    <a:pt x="877" y="2441"/>
                    <a:pt x="882" y="2423"/>
                  </a:cubicBezTo>
                  <a:cubicBezTo>
                    <a:pt x="888" y="2405"/>
                    <a:pt x="897" y="2389"/>
                    <a:pt x="912" y="2380"/>
                  </a:cubicBezTo>
                  <a:cubicBezTo>
                    <a:pt x="938" y="2364"/>
                    <a:pt x="958" y="2345"/>
                    <a:pt x="969" y="2306"/>
                  </a:cubicBezTo>
                  <a:cubicBezTo>
                    <a:pt x="975" y="2287"/>
                    <a:pt x="979" y="2249"/>
                    <a:pt x="983" y="2197"/>
                  </a:cubicBezTo>
                  <a:cubicBezTo>
                    <a:pt x="987" y="2145"/>
                    <a:pt x="990" y="2079"/>
                    <a:pt x="992" y="2003"/>
                  </a:cubicBezTo>
                  <a:cubicBezTo>
                    <a:pt x="996" y="1851"/>
                    <a:pt x="997" y="1659"/>
                    <a:pt x="997" y="1460"/>
                  </a:cubicBezTo>
                  <a:cubicBezTo>
                    <a:pt x="997" y="1118"/>
                    <a:pt x="993" y="756"/>
                    <a:pt x="993" y="541"/>
                  </a:cubicBezTo>
                  <a:cubicBezTo>
                    <a:pt x="993" y="490"/>
                    <a:pt x="993" y="446"/>
                    <a:pt x="994" y="414"/>
                  </a:cubicBezTo>
                  <a:cubicBezTo>
                    <a:pt x="994" y="397"/>
                    <a:pt x="994" y="381"/>
                    <a:pt x="994" y="365"/>
                  </a:cubicBezTo>
                  <a:cubicBezTo>
                    <a:pt x="994" y="237"/>
                    <a:pt x="984" y="161"/>
                    <a:pt x="963" y="109"/>
                  </a:cubicBezTo>
                  <a:cubicBezTo>
                    <a:pt x="950" y="78"/>
                    <a:pt x="935" y="59"/>
                    <a:pt x="921" y="46"/>
                  </a:cubicBezTo>
                  <a:cubicBezTo>
                    <a:pt x="907" y="32"/>
                    <a:pt x="895" y="25"/>
                    <a:pt x="887" y="16"/>
                  </a:cubicBezTo>
                  <a:cubicBezTo>
                    <a:pt x="887" y="15"/>
                    <a:pt x="887" y="15"/>
                    <a:pt x="887" y="15"/>
                  </a:cubicBezTo>
                  <a:cubicBezTo>
                    <a:pt x="887" y="15"/>
                    <a:pt x="886" y="15"/>
                    <a:pt x="886" y="15"/>
                  </a:cubicBezTo>
                  <a:cubicBezTo>
                    <a:pt x="885" y="14"/>
                    <a:pt x="883" y="13"/>
                    <a:pt x="881" y="12"/>
                  </a:cubicBezTo>
                  <a:cubicBezTo>
                    <a:pt x="878" y="10"/>
                    <a:pt x="873" y="8"/>
                    <a:pt x="868" y="6"/>
                  </a:cubicBezTo>
                  <a:moveTo>
                    <a:pt x="647" y="3"/>
                  </a:moveTo>
                  <a:cubicBezTo>
                    <a:pt x="631" y="9"/>
                    <a:pt x="623" y="15"/>
                    <a:pt x="621" y="16"/>
                  </a:cubicBezTo>
                  <a:cubicBezTo>
                    <a:pt x="610" y="29"/>
                    <a:pt x="589" y="40"/>
                    <a:pt x="568" y="69"/>
                  </a:cubicBezTo>
                  <a:cubicBezTo>
                    <a:pt x="568" y="69"/>
                    <a:pt x="567" y="70"/>
                    <a:pt x="565" y="74"/>
                  </a:cubicBezTo>
                  <a:cubicBezTo>
                    <a:pt x="560" y="81"/>
                    <a:pt x="550" y="96"/>
                    <a:pt x="533" y="109"/>
                  </a:cubicBezTo>
                  <a:cubicBezTo>
                    <a:pt x="516" y="122"/>
                    <a:pt x="492" y="133"/>
                    <a:pt x="461" y="133"/>
                  </a:cubicBezTo>
                  <a:cubicBezTo>
                    <a:pt x="424" y="133"/>
                    <a:pt x="238" y="133"/>
                    <a:pt x="118" y="133"/>
                  </a:cubicBezTo>
                  <a:cubicBezTo>
                    <a:pt x="117" y="135"/>
                    <a:pt x="115" y="139"/>
                    <a:pt x="114" y="143"/>
                  </a:cubicBezTo>
                  <a:cubicBezTo>
                    <a:pt x="117" y="143"/>
                    <a:pt x="121" y="143"/>
                    <a:pt x="125" y="143"/>
                  </a:cubicBezTo>
                  <a:cubicBezTo>
                    <a:pt x="185" y="143"/>
                    <a:pt x="261" y="143"/>
                    <a:pt x="327" y="143"/>
                  </a:cubicBezTo>
                  <a:cubicBezTo>
                    <a:pt x="393" y="143"/>
                    <a:pt x="449" y="143"/>
                    <a:pt x="467" y="143"/>
                  </a:cubicBezTo>
                  <a:cubicBezTo>
                    <a:pt x="467" y="143"/>
                    <a:pt x="467" y="143"/>
                    <a:pt x="467" y="143"/>
                  </a:cubicBezTo>
                  <a:cubicBezTo>
                    <a:pt x="467" y="143"/>
                    <a:pt x="467" y="143"/>
                    <a:pt x="467" y="143"/>
                  </a:cubicBezTo>
                  <a:cubicBezTo>
                    <a:pt x="555" y="143"/>
                    <a:pt x="603" y="81"/>
                    <a:pt x="614" y="64"/>
                  </a:cubicBezTo>
                  <a:cubicBezTo>
                    <a:pt x="614" y="64"/>
                    <a:pt x="614" y="64"/>
                    <a:pt x="614" y="64"/>
                  </a:cubicBezTo>
                  <a:cubicBezTo>
                    <a:pt x="625" y="46"/>
                    <a:pt x="635" y="21"/>
                    <a:pt x="644" y="7"/>
                  </a:cubicBezTo>
                  <a:cubicBezTo>
                    <a:pt x="645" y="6"/>
                    <a:pt x="646" y="4"/>
                    <a:pt x="647" y="3"/>
                  </a:cubicBezTo>
                  <a:moveTo>
                    <a:pt x="649" y="0"/>
                  </a:moveTo>
                  <a:cubicBezTo>
                    <a:pt x="649" y="0"/>
                    <a:pt x="649" y="0"/>
                    <a:pt x="648" y="0"/>
                  </a:cubicBezTo>
                  <a:cubicBezTo>
                    <a:pt x="649" y="1"/>
                    <a:pt x="649" y="1"/>
                    <a:pt x="649" y="1"/>
                  </a:cubicBezTo>
                  <a:cubicBezTo>
                    <a:pt x="649" y="1"/>
                    <a:pt x="649" y="1"/>
                    <a:pt x="649" y="1"/>
                  </a:cubicBezTo>
                  <a:cubicBezTo>
                    <a:pt x="649" y="1"/>
                    <a:pt x="649" y="0"/>
                    <a:pt x="649" y="0"/>
                  </a:cubicBezTo>
                </a:path>
              </a:pathLst>
            </a:custGeom>
            <a:solidFill>
              <a:srgbClr val="C2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74" name="Freeform 19">
              <a:extLst>
                <a:ext uri="{FF2B5EF4-FFF2-40B4-BE49-F238E27FC236}">
                  <a16:creationId xmlns:a16="http://schemas.microsoft.com/office/drawing/2014/main" id="{D7941BF6-7E72-4B35-8F01-AA67F5B9C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0" y="3388"/>
              <a:ext cx="175" cy="6"/>
            </a:xfrm>
            <a:custGeom>
              <a:avLst/>
              <a:gdLst>
                <a:gd name="T0" fmla="*/ 80 w 254"/>
                <a:gd name="T1" fmla="*/ 1 h 9"/>
                <a:gd name="T2" fmla="*/ 80 w 254"/>
                <a:gd name="T3" fmla="*/ 1 h 9"/>
                <a:gd name="T4" fmla="*/ 83 w 254"/>
                <a:gd name="T5" fmla="*/ 3 h 9"/>
                <a:gd name="T6" fmla="*/ 83 w 254"/>
                <a:gd name="T7" fmla="*/ 2 h 9"/>
                <a:gd name="T8" fmla="*/ 80 w 254"/>
                <a:gd name="T9" fmla="*/ 1 h 9"/>
                <a:gd name="T10" fmla="*/ 6 w 254"/>
                <a:gd name="T11" fmla="*/ 0 h 9"/>
                <a:gd name="T12" fmla="*/ 0 w 254"/>
                <a:gd name="T13" fmla="*/ 1 h 9"/>
                <a:gd name="T14" fmla="*/ 0 w 254"/>
                <a:gd name="T15" fmla="*/ 2 h 9"/>
                <a:gd name="T16" fmla="*/ 6 w 254"/>
                <a:gd name="T17" fmla="*/ 1 h 9"/>
                <a:gd name="T18" fmla="*/ 6 w 254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4" h="9">
                  <a:moveTo>
                    <a:pt x="244" y="3"/>
                  </a:moveTo>
                  <a:cubicBezTo>
                    <a:pt x="244" y="4"/>
                    <a:pt x="244" y="4"/>
                    <a:pt x="244" y="5"/>
                  </a:cubicBezTo>
                  <a:cubicBezTo>
                    <a:pt x="248" y="6"/>
                    <a:pt x="251" y="7"/>
                    <a:pt x="254" y="9"/>
                  </a:cubicBezTo>
                  <a:cubicBezTo>
                    <a:pt x="254" y="8"/>
                    <a:pt x="254" y="7"/>
                    <a:pt x="254" y="7"/>
                  </a:cubicBezTo>
                  <a:cubicBezTo>
                    <a:pt x="250" y="5"/>
                    <a:pt x="247" y="4"/>
                    <a:pt x="244" y="3"/>
                  </a:cubicBezTo>
                  <a:moveTo>
                    <a:pt x="17" y="0"/>
                  </a:moveTo>
                  <a:cubicBezTo>
                    <a:pt x="11" y="2"/>
                    <a:pt x="5" y="3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5" y="5"/>
                    <a:pt x="10" y="3"/>
                    <a:pt x="17" y="1"/>
                  </a:cubicBezTo>
                  <a:cubicBezTo>
                    <a:pt x="17" y="1"/>
                    <a:pt x="17" y="0"/>
                    <a:pt x="17" y="0"/>
                  </a:cubicBezTo>
                </a:path>
              </a:pathLst>
            </a:custGeom>
            <a:solidFill>
              <a:srgbClr val="C1A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75" name="Freeform 20">
              <a:extLst>
                <a:ext uri="{FF2B5EF4-FFF2-40B4-BE49-F238E27FC236}">
                  <a16:creationId xmlns:a16="http://schemas.microsoft.com/office/drawing/2014/main" id="{164958A4-B170-4F19-84AF-B0A27DEA2D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8" y="3389"/>
              <a:ext cx="179" cy="44"/>
            </a:xfrm>
            <a:custGeom>
              <a:avLst/>
              <a:gdLst>
                <a:gd name="T0" fmla="*/ 9 w 258"/>
                <a:gd name="T1" fmla="*/ 8 h 64"/>
                <a:gd name="T2" fmla="*/ 9 w 258"/>
                <a:gd name="T3" fmla="*/ 8 h 64"/>
                <a:gd name="T4" fmla="*/ 9 w 258"/>
                <a:gd name="T5" fmla="*/ 8 h 64"/>
                <a:gd name="T6" fmla="*/ 9 w 258"/>
                <a:gd name="T7" fmla="*/ 8 h 64"/>
                <a:gd name="T8" fmla="*/ 8 w 258"/>
                <a:gd name="T9" fmla="*/ 8 h 64"/>
                <a:gd name="T10" fmla="*/ 8 w 258"/>
                <a:gd name="T11" fmla="*/ 8 h 64"/>
                <a:gd name="T12" fmla="*/ 8 w 258"/>
                <a:gd name="T13" fmla="*/ 8 h 64"/>
                <a:gd name="T14" fmla="*/ 8 w 258"/>
                <a:gd name="T15" fmla="*/ 8 h 64"/>
                <a:gd name="T16" fmla="*/ 8 w 258"/>
                <a:gd name="T17" fmla="*/ 8 h 64"/>
                <a:gd name="T18" fmla="*/ 8 w 258"/>
                <a:gd name="T19" fmla="*/ 8 h 64"/>
                <a:gd name="T20" fmla="*/ 8 w 258"/>
                <a:gd name="T21" fmla="*/ 8 h 64"/>
                <a:gd name="T22" fmla="*/ 8 w 258"/>
                <a:gd name="T23" fmla="*/ 8 h 64"/>
                <a:gd name="T24" fmla="*/ 8 w 258"/>
                <a:gd name="T25" fmla="*/ 8 h 64"/>
                <a:gd name="T26" fmla="*/ 1 w 258"/>
                <a:gd name="T27" fmla="*/ 2 h 64"/>
                <a:gd name="T28" fmla="*/ 1 w 258"/>
                <a:gd name="T29" fmla="*/ 7 h 64"/>
                <a:gd name="T30" fmla="*/ 10 w 258"/>
                <a:gd name="T31" fmla="*/ 13 h 64"/>
                <a:gd name="T32" fmla="*/ 79 w 258"/>
                <a:gd name="T33" fmla="*/ 14 h 64"/>
                <a:gd name="T34" fmla="*/ 85 w 258"/>
                <a:gd name="T35" fmla="*/ 3 h 64"/>
                <a:gd name="T36" fmla="*/ 83 w 258"/>
                <a:gd name="T37" fmla="*/ 5 h 64"/>
                <a:gd name="T38" fmla="*/ 83 w 258"/>
                <a:gd name="T39" fmla="*/ 7 h 64"/>
                <a:gd name="T40" fmla="*/ 79 w 258"/>
                <a:gd name="T41" fmla="*/ 9 h 64"/>
                <a:gd name="T42" fmla="*/ 79 w 258"/>
                <a:gd name="T43" fmla="*/ 10 h 64"/>
                <a:gd name="T44" fmla="*/ 49 w 258"/>
                <a:gd name="T45" fmla="*/ 16 h 64"/>
                <a:gd name="T46" fmla="*/ 46 w 258"/>
                <a:gd name="T47" fmla="*/ 17 h 64"/>
                <a:gd name="T48" fmla="*/ 31 w 258"/>
                <a:gd name="T49" fmla="*/ 15 h 64"/>
                <a:gd name="T50" fmla="*/ 8 w 258"/>
                <a:gd name="T51" fmla="*/ 8 h 64"/>
                <a:gd name="T52" fmla="*/ 8 w 258"/>
                <a:gd name="T53" fmla="*/ 8 h 64"/>
                <a:gd name="T54" fmla="*/ 8 w 258"/>
                <a:gd name="T55" fmla="*/ 8 h 64"/>
                <a:gd name="T56" fmla="*/ 8 w 258"/>
                <a:gd name="T57" fmla="*/ 7 h 64"/>
                <a:gd name="T58" fmla="*/ 8 w 258"/>
                <a:gd name="T59" fmla="*/ 7 h 64"/>
                <a:gd name="T60" fmla="*/ 8 w 258"/>
                <a:gd name="T61" fmla="*/ 7 h 64"/>
                <a:gd name="T62" fmla="*/ 8 w 258"/>
                <a:gd name="T63" fmla="*/ 7 h 64"/>
                <a:gd name="T64" fmla="*/ 8 w 258"/>
                <a:gd name="T65" fmla="*/ 7 h 64"/>
                <a:gd name="T66" fmla="*/ 8 w 258"/>
                <a:gd name="T67" fmla="*/ 7 h 64"/>
                <a:gd name="T68" fmla="*/ 8 w 258"/>
                <a:gd name="T69" fmla="*/ 7 h 64"/>
                <a:gd name="T70" fmla="*/ 6 w 258"/>
                <a:gd name="T71" fmla="*/ 6 h 64"/>
                <a:gd name="T72" fmla="*/ 6 w 258"/>
                <a:gd name="T73" fmla="*/ 3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58" h="64">
                  <a:moveTo>
                    <a:pt x="27" y="25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moveTo>
                    <a:pt x="27" y="25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moveTo>
                    <a:pt x="27" y="25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moveTo>
                    <a:pt x="26" y="25"/>
                  </a:moveTo>
                  <a:cubicBezTo>
                    <a:pt x="26" y="25"/>
                    <a:pt x="26" y="25"/>
                    <a:pt x="27" y="25"/>
                  </a:cubicBezTo>
                  <a:cubicBezTo>
                    <a:pt x="26" y="25"/>
                    <a:pt x="26" y="25"/>
                    <a:pt x="26" y="25"/>
                  </a:cubicBezTo>
                  <a:moveTo>
                    <a:pt x="25" y="25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5" y="25"/>
                  </a:cubicBezTo>
                  <a:moveTo>
                    <a:pt x="25" y="25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moveTo>
                    <a:pt x="24" y="23"/>
                  </a:move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4"/>
                    <a:pt x="24" y="24"/>
                  </a:cubicBezTo>
                  <a:cubicBezTo>
                    <a:pt x="24" y="24"/>
                    <a:pt x="24" y="23"/>
                    <a:pt x="24" y="23"/>
                  </a:cubicBezTo>
                  <a:moveTo>
                    <a:pt x="19" y="0"/>
                  </a:moveTo>
                  <a:cubicBezTo>
                    <a:pt x="12" y="2"/>
                    <a:pt x="7" y="4"/>
                    <a:pt x="2" y="6"/>
                  </a:cubicBezTo>
                  <a:cubicBezTo>
                    <a:pt x="1" y="13"/>
                    <a:pt x="1" y="18"/>
                    <a:pt x="0" y="19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3" y="22"/>
                    <a:pt x="4" y="24"/>
                    <a:pt x="6" y="26"/>
                  </a:cubicBezTo>
                  <a:cubicBezTo>
                    <a:pt x="11" y="30"/>
                    <a:pt x="18" y="36"/>
                    <a:pt x="29" y="41"/>
                  </a:cubicBezTo>
                  <a:cubicBezTo>
                    <a:pt x="50" y="53"/>
                    <a:pt x="85" y="64"/>
                    <a:pt x="138" y="64"/>
                  </a:cubicBezTo>
                  <a:cubicBezTo>
                    <a:pt x="190" y="64"/>
                    <a:pt x="220" y="53"/>
                    <a:pt x="237" y="42"/>
                  </a:cubicBezTo>
                  <a:cubicBezTo>
                    <a:pt x="253" y="32"/>
                    <a:pt x="257" y="22"/>
                    <a:pt x="258" y="20"/>
                  </a:cubicBezTo>
                  <a:cubicBezTo>
                    <a:pt x="258" y="18"/>
                    <a:pt x="257" y="14"/>
                    <a:pt x="256" y="8"/>
                  </a:cubicBezTo>
                  <a:cubicBezTo>
                    <a:pt x="253" y="6"/>
                    <a:pt x="250" y="5"/>
                    <a:pt x="246" y="4"/>
                  </a:cubicBezTo>
                  <a:cubicBezTo>
                    <a:pt x="247" y="8"/>
                    <a:pt x="247" y="11"/>
                    <a:pt x="247" y="14"/>
                  </a:cubicBezTo>
                  <a:cubicBezTo>
                    <a:pt x="248" y="18"/>
                    <a:pt x="248" y="20"/>
                    <a:pt x="248" y="20"/>
                  </a:cubicBezTo>
                  <a:cubicBezTo>
                    <a:pt x="249" y="21"/>
                    <a:pt x="249" y="21"/>
                    <a:pt x="249" y="21"/>
                  </a:cubicBezTo>
                  <a:cubicBezTo>
                    <a:pt x="248" y="21"/>
                    <a:pt x="248" y="21"/>
                    <a:pt x="248" y="21"/>
                  </a:cubicBezTo>
                  <a:cubicBezTo>
                    <a:pt x="248" y="21"/>
                    <a:pt x="245" y="24"/>
                    <a:pt x="238" y="28"/>
                  </a:cubicBezTo>
                  <a:cubicBezTo>
                    <a:pt x="238" y="31"/>
                    <a:pt x="238" y="31"/>
                    <a:pt x="238" y="31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3"/>
                    <a:pt x="223" y="41"/>
                    <a:pt x="183" y="46"/>
                  </a:cubicBezTo>
                  <a:cubicBezTo>
                    <a:pt x="172" y="48"/>
                    <a:pt x="159" y="49"/>
                    <a:pt x="145" y="50"/>
                  </a:cubicBezTo>
                  <a:cubicBezTo>
                    <a:pt x="145" y="50"/>
                    <a:pt x="145" y="51"/>
                    <a:pt x="144" y="51"/>
                  </a:cubicBezTo>
                  <a:cubicBezTo>
                    <a:pt x="142" y="51"/>
                    <a:pt x="140" y="51"/>
                    <a:pt x="139" y="51"/>
                  </a:cubicBezTo>
                  <a:cubicBezTo>
                    <a:pt x="136" y="51"/>
                    <a:pt x="133" y="51"/>
                    <a:pt x="131" y="51"/>
                  </a:cubicBezTo>
                  <a:cubicBezTo>
                    <a:pt x="117" y="50"/>
                    <a:pt x="104" y="50"/>
                    <a:pt x="92" y="47"/>
                  </a:cubicBezTo>
                  <a:cubicBezTo>
                    <a:pt x="92" y="47"/>
                    <a:pt x="92" y="47"/>
                    <a:pt x="91" y="47"/>
                  </a:cubicBezTo>
                  <a:cubicBezTo>
                    <a:pt x="50" y="41"/>
                    <a:pt x="28" y="27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0" y="19"/>
                    <a:pt x="19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4"/>
                    <a:pt x="18" y="9"/>
                  </a:cubicBezTo>
                  <a:cubicBezTo>
                    <a:pt x="18" y="7"/>
                    <a:pt x="19" y="4"/>
                    <a:pt x="19" y="0"/>
                  </a:cubicBezTo>
                </a:path>
              </a:pathLst>
            </a:custGeom>
            <a:solidFill>
              <a:srgbClr val="C1B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76" name="Freeform 21">
              <a:extLst>
                <a:ext uri="{FF2B5EF4-FFF2-40B4-BE49-F238E27FC236}">
                  <a16:creationId xmlns:a16="http://schemas.microsoft.com/office/drawing/2014/main" id="{DF4D9860-5749-4B91-A97E-9375372648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0" y="3383"/>
              <a:ext cx="175" cy="10"/>
            </a:xfrm>
            <a:custGeom>
              <a:avLst/>
              <a:gdLst>
                <a:gd name="T0" fmla="*/ 79 w 254"/>
                <a:gd name="T1" fmla="*/ 1 h 15"/>
                <a:gd name="T2" fmla="*/ 80 w 254"/>
                <a:gd name="T3" fmla="*/ 3 h 15"/>
                <a:gd name="T4" fmla="*/ 83 w 254"/>
                <a:gd name="T5" fmla="*/ 5 h 15"/>
                <a:gd name="T6" fmla="*/ 83 w 254"/>
                <a:gd name="T7" fmla="*/ 2 h 15"/>
                <a:gd name="T8" fmla="*/ 79 w 254"/>
                <a:gd name="T9" fmla="*/ 1 h 15"/>
                <a:gd name="T10" fmla="*/ 6 w 254"/>
                <a:gd name="T11" fmla="*/ 0 h 15"/>
                <a:gd name="T12" fmla="*/ 6 w 254"/>
                <a:gd name="T13" fmla="*/ 0 h 15"/>
                <a:gd name="T14" fmla="*/ 1 w 254"/>
                <a:gd name="T15" fmla="*/ 1 h 15"/>
                <a:gd name="T16" fmla="*/ 0 w 254"/>
                <a:gd name="T17" fmla="*/ 4 h 15"/>
                <a:gd name="T18" fmla="*/ 6 w 254"/>
                <a:gd name="T19" fmla="*/ 2 h 15"/>
                <a:gd name="T20" fmla="*/ 6 w 254"/>
                <a:gd name="T21" fmla="*/ 0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4" h="15">
                  <a:moveTo>
                    <a:pt x="243" y="2"/>
                  </a:moveTo>
                  <a:cubicBezTo>
                    <a:pt x="243" y="5"/>
                    <a:pt x="244" y="8"/>
                    <a:pt x="244" y="11"/>
                  </a:cubicBezTo>
                  <a:cubicBezTo>
                    <a:pt x="247" y="12"/>
                    <a:pt x="250" y="13"/>
                    <a:pt x="254" y="15"/>
                  </a:cubicBezTo>
                  <a:cubicBezTo>
                    <a:pt x="253" y="12"/>
                    <a:pt x="253" y="9"/>
                    <a:pt x="252" y="6"/>
                  </a:cubicBezTo>
                  <a:cubicBezTo>
                    <a:pt x="249" y="4"/>
                    <a:pt x="246" y="3"/>
                    <a:pt x="243" y="2"/>
                  </a:cubicBezTo>
                  <a:moveTo>
                    <a:pt x="1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1"/>
                    <a:pt x="6" y="3"/>
                    <a:pt x="1" y="5"/>
                  </a:cubicBezTo>
                  <a:cubicBezTo>
                    <a:pt x="0" y="8"/>
                    <a:pt x="0" y="11"/>
                    <a:pt x="0" y="13"/>
                  </a:cubicBezTo>
                  <a:cubicBezTo>
                    <a:pt x="5" y="11"/>
                    <a:pt x="11" y="10"/>
                    <a:pt x="17" y="8"/>
                  </a:cubicBezTo>
                  <a:cubicBezTo>
                    <a:pt x="17" y="5"/>
                    <a:pt x="17" y="3"/>
                    <a:pt x="17" y="0"/>
                  </a:cubicBezTo>
                </a:path>
              </a:pathLst>
            </a:custGeom>
            <a:solidFill>
              <a:srgbClr val="A2A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77" name="Freeform 22">
              <a:extLst>
                <a:ext uri="{FF2B5EF4-FFF2-40B4-BE49-F238E27FC236}">
                  <a16:creationId xmlns:a16="http://schemas.microsoft.com/office/drawing/2014/main" id="{82A48CA6-DE4B-4C39-8D00-47410E5F9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" y="164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B8B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78" name="Freeform 23">
              <a:extLst>
                <a:ext uri="{FF2B5EF4-FFF2-40B4-BE49-F238E27FC236}">
                  <a16:creationId xmlns:a16="http://schemas.microsoft.com/office/drawing/2014/main" id="{E8CE9E0E-B220-4586-911A-1B5DE5141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653"/>
              <a:ext cx="694" cy="1783"/>
            </a:xfrm>
            <a:custGeom>
              <a:avLst/>
              <a:gdLst>
                <a:gd name="T0" fmla="*/ 186 w 1005"/>
                <a:gd name="T1" fmla="*/ 19 h 2596"/>
                <a:gd name="T2" fmla="*/ 73 w 1005"/>
                <a:gd name="T3" fmla="*/ 38 h 2596"/>
                <a:gd name="T4" fmla="*/ 6 w 1005"/>
                <a:gd name="T5" fmla="*/ 38 h 2596"/>
                <a:gd name="T6" fmla="*/ 0 w 1005"/>
                <a:gd name="T7" fmla="*/ 63 h 2596"/>
                <a:gd name="T8" fmla="*/ 126 w 1005"/>
                <a:gd name="T9" fmla="*/ 90 h 2596"/>
                <a:gd name="T10" fmla="*/ 149 w 1005"/>
                <a:gd name="T11" fmla="*/ 95 h 2596"/>
                <a:gd name="T12" fmla="*/ 170 w 1005"/>
                <a:gd name="T13" fmla="*/ 128 h 2596"/>
                <a:gd name="T14" fmla="*/ 171 w 1005"/>
                <a:gd name="T15" fmla="*/ 130 h 2596"/>
                <a:gd name="T16" fmla="*/ 170 w 1005"/>
                <a:gd name="T17" fmla="*/ 527 h 2596"/>
                <a:gd name="T18" fmla="*/ 171 w 1005"/>
                <a:gd name="T19" fmla="*/ 635 h 2596"/>
                <a:gd name="T20" fmla="*/ 169 w 1005"/>
                <a:gd name="T21" fmla="*/ 642 h 2596"/>
                <a:gd name="T22" fmla="*/ 141 w 1005"/>
                <a:gd name="T23" fmla="*/ 677 h 2596"/>
                <a:gd name="T24" fmla="*/ 6 w 1005"/>
                <a:gd name="T25" fmla="*/ 679 h 2596"/>
                <a:gd name="T26" fmla="*/ 6 w 1005"/>
                <a:gd name="T27" fmla="*/ 731 h 2596"/>
                <a:gd name="T28" fmla="*/ 12 w 1005"/>
                <a:gd name="T29" fmla="*/ 731 h 2596"/>
                <a:gd name="T30" fmla="*/ 184 w 1005"/>
                <a:gd name="T31" fmla="*/ 748 h 2596"/>
                <a:gd name="T32" fmla="*/ 187 w 1005"/>
                <a:gd name="T33" fmla="*/ 751 h 2596"/>
                <a:gd name="T34" fmla="*/ 192 w 1005"/>
                <a:gd name="T35" fmla="*/ 760 h 2596"/>
                <a:gd name="T36" fmla="*/ 207 w 1005"/>
                <a:gd name="T37" fmla="*/ 806 h 2596"/>
                <a:gd name="T38" fmla="*/ 206 w 1005"/>
                <a:gd name="T39" fmla="*/ 826 h 2596"/>
                <a:gd name="T40" fmla="*/ 253 w 1005"/>
                <a:gd name="T41" fmla="*/ 841 h 2596"/>
                <a:gd name="T42" fmla="*/ 293 w 1005"/>
                <a:gd name="T43" fmla="*/ 826 h 2596"/>
                <a:gd name="T44" fmla="*/ 291 w 1005"/>
                <a:gd name="T45" fmla="*/ 799 h 2596"/>
                <a:gd name="T46" fmla="*/ 322 w 1005"/>
                <a:gd name="T47" fmla="*/ 743 h 2596"/>
                <a:gd name="T48" fmla="*/ 329 w 1005"/>
                <a:gd name="T49" fmla="*/ 171 h 2596"/>
                <a:gd name="T50" fmla="*/ 320 w 1005"/>
                <a:gd name="T51" fmla="*/ 31 h 2596"/>
                <a:gd name="T52" fmla="*/ 293 w 1005"/>
                <a:gd name="T53" fmla="*/ 1 h 2596"/>
                <a:gd name="T54" fmla="*/ 329 w 1005"/>
                <a:gd name="T55" fmla="*/ 114 h 2596"/>
                <a:gd name="T56" fmla="*/ 329 w 1005"/>
                <a:gd name="T57" fmla="*/ 469 h 2596"/>
                <a:gd name="T58" fmla="*/ 320 w 1005"/>
                <a:gd name="T59" fmla="*/ 743 h 2596"/>
                <a:gd name="T60" fmla="*/ 289 w 1005"/>
                <a:gd name="T61" fmla="*/ 799 h 2596"/>
                <a:gd name="T62" fmla="*/ 292 w 1005"/>
                <a:gd name="T63" fmla="*/ 825 h 2596"/>
                <a:gd name="T64" fmla="*/ 217 w 1005"/>
                <a:gd name="T65" fmla="*/ 832 h 2596"/>
                <a:gd name="T66" fmla="*/ 207 w 1005"/>
                <a:gd name="T67" fmla="*/ 825 h 2596"/>
                <a:gd name="T68" fmla="*/ 206 w 1005"/>
                <a:gd name="T69" fmla="*/ 826 h 2596"/>
                <a:gd name="T70" fmla="*/ 206 w 1005"/>
                <a:gd name="T71" fmla="*/ 786 h 2596"/>
                <a:gd name="T72" fmla="*/ 188 w 1005"/>
                <a:gd name="T73" fmla="*/ 751 h 2596"/>
                <a:gd name="T74" fmla="*/ 185 w 1005"/>
                <a:gd name="T75" fmla="*/ 747 h 2596"/>
                <a:gd name="T76" fmla="*/ 73 w 1005"/>
                <a:gd name="T77" fmla="*/ 730 h 2596"/>
                <a:gd name="T78" fmla="*/ 6 w 1005"/>
                <a:gd name="T79" fmla="*/ 730 h 2596"/>
                <a:gd name="T80" fmla="*/ 7 w 1005"/>
                <a:gd name="T81" fmla="*/ 731 h 2596"/>
                <a:gd name="T82" fmla="*/ 6 w 1005"/>
                <a:gd name="T83" fmla="*/ 682 h 2596"/>
                <a:gd name="T84" fmla="*/ 7 w 1005"/>
                <a:gd name="T85" fmla="*/ 680 h 2596"/>
                <a:gd name="T86" fmla="*/ 126 w 1005"/>
                <a:gd name="T87" fmla="*/ 681 h 2596"/>
                <a:gd name="T88" fmla="*/ 126 w 1005"/>
                <a:gd name="T89" fmla="*/ 681 h 2596"/>
                <a:gd name="T90" fmla="*/ 171 w 1005"/>
                <a:gd name="T91" fmla="*/ 644 h 2596"/>
                <a:gd name="T92" fmla="*/ 171 w 1005"/>
                <a:gd name="T93" fmla="*/ 637 h 2596"/>
                <a:gd name="T94" fmla="*/ 171 w 1005"/>
                <a:gd name="T95" fmla="*/ 635 h 2596"/>
                <a:gd name="T96" fmla="*/ 171 w 1005"/>
                <a:gd name="T97" fmla="*/ 128 h 2596"/>
                <a:gd name="T98" fmla="*/ 171 w 1005"/>
                <a:gd name="T99" fmla="*/ 126 h 2596"/>
                <a:gd name="T100" fmla="*/ 126 w 1005"/>
                <a:gd name="T101" fmla="*/ 89 h 2596"/>
                <a:gd name="T102" fmla="*/ 126 w 1005"/>
                <a:gd name="T103" fmla="*/ 89 h 2596"/>
                <a:gd name="T104" fmla="*/ 7 w 1005"/>
                <a:gd name="T105" fmla="*/ 89 h 2596"/>
                <a:gd name="T106" fmla="*/ 4 w 1005"/>
                <a:gd name="T107" fmla="*/ 45 h 2596"/>
                <a:gd name="T108" fmla="*/ 7 w 1005"/>
                <a:gd name="T109" fmla="*/ 38 h 2596"/>
                <a:gd name="T110" fmla="*/ 6 w 1005"/>
                <a:gd name="T111" fmla="*/ 38 h 2596"/>
                <a:gd name="T112" fmla="*/ 153 w 1005"/>
                <a:gd name="T113" fmla="*/ 38 h 2596"/>
                <a:gd name="T114" fmla="*/ 189 w 1005"/>
                <a:gd name="T115" fmla="*/ 18 h 25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05" h="2596">
                  <a:moveTo>
                    <a:pt x="623" y="0"/>
                  </a:moveTo>
                  <a:cubicBezTo>
                    <a:pt x="612" y="12"/>
                    <a:pt x="590" y="23"/>
                    <a:pt x="569" y="53"/>
                  </a:cubicBezTo>
                  <a:cubicBezTo>
                    <a:pt x="568" y="54"/>
                    <a:pt x="567" y="55"/>
                    <a:pt x="565" y="59"/>
                  </a:cubicBezTo>
                  <a:cubicBezTo>
                    <a:pt x="561" y="66"/>
                    <a:pt x="551" y="81"/>
                    <a:pt x="534" y="93"/>
                  </a:cubicBezTo>
                  <a:cubicBezTo>
                    <a:pt x="518" y="106"/>
                    <a:pt x="495" y="116"/>
                    <a:pt x="465" y="116"/>
                  </a:cubicBezTo>
                  <a:cubicBezTo>
                    <a:pt x="437" y="116"/>
                    <a:pt x="325" y="116"/>
                    <a:pt x="221" y="116"/>
                  </a:cubicBezTo>
                  <a:cubicBezTo>
                    <a:pt x="169" y="116"/>
                    <a:pt x="118" y="116"/>
                    <a:pt x="81" y="116"/>
                  </a:cubicBezTo>
                  <a:cubicBezTo>
                    <a:pt x="62" y="116"/>
                    <a:pt x="47" y="116"/>
                    <a:pt x="36" y="116"/>
                  </a:cubicBezTo>
                  <a:cubicBezTo>
                    <a:pt x="25" y="116"/>
                    <a:pt x="19" y="116"/>
                    <a:pt x="19" y="116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7" y="117"/>
                    <a:pt x="0" y="142"/>
                    <a:pt x="0" y="195"/>
                  </a:cubicBezTo>
                  <a:cubicBezTo>
                    <a:pt x="0" y="249"/>
                    <a:pt x="17" y="276"/>
                    <a:pt x="17" y="277"/>
                  </a:cubicBezTo>
                  <a:cubicBezTo>
                    <a:pt x="18" y="278"/>
                    <a:pt x="18" y="278"/>
                    <a:pt x="18" y="278"/>
                  </a:cubicBezTo>
                  <a:cubicBezTo>
                    <a:pt x="382" y="278"/>
                    <a:pt x="382" y="278"/>
                    <a:pt x="382" y="278"/>
                  </a:cubicBezTo>
                  <a:cubicBezTo>
                    <a:pt x="382" y="278"/>
                    <a:pt x="382" y="278"/>
                    <a:pt x="382" y="278"/>
                  </a:cubicBezTo>
                  <a:cubicBezTo>
                    <a:pt x="382" y="278"/>
                    <a:pt x="382" y="278"/>
                    <a:pt x="382" y="278"/>
                  </a:cubicBezTo>
                  <a:cubicBezTo>
                    <a:pt x="387" y="277"/>
                    <a:pt x="421" y="278"/>
                    <a:pt x="453" y="292"/>
                  </a:cubicBezTo>
                  <a:cubicBezTo>
                    <a:pt x="468" y="300"/>
                    <a:pt x="484" y="310"/>
                    <a:pt x="495" y="326"/>
                  </a:cubicBezTo>
                  <a:cubicBezTo>
                    <a:pt x="507" y="341"/>
                    <a:pt x="515" y="362"/>
                    <a:pt x="515" y="390"/>
                  </a:cubicBezTo>
                  <a:cubicBezTo>
                    <a:pt x="515" y="391"/>
                    <a:pt x="515" y="393"/>
                    <a:pt x="515" y="395"/>
                  </a:cubicBezTo>
                  <a:cubicBezTo>
                    <a:pt x="515" y="395"/>
                    <a:pt x="515" y="395"/>
                    <a:pt x="515" y="395"/>
                  </a:cubicBezTo>
                  <a:cubicBezTo>
                    <a:pt x="515" y="401"/>
                    <a:pt x="515" y="401"/>
                    <a:pt x="515" y="401"/>
                  </a:cubicBezTo>
                  <a:cubicBezTo>
                    <a:pt x="517" y="401"/>
                    <a:pt x="517" y="401"/>
                    <a:pt x="517" y="401"/>
                  </a:cubicBezTo>
                  <a:cubicBezTo>
                    <a:pt x="515" y="401"/>
                    <a:pt x="515" y="401"/>
                    <a:pt x="515" y="401"/>
                  </a:cubicBezTo>
                  <a:cubicBezTo>
                    <a:pt x="517" y="509"/>
                    <a:pt x="517" y="718"/>
                    <a:pt x="517" y="949"/>
                  </a:cubicBezTo>
                  <a:cubicBezTo>
                    <a:pt x="517" y="1179"/>
                    <a:pt x="517" y="1432"/>
                    <a:pt x="516" y="1627"/>
                  </a:cubicBezTo>
                  <a:cubicBezTo>
                    <a:pt x="516" y="1725"/>
                    <a:pt x="515" y="1808"/>
                    <a:pt x="515" y="1867"/>
                  </a:cubicBezTo>
                  <a:cubicBezTo>
                    <a:pt x="515" y="1925"/>
                    <a:pt x="515" y="1960"/>
                    <a:pt x="515" y="1960"/>
                  </a:cubicBezTo>
                  <a:cubicBezTo>
                    <a:pt x="517" y="1960"/>
                    <a:pt x="517" y="1960"/>
                    <a:pt x="517" y="1960"/>
                  </a:cubicBezTo>
                  <a:cubicBezTo>
                    <a:pt x="515" y="1960"/>
                    <a:pt x="515" y="1960"/>
                    <a:pt x="515" y="1960"/>
                  </a:cubicBezTo>
                  <a:cubicBezTo>
                    <a:pt x="515" y="1960"/>
                    <a:pt x="514" y="1966"/>
                    <a:pt x="514" y="1977"/>
                  </a:cubicBezTo>
                  <a:cubicBezTo>
                    <a:pt x="514" y="1978"/>
                    <a:pt x="514" y="1980"/>
                    <a:pt x="514" y="1982"/>
                  </a:cubicBezTo>
                  <a:cubicBezTo>
                    <a:pt x="514" y="1985"/>
                    <a:pt x="514" y="1987"/>
                    <a:pt x="514" y="1989"/>
                  </a:cubicBezTo>
                  <a:cubicBezTo>
                    <a:pt x="513" y="2016"/>
                    <a:pt x="505" y="2035"/>
                    <a:pt x="493" y="2050"/>
                  </a:cubicBezTo>
                  <a:cubicBezTo>
                    <a:pt x="476" y="2073"/>
                    <a:pt x="450" y="2085"/>
                    <a:pt x="427" y="2091"/>
                  </a:cubicBezTo>
                  <a:cubicBezTo>
                    <a:pt x="405" y="2097"/>
                    <a:pt x="386" y="2097"/>
                    <a:pt x="382" y="2097"/>
                  </a:cubicBezTo>
                  <a:cubicBezTo>
                    <a:pt x="382" y="2097"/>
                    <a:pt x="382" y="2097"/>
                    <a:pt x="382" y="2097"/>
                  </a:cubicBezTo>
                  <a:cubicBezTo>
                    <a:pt x="18" y="2097"/>
                    <a:pt x="18" y="2097"/>
                    <a:pt x="18" y="2097"/>
                  </a:cubicBezTo>
                  <a:cubicBezTo>
                    <a:pt x="17" y="2098"/>
                    <a:pt x="17" y="2098"/>
                    <a:pt x="17" y="2098"/>
                  </a:cubicBezTo>
                  <a:cubicBezTo>
                    <a:pt x="17" y="2098"/>
                    <a:pt x="0" y="2126"/>
                    <a:pt x="0" y="2179"/>
                  </a:cubicBezTo>
                  <a:cubicBezTo>
                    <a:pt x="0" y="2233"/>
                    <a:pt x="17" y="2257"/>
                    <a:pt x="18" y="2258"/>
                  </a:cubicBezTo>
                  <a:cubicBezTo>
                    <a:pt x="18" y="2258"/>
                    <a:pt x="18" y="2258"/>
                    <a:pt x="18" y="2258"/>
                  </a:cubicBezTo>
                  <a:cubicBezTo>
                    <a:pt x="19" y="2258"/>
                    <a:pt x="19" y="2258"/>
                    <a:pt x="19" y="2258"/>
                  </a:cubicBezTo>
                  <a:cubicBezTo>
                    <a:pt x="19" y="2258"/>
                    <a:pt x="25" y="2258"/>
                    <a:pt x="36" y="2258"/>
                  </a:cubicBezTo>
                  <a:cubicBezTo>
                    <a:pt x="111" y="2258"/>
                    <a:pt x="416" y="2258"/>
                    <a:pt x="465" y="2258"/>
                  </a:cubicBezTo>
                  <a:cubicBezTo>
                    <a:pt x="490" y="2258"/>
                    <a:pt x="510" y="2266"/>
                    <a:pt x="525" y="2276"/>
                  </a:cubicBezTo>
                  <a:cubicBezTo>
                    <a:pt x="541" y="2285"/>
                    <a:pt x="552" y="2297"/>
                    <a:pt x="559" y="2307"/>
                  </a:cubicBezTo>
                  <a:cubicBezTo>
                    <a:pt x="562" y="2311"/>
                    <a:pt x="564" y="2314"/>
                    <a:pt x="566" y="2316"/>
                  </a:cubicBezTo>
                  <a:cubicBezTo>
                    <a:pt x="566" y="2317"/>
                    <a:pt x="567" y="2318"/>
                    <a:pt x="567" y="2319"/>
                  </a:cubicBezTo>
                  <a:cubicBezTo>
                    <a:pt x="568" y="2319"/>
                    <a:pt x="568" y="2320"/>
                    <a:pt x="568" y="2320"/>
                  </a:cubicBezTo>
                  <a:cubicBezTo>
                    <a:pt x="568" y="2320"/>
                    <a:pt x="568" y="2320"/>
                    <a:pt x="568" y="2320"/>
                  </a:cubicBezTo>
                  <a:cubicBezTo>
                    <a:pt x="568" y="2320"/>
                    <a:pt x="568" y="2320"/>
                    <a:pt x="568" y="2320"/>
                  </a:cubicBezTo>
                  <a:cubicBezTo>
                    <a:pt x="574" y="2328"/>
                    <a:pt x="578" y="2338"/>
                    <a:pt x="583" y="2347"/>
                  </a:cubicBezTo>
                  <a:cubicBezTo>
                    <a:pt x="588" y="2357"/>
                    <a:pt x="592" y="2366"/>
                    <a:pt x="600" y="2374"/>
                  </a:cubicBezTo>
                  <a:cubicBezTo>
                    <a:pt x="611" y="2386"/>
                    <a:pt x="619" y="2405"/>
                    <a:pt x="623" y="2426"/>
                  </a:cubicBezTo>
                  <a:cubicBezTo>
                    <a:pt x="627" y="2447"/>
                    <a:pt x="629" y="2470"/>
                    <a:pt x="629" y="2490"/>
                  </a:cubicBezTo>
                  <a:cubicBezTo>
                    <a:pt x="629" y="2506"/>
                    <a:pt x="628" y="2521"/>
                    <a:pt x="627" y="2531"/>
                  </a:cubicBezTo>
                  <a:cubicBezTo>
                    <a:pt x="627" y="2536"/>
                    <a:pt x="626" y="2540"/>
                    <a:pt x="626" y="2543"/>
                  </a:cubicBezTo>
                  <a:cubicBezTo>
                    <a:pt x="626" y="2546"/>
                    <a:pt x="625" y="2548"/>
                    <a:pt x="625" y="2548"/>
                  </a:cubicBezTo>
                  <a:cubicBezTo>
                    <a:pt x="625" y="2548"/>
                    <a:pt x="625" y="2548"/>
                    <a:pt x="625" y="2548"/>
                  </a:cubicBezTo>
                  <a:cubicBezTo>
                    <a:pt x="626" y="2549"/>
                    <a:pt x="626" y="2549"/>
                    <a:pt x="626" y="2549"/>
                  </a:cubicBezTo>
                  <a:cubicBezTo>
                    <a:pt x="626" y="2550"/>
                    <a:pt x="659" y="2596"/>
                    <a:pt x="767" y="2596"/>
                  </a:cubicBezTo>
                  <a:cubicBezTo>
                    <a:pt x="821" y="2596"/>
                    <a:pt x="852" y="2585"/>
                    <a:pt x="869" y="2573"/>
                  </a:cubicBezTo>
                  <a:cubicBezTo>
                    <a:pt x="887" y="2561"/>
                    <a:pt x="891" y="2549"/>
                    <a:pt x="891" y="2549"/>
                  </a:cubicBezTo>
                  <a:cubicBezTo>
                    <a:pt x="891" y="2548"/>
                    <a:pt x="891" y="2548"/>
                    <a:pt x="891" y="2548"/>
                  </a:cubicBezTo>
                  <a:cubicBezTo>
                    <a:pt x="891" y="2548"/>
                    <a:pt x="891" y="2548"/>
                    <a:pt x="891" y="2548"/>
                  </a:cubicBezTo>
                  <a:cubicBezTo>
                    <a:pt x="891" y="2548"/>
                    <a:pt x="891" y="2547"/>
                    <a:pt x="891" y="2546"/>
                  </a:cubicBezTo>
                  <a:cubicBezTo>
                    <a:pt x="889" y="2538"/>
                    <a:pt x="883" y="2505"/>
                    <a:pt x="883" y="2468"/>
                  </a:cubicBezTo>
                  <a:cubicBezTo>
                    <a:pt x="883" y="2449"/>
                    <a:pt x="885" y="2428"/>
                    <a:pt x="890" y="2411"/>
                  </a:cubicBezTo>
                  <a:cubicBezTo>
                    <a:pt x="896" y="2393"/>
                    <a:pt x="904" y="2379"/>
                    <a:pt x="918" y="2371"/>
                  </a:cubicBezTo>
                  <a:cubicBezTo>
                    <a:pt x="945" y="2355"/>
                    <a:pt x="966" y="2334"/>
                    <a:pt x="977" y="2294"/>
                  </a:cubicBezTo>
                  <a:cubicBezTo>
                    <a:pt x="983" y="2274"/>
                    <a:pt x="987" y="2236"/>
                    <a:pt x="991" y="2184"/>
                  </a:cubicBezTo>
                  <a:cubicBezTo>
                    <a:pt x="1002" y="2028"/>
                    <a:pt x="1005" y="1746"/>
                    <a:pt x="1005" y="1447"/>
                  </a:cubicBezTo>
                  <a:cubicBezTo>
                    <a:pt x="1005" y="1105"/>
                    <a:pt x="1001" y="743"/>
                    <a:pt x="1001" y="528"/>
                  </a:cubicBezTo>
                  <a:cubicBezTo>
                    <a:pt x="1001" y="477"/>
                    <a:pt x="1001" y="433"/>
                    <a:pt x="1002" y="401"/>
                  </a:cubicBezTo>
                  <a:cubicBezTo>
                    <a:pt x="1002" y="384"/>
                    <a:pt x="1002" y="368"/>
                    <a:pt x="1002" y="352"/>
                  </a:cubicBezTo>
                  <a:cubicBezTo>
                    <a:pt x="1002" y="223"/>
                    <a:pt x="992" y="147"/>
                    <a:pt x="971" y="95"/>
                  </a:cubicBezTo>
                  <a:cubicBezTo>
                    <a:pt x="957" y="63"/>
                    <a:pt x="942" y="44"/>
                    <a:pt x="928" y="30"/>
                  </a:cubicBezTo>
                  <a:cubicBezTo>
                    <a:pt x="914" y="16"/>
                    <a:pt x="901" y="8"/>
                    <a:pt x="894" y="0"/>
                  </a:cubicBezTo>
                  <a:cubicBezTo>
                    <a:pt x="891" y="2"/>
                    <a:pt x="891" y="2"/>
                    <a:pt x="891" y="2"/>
                  </a:cubicBezTo>
                  <a:cubicBezTo>
                    <a:pt x="899" y="12"/>
                    <a:pt x="911" y="19"/>
                    <a:pt x="925" y="33"/>
                  </a:cubicBezTo>
                  <a:cubicBezTo>
                    <a:pt x="939" y="46"/>
                    <a:pt x="954" y="65"/>
                    <a:pt x="967" y="96"/>
                  </a:cubicBezTo>
                  <a:cubicBezTo>
                    <a:pt x="988" y="148"/>
                    <a:pt x="998" y="224"/>
                    <a:pt x="998" y="352"/>
                  </a:cubicBezTo>
                  <a:cubicBezTo>
                    <a:pt x="998" y="368"/>
                    <a:pt x="998" y="384"/>
                    <a:pt x="998" y="401"/>
                  </a:cubicBezTo>
                  <a:cubicBezTo>
                    <a:pt x="997" y="433"/>
                    <a:pt x="997" y="477"/>
                    <a:pt x="997" y="528"/>
                  </a:cubicBezTo>
                  <a:cubicBezTo>
                    <a:pt x="997" y="743"/>
                    <a:pt x="1001" y="1105"/>
                    <a:pt x="1001" y="1447"/>
                  </a:cubicBezTo>
                  <a:cubicBezTo>
                    <a:pt x="1001" y="1646"/>
                    <a:pt x="1000" y="1838"/>
                    <a:pt x="996" y="1990"/>
                  </a:cubicBezTo>
                  <a:cubicBezTo>
                    <a:pt x="994" y="2066"/>
                    <a:pt x="991" y="2132"/>
                    <a:pt x="987" y="2184"/>
                  </a:cubicBezTo>
                  <a:cubicBezTo>
                    <a:pt x="983" y="2236"/>
                    <a:pt x="979" y="2274"/>
                    <a:pt x="973" y="2293"/>
                  </a:cubicBezTo>
                  <a:cubicBezTo>
                    <a:pt x="962" y="2332"/>
                    <a:pt x="942" y="2351"/>
                    <a:pt x="916" y="2367"/>
                  </a:cubicBezTo>
                  <a:cubicBezTo>
                    <a:pt x="901" y="2376"/>
                    <a:pt x="892" y="2392"/>
                    <a:pt x="886" y="2410"/>
                  </a:cubicBezTo>
                  <a:cubicBezTo>
                    <a:pt x="881" y="2428"/>
                    <a:pt x="879" y="2448"/>
                    <a:pt x="879" y="2468"/>
                  </a:cubicBezTo>
                  <a:cubicBezTo>
                    <a:pt x="879" y="2510"/>
                    <a:pt x="887" y="2548"/>
                    <a:pt x="887" y="2548"/>
                  </a:cubicBezTo>
                  <a:cubicBezTo>
                    <a:pt x="889" y="2548"/>
                    <a:pt x="889" y="2548"/>
                    <a:pt x="889" y="2548"/>
                  </a:cubicBezTo>
                  <a:cubicBezTo>
                    <a:pt x="887" y="2547"/>
                    <a:pt x="887" y="2547"/>
                    <a:pt x="887" y="2547"/>
                  </a:cubicBezTo>
                  <a:cubicBezTo>
                    <a:pt x="887" y="2548"/>
                    <a:pt x="883" y="2559"/>
                    <a:pt x="866" y="2570"/>
                  </a:cubicBezTo>
                  <a:cubicBezTo>
                    <a:pt x="849" y="2581"/>
                    <a:pt x="819" y="2592"/>
                    <a:pt x="767" y="2592"/>
                  </a:cubicBezTo>
                  <a:cubicBezTo>
                    <a:pt x="714" y="2592"/>
                    <a:pt x="679" y="2581"/>
                    <a:pt x="658" y="2569"/>
                  </a:cubicBezTo>
                  <a:cubicBezTo>
                    <a:pt x="647" y="2564"/>
                    <a:pt x="640" y="2558"/>
                    <a:pt x="635" y="2554"/>
                  </a:cubicBezTo>
                  <a:cubicBezTo>
                    <a:pt x="633" y="2552"/>
                    <a:pt x="632" y="2550"/>
                    <a:pt x="630" y="2549"/>
                  </a:cubicBezTo>
                  <a:cubicBezTo>
                    <a:pt x="630" y="2548"/>
                    <a:pt x="630" y="2548"/>
                    <a:pt x="629" y="2547"/>
                  </a:cubicBezTo>
                  <a:cubicBezTo>
                    <a:pt x="629" y="2547"/>
                    <a:pt x="629" y="2547"/>
                    <a:pt x="629" y="2547"/>
                  </a:cubicBezTo>
                  <a:cubicBezTo>
                    <a:pt x="629" y="2547"/>
                    <a:pt x="629" y="2547"/>
                    <a:pt x="629" y="2547"/>
                  </a:cubicBezTo>
                  <a:cubicBezTo>
                    <a:pt x="627" y="2548"/>
                    <a:pt x="627" y="2548"/>
                    <a:pt x="627" y="2548"/>
                  </a:cubicBezTo>
                  <a:cubicBezTo>
                    <a:pt x="629" y="2548"/>
                    <a:pt x="629" y="2548"/>
                    <a:pt x="629" y="2548"/>
                  </a:cubicBezTo>
                  <a:cubicBezTo>
                    <a:pt x="629" y="2548"/>
                    <a:pt x="633" y="2523"/>
                    <a:pt x="633" y="2490"/>
                  </a:cubicBezTo>
                  <a:cubicBezTo>
                    <a:pt x="633" y="2470"/>
                    <a:pt x="631" y="2447"/>
                    <a:pt x="627" y="2425"/>
                  </a:cubicBezTo>
                  <a:cubicBezTo>
                    <a:pt x="623" y="2404"/>
                    <a:pt x="615" y="2384"/>
                    <a:pt x="603" y="2371"/>
                  </a:cubicBezTo>
                  <a:cubicBezTo>
                    <a:pt x="596" y="2364"/>
                    <a:pt x="591" y="2355"/>
                    <a:pt x="587" y="2346"/>
                  </a:cubicBezTo>
                  <a:cubicBezTo>
                    <a:pt x="582" y="2336"/>
                    <a:pt x="578" y="2326"/>
                    <a:pt x="571" y="2317"/>
                  </a:cubicBezTo>
                  <a:cubicBezTo>
                    <a:pt x="569" y="2318"/>
                    <a:pt x="569" y="2318"/>
                    <a:pt x="569" y="2318"/>
                  </a:cubicBezTo>
                  <a:cubicBezTo>
                    <a:pt x="571" y="2317"/>
                    <a:pt x="571" y="2317"/>
                    <a:pt x="571" y="2317"/>
                  </a:cubicBezTo>
                  <a:cubicBezTo>
                    <a:pt x="571" y="2317"/>
                    <a:pt x="568" y="2313"/>
                    <a:pt x="562" y="2304"/>
                  </a:cubicBezTo>
                  <a:cubicBezTo>
                    <a:pt x="555" y="2295"/>
                    <a:pt x="544" y="2282"/>
                    <a:pt x="528" y="2272"/>
                  </a:cubicBezTo>
                  <a:cubicBezTo>
                    <a:pt x="511" y="2262"/>
                    <a:pt x="491" y="2254"/>
                    <a:pt x="465" y="2254"/>
                  </a:cubicBezTo>
                  <a:cubicBezTo>
                    <a:pt x="437" y="2254"/>
                    <a:pt x="325" y="2254"/>
                    <a:pt x="221" y="2254"/>
                  </a:cubicBezTo>
                  <a:cubicBezTo>
                    <a:pt x="169" y="2254"/>
                    <a:pt x="118" y="2254"/>
                    <a:pt x="81" y="2254"/>
                  </a:cubicBezTo>
                  <a:cubicBezTo>
                    <a:pt x="62" y="2254"/>
                    <a:pt x="47" y="2254"/>
                    <a:pt x="36" y="2254"/>
                  </a:cubicBezTo>
                  <a:cubicBezTo>
                    <a:pt x="25" y="2254"/>
                    <a:pt x="19" y="2254"/>
                    <a:pt x="19" y="2254"/>
                  </a:cubicBezTo>
                  <a:cubicBezTo>
                    <a:pt x="19" y="2256"/>
                    <a:pt x="19" y="2256"/>
                    <a:pt x="19" y="2256"/>
                  </a:cubicBezTo>
                  <a:cubicBezTo>
                    <a:pt x="21" y="2255"/>
                    <a:pt x="21" y="2255"/>
                    <a:pt x="21" y="2255"/>
                  </a:cubicBezTo>
                  <a:cubicBezTo>
                    <a:pt x="21" y="2255"/>
                    <a:pt x="21" y="2255"/>
                    <a:pt x="21" y="2255"/>
                  </a:cubicBezTo>
                  <a:cubicBezTo>
                    <a:pt x="20" y="2254"/>
                    <a:pt x="4" y="2230"/>
                    <a:pt x="4" y="2179"/>
                  </a:cubicBezTo>
                  <a:cubicBezTo>
                    <a:pt x="4" y="2153"/>
                    <a:pt x="8" y="2133"/>
                    <a:pt x="13" y="2120"/>
                  </a:cubicBezTo>
                  <a:cubicBezTo>
                    <a:pt x="15" y="2113"/>
                    <a:pt x="17" y="2108"/>
                    <a:pt x="18" y="2105"/>
                  </a:cubicBezTo>
                  <a:cubicBezTo>
                    <a:pt x="19" y="2103"/>
                    <a:pt x="20" y="2102"/>
                    <a:pt x="20" y="2101"/>
                  </a:cubicBezTo>
                  <a:cubicBezTo>
                    <a:pt x="20" y="2101"/>
                    <a:pt x="21" y="2101"/>
                    <a:pt x="21" y="2100"/>
                  </a:cubicBezTo>
                  <a:cubicBezTo>
                    <a:pt x="21" y="2100"/>
                    <a:pt x="21" y="2100"/>
                    <a:pt x="21" y="2100"/>
                  </a:cubicBezTo>
                  <a:cubicBezTo>
                    <a:pt x="19" y="2099"/>
                    <a:pt x="19" y="2099"/>
                    <a:pt x="19" y="2099"/>
                  </a:cubicBezTo>
                  <a:cubicBezTo>
                    <a:pt x="19" y="2101"/>
                    <a:pt x="19" y="2101"/>
                    <a:pt x="19" y="2101"/>
                  </a:cubicBezTo>
                  <a:cubicBezTo>
                    <a:pt x="382" y="2101"/>
                    <a:pt x="382" y="2101"/>
                    <a:pt x="382" y="2101"/>
                  </a:cubicBezTo>
                  <a:cubicBezTo>
                    <a:pt x="382" y="2099"/>
                    <a:pt x="382" y="2099"/>
                    <a:pt x="382" y="2099"/>
                  </a:cubicBezTo>
                  <a:cubicBezTo>
                    <a:pt x="382" y="2101"/>
                    <a:pt x="382" y="2101"/>
                    <a:pt x="382" y="2101"/>
                  </a:cubicBezTo>
                  <a:cubicBezTo>
                    <a:pt x="382" y="2101"/>
                    <a:pt x="382" y="2101"/>
                    <a:pt x="382" y="2101"/>
                  </a:cubicBezTo>
                  <a:cubicBezTo>
                    <a:pt x="387" y="2101"/>
                    <a:pt x="420" y="2101"/>
                    <a:pt x="452" y="2086"/>
                  </a:cubicBezTo>
                  <a:cubicBezTo>
                    <a:pt x="468" y="2079"/>
                    <a:pt x="484" y="2069"/>
                    <a:pt x="496" y="2053"/>
                  </a:cubicBezTo>
                  <a:cubicBezTo>
                    <a:pt x="508" y="2037"/>
                    <a:pt x="517" y="2016"/>
                    <a:pt x="518" y="1989"/>
                  </a:cubicBezTo>
                  <a:cubicBezTo>
                    <a:pt x="518" y="1988"/>
                    <a:pt x="518" y="1985"/>
                    <a:pt x="518" y="1983"/>
                  </a:cubicBezTo>
                  <a:cubicBezTo>
                    <a:pt x="518" y="1980"/>
                    <a:pt x="518" y="1978"/>
                    <a:pt x="518" y="1977"/>
                  </a:cubicBezTo>
                  <a:cubicBezTo>
                    <a:pt x="518" y="1971"/>
                    <a:pt x="518" y="1967"/>
                    <a:pt x="519" y="1964"/>
                  </a:cubicBezTo>
                  <a:cubicBezTo>
                    <a:pt x="519" y="1961"/>
                    <a:pt x="519" y="1960"/>
                    <a:pt x="519" y="1960"/>
                  </a:cubicBezTo>
                  <a:cubicBezTo>
                    <a:pt x="519" y="1960"/>
                    <a:pt x="519" y="1960"/>
                    <a:pt x="519" y="1960"/>
                  </a:cubicBezTo>
                  <a:cubicBezTo>
                    <a:pt x="519" y="1960"/>
                    <a:pt x="519" y="1960"/>
                    <a:pt x="519" y="1960"/>
                  </a:cubicBezTo>
                  <a:cubicBezTo>
                    <a:pt x="519" y="1960"/>
                    <a:pt x="521" y="1410"/>
                    <a:pt x="521" y="949"/>
                  </a:cubicBezTo>
                  <a:cubicBezTo>
                    <a:pt x="521" y="718"/>
                    <a:pt x="521" y="509"/>
                    <a:pt x="519" y="401"/>
                  </a:cubicBezTo>
                  <a:cubicBezTo>
                    <a:pt x="518" y="395"/>
                    <a:pt x="518" y="395"/>
                    <a:pt x="518" y="395"/>
                  </a:cubicBezTo>
                  <a:cubicBezTo>
                    <a:pt x="517" y="395"/>
                    <a:pt x="517" y="395"/>
                    <a:pt x="517" y="395"/>
                  </a:cubicBezTo>
                  <a:cubicBezTo>
                    <a:pt x="518" y="395"/>
                    <a:pt x="518" y="395"/>
                    <a:pt x="518" y="395"/>
                  </a:cubicBezTo>
                  <a:cubicBezTo>
                    <a:pt x="519" y="393"/>
                    <a:pt x="519" y="391"/>
                    <a:pt x="519" y="390"/>
                  </a:cubicBezTo>
                  <a:cubicBezTo>
                    <a:pt x="519" y="361"/>
                    <a:pt x="511" y="340"/>
                    <a:pt x="499" y="323"/>
                  </a:cubicBezTo>
                  <a:cubicBezTo>
                    <a:pt x="481" y="299"/>
                    <a:pt x="453" y="287"/>
                    <a:pt x="430" y="280"/>
                  </a:cubicBezTo>
                  <a:cubicBezTo>
                    <a:pt x="406" y="274"/>
                    <a:pt x="386" y="274"/>
                    <a:pt x="382" y="273"/>
                  </a:cubicBezTo>
                  <a:cubicBezTo>
                    <a:pt x="382" y="273"/>
                    <a:pt x="382" y="274"/>
                    <a:pt x="382" y="274"/>
                  </a:cubicBezTo>
                  <a:cubicBezTo>
                    <a:pt x="382" y="275"/>
                    <a:pt x="382" y="275"/>
                    <a:pt x="382" y="275"/>
                  </a:cubicBezTo>
                  <a:cubicBezTo>
                    <a:pt x="382" y="274"/>
                    <a:pt x="382" y="274"/>
                    <a:pt x="382" y="274"/>
                  </a:cubicBezTo>
                  <a:cubicBezTo>
                    <a:pt x="19" y="274"/>
                    <a:pt x="19" y="274"/>
                    <a:pt x="19" y="274"/>
                  </a:cubicBezTo>
                  <a:cubicBezTo>
                    <a:pt x="19" y="275"/>
                    <a:pt x="19" y="275"/>
                    <a:pt x="19" y="275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19" y="271"/>
                    <a:pt x="4" y="245"/>
                    <a:pt x="4" y="195"/>
                  </a:cubicBezTo>
                  <a:cubicBezTo>
                    <a:pt x="4" y="169"/>
                    <a:pt x="8" y="150"/>
                    <a:pt x="13" y="137"/>
                  </a:cubicBezTo>
                  <a:cubicBezTo>
                    <a:pt x="15" y="131"/>
                    <a:pt x="17" y="127"/>
                    <a:pt x="18" y="124"/>
                  </a:cubicBezTo>
                  <a:cubicBezTo>
                    <a:pt x="19" y="122"/>
                    <a:pt x="20" y="121"/>
                    <a:pt x="20" y="120"/>
                  </a:cubicBezTo>
                  <a:cubicBezTo>
                    <a:pt x="20" y="120"/>
                    <a:pt x="21" y="120"/>
                    <a:pt x="21" y="120"/>
                  </a:cubicBezTo>
                  <a:cubicBezTo>
                    <a:pt x="21" y="119"/>
                    <a:pt x="21" y="119"/>
                    <a:pt x="21" y="119"/>
                  </a:cubicBezTo>
                  <a:cubicBezTo>
                    <a:pt x="21" y="119"/>
                    <a:pt x="21" y="119"/>
                    <a:pt x="21" y="119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19" y="120"/>
                    <a:pt x="25" y="120"/>
                    <a:pt x="36" y="120"/>
                  </a:cubicBezTo>
                  <a:cubicBezTo>
                    <a:pt x="111" y="120"/>
                    <a:pt x="416" y="120"/>
                    <a:pt x="465" y="120"/>
                  </a:cubicBezTo>
                  <a:cubicBezTo>
                    <a:pt x="496" y="120"/>
                    <a:pt x="520" y="109"/>
                    <a:pt x="537" y="96"/>
                  </a:cubicBezTo>
                  <a:cubicBezTo>
                    <a:pt x="554" y="83"/>
                    <a:pt x="564" y="68"/>
                    <a:pt x="569" y="61"/>
                  </a:cubicBezTo>
                  <a:cubicBezTo>
                    <a:pt x="571" y="57"/>
                    <a:pt x="572" y="56"/>
                    <a:pt x="572" y="56"/>
                  </a:cubicBezTo>
                  <a:cubicBezTo>
                    <a:pt x="593" y="26"/>
                    <a:pt x="614" y="16"/>
                    <a:pt x="626" y="2"/>
                  </a:cubicBezTo>
                  <a:cubicBezTo>
                    <a:pt x="623" y="0"/>
                    <a:pt x="623" y="0"/>
                    <a:pt x="623" y="0"/>
                  </a:cubicBezTo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79" name="Freeform 24">
              <a:extLst>
                <a:ext uri="{FF2B5EF4-FFF2-40B4-BE49-F238E27FC236}">
                  <a16:creationId xmlns:a16="http://schemas.microsoft.com/office/drawing/2014/main" id="{E927F131-0AF5-43BD-BBE7-75CD56D09E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" y="1645"/>
              <a:ext cx="646" cy="1739"/>
            </a:xfrm>
            <a:custGeom>
              <a:avLst/>
              <a:gdLst>
                <a:gd name="T0" fmla="*/ 6 w 935"/>
                <a:gd name="T1" fmla="*/ 689 h 2532"/>
                <a:gd name="T2" fmla="*/ 5 w 935"/>
                <a:gd name="T3" fmla="*/ 690 h 2532"/>
                <a:gd name="T4" fmla="*/ 0 w 935"/>
                <a:gd name="T5" fmla="*/ 710 h 2532"/>
                <a:gd name="T6" fmla="*/ 7 w 935"/>
                <a:gd name="T7" fmla="*/ 731 h 2532"/>
                <a:gd name="T8" fmla="*/ 3 w 935"/>
                <a:gd name="T9" fmla="*/ 709 h 2532"/>
                <a:gd name="T10" fmla="*/ 6 w 935"/>
                <a:gd name="T11" fmla="*/ 689 h 2532"/>
                <a:gd name="T12" fmla="*/ 12 w 935"/>
                <a:gd name="T13" fmla="*/ 689 h 2532"/>
                <a:gd name="T14" fmla="*/ 13 w 935"/>
                <a:gd name="T15" fmla="*/ 731 h 2532"/>
                <a:gd name="T16" fmla="*/ 15 w 935"/>
                <a:gd name="T17" fmla="*/ 709 h 2532"/>
                <a:gd name="T18" fmla="*/ 15 w 935"/>
                <a:gd name="T19" fmla="*/ 709 h 2532"/>
                <a:gd name="T20" fmla="*/ 28 w 935"/>
                <a:gd name="T21" fmla="*/ 689 h 2532"/>
                <a:gd name="T22" fmla="*/ 21 w 935"/>
                <a:gd name="T23" fmla="*/ 709 h 2532"/>
                <a:gd name="T24" fmla="*/ 26 w 935"/>
                <a:gd name="T25" fmla="*/ 731 h 2532"/>
                <a:gd name="T26" fmla="*/ 26 w 935"/>
                <a:gd name="T27" fmla="*/ 709 h 2532"/>
                <a:gd name="T28" fmla="*/ 26 w 935"/>
                <a:gd name="T29" fmla="*/ 709 h 2532"/>
                <a:gd name="T30" fmla="*/ 6 w 935"/>
                <a:gd name="T31" fmla="*/ 46 h 2532"/>
                <a:gd name="T32" fmla="*/ 6 w 935"/>
                <a:gd name="T33" fmla="*/ 47 h 2532"/>
                <a:gd name="T34" fmla="*/ 3 w 935"/>
                <a:gd name="T35" fmla="*/ 52 h 2532"/>
                <a:gd name="T36" fmla="*/ 6 w 935"/>
                <a:gd name="T37" fmla="*/ 88 h 2532"/>
                <a:gd name="T38" fmla="*/ 3 w 935"/>
                <a:gd name="T39" fmla="*/ 67 h 2532"/>
                <a:gd name="T40" fmla="*/ 3 w 935"/>
                <a:gd name="T41" fmla="*/ 67 h 2532"/>
                <a:gd name="T42" fmla="*/ 18 w 935"/>
                <a:gd name="T43" fmla="*/ 46 h 2532"/>
                <a:gd name="T44" fmla="*/ 9 w 935"/>
                <a:gd name="T45" fmla="*/ 67 h 2532"/>
                <a:gd name="T46" fmla="*/ 18 w 935"/>
                <a:gd name="T47" fmla="*/ 88 h 2532"/>
                <a:gd name="T48" fmla="*/ 15 w 935"/>
                <a:gd name="T49" fmla="*/ 67 h 2532"/>
                <a:gd name="T50" fmla="*/ 18 w 935"/>
                <a:gd name="T51" fmla="*/ 46 h 2532"/>
                <a:gd name="T52" fmla="*/ 24 w 935"/>
                <a:gd name="T53" fmla="*/ 46 h 2532"/>
                <a:gd name="T54" fmla="*/ 24 w 935"/>
                <a:gd name="T55" fmla="*/ 88 h 2532"/>
                <a:gd name="T56" fmla="*/ 26 w 935"/>
                <a:gd name="T57" fmla="*/ 67 h 2532"/>
                <a:gd name="T58" fmla="*/ 26 w 935"/>
                <a:gd name="T59" fmla="*/ 67 h 2532"/>
                <a:gd name="T60" fmla="*/ 212 w 935"/>
                <a:gd name="T61" fmla="*/ 1 h 2532"/>
                <a:gd name="T62" fmla="*/ 208 w 935"/>
                <a:gd name="T63" fmla="*/ 8 h 2532"/>
                <a:gd name="T64" fmla="*/ 201 w 935"/>
                <a:gd name="T65" fmla="*/ 21 h 2532"/>
                <a:gd name="T66" fmla="*/ 152 w 935"/>
                <a:gd name="T67" fmla="*/ 46 h 2532"/>
                <a:gd name="T68" fmla="*/ 152 w 935"/>
                <a:gd name="T69" fmla="*/ 46 h 2532"/>
                <a:gd name="T70" fmla="*/ 106 w 935"/>
                <a:gd name="T71" fmla="*/ 46 h 2532"/>
                <a:gd name="T72" fmla="*/ 32 w 935"/>
                <a:gd name="T73" fmla="*/ 67 h 2532"/>
                <a:gd name="T74" fmla="*/ 124 w 935"/>
                <a:gd name="T75" fmla="*/ 88 h 2532"/>
                <a:gd name="T76" fmla="*/ 160 w 935"/>
                <a:gd name="T77" fmla="*/ 97 h 2532"/>
                <a:gd name="T78" fmla="*/ 188 w 935"/>
                <a:gd name="T79" fmla="*/ 150 h 2532"/>
                <a:gd name="T80" fmla="*/ 187 w 935"/>
                <a:gd name="T81" fmla="*/ 639 h 2532"/>
                <a:gd name="T82" fmla="*/ 187 w 935"/>
                <a:gd name="T83" fmla="*/ 642 h 2532"/>
                <a:gd name="T84" fmla="*/ 156 w 935"/>
                <a:gd name="T85" fmla="*/ 682 h 2532"/>
                <a:gd name="T86" fmla="*/ 124 w 935"/>
                <a:gd name="T87" fmla="*/ 689 h 2532"/>
                <a:gd name="T88" fmla="*/ 32 w 935"/>
                <a:gd name="T89" fmla="*/ 709 h 2532"/>
                <a:gd name="T90" fmla="*/ 72 w 935"/>
                <a:gd name="T91" fmla="*/ 731 h 2532"/>
                <a:gd name="T92" fmla="*/ 185 w 935"/>
                <a:gd name="T93" fmla="*/ 747 h 2532"/>
                <a:gd name="T94" fmla="*/ 189 w 935"/>
                <a:gd name="T95" fmla="*/ 751 h 2532"/>
                <a:gd name="T96" fmla="*/ 198 w 935"/>
                <a:gd name="T97" fmla="*/ 765 h 2532"/>
                <a:gd name="T98" fmla="*/ 209 w 935"/>
                <a:gd name="T99" fmla="*/ 795 h 2532"/>
                <a:gd name="T100" fmla="*/ 211 w 935"/>
                <a:gd name="T101" fmla="*/ 810 h 2532"/>
                <a:gd name="T102" fmla="*/ 211 w 935"/>
                <a:gd name="T103" fmla="*/ 819 h 2532"/>
                <a:gd name="T104" fmla="*/ 212 w 935"/>
                <a:gd name="T105" fmla="*/ 46 h 2532"/>
                <a:gd name="T106" fmla="*/ 281 w 935"/>
                <a:gd name="T107" fmla="*/ 0 h 2532"/>
                <a:gd name="T108" fmla="*/ 285 w 935"/>
                <a:gd name="T109" fmla="*/ 820 h 2532"/>
                <a:gd name="T110" fmla="*/ 285 w 935"/>
                <a:gd name="T111" fmla="*/ 784 h 2532"/>
                <a:gd name="T112" fmla="*/ 306 w 935"/>
                <a:gd name="T113" fmla="*/ 745 h 2532"/>
                <a:gd name="T114" fmla="*/ 307 w 935"/>
                <a:gd name="T115" fmla="*/ 185 h 2532"/>
                <a:gd name="T116" fmla="*/ 307 w 935"/>
                <a:gd name="T117" fmla="*/ 117 h 2532"/>
                <a:gd name="T118" fmla="*/ 289 w 935"/>
                <a:gd name="T119" fmla="*/ 11 h 2532"/>
                <a:gd name="T120" fmla="*/ 281 w 935"/>
                <a:gd name="T121" fmla="*/ 0 h 25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35" h="2532">
                  <a:moveTo>
                    <a:pt x="18" y="2126"/>
                  </a:moveTo>
                  <a:cubicBezTo>
                    <a:pt x="17" y="2126"/>
                    <a:pt x="17" y="2126"/>
                    <a:pt x="17" y="2126"/>
                  </a:cubicBezTo>
                  <a:cubicBezTo>
                    <a:pt x="16" y="2127"/>
                    <a:pt x="16" y="2127"/>
                    <a:pt x="16" y="2127"/>
                  </a:cubicBezTo>
                  <a:cubicBezTo>
                    <a:pt x="16" y="2127"/>
                    <a:pt x="15" y="2128"/>
                    <a:pt x="14" y="2130"/>
                  </a:cubicBezTo>
                  <a:cubicBezTo>
                    <a:pt x="13" y="2133"/>
                    <a:pt x="11" y="2137"/>
                    <a:pt x="8" y="2142"/>
                  </a:cubicBezTo>
                  <a:cubicBezTo>
                    <a:pt x="4" y="2153"/>
                    <a:pt x="0" y="2170"/>
                    <a:pt x="0" y="2192"/>
                  </a:cubicBezTo>
                  <a:cubicBezTo>
                    <a:pt x="0" y="2232"/>
                    <a:pt x="14" y="2252"/>
                    <a:pt x="17" y="2255"/>
                  </a:cubicBezTo>
                  <a:cubicBezTo>
                    <a:pt x="17" y="2255"/>
                    <a:pt x="18" y="2255"/>
                    <a:pt x="20" y="2255"/>
                  </a:cubicBezTo>
                  <a:cubicBezTo>
                    <a:pt x="15" y="2242"/>
                    <a:pt x="9" y="2219"/>
                    <a:pt x="9" y="2188"/>
                  </a:cubicBezTo>
                  <a:cubicBezTo>
                    <a:pt x="9" y="2188"/>
                    <a:pt x="9" y="2187"/>
                    <a:pt x="9" y="2187"/>
                  </a:cubicBezTo>
                  <a:cubicBezTo>
                    <a:pt x="9" y="2187"/>
                    <a:pt x="9" y="2187"/>
                    <a:pt x="9" y="2187"/>
                  </a:cubicBezTo>
                  <a:cubicBezTo>
                    <a:pt x="9" y="2159"/>
                    <a:pt x="14" y="2139"/>
                    <a:pt x="18" y="2126"/>
                  </a:cubicBezTo>
                  <a:moveTo>
                    <a:pt x="53" y="2126"/>
                  </a:moveTo>
                  <a:cubicBezTo>
                    <a:pt x="37" y="2126"/>
                    <a:pt x="37" y="2126"/>
                    <a:pt x="37" y="2126"/>
                  </a:cubicBezTo>
                  <a:cubicBezTo>
                    <a:pt x="33" y="2139"/>
                    <a:pt x="28" y="2159"/>
                    <a:pt x="28" y="2187"/>
                  </a:cubicBezTo>
                  <a:cubicBezTo>
                    <a:pt x="28" y="2219"/>
                    <a:pt x="34" y="2242"/>
                    <a:pt x="39" y="2255"/>
                  </a:cubicBezTo>
                  <a:cubicBezTo>
                    <a:pt x="44" y="2255"/>
                    <a:pt x="49" y="2255"/>
                    <a:pt x="54" y="2255"/>
                  </a:cubicBezTo>
                  <a:cubicBezTo>
                    <a:pt x="49" y="2242"/>
                    <a:pt x="43" y="2219"/>
                    <a:pt x="43" y="2188"/>
                  </a:cubicBezTo>
                  <a:cubicBezTo>
                    <a:pt x="43" y="2188"/>
                    <a:pt x="43" y="2187"/>
                    <a:pt x="43" y="2187"/>
                  </a:cubicBezTo>
                  <a:cubicBezTo>
                    <a:pt x="43" y="2187"/>
                    <a:pt x="43" y="2187"/>
                    <a:pt x="43" y="2187"/>
                  </a:cubicBezTo>
                  <a:cubicBezTo>
                    <a:pt x="43" y="2159"/>
                    <a:pt x="48" y="2139"/>
                    <a:pt x="53" y="2126"/>
                  </a:cubicBezTo>
                  <a:moveTo>
                    <a:pt x="87" y="2126"/>
                  </a:moveTo>
                  <a:cubicBezTo>
                    <a:pt x="71" y="2126"/>
                    <a:pt x="71" y="2126"/>
                    <a:pt x="71" y="2126"/>
                  </a:cubicBezTo>
                  <a:cubicBezTo>
                    <a:pt x="67" y="2139"/>
                    <a:pt x="62" y="2159"/>
                    <a:pt x="62" y="2187"/>
                  </a:cubicBezTo>
                  <a:cubicBezTo>
                    <a:pt x="62" y="2219"/>
                    <a:pt x="69" y="2242"/>
                    <a:pt x="74" y="2255"/>
                  </a:cubicBezTo>
                  <a:cubicBezTo>
                    <a:pt x="75" y="2255"/>
                    <a:pt x="76" y="2255"/>
                    <a:pt x="78" y="2255"/>
                  </a:cubicBezTo>
                  <a:cubicBezTo>
                    <a:pt x="81" y="2255"/>
                    <a:pt x="85" y="2255"/>
                    <a:pt x="89" y="2255"/>
                  </a:cubicBezTo>
                  <a:cubicBezTo>
                    <a:pt x="84" y="2242"/>
                    <a:pt x="78" y="2219"/>
                    <a:pt x="78" y="2188"/>
                  </a:cubicBezTo>
                  <a:cubicBezTo>
                    <a:pt x="78" y="2188"/>
                    <a:pt x="78" y="2187"/>
                    <a:pt x="78" y="2187"/>
                  </a:cubicBezTo>
                  <a:cubicBezTo>
                    <a:pt x="78" y="2187"/>
                    <a:pt x="78" y="2187"/>
                    <a:pt x="78" y="2187"/>
                  </a:cubicBezTo>
                  <a:cubicBezTo>
                    <a:pt x="78" y="2159"/>
                    <a:pt x="83" y="2139"/>
                    <a:pt x="87" y="2126"/>
                  </a:cubicBezTo>
                  <a:moveTo>
                    <a:pt x="19" y="143"/>
                  </a:moveTo>
                  <a:cubicBezTo>
                    <a:pt x="18" y="143"/>
                    <a:pt x="17" y="143"/>
                    <a:pt x="16" y="143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5" y="144"/>
                    <a:pt x="15" y="145"/>
                    <a:pt x="14" y="146"/>
                  </a:cubicBezTo>
                  <a:cubicBezTo>
                    <a:pt x="12" y="149"/>
                    <a:pt x="10" y="153"/>
                    <a:pt x="8" y="158"/>
                  </a:cubicBezTo>
                  <a:cubicBezTo>
                    <a:pt x="4" y="168"/>
                    <a:pt x="0" y="184"/>
                    <a:pt x="0" y="206"/>
                  </a:cubicBezTo>
                  <a:cubicBezTo>
                    <a:pt x="0" y="246"/>
                    <a:pt x="14" y="268"/>
                    <a:pt x="16" y="27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15" y="258"/>
                    <a:pt x="9" y="236"/>
                    <a:pt x="9" y="205"/>
                  </a:cubicBezTo>
                  <a:cubicBezTo>
                    <a:pt x="9" y="205"/>
                    <a:pt x="9" y="205"/>
                    <a:pt x="9" y="205"/>
                  </a:cubicBezTo>
                  <a:cubicBezTo>
                    <a:pt x="9" y="205"/>
                    <a:pt x="9" y="205"/>
                    <a:pt x="9" y="205"/>
                  </a:cubicBezTo>
                  <a:cubicBezTo>
                    <a:pt x="9" y="176"/>
                    <a:pt x="14" y="155"/>
                    <a:pt x="19" y="143"/>
                  </a:cubicBezTo>
                  <a:moveTo>
                    <a:pt x="53" y="143"/>
                  </a:moveTo>
                  <a:cubicBezTo>
                    <a:pt x="48" y="143"/>
                    <a:pt x="42" y="143"/>
                    <a:pt x="38" y="143"/>
                  </a:cubicBezTo>
                  <a:cubicBezTo>
                    <a:pt x="33" y="155"/>
                    <a:pt x="28" y="176"/>
                    <a:pt x="28" y="205"/>
                  </a:cubicBezTo>
                  <a:cubicBezTo>
                    <a:pt x="28" y="236"/>
                    <a:pt x="34" y="258"/>
                    <a:pt x="38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49" y="258"/>
                    <a:pt x="43" y="236"/>
                    <a:pt x="43" y="205"/>
                  </a:cubicBezTo>
                  <a:cubicBezTo>
                    <a:pt x="43" y="205"/>
                    <a:pt x="43" y="205"/>
                    <a:pt x="43" y="205"/>
                  </a:cubicBezTo>
                  <a:cubicBezTo>
                    <a:pt x="43" y="205"/>
                    <a:pt x="43" y="205"/>
                    <a:pt x="43" y="205"/>
                  </a:cubicBezTo>
                  <a:cubicBezTo>
                    <a:pt x="43" y="176"/>
                    <a:pt x="49" y="155"/>
                    <a:pt x="53" y="143"/>
                  </a:cubicBezTo>
                  <a:moveTo>
                    <a:pt x="88" y="143"/>
                  </a:moveTo>
                  <a:cubicBezTo>
                    <a:pt x="82" y="143"/>
                    <a:pt x="77" y="143"/>
                    <a:pt x="72" y="143"/>
                  </a:cubicBezTo>
                  <a:cubicBezTo>
                    <a:pt x="68" y="155"/>
                    <a:pt x="62" y="176"/>
                    <a:pt x="62" y="205"/>
                  </a:cubicBezTo>
                  <a:cubicBezTo>
                    <a:pt x="62" y="236"/>
                    <a:pt x="68" y="258"/>
                    <a:pt x="73" y="272"/>
                  </a:cubicBezTo>
                  <a:cubicBezTo>
                    <a:pt x="89" y="272"/>
                    <a:pt x="89" y="272"/>
                    <a:pt x="89" y="272"/>
                  </a:cubicBezTo>
                  <a:cubicBezTo>
                    <a:pt x="84" y="258"/>
                    <a:pt x="78" y="236"/>
                    <a:pt x="78" y="205"/>
                  </a:cubicBezTo>
                  <a:cubicBezTo>
                    <a:pt x="78" y="205"/>
                    <a:pt x="78" y="205"/>
                    <a:pt x="78" y="205"/>
                  </a:cubicBezTo>
                  <a:cubicBezTo>
                    <a:pt x="78" y="205"/>
                    <a:pt x="78" y="205"/>
                    <a:pt x="78" y="205"/>
                  </a:cubicBezTo>
                  <a:cubicBezTo>
                    <a:pt x="78" y="176"/>
                    <a:pt x="83" y="155"/>
                    <a:pt x="88" y="143"/>
                  </a:cubicBezTo>
                  <a:moveTo>
                    <a:pt x="643" y="2"/>
                  </a:moveTo>
                  <a:cubicBezTo>
                    <a:pt x="642" y="3"/>
                    <a:pt x="641" y="5"/>
                    <a:pt x="640" y="7"/>
                  </a:cubicBezTo>
                  <a:cubicBezTo>
                    <a:pt x="637" y="11"/>
                    <a:pt x="634" y="17"/>
                    <a:pt x="630" y="23"/>
                  </a:cubicBezTo>
                  <a:cubicBezTo>
                    <a:pt x="624" y="36"/>
                    <a:pt x="617" y="51"/>
                    <a:pt x="610" y="63"/>
                  </a:cubicBezTo>
                  <a:cubicBezTo>
                    <a:pt x="610" y="63"/>
                    <a:pt x="610" y="63"/>
                    <a:pt x="610" y="63"/>
                  </a:cubicBezTo>
                  <a:cubicBezTo>
                    <a:pt x="610" y="63"/>
                    <a:pt x="610" y="63"/>
                    <a:pt x="610" y="63"/>
                  </a:cubicBezTo>
                  <a:cubicBezTo>
                    <a:pt x="599" y="80"/>
                    <a:pt x="550" y="143"/>
                    <a:pt x="461" y="143"/>
                  </a:cubicBezTo>
                  <a:cubicBezTo>
                    <a:pt x="461" y="143"/>
                    <a:pt x="461" y="143"/>
                    <a:pt x="461" y="143"/>
                  </a:cubicBezTo>
                  <a:cubicBezTo>
                    <a:pt x="461" y="143"/>
                    <a:pt x="461" y="143"/>
                    <a:pt x="461" y="143"/>
                  </a:cubicBezTo>
                  <a:cubicBezTo>
                    <a:pt x="461" y="143"/>
                    <a:pt x="461" y="143"/>
                    <a:pt x="461" y="143"/>
                  </a:cubicBezTo>
                  <a:cubicBezTo>
                    <a:pt x="443" y="143"/>
                    <a:pt x="387" y="143"/>
                    <a:pt x="321" y="143"/>
                  </a:cubicBezTo>
                  <a:cubicBezTo>
                    <a:pt x="251" y="143"/>
                    <a:pt x="168" y="143"/>
                    <a:pt x="107" y="143"/>
                  </a:cubicBezTo>
                  <a:cubicBezTo>
                    <a:pt x="102" y="155"/>
                    <a:pt x="97" y="176"/>
                    <a:pt x="97" y="205"/>
                  </a:cubicBezTo>
                  <a:cubicBezTo>
                    <a:pt x="97" y="236"/>
                    <a:pt x="103" y="258"/>
                    <a:pt x="107" y="272"/>
                  </a:cubicBezTo>
                  <a:cubicBezTo>
                    <a:pt x="378" y="272"/>
                    <a:pt x="378" y="272"/>
                    <a:pt x="378" y="272"/>
                  </a:cubicBezTo>
                  <a:cubicBezTo>
                    <a:pt x="378" y="272"/>
                    <a:pt x="379" y="271"/>
                    <a:pt x="382" y="271"/>
                  </a:cubicBezTo>
                  <a:cubicBezTo>
                    <a:pt x="395" y="271"/>
                    <a:pt x="441" y="273"/>
                    <a:pt x="485" y="299"/>
                  </a:cubicBezTo>
                  <a:cubicBezTo>
                    <a:pt x="528" y="324"/>
                    <a:pt x="568" y="372"/>
                    <a:pt x="568" y="464"/>
                  </a:cubicBezTo>
                  <a:cubicBezTo>
                    <a:pt x="569" y="464"/>
                    <a:pt x="569" y="464"/>
                    <a:pt x="569" y="464"/>
                  </a:cubicBezTo>
                  <a:cubicBezTo>
                    <a:pt x="570" y="580"/>
                    <a:pt x="570" y="762"/>
                    <a:pt x="570" y="960"/>
                  </a:cubicBezTo>
                  <a:cubicBezTo>
                    <a:pt x="570" y="1422"/>
                    <a:pt x="568" y="1971"/>
                    <a:pt x="568" y="1971"/>
                  </a:cubicBezTo>
                  <a:cubicBezTo>
                    <a:pt x="568" y="1971"/>
                    <a:pt x="568" y="1975"/>
                    <a:pt x="568" y="1981"/>
                  </a:cubicBezTo>
                  <a:cubicBezTo>
                    <a:pt x="568" y="1981"/>
                    <a:pt x="568" y="1981"/>
                    <a:pt x="568" y="1981"/>
                  </a:cubicBezTo>
                  <a:cubicBezTo>
                    <a:pt x="568" y="1981"/>
                    <a:pt x="568" y="1981"/>
                    <a:pt x="568" y="1981"/>
                  </a:cubicBezTo>
                  <a:cubicBezTo>
                    <a:pt x="556" y="2051"/>
                    <a:pt x="515" y="2087"/>
                    <a:pt x="474" y="2106"/>
                  </a:cubicBezTo>
                  <a:cubicBezTo>
                    <a:pt x="433" y="2125"/>
                    <a:pt x="392" y="2126"/>
                    <a:pt x="381" y="2126"/>
                  </a:cubicBezTo>
                  <a:cubicBezTo>
                    <a:pt x="379" y="2126"/>
                    <a:pt x="378" y="2126"/>
                    <a:pt x="378" y="2126"/>
                  </a:cubicBezTo>
                  <a:cubicBezTo>
                    <a:pt x="106" y="2126"/>
                    <a:pt x="106" y="2126"/>
                    <a:pt x="106" y="2126"/>
                  </a:cubicBezTo>
                  <a:cubicBezTo>
                    <a:pt x="102" y="2139"/>
                    <a:pt x="97" y="2159"/>
                    <a:pt x="97" y="2187"/>
                  </a:cubicBezTo>
                  <a:cubicBezTo>
                    <a:pt x="97" y="2219"/>
                    <a:pt x="103" y="2242"/>
                    <a:pt x="108" y="2255"/>
                  </a:cubicBezTo>
                  <a:cubicBezTo>
                    <a:pt x="141" y="2255"/>
                    <a:pt x="179" y="2255"/>
                    <a:pt x="218" y="2255"/>
                  </a:cubicBezTo>
                  <a:cubicBezTo>
                    <a:pt x="322" y="2255"/>
                    <a:pt x="434" y="2255"/>
                    <a:pt x="461" y="2255"/>
                  </a:cubicBezTo>
                  <a:cubicBezTo>
                    <a:pt x="513" y="2255"/>
                    <a:pt x="545" y="2286"/>
                    <a:pt x="562" y="2306"/>
                  </a:cubicBezTo>
                  <a:cubicBezTo>
                    <a:pt x="568" y="2312"/>
                    <a:pt x="572" y="2317"/>
                    <a:pt x="574" y="2319"/>
                  </a:cubicBezTo>
                  <a:cubicBezTo>
                    <a:pt x="574" y="2319"/>
                    <a:pt x="574" y="2319"/>
                    <a:pt x="574" y="2319"/>
                  </a:cubicBezTo>
                  <a:cubicBezTo>
                    <a:pt x="574" y="2320"/>
                    <a:pt x="574" y="2320"/>
                    <a:pt x="574" y="2320"/>
                  </a:cubicBezTo>
                  <a:cubicBezTo>
                    <a:pt x="585" y="2333"/>
                    <a:pt x="594" y="2348"/>
                    <a:pt x="600" y="2361"/>
                  </a:cubicBezTo>
                  <a:cubicBezTo>
                    <a:pt x="607" y="2374"/>
                    <a:pt x="612" y="2385"/>
                    <a:pt x="617" y="2391"/>
                  </a:cubicBezTo>
                  <a:cubicBezTo>
                    <a:pt x="627" y="2403"/>
                    <a:pt x="633" y="2427"/>
                    <a:pt x="636" y="2453"/>
                  </a:cubicBezTo>
                  <a:cubicBezTo>
                    <a:pt x="637" y="2461"/>
                    <a:pt x="638" y="2470"/>
                    <a:pt x="638" y="2478"/>
                  </a:cubicBezTo>
                  <a:cubicBezTo>
                    <a:pt x="639" y="2486"/>
                    <a:pt x="639" y="2494"/>
                    <a:pt x="639" y="2502"/>
                  </a:cubicBezTo>
                  <a:cubicBezTo>
                    <a:pt x="640" y="2511"/>
                    <a:pt x="640" y="2520"/>
                    <a:pt x="640" y="2527"/>
                  </a:cubicBezTo>
                  <a:cubicBezTo>
                    <a:pt x="640" y="2528"/>
                    <a:pt x="640" y="2529"/>
                    <a:pt x="640" y="2529"/>
                  </a:cubicBezTo>
                  <a:cubicBezTo>
                    <a:pt x="641" y="2529"/>
                    <a:pt x="641" y="2529"/>
                    <a:pt x="642" y="2528"/>
                  </a:cubicBezTo>
                  <a:cubicBezTo>
                    <a:pt x="643" y="2279"/>
                    <a:pt x="643" y="640"/>
                    <a:pt x="643" y="141"/>
                  </a:cubicBezTo>
                  <a:cubicBezTo>
                    <a:pt x="643" y="66"/>
                    <a:pt x="643" y="17"/>
                    <a:pt x="643" y="2"/>
                  </a:cubicBezTo>
                  <a:moveTo>
                    <a:pt x="853" y="0"/>
                  </a:moveTo>
                  <a:cubicBezTo>
                    <a:pt x="857" y="2530"/>
                    <a:pt x="857" y="2530"/>
                    <a:pt x="857" y="2530"/>
                  </a:cubicBezTo>
                  <a:cubicBezTo>
                    <a:pt x="859" y="2531"/>
                    <a:pt x="860" y="2531"/>
                    <a:pt x="862" y="2532"/>
                  </a:cubicBezTo>
                  <a:cubicBezTo>
                    <a:pt x="860" y="2517"/>
                    <a:pt x="859" y="2498"/>
                    <a:pt x="859" y="2478"/>
                  </a:cubicBezTo>
                  <a:cubicBezTo>
                    <a:pt x="859" y="2459"/>
                    <a:pt x="860" y="2439"/>
                    <a:pt x="864" y="2422"/>
                  </a:cubicBezTo>
                  <a:cubicBezTo>
                    <a:pt x="868" y="2405"/>
                    <a:pt x="875" y="2391"/>
                    <a:pt x="885" y="2383"/>
                  </a:cubicBezTo>
                  <a:cubicBezTo>
                    <a:pt x="905" y="2367"/>
                    <a:pt x="923" y="2336"/>
                    <a:pt x="928" y="2298"/>
                  </a:cubicBezTo>
                  <a:cubicBezTo>
                    <a:pt x="933" y="2260"/>
                    <a:pt x="935" y="2108"/>
                    <a:pt x="935" y="1904"/>
                  </a:cubicBezTo>
                  <a:cubicBezTo>
                    <a:pt x="935" y="1505"/>
                    <a:pt x="929" y="905"/>
                    <a:pt x="929" y="572"/>
                  </a:cubicBezTo>
                  <a:cubicBezTo>
                    <a:pt x="929" y="507"/>
                    <a:pt x="929" y="453"/>
                    <a:pt x="929" y="412"/>
                  </a:cubicBezTo>
                  <a:cubicBezTo>
                    <a:pt x="930" y="395"/>
                    <a:pt x="930" y="379"/>
                    <a:pt x="930" y="363"/>
                  </a:cubicBezTo>
                  <a:cubicBezTo>
                    <a:pt x="930" y="234"/>
                    <a:pt x="922" y="158"/>
                    <a:pt x="906" y="107"/>
                  </a:cubicBezTo>
                  <a:cubicBezTo>
                    <a:pt x="896" y="75"/>
                    <a:pt x="887" y="51"/>
                    <a:pt x="878" y="33"/>
                  </a:cubicBezTo>
                  <a:cubicBezTo>
                    <a:pt x="871" y="18"/>
                    <a:pt x="864" y="7"/>
                    <a:pt x="857" y="2"/>
                  </a:cubicBezTo>
                  <a:cubicBezTo>
                    <a:pt x="856" y="1"/>
                    <a:pt x="855" y="1"/>
                    <a:pt x="853" y="0"/>
                  </a:cubicBezTo>
                </a:path>
              </a:pathLst>
            </a:custGeom>
            <a:solidFill>
              <a:srgbClr val="D3D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80" name="Freeform 25">
              <a:extLst>
                <a:ext uri="{FF2B5EF4-FFF2-40B4-BE49-F238E27FC236}">
                  <a16:creationId xmlns:a16="http://schemas.microsoft.com/office/drawing/2014/main" id="{E75A9D60-7ECE-48CD-B68F-74D2637EE7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3" y="3388"/>
              <a:ext cx="154" cy="3"/>
            </a:xfrm>
            <a:custGeom>
              <a:avLst/>
              <a:gdLst>
                <a:gd name="T0" fmla="*/ 72 w 223"/>
                <a:gd name="T1" fmla="*/ 1 h 5"/>
                <a:gd name="T2" fmla="*/ 72 w 223"/>
                <a:gd name="T3" fmla="*/ 1 h 5"/>
                <a:gd name="T4" fmla="*/ 73 w 223"/>
                <a:gd name="T5" fmla="*/ 1 h 5"/>
                <a:gd name="T6" fmla="*/ 73 w 223"/>
                <a:gd name="T7" fmla="*/ 1 h 5"/>
                <a:gd name="T8" fmla="*/ 72 w 223"/>
                <a:gd name="T9" fmla="*/ 1 h 5"/>
                <a:gd name="T10" fmla="*/ 1 w 223"/>
                <a:gd name="T11" fmla="*/ 0 h 5"/>
                <a:gd name="T12" fmla="*/ 0 w 223"/>
                <a:gd name="T13" fmla="*/ 0 h 5"/>
                <a:gd name="T14" fmla="*/ 0 w 223"/>
                <a:gd name="T15" fmla="*/ 1 h 5"/>
                <a:gd name="T16" fmla="*/ 1 w 223"/>
                <a:gd name="T17" fmla="*/ 1 h 5"/>
                <a:gd name="T18" fmla="*/ 1 w 223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3" h="5">
                  <a:moveTo>
                    <a:pt x="217" y="2"/>
                  </a:moveTo>
                  <a:cubicBezTo>
                    <a:pt x="217" y="3"/>
                    <a:pt x="217" y="3"/>
                    <a:pt x="217" y="3"/>
                  </a:cubicBezTo>
                  <a:cubicBezTo>
                    <a:pt x="219" y="4"/>
                    <a:pt x="221" y="4"/>
                    <a:pt x="223" y="5"/>
                  </a:cubicBezTo>
                  <a:cubicBezTo>
                    <a:pt x="223" y="4"/>
                    <a:pt x="223" y="4"/>
                    <a:pt x="223" y="3"/>
                  </a:cubicBezTo>
                  <a:cubicBezTo>
                    <a:pt x="221" y="3"/>
                    <a:pt x="219" y="2"/>
                    <a:pt x="217" y="2"/>
                  </a:cubicBezTo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2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81" name="Freeform 26">
              <a:extLst>
                <a:ext uri="{FF2B5EF4-FFF2-40B4-BE49-F238E27FC236}">
                  <a16:creationId xmlns:a16="http://schemas.microsoft.com/office/drawing/2014/main" id="{92DBBBE5-6394-486A-A0AC-4D7A5C8E6A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" y="3388"/>
              <a:ext cx="156" cy="19"/>
            </a:xfrm>
            <a:custGeom>
              <a:avLst/>
              <a:gdLst>
                <a:gd name="T0" fmla="*/ 72 w 226"/>
                <a:gd name="T1" fmla="*/ 1 h 27"/>
                <a:gd name="T2" fmla="*/ 72 w 226"/>
                <a:gd name="T3" fmla="*/ 9 h 27"/>
                <a:gd name="T4" fmla="*/ 75 w 226"/>
                <a:gd name="T5" fmla="*/ 8 h 27"/>
                <a:gd name="T6" fmla="*/ 74 w 226"/>
                <a:gd name="T7" fmla="*/ 1 h 27"/>
                <a:gd name="T8" fmla="*/ 72 w 226"/>
                <a:gd name="T9" fmla="*/ 1 h 27"/>
                <a:gd name="T10" fmla="*/ 1 w 226"/>
                <a:gd name="T11" fmla="*/ 0 h 27"/>
                <a:gd name="T12" fmla="*/ 1 w 226"/>
                <a:gd name="T13" fmla="*/ 1 h 27"/>
                <a:gd name="T14" fmla="*/ 0 w 226"/>
                <a:gd name="T15" fmla="*/ 6 h 27"/>
                <a:gd name="T16" fmla="*/ 0 w 226"/>
                <a:gd name="T17" fmla="*/ 6 h 27"/>
                <a:gd name="T18" fmla="*/ 1 w 226"/>
                <a:gd name="T19" fmla="*/ 6 h 27"/>
                <a:gd name="T20" fmla="*/ 1 w 226"/>
                <a:gd name="T21" fmla="*/ 7 h 27"/>
                <a:gd name="T22" fmla="*/ 1 w 226"/>
                <a:gd name="T23" fmla="*/ 0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6" h="27">
                  <a:moveTo>
                    <a:pt x="218" y="2"/>
                  </a:moveTo>
                  <a:cubicBezTo>
                    <a:pt x="218" y="27"/>
                    <a:pt x="218" y="27"/>
                    <a:pt x="218" y="27"/>
                  </a:cubicBezTo>
                  <a:cubicBezTo>
                    <a:pt x="223" y="24"/>
                    <a:pt x="225" y="22"/>
                    <a:pt x="226" y="21"/>
                  </a:cubicBezTo>
                  <a:cubicBezTo>
                    <a:pt x="226" y="19"/>
                    <a:pt x="225" y="13"/>
                    <a:pt x="224" y="4"/>
                  </a:cubicBezTo>
                  <a:cubicBezTo>
                    <a:pt x="222" y="3"/>
                    <a:pt x="220" y="3"/>
                    <a:pt x="218" y="2"/>
                  </a:cubicBezTo>
                  <a:moveTo>
                    <a:pt x="3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10"/>
                    <a:pt x="0" y="16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9"/>
                  </a:cubicBezTo>
                  <a:cubicBezTo>
                    <a:pt x="2" y="19"/>
                    <a:pt x="3" y="20"/>
                    <a:pt x="3" y="20"/>
                  </a:cubicBezTo>
                  <a:cubicBezTo>
                    <a:pt x="3" y="17"/>
                    <a:pt x="3" y="10"/>
                    <a:pt x="3" y="0"/>
                  </a:cubicBezTo>
                </a:path>
              </a:pathLst>
            </a:custGeom>
            <a:solidFill>
              <a:srgbClr val="D2CB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82" name="Freeform 27">
              <a:extLst>
                <a:ext uri="{FF2B5EF4-FFF2-40B4-BE49-F238E27FC236}">
                  <a16:creationId xmlns:a16="http://schemas.microsoft.com/office/drawing/2014/main" id="{9495680D-DBCA-47D7-ABEF-5994EDA37D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3" y="3381"/>
              <a:ext cx="154" cy="9"/>
            </a:xfrm>
            <a:custGeom>
              <a:avLst/>
              <a:gdLst>
                <a:gd name="T0" fmla="*/ 72 w 223"/>
                <a:gd name="T1" fmla="*/ 2 h 12"/>
                <a:gd name="T2" fmla="*/ 72 w 223"/>
                <a:gd name="T3" fmla="*/ 5 h 12"/>
                <a:gd name="T4" fmla="*/ 73 w 223"/>
                <a:gd name="T5" fmla="*/ 5 h 12"/>
                <a:gd name="T6" fmla="*/ 73 w 223"/>
                <a:gd name="T7" fmla="*/ 2 h 12"/>
                <a:gd name="T8" fmla="*/ 72 w 223"/>
                <a:gd name="T9" fmla="*/ 2 h 12"/>
                <a:gd name="T10" fmla="*/ 1 w 223"/>
                <a:gd name="T11" fmla="*/ 0 h 12"/>
                <a:gd name="T12" fmla="*/ 0 w 223"/>
                <a:gd name="T13" fmla="*/ 1 h 12"/>
                <a:gd name="T14" fmla="*/ 0 w 223"/>
                <a:gd name="T15" fmla="*/ 4 h 12"/>
                <a:gd name="T16" fmla="*/ 1 w 223"/>
                <a:gd name="T17" fmla="*/ 4 h 12"/>
                <a:gd name="T18" fmla="*/ 1 w 223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3" h="12">
                  <a:moveTo>
                    <a:pt x="217" y="2"/>
                  </a:moveTo>
                  <a:cubicBezTo>
                    <a:pt x="217" y="11"/>
                    <a:pt x="217" y="11"/>
                    <a:pt x="217" y="11"/>
                  </a:cubicBezTo>
                  <a:cubicBezTo>
                    <a:pt x="219" y="11"/>
                    <a:pt x="221" y="12"/>
                    <a:pt x="223" y="12"/>
                  </a:cubicBezTo>
                  <a:cubicBezTo>
                    <a:pt x="222" y="10"/>
                    <a:pt x="222" y="7"/>
                    <a:pt x="222" y="4"/>
                  </a:cubicBezTo>
                  <a:cubicBezTo>
                    <a:pt x="220" y="3"/>
                    <a:pt x="219" y="3"/>
                    <a:pt x="217" y="2"/>
                  </a:cubicBezTo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4"/>
                    <a:pt x="0" y="7"/>
                    <a:pt x="0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6"/>
                    <a:pt x="2" y="3"/>
                    <a:pt x="2" y="0"/>
                  </a:cubicBezTo>
                </a:path>
              </a:pathLst>
            </a:custGeom>
            <a:solidFill>
              <a:srgbClr val="C5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83" name="Freeform 28">
              <a:extLst>
                <a:ext uri="{FF2B5EF4-FFF2-40B4-BE49-F238E27FC236}">
                  <a16:creationId xmlns:a16="http://schemas.microsoft.com/office/drawing/2014/main" id="{5BBC5575-C31C-4474-BE1C-3D6F8C0AD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" y="1642"/>
              <a:ext cx="648" cy="1781"/>
            </a:xfrm>
            <a:custGeom>
              <a:avLst/>
              <a:gdLst>
                <a:gd name="T0" fmla="*/ 201 w 939"/>
                <a:gd name="T1" fmla="*/ 21 h 2593"/>
                <a:gd name="T2" fmla="*/ 153 w 939"/>
                <a:gd name="T3" fmla="*/ 47 h 2593"/>
                <a:gd name="T4" fmla="*/ 153 w 939"/>
                <a:gd name="T5" fmla="*/ 47 h 2593"/>
                <a:gd name="T6" fmla="*/ 15 w 939"/>
                <a:gd name="T7" fmla="*/ 47 h 2593"/>
                <a:gd name="T8" fmla="*/ 6 w 939"/>
                <a:gd name="T9" fmla="*/ 47 h 2593"/>
                <a:gd name="T10" fmla="*/ 6 w 939"/>
                <a:gd name="T11" fmla="*/ 90 h 2593"/>
                <a:gd name="T12" fmla="*/ 126 w 939"/>
                <a:gd name="T13" fmla="*/ 90 h 2593"/>
                <a:gd name="T14" fmla="*/ 187 w 939"/>
                <a:gd name="T15" fmla="*/ 152 h 2593"/>
                <a:gd name="T16" fmla="*/ 187 w 939"/>
                <a:gd name="T17" fmla="*/ 151 h 2593"/>
                <a:gd name="T18" fmla="*/ 187 w 939"/>
                <a:gd name="T19" fmla="*/ 640 h 2593"/>
                <a:gd name="T20" fmla="*/ 187 w 939"/>
                <a:gd name="T21" fmla="*/ 643 h 2593"/>
                <a:gd name="T22" fmla="*/ 156 w 939"/>
                <a:gd name="T23" fmla="*/ 683 h 2593"/>
                <a:gd name="T24" fmla="*/ 125 w 939"/>
                <a:gd name="T25" fmla="*/ 690 h 2593"/>
                <a:gd name="T26" fmla="*/ 0 w 939"/>
                <a:gd name="T27" fmla="*/ 712 h 2593"/>
                <a:gd name="T28" fmla="*/ 6 w 939"/>
                <a:gd name="T29" fmla="*/ 733 h 2593"/>
                <a:gd name="T30" fmla="*/ 177 w 939"/>
                <a:gd name="T31" fmla="*/ 742 h 2593"/>
                <a:gd name="T32" fmla="*/ 189 w 939"/>
                <a:gd name="T33" fmla="*/ 753 h 2593"/>
                <a:gd name="T34" fmla="*/ 203 w 939"/>
                <a:gd name="T35" fmla="*/ 777 h 2593"/>
                <a:gd name="T36" fmla="*/ 210 w 939"/>
                <a:gd name="T37" fmla="*/ 827 h 2593"/>
                <a:gd name="T38" fmla="*/ 210 w 939"/>
                <a:gd name="T39" fmla="*/ 830 h 2593"/>
                <a:gd name="T40" fmla="*/ 286 w 939"/>
                <a:gd name="T41" fmla="*/ 831 h 2593"/>
                <a:gd name="T42" fmla="*/ 284 w 939"/>
                <a:gd name="T43" fmla="*/ 804 h 2593"/>
                <a:gd name="T44" fmla="*/ 306 w 939"/>
                <a:gd name="T45" fmla="*/ 746 h 2593"/>
                <a:gd name="T46" fmla="*/ 306 w 939"/>
                <a:gd name="T47" fmla="*/ 135 h 2593"/>
                <a:gd name="T48" fmla="*/ 290 w 939"/>
                <a:gd name="T49" fmla="*/ 12 h 2593"/>
                <a:gd name="T50" fmla="*/ 289 w 939"/>
                <a:gd name="T51" fmla="*/ 12 h 2593"/>
                <a:gd name="T52" fmla="*/ 306 w 939"/>
                <a:gd name="T53" fmla="*/ 135 h 2593"/>
                <a:gd name="T54" fmla="*/ 306 w 939"/>
                <a:gd name="T55" fmla="*/ 746 h 2593"/>
                <a:gd name="T56" fmla="*/ 283 w 939"/>
                <a:gd name="T57" fmla="*/ 804 h 2593"/>
                <a:gd name="T58" fmla="*/ 285 w 939"/>
                <a:gd name="T59" fmla="*/ 830 h 2593"/>
                <a:gd name="T60" fmla="*/ 220 w 939"/>
                <a:gd name="T61" fmla="*/ 835 h 2593"/>
                <a:gd name="T62" fmla="*/ 210 w 939"/>
                <a:gd name="T63" fmla="*/ 829 h 2593"/>
                <a:gd name="T64" fmla="*/ 210 w 939"/>
                <a:gd name="T65" fmla="*/ 829 h 2593"/>
                <a:gd name="T66" fmla="*/ 204 w 939"/>
                <a:gd name="T67" fmla="*/ 776 h 2593"/>
                <a:gd name="T68" fmla="*/ 189 w 939"/>
                <a:gd name="T69" fmla="*/ 753 h 2593"/>
                <a:gd name="T70" fmla="*/ 153 w 939"/>
                <a:gd name="T71" fmla="*/ 732 h 2593"/>
                <a:gd name="T72" fmla="*/ 12 w 939"/>
                <a:gd name="T73" fmla="*/ 732 h 2593"/>
                <a:gd name="T74" fmla="*/ 6 w 939"/>
                <a:gd name="T75" fmla="*/ 732 h 2593"/>
                <a:gd name="T76" fmla="*/ 3 w 939"/>
                <a:gd name="T77" fmla="*/ 695 h 2593"/>
                <a:gd name="T78" fmla="*/ 6 w 939"/>
                <a:gd name="T79" fmla="*/ 690 h 2593"/>
                <a:gd name="T80" fmla="*/ 6 w 939"/>
                <a:gd name="T81" fmla="*/ 690 h 2593"/>
                <a:gd name="T82" fmla="*/ 125 w 939"/>
                <a:gd name="T83" fmla="*/ 690 h 2593"/>
                <a:gd name="T84" fmla="*/ 187 w 939"/>
                <a:gd name="T85" fmla="*/ 643 h 2593"/>
                <a:gd name="T86" fmla="*/ 187 w 939"/>
                <a:gd name="T87" fmla="*/ 640 h 2593"/>
                <a:gd name="T88" fmla="*/ 187 w 939"/>
                <a:gd name="T89" fmla="*/ 151 h 2593"/>
                <a:gd name="T90" fmla="*/ 187 w 939"/>
                <a:gd name="T91" fmla="*/ 152 h 2593"/>
                <a:gd name="T92" fmla="*/ 125 w 939"/>
                <a:gd name="T93" fmla="*/ 90 h 2593"/>
                <a:gd name="T94" fmla="*/ 6 w 939"/>
                <a:gd name="T95" fmla="*/ 90 h 2593"/>
                <a:gd name="T96" fmla="*/ 6 w 939"/>
                <a:gd name="T97" fmla="*/ 90 h 2593"/>
                <a:gd name="T98" fmla="*/ 6 w 939"/>
                <a:gd name="T99" fmla="*/ 49 h 2593"/>
                <a:gd name="T100" fmla="*/ 6 w 939"/>
                <a:gd name="T101" fmla="*/ 47 h 2593"/>
                <a:gd name="T102" fmla="*/ 8 w 939"/>
                <a:gd name="T103" fmla="*/ 47 h 2593"/>
                <a:gd name="T104" fmla="*/ 153 w 939"/>
                <a:gd name="T105" fmla="*/ 47 h 2593"/>
                <a:gd name="T106" fmla="*/ 153 w 939"/>
                <a:gd name="T107" fmla="*/ 47 h 2593"/>
                <a:gd name="T108" fmla="*/ 153 w 939"/>
                <a:gd name="T109" fmla="*/ 47 h 2593"/>
                <a:gd name="T110" fmla="*/ 201 w 939"/>
                <a:gd name="T111" fmla="*/ 22 h 2593"/>
                <a:gd name="T112" fmla="*/ 214 w 939"/>
                <a:gd name="T113" fmla="*/ 1 h 25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39" h="2593">
                  <a:moveTo>
                    <a:pt x="649" y="0"/>
                  </a:moveTo>
                  <a:cubicBezTo>
                    <a:pt x="646" y="1"/>
                    <a:pt x="643" y="5"/>
                    <a:pt x="640" y="9"/>
                  </a:cubicBezTo>
                  <a:cubicBezTo>
                    <a:pt x="631" y="23"/>
                    <a:pt x="621" y="49"/>
                    <a:pt x="610" y="66"/>
                  </a:cubicBezTo>
                  <a:cubicBezTo>
                    <a:pt x="611" y="67"/>
                    <a:pt x="611" y="67"/>
                    <a:pt x="611" y="67"/>
                  </a:cubicBezTo>
                  <a:cubicBezTo>
                    <a:pt x="610" y="66"/>
                    <a:pt x="610" y="66"/>
                    <a:pt x="610" y="66"/>
                  </a:cubicBezTo>
                  <a:cubicBezTo>
                    <a:pt x="599" y="83"/>
                    <a:pt x="551" y="145"/>
                    <a:pt x="463" y="145"/>
                  </a:cubicBezTo>
                  <a:cubicBezTo>
                    <a:pt x="463" y="145"/>
                    <a:pt x="463" y="145"/>
                    <a:pt x="463" y="145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463" y="145"/>
                    <a:pt x="463" y="145"/>
                    <a:pt x="463" y="145"/>
                  </a:cubicBezTo>
                  <a:cubicBezTo>
                    <a:pt x="445" y="145"/>
                    <a:pt x="389" y="145"/>
                    <a:pt x="323" y="145"/>
                  </a:cubicBezTo>
                  <a:cubicBezTo>
                    <a:pt x="257" y="145"/>
                    <a:pt x="181" y="145"/>
                    <a:pt x="121" y="145"/>
                  </a:cubicBezTo>
                  <a:cubicBezTo>
                    <a:pt x="91" y="145"/>
                    <a:pt x="65" y="145"/>
                    <a:pt x="47" y="145"/>
                  </a:cubicBezTo>
                  <a:cubicBezTo>
                    <a:pt x="38" y="145"/>
                    <a:pt x="30" y="145"/>
                    <a:pt x="25" y="145"/>
                  </a:cubicBezTo>
                  <a:cubicBezTo>
                    <a:pt x="20" y="145"/>
                    <a:pt x="18" y="145"/>
                    <a:pt x="1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7" y="146"/>
                    <a:pt x="0" y="166"/>
                    <a:pt x="0" y="210"/>
                  </a:cubicBezTo>
                  <a:cubicBezTo>
                    <a:pt x="0" y="254"/>
                    <a:pt x="17" y="277"/>
                    <a:pt x="17" y="277"/>
                  </a:cubicBezTo>
                  <a:cubicBezTo>
                    <a:pt x="17" y="278"/>
                    <a:pt x="17" y="278"/>
                    <a:pt x="17" y="278"/>
                  </a:cubicBezTo>
                  <a:cubicBezTo>
                    <a:pt x="380" y="278"/>
                    <a:pt x="380" y="278"/>
                    <a:pt x="380" y="278"/>
                  </a:cubicBezTo>
                  <a:cubicBezTo>
                    <a:pt x="380" y="278"/>
                    <a:pt x="381" y="277"/>
                    <a:pt x="384" y="277"/>
                  </a:cubicBezTo>
                  <a:cubicBezTo>
                    <a:pt x="396" y="277"/>
                    <a:pt x="443" y="279"/>
                    <a:pt x="486" y="304"/>
                  </a:cubicBezTo>
                  <a:cubicBezTo>
                    <a:pt x="528" y="329"/>
                    <a:pt x="568" y="377"/>
                    <a:pt x="568" y="470"/>
                  </a:cubicBezTo>
                  <a:cubicBezTo>
                    <a:pt x="570" y="470"/>
                    <a:pt x="570" y="470"/>
                    <a:pt x="570" y="470"/>
                  </a:cubicBezTo>
                  <a:cubicBezTo>
                    <a:pt x="570" y="470"/>
                    <a:pt x="570" y="469"/>
                    <a:pt x="571" y="468"/>
                  </a:cubicBezTo>
                  <a:cubicBezTo>
                    <a:pt x="570" y="468"/>
                    <a:pt x="570" y="468"/>
                    <a:pt x="570" y="468"/>
                  </a:cubicBezTo>
                  <a:cubicBezTo>
                    <a:pt x="569" y="468"/>
                    <a:pt x="569" y="468"/>
                    <a:pt x="569" y="468"/>
                  </a:cubicBezTo>
                  <a:cubicBezTo>
                    <a:pt x="570" y="584"/>
                    <a:pt x="570" y="766"/>
                    <a:pt x="570" y="964"/>
                  </a:cubicBezTo>
                  <a:cubicBezTo>
                    <a:pt x="570" y="1195"/>
                    <a:pt x="570" y="1447"/>
                    <a:pt x="569" y="1642"/>
                  </a:cubicBezTo>
                  <a:cubicBezTo>
                    <a:pt x="569" y="1838"/>
                    <a:pt x="568" y="1975"/>
                    <a:pt x="568" y="1975"/>
                  </a:cubicBezTo>
                  <a:cubicBezTo>
                    <a:pt x="569" y="1975"/>
                    <a:pt x="569" y="1975"/>
                    <a:pt x="569" y="1975"/>
                  </a:cubicBezTo>
                  <a:cubicBezTo>
                    <a:pt x="568" y="1975"/>
                    <a:pt x="568" y="1975"/>
                    <a:pt x="568" y="1975"/>
                  </a:cubicBezTo>
                  <a:cubicBezTo>
                    <a:pt x="568" y="1975"/>
                    <a:pt x="568" y="1979"/>
                    <a:pt x="568" y="1985"/>
                  </a:cubicBezTo>
                  <a:cubicBezTo>
                    <a:pt x="569" y="1985"/>
                    <a:pt x="569" y="1985"/>
                    <a:pt x="569" y="1985"/>
                  </a:cubicBezTo>
                  <a:cubicBezTo>
                    <a:pt x="568" y="1985"/>
                    <a:pt x="568" y="1985"/>
                    <a:pt x="568" y="1985"/>
                  </a:cubicBezTo>
                  <a:cubicBezTo>
                    <a:pt x="556" y="2054"/>
                    <a:pt x="515" y="2090"/>
                    <a:pt x="475" y="2108"/>
                  </a:cubicBezTo>
                  <a:cubicBezTo>
                    <a:pt x="434" y="2127"/>
                    <a:pt x="394" y="2128"/>
                    <a:pt x="383" y="2128"/>
                  </a:cubicBezTo>
                  <a:cubicBezTo>
                    <a:pt x="381" y="2128"/>
                    <a:pt x="381" y="2128"/>
                    <a:pt x="381" y="2128"/>
                  </a:cubicBezTo>
                  <a:cubicBezTo>
                    <a:pt x="381" y="2128"/>
                    <a:pt x="381" y="2128"/>
                    <a:pt x="381" y="2128"/>
                  </a:cubicBezTo>
                  <a:cubicBezTo>
                    <a:pt x="18" y="2128"/>
                    <a:pt x="18" y="2128"/>
                    <a:pt x="18" y="2128"/>
                  </a:cubicBezTo>
                  <a:cubicBezTo>
                    <a:pt x="17" y="2129"/>
                    <a:pt x="17" y="2129"/>
                    <a:pt x="17" y="2129"/>
                  </a:cubicBezTo>
                  <a:cubicBezTo>
                    <a:pt x="17" y="2129"/>
                    <a:pt x="0" y="2151"/>
                    <a:pt x="0" y="2196"/>
                  </a:cubicBezTo>
                  <a:cubicBezTo>
                    <a:pt x="0" y="2240"/>
                    <a:pt x="17" y="2260"/>
                    <a:pt x="17" y="2260"/>
                  </a:cubicBezTo>
                  <a:cubicBezTo>
                    <a:pt x="18" y="2261"/>
                    <a:pt x="18" y="2261"/>
                    <a:pt x="18" y="2261"/>
                  </a:cubicBezTo>
                  <a:cubicBezTo>
                    <a:pt x="18" y="2261"/>
                    <a:pt x="18" y="2261"/>
                    <a:pt x="18" y="2261"/>
                  </a:cubicBezTo>
                  <a:cubicBezTo>
                    <a:pt x="18" y="2261"/>
                    <a:pt x="24" y="2261"/>
                    <a:pt x="35" y="2261"/>
                  </a:cubicBezTo>
                  <a:cubicBezTo>
                    <a:pt x="110" y="2261"/>
                    <a:pt x="415" y="2261"/>
                    <a:pt x="463" y="2261"/>
                  </a:cubicBezTo>
                  <a:cubicBezTo>
                    <a:pt x="497" y="2261"/>
                    <a:pt x="523" y="2274"/>
                    <a:pt x="541" y="2289"/>
                  </a:cubicBezTo>
                  <a:cubicBezTo>
                    <a:pt x="550" y="2297"/>
                    <a:pt x="557" y="2304"/>
                    <a:pt x="562" y="2311"/>
                  </a:cubicBezTo>
                  <a:cubicBezTo>
                    <a:pt x="568" y="2317"/>
                    <a:pt x="572" y="2323"/>
                    <a:pt x="575" y="2325"/>
                  </a:cubicBezTo>
                  <a:cubicBezTo>
                    <a:pt x="575" y="2324"/>
                    <a:pt x="575" y="2324"/>
                    <a:pt x="575" y="2324"/>
                  </a:cubicBezTo>
                  <a:cubicBezTo>
                    <a:pt x="574" y="2325"/>
                    <a:pt x="574" y="2325"/>
                    <a:pt x="574" y="2325"/>
                  </a:cubicBezTo>
                  <a:cubicBezTo>
                    <a:pt x="586" y="2338"/>
                    <a:pt x="594" y="2353"/>
                    <a:pt x="600" y="2366"/>
                  </a:cubicBezTo>
                  <a:cubicBezTo>
                    <a:pt x="607" y="2379"/>
                    <a:pt x="612" y="2390"/>
                    <a:pt x="617" y="2396"/>
                  </a:cubicBezTo>
                  <a:cubicBezTo>
                    <a:pt x="627" y="2408"/>
                    <a:pt x="633" y="2432"/>
                    <a:pt x="636" y="2457"/>
                  </a:cubicBezTo>
                  <a:cubicBezTo>
                    <a:pt x="639" y="2483"/>
                    <a:pt x="640" y="2511"/>
                    <a:pt x="640" y="2531"/>
                  </a:cubicBezTo>
                  <a:cubicBezTo>
                    <a:pt x="640" y="2540"/>
                    <a:pt x="640" y="2547"/>
                    <a:pt x="639" y="2552"/>
                  </a:cubicBezTo>
                  <a:cubicBezTo>
                    <a:pt x="639" y="2557"/>
                    <a:pt x="639" y="2560"/>
                    <a:pt x="639" y="2560"/>
                  </a:cubicBezTo>
                  <a:cubicBezTo>
                    <a:pt x="639" y="2561"/>
                    <a:pt x="639" y="2561"/>
                    <a:pt x="639" y="2561"/>
                  </a:cubicBezTo>
                  <a:cubicBezTo>
                    <a:pt x="639" y="2561"/>
                    <a:pt x="639" y="2561"/>
                    <a:pt x="639" y="2561"/>
                  </a:cubicBezTo>
                  <a:cubicBezTo>
                    <a:pt x="640" y="2561"/>
                    <a:pt x="676" y="2593"/>
                    <a:pt x="757" y="2593"/>
                  </a:cubicBezTo>
                  <a:cubicBezTo>
                    <a:pt x="838" y="2593"/>
                    <a:pt x="869" y="2564"/>
                    <a:pt x="869" y="2564"/>
                  </a:cubicBezTo>
                  <a:cubicBezTo>
                    <a:pt x="870" y="2564"/>
                    <a:pt x="870" y="2564"/>
                    <a:pt x="870" y="2564"/>
                  </a:cubicBezTo>
                  <a:cubicBezTo>
                    <a:pt x="869" y="2563"/>
                    <a:pt x="869" y="2563"/>
                    <a:pt x="869" y="2563"/>
                  </a:cubicBezTo>
                  <a:cubicBezTo>
                    <a:pt x="869" y="2563"/>
                    <a:pt x="869" y="2561"/>
                    <a:pt x="868" y="2557"/>
                  </a:cubicBezTo>
                  <a:cubicBezTo>
                    <a:pt x="867" y="2544"/>
                    <a:pt x="863" y="2514"/>
                    <a:pt x="863" y="2482"/>
                  </a:cubicBezTo>
                  <a:cubicBezTo>
                    <a:pt x="863" y="2463"/>
                    <a:pt x="864" y="2444"/>
                    <a:pt x="868" y="2427"/>
                  </a:cubicBezTo>
                  <a:cubicBezTo>
                    <a:pt x="872" y="2410"/>
                    <a:pt x="878" y="2396"/>
                    <a:pt x="888" y="2388"/>
                  </a:cubicBezTo>
                  <a:cubicBezTo>
                    <a:pt x="909" y="2372"/>
                    <a:pt x="927" y="2341"/>
                    <a:pt x="932" y="2302"/>
                  </a:cubicBezTo>
                  <a:cubicBezTo>
                    <a:pt x="937" y="2264"/>
                    <a:pt x="939" y="2112"/>
                    <a:pt x="939" y="1908"/>
                  </a:cubicBezTo>
                  <a:cubicBezTo>
                    <a:pt x="939" y="1509"/>
                    <a:pt x="933" y="909"/>
                    <a:pt x="933" y="576"/>
                  </a:cubicBezTo>
                  <a:cubicBezTo>
                    <a:pt x="933" y="511"/>
                    <a:pt x="933" y="457"/>
                    <a:pt x="933" y="416"/>
                  </a:cubicBezTo>
                  <a:cubicBezTo>
                    <a:pt x="934" y="399"/>
                    <a:pt x="934" y="383"/>
                    <a:pt x="934" y="367"/>
                  </a:cubicBezTo>
                  <a:cubicBezTo>
                    <a:pt x="934" y="238"/>
                    <a:pt x="926" y="162"/>
                    <a:pt x="910" y="110"/>
                  </a:cubicBezTo>
                  <a:cubicBezTo>
                    <a:pt x="900" y="79"/>
                    <a:pt x="891" y="54"/>
                    <a:pt x="882" y="36"/>
                  </a:cubicBezTo>
                  <a:cubicBezTo>
                    <a:pt x="873" y="18"/>
                    <a:pt x="865" y="6"/>
                    <a:pt x="857" y="1"/>
                  </a:cubicBezTo>
                  <a:cubicBezTo>
                    <a:pt x="856" y="3"/>
                    <a:pt x="856" y="3"/>
                    <a:pt x="856" y="3"/>
                  </a:cubicBezTo>
                  <a:cubicBezTo>
                    <a:pt x="863" y="8"/>
                    <a:pt x="872" y="19"/>
                    <a:pt x="880" y="37"/>
                  </a:cubicBezTo>
                  <a:cubicBezTo>
                    <a:pt x="889" y="55"/>
                    <a:pt x="898" y="79"/>
                    <a:pt x="908" y="111"/>
                  </a:cubicBezTo>
                  <a:cubicBezTo>
                    <a:pt x="924" y="162"/>
                    <a:pt x="932" y="238"/>
                    <a:pt x="932" y="367"/>
                  </a:cubicBezTo>
                  <a:cubicBezTo>
                    <a:pt x="932" y="383"/>
                    <a:pt x="932" y="399"/>
                    <a:pt x="931" y="416"/>
                  </a:cubicBezTo>
                  <a:cubicBezTo>
                    <a:pt x="931" y="457"/>
                    <a:pt x="931" y="511"/>
                    <a:pt x="931" y="576"/>
                  </a:cubicBezTo>
                  <a:cubicBezTo>
                    <a:pt x="931" y="909"/>
                    <a:pt x="937" y="1509"/>
                    <a:pt x="937" y="1908"/>
                  </a:cubicBezTo>
                  <a:cubicBezTo>
                    <a:pt x="937" y="2112"/>
                    <a:pt x="935" y="2264"/>
                    <a:pt x="930" y="2302"/>
                  </a:cubicBezTo>
                  <a:cubicBezTo>
                    <a:pt x="925" y="2340"/>
                    <a:pt x="907" y="2371"/>
                    <a:pt x="887" y="2387"/>
                  </a:cubicBezTo>
                  <a:cubicBezTo>
                    <a:pt x="877" y="2395"/>
                    <a:pt x="870" y="2409"/>
                    <a:pt x="866" y="2426"/>
                  </a:cubicBezTo>
                  <a:cubicBezTo>
                    <a:pt x="862" y="2443"/>
                    <a:pt x="861" y="2463"/>
                    <a:pt x="861" y="2482"/>
                  </a:cubicBezTo>
                  <a:cubicBezTo>
                    <a:pt x="861" y="2524"/>
                    <a:pt x="867" y="2564"/>
                    <a:pt x="867" y="2564"/>
                  </a:cubicBezTo>
                  <a:cubicBezTo>
                    <a:pt x="868" y="2564"/>
                    <a:pt x="868" y="2564"/>
                    <a:pt x="868" y="2564"/>
                  </a:cubicBezTo>
                  <a:cubicBezTo>
                    <a:pt x="868" y="2563"/>
                    <a:pt x="868" y="2563"/>
                    <a:pt x="868" y="2563"/>
                  </a:cubicBezTo>
                  <a:cubicBezTo>
                    <a:pt x="867" y="2563"/>
                    <a:pt x="867" y="2563"/>
                    <a:pt x="867" y="2563"/>
                  </a:cubicBezTo>
                  <a:cubicBezTo>
                    <a:pt x="864" y="2566"/>
                    <a:pt x="833" y="2591"/>
                    <a:pt x="757" y="2591"/>
                  </a:cubicBezTo>
                  <a:cubicBezTo>
                    <a:pt x="717" y="2591"/>
                    <a:pt x="688" y="2583"/>
                    <a:pt x="669" y="2575"/>
                  </a:cubicBezTo>
                  <a:cubicBezTo>
                    <a:pt x="659" y="2571"/>
                    <a:pt x="652" y="2567"/>
                    <a:pt x="648" y="2564"/>
                  </a:cubicBezTo>
                  <a:cubicBezTo>
                    <a:pt x="645" y="2563"/>
                    <a:pt x="644" y="2562"/>
                    <a:pt x="642" y="2561"/>
                  </a:cubicBezTo>
                  <a:cubicBezTo>
                    <a:pt x="642" y="2560"/>
                    <a:pt x="642" y="2560"/>
                    <a:pt x="641" y="2560"/>
                  </a:cubicBezTo>
                  <a:cubicBezTo>
                    <a:pt x="641" y="2559"/>
                    <a:pt x="641" y="2559"/>
                    <a:pt x="641" y="2559"/>
                  </a:cubicBezTo>
                  <a:cubicBezTo>
                    <a:pt x="640" y="2560"/>
                    <a:pt x="640" y="2560"/>
                    <a:pt x="640" y="2560"/>
                  </a:cubicBezTo>
                  <a:cubicBezTo>
                    <a:pt x="641" y="2560"/>
                    <a:pt x="641" y="2560"/>
                    <a:pt x="641" y="2560"/>
                  </a:cubicBezTo>
                  <a:cubicBezTo>
                    <a:pt x="641" y="2560"/>
                    <a:pt x="642" y="2549"/>
                    <a:pt x="642" y="2531"/>
                  </a:cubicBezTo>
                  <a:cubicBezTo>
                    <a:pt x="642" y="2511"/>
                    <a:pt x="641" y="2483"/>
                    <a:pt x="638" y="2457"/>
                  </a:cubicBezTo>
                  <a:cubicBezTo>
                    <a:pt x="635" y="2431"/>
                    <a:pt x="629" y="2407"/>
                    <a:pt x="619" y="2395"/>
                  </a:cubicBezTo>
                  <a:cubicBezTo>
                    <a:pt x="614" y="2389"/>
                    <a:pt x="609" y="2378"/>
                    <a:pt x="602" y="2365"/>
                  </a:cubicBezTo>
                  <a:cubicBezTo>
                    <a:pt x="596" y="2352"/>
                    <a:pt x="587" y="2337"/>
                    <a:pt x="576" y="2324"/>
                  </a:cubicBezTo>
                  <a:cubicBezTo>
                    <a:pt x="576" y="2323"/>
                    <a:pt x="576" y="2323"/>
                    <a:pt x="576" y="2323"/>
                  </a:cubicBezTo>
                  <a:cubicBezTo>
                    <a:pt x="576" y="2323"/>
                    <a:pt x="576" y="2323"/>
                    <a:pt x="576" y="2323"/>
                  </a:cubicBezTo>
                  <a:cubicBezTo>
                    <a:pt x="574" y="2321"/>
                    <a:pt x="570" y="2316"/>
                    <a:pt x="564" y="2310"/>
                  </a:cubicBezTo>
                  <a:cubicBezTo>
                    <a:pt x="547" y="2290"/>
                    <a:pt x="515" y="2259"/>
                    <a:pt x="463" y="2259"/>
                  </a:cubicBezTo>
                  <a:cubicBezTo>
                    <a:pt x="436" y="2259"/>
                    <a:pt x="324" y="2259"/>
                    <a:pt x="220" y="2259"/>
                  </a:cubicBezTo>
                  <a:cubicBezTo>
                    <a:pt x="168" y="2259"/>
                    <a:pt x="117" y="2259"/>
                    <a:pt x="80" y="2259"/>
                  </a:cubicBezTo>
                  <a:cubicBezTo>
                    <a:pt x="61" y="2259"/>
                    <a:pt x="46" y="2259"/>
                    <a:pt x="35" y="2259"/>
                  </a:cubicBezTo>
                  <a:cubicBezTo>
                    <a:pt x="24" y="2259"/>
                    <a:pt x="18" y="2259"/>
                    <a:pt x="18" y="2259"/>
                  </a:cubicBezTo>
                  <a:cubicBezTo>
                    <a:pt x="18" y="2260"/>
                    <a:pt x="18" y="2260"/>
                    <a:pt x="18" y="2260"/>
                  </a:cubicBezTo>
                  <a:cubicBezTo>
                    <a:pt x="19" y="2259"/>
                    <a:pt x="19" y="2259"/>
                    <a:pt x="19" y="2259"/>
                  </a:cubicBezTo>
                  <a:cubicBezTo>
                    <a:pt x="19" y="2259"/>
                    <a:pt x="19" y="2259"/>
                    <a:pt x="19" y="2259"/>
                  </a:cubicBezTo>
                  <a:cubicBezTo>
                    <a:pt x="17" y="2256"/>
                    <a:pt x="2" y="2237"/>
                    <a:pt x="2" y="2196"/>
                  </a:cubicBezTo>
                  <a:cubicBezTo>
                    <a:pt x="2" y="2174"/>
                    <a:pt x="6" y="2157"/>
                    <a:pt x="10" y="2146"/>
                  </a:cubicBezTo>
                  <a:cubicBezTo>
                    <a:pt x="13" y="2141"/>
                    <a:pt x="15" y="2137"/>
                    <a:pt x="16" y="2134"/>
                  </a:cubicBezTo>
                  <a:cubicBezTo>
                    <a:pt x="17" y="2132"/>
                    <a:pt x="18" y="2131"/>
                    <a:pt x="18" y="2131"/>
                  </a:cubicBezTo>
                  <a:cubicBezTo>
                    <a:pt x="19" y="2130"/>
                    <a:pt x="19" y="2130"/>
                    <a:pt x="19" y="2130"/>
                  </a:cubicBezTo>
                  <a:cubicBezTo>
                    <a:pt x="19" y="2130"/>
                    <a:pt x="19" y="2130"/>
                    <a:pt x="19" y="2130"/>
                  </a:cubicBezTo>
                  <a:cubicBezTo>
                    <a:pt x="18" y="2129"/>
                    <a:pt x="18" y="2129"/>
                    <a:pt x="18" y="2129"/>
                  </a:cubicBezTo>
                  <a:cubicBezTo>
                    <a:pt x="18" y="2130"/>
                    <a:pt x="18" y="2130"/>
                    <a:pt x="18" y="2130"/>
                  </a:cubicBezTo>
                  <a:cubicBezTo>
                    <a:pt x="381" y="2130"/>
                    <a:pt x="381" y="2130"/>
                    <a:pt x="381" y="2130"/>
                  </a:cubicBezTo>
                  <a:cubicBezTo>
                    <a:pt x="381" y="2129"/>
                    <a:pt x="381" y="2129"/>
                    <a:pt x="381" y="2129"/>
                  </a:cubicBezTo>
                  <a:cubicBezTo>
                    <a:pt x="380" y="2130"/>
                    <a:pt x="380" y="2130"/>
                    <a:pt x="380" y="2130"/>
                  </a:cubicBezTo>
                  <a:cubicBezTo>
                    <a:pt x="380" y="2130"/>
                    <a:pt x="381" y="2130"/>
                    <a:pt x="383" y="2130"/>
                  </a:cubicBezTo>
                  <a:cubicBezTo>
                    <a:pt x="394" y="2130"/>
                    <a:pt x="435" y="2129"/>
                    <a:pt x="476" y="2110"/>
                  </a:cubicBezTo>
                  <a:cubicBezTo>
                    <a:pt x="517" y="2091"/>
                    <a:pt x="558" y="2055"/>
                    <a:pt x="570" y="1985"/>
                  </a:cubicBezTo>
                  <a:cubicBezTo>
                    <a:pt x="570" y="1985"/>
                    <a:pt x="570" y="1985"/>
                    <a:pt x="570" y="1985"/>
                  </a:cubicBezTo>
                  <a:cubicBezTo>
                    <a:pt x="570" y="1985"/>
                    <a:pt x="570" y="1985"/>
                    <a:pt x="570" y="1985"/>
                  </a:cubicBezTo>
                  <a:cubicBezTo>
                    <a:pt x="570" y="1979"/>
                    <a:pt x="570" y="1975"/>
                    <a:pt x="570" y="1975"/>
                  </a:cubicBezTo>
                  <a:cubicBezTo>
                    <a:pt x="570" y="1975"/>
                    <a:pt x="572" y="1426"/>
                    <a:pt x="572" y="964"/>
                  </a:cubicBezTo>
                  <a:cubicBezTo>
                    <a:pt x="572" y="766"/>
                    <a:pt x="572" y="584"/>
                    <a:pt x="571" y="468"/>
                  </a:cubicBezTo>
                  <a:cubicBezTo>
                    <a:pt x="569" y="468"/>
                    <a:pt x="569" y="468"/>
                    <a:pt x="569" y="468"/>
                  </a:cubicBezTo>
                  <a:cubicBezTo>
                    <a:pt x="568" y="469"/>
                    <a:pt x="568" y="470"/>
                    <a:pt x="568" y="470"/>
                  </a:cubicBezTo>
                  <a:cubicBezTo>
                    <a:pt x="569" y="470"/>
                    <a:pt x="569" y="470"/>
                    <a:pt x="569" y="470"/>
                  </a:cubicBezTo>
                  <a:cubicBezTo>
                    <a:pt x="570" y="470"/>
                    <a:pt x="570" y="470"/>
                    <a:pt x="570" y="470"/>
                  </a:cubicBezTo>
                  <a:cubicBezTo>
                    <a:pt x="570" y="377"/>
                    <a:pt x="530" y="328"/>
                    <a:pt x="487" y="303"/>
                  </a:cubicBezTo>
                  <a:cubicBezTo>
                    <a:pt x="443" y="277"/>
                    <a:pt x="397" y="275"/>
                    <a:pt x="384" y="275"/>
                  </a:cubicBezTo>
                  <a:cubicBezTo>
                    <a:pt x="381" y="275"/>
                    <a:pt x="380" y="276"/>
                    <a:pt x="380" y="276"/>
                  </a:cubicBezTo>
                  <a:cubicBezTo>
                    <a:pt x="380" y="277"/>
                    <a:pt x="380" y="277"/>
                    <a:pt x="380" y="277"/>
                  </a:cubicBezTo>
                  <a:cubicBezTo>
                    <a:pt x="380" y="276"/>
                    <a:pt x="380" y="276"/>
                    <a:pt x="380" y="276"/>
                  </a:cubicBezTo>
                  <a:cubicBezTo>
                    <a:pt x="18" y="276"/>
                    <a:pt x="18" y="276"/>
                    <a:pt x="18" y="276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9" y="276"/>
                    <a:pt x="19" y="276"/>
                    <a:pt x="19" y="276"/>
                  </a:cubicBezTo>
                  <a:cubicBezTo>
                    <a:pt x="18" y="276"/>
                    <a:pt x="18" y="276"/>
                    <a:pt x="18" y="276"/>
                  </a:cubicBezTo>
                  <a:cubicBezTo>
                    <a:pt x="17" y="273"/>
                    <a:pt x="2" y="251"/>
                    <a:pt x="2" y="210"/>
                  </a:cubicBezTo>
                  <a:cubicBezTo>
                    <a:pt x="2" y="188"/>
                    <a:pt x="6" y="172"/>
                    <a:pt x="10" y="162"/>
                  </a:cubicBezTo>
                  <a:cubicBezTo>
                    <a:pt x="12" y="157"/>
                    <a:pt x="14" y="153"/>
                    <a:pt x="16" y="150"/>
                  </a:cubicBezTo>
                  <a:cubicBezTo>
                    <a:pt x="17" y="149"/>
                    <a:pt x="17" y="148"/>
                    <a:pt x="18" y="148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9" y="147"/>
                    <a:pt x="19" y="147"/>
                    <a:pt x="19" y="147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20" y="147"/>
                    <a:pt x="25" y="147"/>
                  </a:cubicBezTo>
                  <a:cubicBezTo>
                    <a:pt x="60" y="147"/>
                    <a:pt x="208" y="147"/>
                    <a:pt x="323" y="147"/>
                  </a:cubicBezTo>
                  <a:cubicBezTo>
                    <a:pt x="389" y="147"/>
                    <a:pt x="445" y="147"/>
                    <a:pt x="463" y="147"/>
                  </a:cubicBezTo>
                  <a:cubicBezTo>
                    <a:pt x="463" y="147"/>
                    <a:pt x="463" y="147"/>
                    <a:pt x="463" y="147"/>
                  </a:cubicBezTo>
                  <a:cubicBezTo>
                    <a:pt x="463" y="147"/>
                    <a:pt x="463" y="147"/>
                    <a:pt x="463" y="147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463" y="147"/>
                    <a:pt x="463" y="147"/>
                    <a:pt x="463" y="147"/>
                  </a:cubicBezTo>
                  <a:cubicBezTo>
                    <a:pt x="463" y="147"/>
                    <a:pt x="463" y="147"/>
                    <a:pt x="463" y="147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463" y="147"/>
                    <a:pt x="463" y="147"/>
                    <a:pt x="463" y="147"/>
                  </a:cubicBezTo>
                  <a:cubicBezTo>
                    <a:pt x="552" y="147"/>
                    <a:pt x="601" y="84"/>
                    <a:pt x="612" y="67"/>
                  </a:cubicBezTo>
                  <a:cubicBezTo>
                    <a:pt x="612" y="67"/>
                    <a:pt x="612" y="67"/>
                    <a:pt x="612" y="67"/>
                  </a:cubicBezTo>
                  <a:cubicBezTo>
                    <a:pt x="612" y="67"/>
                    <a:pt x="612" y="67"/>
                    <a:pt x="612" y="67"/>
                  </a:cubicBezTo>
                  <a:cubicBezTo>
                    <a:pt x="619" y="55"/>
                    <a:pt x="626" y="40"/>
                    <a:pt x="632" y="27"/>
                  </a:cubicBezTo>
                  <a:cubicBezTo>
                    <a:pt x="636" y="21"/>
                    <a:pt x="639" y="15"/>
                    <a:pt x="642" y="11"/>
                  </a:cubicBezTo>
                  <a:cubicBezTo>
                    <a:pt x="645" y="6"/>
                    <a:pt x="647" y="3"/>
                    <a:pt x="650" y="2"/>
                  </a:cubicBezTo>
                  <a:cubicBezTo>
                    <a:pt x="649" y="0"/>
                    <a:pt x="649" y="0"/>
                    <a:pt x="64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84" name="Freeform 29">
              <a:extLst>
                <a:ext uri="{FF2B5EF4-FFF2-40B4-BE49-F238E27FC236}">
                  <a16:creationId xmlns:a16="http://schemas.microsoft.com/office/drawing/2014/main" id="{162FE10B-69E1-4902-A12F-42860C8B0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" y="841"/>
              <a:ext cx="175" cy="2580"/>
            </a:xfrm>
            <a:custGeom>
              <a:avLst/>
              <a:gdLst>
                <a:gd name="T0" fmla="*/ 76 w 253"/>
                <a:gd name="T1" fmla="*/ 378 h 3755"/>
                <a:gd name="T2" fmla="*/ 77 w 253"/>
                <a:gd name="T3" fmla="*/ 353 h 3755"/>
                <a:gd name="T4" fmla="*/ 83 w 253"/>
                <a:gd name="T5" fmla="*/ 249 h 3755"/>
                <a:gd name="T6" fmla="*/ 83 w 253"/>
                <a:gd name="T7" fmla="*/ 17 h 3755"/>
                <a:gd name="T8" fmla="*/ 42 w 253"/>
                <a:gd name="T9" fmla="*/ 0 h 3755"/>
                <a:gd name="T10" fmla="*/ 3 w 253"/>
                <a:gd name="T11" fmla="*/ 17 h 3755"/>
                <a:gd name="T12" fmla="*/ 3 w 253"/>
                <a:gd name="T13" fmla="*/ 247 h 3755"/>
                <a:gd name="T14" fmla="*/ 9 w 253"/>
                <a:gd name="T15" fmla="*/ 353 h 3755"/>
                <a:gd name="T16" fmla="*/ 9 w 253"/>
                <a:gd name="T17" fmla="*/ 379 h 3755"/>
                <a:gd name="T18" fmla="*/ 9 w 253"/>
                <a:gd name="T19" fmla="*/ 1210 h 3755"/>
                <a:gd name="T20" fmla="*/ 43 w 253"/>
                <a:gd name="T21" fmla="*/ 1218 h 3755"/>
                <a:gd name="T22" fmla="*/ 77 w 253"/>
                <a:gd name="T23" fmla="*/ 1212 h 3755"/>
                <a:gd name="T24" fmla="*/ 76 w 253"/>
                <a:gd name="T25" fmla="*/ 378 h 37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3" h="3755">
                  <a:moveTo>
                    <a:pt x="230" y="1164"/>
                  </a:moveTo>
                  <a:cubicBezTo>
                    <a:pt x="231" y="1089"/>
                    <a:pt x="231" y="1089"/>
                    <a:pt x="231" y="1089"/>
                  </a:cubicBezTo>
                  <a:cubicBezTo>
                    <a:pt x="243" y="1004"/>
                    <a:pt x="251" y="802"/>
                    <a:pt x="250" y="769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2"/>
                    <a:pt x="253" y="0"/>
                    <a:pt x="127" y="0"/>
                  </a:cubicBezTo>
                  <a:cubicBezTo>
                    <a:pt x="0" y="0"/>
                    <a:pt x="9" y="52"/>
                    <a:pt x="9" y="52"/>
                  </a:cubicBezTo>
                  <a:cubicBezTo>
                    <a:pt x="9" y="763"/>
                    <a:pt x="9" y="763"/>
                    <a:pt x="9" y="763"/>
                  </a:cubicBezTo>
                  <a:cubicBezTo>
                    <a:pt x="9" y="763"/>
                    <a:pt x="15" y="1028"/>
                    <a:pt x="27" y="1089"/>
                  </a:cubicBezTo>
                  <a:cubicBezTo>
                    <a:pt x="27" y="1089"/>
                    <a:pt x="28" y="1117"/>
                    <a:pt x="28" y="1167"/>
                  </a:cubicBezTo>
                  <a:cubicBezTo>
                    <a:pt x="28" y="1192"/>
                    <a:pt x="28" y="3731"/>
                    <a:pt x="27" y="3730"/>
                  </a:cubicBezTo>
                  <a:cubicBezTo>
                    <a:pt x="27" y="3730"/>
                    <a:pt x="62" y="3755"/>
                    <a:pt x="130" y="3754"/>
                  </a:cubicBezTo>
                  <a:cubicBezTo>
                    <a:pt x="212" y="3753"/>
                    <a:pt x="234" y="3738"/>
                    <a:pt x="234" y="3738"/>
                  </a:cubicBezTo>
                  <a:cubicBezTo>
                    <a:pt x="230" y="1164"/>
                    <a:pt x="230" y="1164"/>
                    <a:pt x="230" y="1164"/>
                  </a:cubicBezTo>
                </a:path>
              </a:pathLst>
            </a:custGeom>
            <a:solidFill>
              <a:srgbClr val="DDD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85" name="Freeform 30">
              <a:extLst>
                <a:ext uri="{FF2B5EF4-FFF2-40B4-BE49-F238E27FC236}">
                  <a16:creationId xmlns:a16="http://schemas.microsoft.com/office/drawing/2014/main" id="{32B78B93-18C9-4531-977F-956F6FC40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839"/>
              <a:ext cx="172" cy="2584"/>
            </a:xfrm>
            <a:custGeom>
              <a:avLst/>
              <a:gdLst>
                <a:gd name="T0" fmla="*/ 75 w 249"/>
                <a:gd name="T1" fmla="*/ 378 h 3762"/>
                <a:gd name="T2" fmla="*/ 75 w 249"/>
                <a:gd name="T3" fmla="*/ 354 h 3762"/>
                <a:gd name="T4" fmla="*/ 82 w 249"/>
                <a:gd name="T5" fmla="*/ 252 h 3762"/>
                <a:gd name="T6" fmla="*/ 81 w 249"/>
                <a:gd name="T7" fmla="*/ 251 h 3762"/>
                <a:gd name="T8" fmla="*/ 82 w 249"/>
                <a:gd name="T9" fmla="*/ 18 h 3762"/>
                <a:gd name="T10" fmla="*/ 82 w 249"/>
                <a:gd name="T11" fmla="*/ 18 h 3762"/>
                <a:gd name="T12" fmla="*/ 82 w 249"/>
                <a:gd name="T13" fmla="*/ 14 h 3762"/>
                <a:gd name="T14" fmla="*/ 40 w 249"/>
                <a:gd name="T15" fmla="*/ 0 h 3762"/>
                <a:gd name="T16" fmla="*/ 1 w 249"/>
                <a:gd name="T17" fmla="*/ 13 h 3762"/>
                <a:gd name="T18" fmla="*/ 0 w 249"/>
                <a:gd name="T19" fmla="*/ 18 h 3762"/>
                <a:gd name="T20" fmla="*/ 0 w 249"/>
                <a:gd name="T21" fmla="*/ 18 h 3762"/>
                <a:gd name="T22" fmla="*/ 0 w 249"/>
                <a:gd name="T23" fmla="*/ 249 h 3762"/>
                <a:gd name="T24" fmla="*/ 3 w 249"/>
                <a:gd name="T25" fmla="*/ 329 h 3762"/>
                <a:gd name="T26" fmla="*/ 7 w 249"/>
                <a:gd name="T27" fmla="*/ 354 h 3762"/>
                <a:gd name="T28" fmla="*/ 6 w 249"/>
                <a:gd name="T29" fmla="*/ 379 h 3762"/>
                <a:gd name="T30" fmla="*/ 6 w 249"/>
                <a:gd name="T31" fmla="*/ 1210 h 3762"/>
                <a:gd name="T32" fmla="*/ 7 w 249"/>
                <a:gd name="T33" fmla="*/ 1212 h 3762"/>
                <a:gd name="T34" fmla="*/ 6 w 249"/>
                <a:gd name="T35" fmla="*/ 1211 h 3762"/>
                <a:gd name="T36" fmla="*/ 6 w 249"/>
                <a:gd name="T37" fmla="*/ 1210 h 3762"/>
                <a:gd name="T38" fmla="*/ 7 w 249"/>
                <a:gd name="T39" fmla="*/ 1210 h 3762"/>
                <a:gd name="T40" fmla="*/ 7 w 249"/>
                <a:gd name="T41" fmla="*/ 1210 h 3762"/>
                <a:gd name="T42" fmla="*/ 6 w 249"/>
                <a:gd name="T43" fmla="*/ 1210 h 3762"/>
                <a:gd name="T44" fmla="*/ 6 w 249"/>
                <a:gd name="T45" fmla="*/ 1210 h 3762"/>
                <a:gd name="T46" fmla="*/ 6 w 249"/>
                <a:gd name="T47" fmla="*/ 1210 h 3762"/>
                <a:gd name="T48" fmla="*/ 7 w 249"/>
                <a:gd name="T49" fmla="*/ 1212 h 3762"/>
                <a:gd name="T50" fmla="*/ 41 w 249"/>
                <a:gd name="T51" fmla="*/ 1219 h 3762"/>
                <a:gd name="T52" fmla="*/ 77 w 249"/>
                <a:gd name="T53" fmla="*/ 1214 h 3762"/>
                <a:gd name="T54" fmla="*/ 74 w 249"/>
                <a:gd name="T55" fmla="*/ 378 h 3762"/>
                <a:gd name="T56" fmla="*/ 74 w 249"/>
                <a:gd name="T57" fmla="*/ 378 h 3762"/>
                <a:gd name="T58" fmla="*/ 74 w 249"/>
                <a:gd name="T59" fmla="*/ 1212 h 3762"/>
                <a:gd name="T60" fmla="*/ 75 w 249"/>
                <a:gd name="T61" fmla="*/ 1212 h 3762"/>
                <a:gd name="T62" fmla="*/ 75 w 249"/>
                <a:gd name="T63" fmla="*/ 1212 h 3762"/>
                <a:gd name="T64" fmla="*/ 75 w 249"/>
                <a:gd name="T65" fmla="*/ 1212 h 3762"/>
                <a:gd name="T66" fmla="*/ 75 w 249"/>
                <a:gd name="T67" fmla="*/ 1212 h 3762"/>
                <a:gd name="T68" fmla="*/ 40 w 249"/>
                <a:gd name="T69" fmla="*/ 1216 h 3762"/>
                <a:gd name="T70" fmla="*/ 10 w 249"/>
                <a:gd name="T71" fmla="*/ 1210 h 3762"/>
                <a:gd name="T72" fmla="*/ 8 w 249"/>
                <a:gd name="T73" fmla="*/ 1209 h 3762"/>
                <a:gd name="T74" fmla="*/ 8 w 249"/>
                <a:gd name="T75" fmla="*/ 1209 h 3762"/>
                <a:gd name="T76" fmla="*/ 8 w 249"/>
                <a:gd name="T77" fmla="*/ 1210 h 3762"/>
                <a:gd name="T78" fmla="*/ 8 w 249"/>
                <a:gd name="T79" fmla="*/ 1210 h 3762"/>
                <a:gd name="T80" fmla="*/ 7 w 249"/>
                <a:gd name="T81" fmla="*/ 1210 h 3762"/>
                <a:gd name="T82" fmla="*/ 8 w 249"/>
                <a:gd name="T83" fmla="*/ 1210 h 3762"/>
                <a:gd name="T84" fmla="*/ 8 w 249"/>
                <a:gd name="T85" fmla="*/ 1209 h 3762"/>
                <a:gd name="T86" fmla="*/ 7 w 249"/>
                <a:gd name="T87" fmla="*/ 1210 h 3762"/>
                <a:gd name="T88" fmla="*/ 8 w 249"/>
                <a:gd name="T89" fmla="*/ 1210 h 3762"/>
                <a:gd name="T90" fmla="*/ 9 w 249"/>
                <a:gd name="T91" fmla="*/ 379 h 3762"/>
                <a:gd name="T92" fmla="*/ 8 w 249"/>
                <a:gd name="T93" fmla="*/ 354 h 3762"/>
                <a:gd name="T94" fmla="*/ 6 w 249"/>
                <a:gd name="T95" fmla="*/ 329 h 3762"/>
                <a:gd name="T96" fmla="*/ 3 w 249"/>
                <a:gd name="T97" fmla="*/ 257 h 3762"/>
                <a:gd name="T98" fmla="*/ 3 w 249"/>
                <a:gd name="T99" fmla="*/ 249 h 3762"/>
                <a:gd name="T100" fmla="*/ 3 w 249"/>
                <a:gd name="T101" fmla="*/ 249 h 3762"/>
                <a:gd name="T102" fmla="*/ 3 w 249"/>
                <a:gd name="T103" fmla="*/ 18 h 3762"/>
                <a:gd name="T104" fmla="*/ 4 w 249"/>
                <a:gd name="T105" fmla="*/ 14 h 3762"/>
                <a:gd name="T106" fmla="*/ 40 w 249"/>
                <a:gd name="T107" fmla="*/ 2 h 3762"/>
                <a:gd name="T108" fmla="*/ 79 w 249"/>
                <a:gd name="T109" fmla="*/ 15 h 3762"/>
                <a:gd name="T110" fmla="*/ 79 w 249"/>
                <a:gd name="T111" fmla="*/ 18 h 3762"/>
                <a:gd name="T112" fmla="*/ 79 w 249"/>
                <a:gd name="T113" fmla="*/ 18 h 3762"/>
                <a:gd name="T114" fmla="*/ 79 w 249"/>
                <a:gd name="T115" fmla="*/ 18 h 3762"/>
                <a:gd name="T116" fmla="*/ 79 w 249"/>
                <a:gd name="T117" fmla="*/ 18 h 3762"/>
                <a:gd name="T118" fmla="*/ 79 w 249"/>
                <a:gd name="T119" fmla="*/ 251 h 3762"/>
                <a:gd name="T120" fmla="*/ 73 w 249"/>
                <a:gd name="T121" fmla="*/ 354 h 3762"/>
                <a:gd name="T122" fmla="*/ 73 w 249"/>
                <a:gd name="T123" fmla="*/ 378 h 3762"/>
                <a:gd name="T124" fmla="*/ 74 w 249"/>
                <a:gd name="T125" fmla="*/ 378 h 37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49" h="3762">
                  <a:moveTo>
                    <a:pt x="225" y="1168"/>
                  </a:moveTo>
                  <a:cubicBezTo>
                    <a:pt x="229" y="1168"/>
                    <a:pt x="229" y="1168"/>
                    <a:pt x="229" y="1168"/>
                  </a:cubicBezTo>
                  <a:cubicBezTo>
                    <a:pt x="230" y="1093"/>
                    <a:pt x="230" y="1093"/>
                    <a:pt x="230" y="1093"/>
                  </a:cubicBezTo>
                  <a:cubicBezTo>
                    <a:pt x="226" y="1093"/>
                    <a:pt x="226" y="1093"/>
                    <a:pt x="226" y="1093"/>
                  </a:cubicBezTo>
                  <a:cubicBezTo>
                    <a:pt x="230" y="1093"/>
                    <a:pt x="230" y="1093"/>
                    <a:pt x="230" y="1093"/>
                  </a:cubicBezTo>
                  <a:cubicBezTo>
                    <a:pt x="241" y="1012"/>
                    <a:pt x="249" y="825"/>
                    <a:pt x="249" y="779"/>
                  </a:cubicBezTo>
                  <a:cubicBezTo>
                    <a:pt x="249" y="777"/>
                    <a:pt x="249" y="775"/>
                    <a:pt x="249" y="773"/>
                  </a:cubicBezTo>
                  <a:cubicBezTo>
                    <a:pt x="245" y="773"/>
                    <a:pt x="245" y="773"/>
                    <a:pt x="245" y="773"/>
                  </a:cubicBezTo>
                  <a:cubicBezTo>
                    <a:pt x="249" y="773"/>
                    <a:pt x="249" y="773"/>
                    <a:pt x="249" y="773"/>
                  </a:cubicBezTo>
                  <a:cubicBezTo>
                    <a:pt x="249" y="56"/>
                    <a:pt x="249" y="56"/>
                    <a:pt x="249" y="56"/>
                  </a:cubicBezTo>
                  <a:cubicBezTo>
                    <a:pt x="245" y="56"/>
                    <a:pt x="245" y="56"/>
                    <a:pt x="245" y="56"/>
                  </a:cubicBezTo>
                  <a:cubicBezTo>
                    <a:pt x="249" y="56"/>
                    <a:pt x="249" y="56"/>
                    <a:pt x="249" y="56"/>
                  </a:cubicBezTo>
                  <a:cubicBezTo>
                    <a:pt x="249" y="55"/>
                    <a:pt x="249" y="55"/>
                    <a:pt x="249" y="55"/>
                  </a:cubicBezTo>
                  <a:cubicBezTo>
                    <a:pt x="249" y="54"/>
                    <a:pt x="249" y="50"/>
                    <a:pt x="247" y="44"/>
                  </a:cubicBezTo>
                  <a:cubicBezTo>
                    <a:pt x="243" y="35"/>
                    <a:pt x="235" y="24"/>
                    <a:pt x="216" y="15"/>
                  </a:cubicBezTo>
                  <a:cubicBezTo>
                    <a:pt x="197" y="7"/>
                    <a:pt x="167" y="0"/>
                    <a:pt x="122" y="0"/>
                  </a:cubicBezTo>
                  <a:cubicBezTo>
                    <a:pt x="66" y="0"/>
                    <a:pt x="36" y="10"/>
                    <a:pt x="19" y="22"/>
                  </a:cubicBezTo>
                  <a:cubicBezTo>
                    <a:pt x="11" y="27"/>
                    <a:pt x="6" y="34"/>
                    <a:pt x="3" y="40"/>
                  </a:cubicBezTo>
                  <a:cubicBezTo>
                    <a:pt x="1" y="45"/>
                    <a:pt x="0" y="50"/>
                    <a:pt x="0" y="53"/>
                  </a:cubicBezTo>
                  <a:cubicBezTo>
                    <a:pt x="0" y="55"/>
                    <a:pt x="0" y="56"/>
                    <a:pt x="0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767"/>
                    <a:pt x="0" y="767"/>
                    <a:pt x="0" y="767"/>
                  </a:cubicBezTo>
                  <a:cubicBezTo>
                    <a:pt x="0" y="767"/>
                    <a:pt x="0" y="767"/>
                    <a:pt x="0" y="767"/>
                  </a:cubicBezTo>
                  <a:cubicBezTo>
                    <a:pt x="0" y="767"/>
                    <a:pt x="2" y="833"/>
                    <a:pt x="5" y="907"/>
                  </a:cubicBezTo>
                  <a:cubicBezTo>
                    <a:pt x="6" y="944"/>
                    <a:pt x="8" y="983"/>
                    <a:pt x="10" y="1016"/>
                  </a:cubicBezTo>
                  <a:cubicBezTo>
                    <a:pt x="12" y="1050"/>
                    <a:pt x="15" y="1078"/>
                    <a:pt x="18" y="1094"/>
                  </a:cubicBezTo>
                  <a:cubicBezTo>
                    <a:pt x="22" y="1093"/>
                    <a:pt x="22" y="1093"/>
                    <a:pt x="22" y="1093"/>
                  </a:cubicBezTo>
                  <a:cubicBezTo>
                    <a:pt x="18" y="1093"/>
                    <a:pt x="18" y="1093"/>
                    <a:pt x="18" y="1093"/>
                  </a:cubicBezTo>
                  <a:cubicBezTo>
                    <a:pt x="18" y="1093"/>
                    <a:pt x="19" y="1121"/>
                    <a:pt x="19" y="1171"/>
                  </a:cubicBezTo>
                  <a:cubicBezTo>
                    <a:pt x="19" y="1174"/>
                    <a:pt x="19" y="1227"/>
                    <a:pt x="19" y="1315"/>
                  </a:cubicBezTo>
                  <a:cubicBezTo>
                    <a:pt x="19" y="1856"/>
                    <a:pt x="19" y="3734"/>
                    <a:pt x="18" y="3734"/>
                  </a:cubicBezTo>
                  <a:cubicBezTo>
                    <a:pt x="18" y="3736"/>
                    <a:pt x="19" y="3737"/>
                    <a:pt x="19" y="3737"/>
                  </a:cubicBezTo>
                  <a:cubicBezTo>
                    <a:pt x="20" y="3738"/>
                    <a:pt x="21" y="3738"/>
                    <a:pt x="22" y="3738"/>
                  </a:cubicBezTo>
                  <a:cubicBezTo>
                    <a:pt x="22" y="3738"/>
                    <a:pt x="21" y="3738"/>
                    <a:pt x="21" y="3738"/>
                  </a:cubicBezTo>
                  <a:cubicBezTo>
                    <a:pt x="20" y="3738"/>
                    <a:pt x="19" y="3737"/>
                    <a:pt x="19" y="3736"/>
                  </a:cubicBezTo>
                  <a:cubicBezTo>
                    <a:pt x="22" y="3734"/>
                    <a:pt x="22" y="3734"/>
                    <a:pt x="22" y="3734"/>
                  </a:cubicBezTo>
                  <a:cubicBezTo>
                    <a:pt x="18" y="3735"/>
                    <a:pt x="18" y="3735"/>
                    <a:pt x="18" y="3735"/>
                  </a:cubicBezTo>
                  <a:cubicBezTo>
                    <a:pt x="18" y="3735"/>
                    <a:pt x="18" y="3736"/>
                    <a:pt x="19" y="3736"/>
                  </a:cubicBezTo>
                  <a:cubicBezTo>
                    <a:pt x="22" y="3734"/>
                    <a:pt x="22" y="3734"/>
                    <a:pt x="22" y="3734"/>
                  </a:cubicBezTo>
                  <a:cubicBezTo>
                    <a:pt x="18" y="3735"/>
                    <a:pt x="18" y="3735"/>
                    <a:pt x="18" y="3735"/>
                  </a:cubicBezTo>
                  <a:cubicBezTo>
                    <a:pt x="22" y="3734"/>
                    <a:pt x="22" y="3734"/>
                    <a:pt x="22" y="3734"/>
                  </a:cubicBezTo>
                  <a:cubicBezTo>
                    <a:pt x="18" y="3735"/>
                    <a:pt x="18" y="3735"/>
                    <a:pt x="18" y="3735"/>
                  </a:cubicBezTo>
                  <a:cubicBezTo>
                    <a:pt x="18" y="3735"/>
                    <a:pt x="18" y="3735"/>
                    <a:pt x="18" y="3735"/>
                  </a:cubicBezTo>
                  <a:cubicBezTo>
                    <a:pt x="22" y="3734"/>
                    <a:pt x="22" y="3734"/>
                    <a:pt x="22" y="3734"/>
                  </a:cubicBezTo>
                  <a:cubicBezTo>
                    <a:pt x="18" y="3735"/>
                    <a:pt x="18" y="3735"/>
                    <a:pt x="18" y="3735"/>
                  </a:cubicBezTo>
                  <a:cubicBezTo>
                    <a:pt x="18" y="3735"/>
                    <a:pt x="18" y="3735"/>
                    <a:pt x="18" y="3735"/>
                  </a:cubicBezTo>
                  <a:cubicBezTo>
                    <a:pt x="18" y="3735"/>
                    <a:pt x="18" y="3735"/>
                    <a:pt x="18" y="3735"/>
                  </a:cubicBezTo>
                  <a:cubicBezTo>
                    <a:pt x="19" y="3737"/>
                    <a:pt x="19" y="3737"/>
                    <a:pt x="19" y="3737"/>
                  </a:cubicBezTo>
                  <a:cubicBezTo>
                    <a:pt x="20" y="3738"/>
                    <a:pt x="20" y="3738"/>
                    <a:pt x="20" y="3738"/>
                  </a:cubicBezTo>
                  <a:cubicBezTo>
                    <a:pt x="21" y="3738"/>
                    <a:pt x="55" y="3762"/>
                    <a:pt x="122" y="3762"/>
                  </a:cubicBezTo>
                  <a:cubicBezTo>
                    <a:pt x="123" y="3762"/>
                    <a:pt x="124" y="3762"/>
                    <a:pt x="125" y="3762"/>
                  </a:cubicBezTo>
                  <a:cubicBezTo>
                    <a:pt x="208" y="3761"/>
                    <a:pt x="230" y="3746"/>
                    <a:pt x="231" y="3745"/>
                  </a:cubicBezTo>
                  <a:cubicBezTo>
                    <a:pt x="233" y="3744"/>
                    <a:pt x="233" y="3744"/>
                    <a:pt x="233" y="3744"/>
                  </a:cubicBezTo>
                  <a:cubicBezTo>
                    <a:pt x="229" y="1168"/>
                    <a:pt x="229" y="1168"/>
                    <a:pt x="229" y="1168"/>
                  </a:cubicBezTo>
                  <a:cubicBezTo>
                    <a:pt x="225" y="1168"/>
                    <a:pt x="225" y="1168"/>
                    <a:pt x="225" y="1168"/>
                  </a:cubicBezTo>
                  <a:cubicBezTo>
                    <a:pt x="229" y="1168"/>
                    <a:pt x="229" y="1168"/>
                    <a:pt x="229" y="1168"/>
                  </a:cubicBezTo>
                  <a:cubicBezTo>
                    <a:pt x="225" y="1168"/>
                    <a:pt x="225" y="1168"/>
                    <a:pt x="225" y="1168"/>
                  </a:cubicBezTo>
                  <a:cubicBezTo>
                    <a:pt x="221" y="1168"/>
                    <a:pt x="221" y="1168"/>
                    <a:pt x="221" y="1168"/>
                  </a:cubicBezTo>
                  <a:cubicBezTo>
                    <a:pt x="225" y="3742"/>
                    <a:pt x="225" y="3742"/>
                    <a:pt x="225" y="3742"/>
                  </a:cubicBezTo>
                  <a:cubicBezTo>
                    <a:pt x="229" y="3742"/>
                    <a:pt x="229" y="3742"/>
                    <a:pt x="229" y="3742"/>
                  </a:cubicBezTo>
                  <a:cubicBezTo>
                    <a:pt x="227" y="3739"/>
                    <a:pt x="227" y="3739"/>
                    <a:pt x="227" y="3739"/>
                  </a:cubicBezTo>
                  <a:cubicBezTo>
                    <a:pt x="228" y="3741"/>
                    <a:pt x="228" y="3741"/>
                    <a:pt x="228" y="3741"/>
                  </a:cubicBezTo>
                  <a:cubicBezTo>
                    <a:pt x="227" y="3739"/>
                    <a:pt x="227" y="3739"/>
                    <a:pt x="227" y="3739"/>
                  </a:cubicBezTo>
                  <a:cubicBezTo>
                    <a:pt x="227" y="3739"/>
                    <a:pt x="227" y="3739"/>
                    <a:pt x="227" y="3739"/>
                  </a:cubicBezTo>
                  <a:cubicBezTo>
                    <a:pt x="228" y="3741"/>
                    <a:pt x="228" y="3741"/>
                    <a:pt x="228" y="3741"/>
                  </a:cubicBezTo>
                  <a:cubicBezTo>
                    <a:pt x="227" y="3739"/>
                    <a:pt x="227" y="3739"/>
                    <a:pt x="227" y="3739"/>
                  </a:cubicBezTo>
                  <a:cubicBezTo>
                    <a:pt x="227" y="3739"/>
                    <a:pt x="227" y="3739"/>
                    <a:pt x="227" y="3739"/>
                  </a:cubicBezTo>
                  <a:cubicBezTo>
                    <a:pt x="226" y="3739"/>
                    <a:pt x="203" y="3753"/>
                    <a:pt x="125" y="3754"/>
                  </a:cubicBezTo>
                  <a:cubicBezTo>
                    <a:pt x="124" y="3754"/>
                    <a:pt x="123" y="3754"/>
                    <a:pt x="122" y="3754"/>
                  </a:cubicBezTo>
                  <a:cubicBezTo>
                    <a:pt x="89" y="3754"/>
                    <a:pt x="65" y="3749"/>
                    <a:pt x="49" y="3743"/>
                  </a:cubicBezTo>
                  <a:cubicBezTo>
                    <a:pt x="41" y="3740"/>
                    <a:pt x="35" y="3737"/>
                    <a:pt x="31" y="3735"/>
                  </a:cubicBezTo>
                  <a:cubicBezTo>
                    <a:pt x="28" y="3734"/>
                    <a:pt x="27" y="3733"/>
                    <a:pt x="26" y="3732"/>
                  </a:cubicBezTo>
                  <a:cubicBezTo>
                    <a:pt x="26" y="3732"/>
                    <a:pt x="25" y="3732"/>
                    <a:pt x="25" y="3731"/>
                  </a:cubicBezTo>
                  <a:cubicBezTo>
                    <a:pt x="25" y="3731"/>
                    <a:pt x="25" y="3731"/>
                    <a:pt x="25" y="3731"/>
                  </a:cubicBezTo>
                  <a:cubicBezTo>
                    <a:pt x="25" y="3731"/>
                    <a:pt x="25" y="3731"/>
                    <a:pt x="25" y="3731"/>
                  </a:cubicBezTo>
                  <a:cubicBezTo>
                    <a:pt x="22" y="3734"/>
                    <a:pt x="22" y="3734"/>
                    <a:pt x="22" y="3734"/>
                  </a:cubicBezTo>
                  <a:cubicBezTo>
                    <a:pt x="26" y="3734"/>
                    <a:pt x="26" y="3734"/>
                    <a:pt x="26" y="3734"/>
                  </a:cubicBezTo>
                  <a:cubicBezTo>
                    <a:pt x="22" y="3734"/>
                    <a:pt x="22" y="3734"/>
                    <a:pt x="22" y="3734"/>
                  </a:cubicBezTo>
                  <a:cubicBezTo>
                    <a:pt x="26" y="3734"/>
                    <a:pt x="26" y="3734"/>
                    <a:pt x="26" y="3734"/>
                  </a:cubicBezTo>
                  <a:cubicBezTo>
                    <a:pt x="26" y="3734"/>
                    <a:pt x="26" y="3734"/>
                    <a:pt x="26" y="3734"/>
                  </a:cubicBezTo>
                  <a:cubicBezTo>
                    <a:pt x="22" y="3734"/>
                    <a:pt x="22" y="3734"/>
                    <a:pt x="22" y="3734"/>
                  </a:cubicBezTo>
                  <a:cubicBezTo>
                    <a:pt x="26" y="3734"/>
                    <a:pt x="26" y="3734"/>
                    <a:pt x="26" y="3734"/>
                  </a:cubicBezTo>
                  <a:cubicBezTo>
                    <a:pt x="26" y="3734"/>
                    <a:pt x="26" y="3734"/>
                    <a:pt x="26" y="3734"/>
                  </a:cubicBezTo>
                  <a:cubicBezTo>
                    <a:pt x="26" y="3734"/>
                    <a:pt x="26" y="3733"/>
                    <a:pt x="26" y="3733"/>
                  </a:cubicBezTo>
                  <a:cubicBezTo>
                    <a:pt x="26" y="3732"/>
                    <a:pt x="25" y="3732"/>
                    <a:pt x="25" y="3731"/>
                  </a:cubicBezTo>
                  <a:cubicBezTo>
                    <a:pt x="24" y="3731"/>
                    <a:pt x="23" y="3730"/>
                    <a:pt x="22" y="3730"/>
                  </a:cubicBezTo>
                  <a:cubicBezTo>
                    <a:pt x="22" y="3734"/>
                    <a:pt x="22" y="3734"/>
                    <a:pt x="22" y="3734"/>
                  </a:cubicBezTo>
                  <a:cubicBezTo>
                    <a:pt x="26" y="3735"/>
                    <a:pt x="26" y="3735"/>
                    <a:pt x="26" y="3735"/>
                  </a:cubicBezTo>
                  <a:cubicBezTo>
                    <a:pt x="26" y="3734"/>
                    <a:pt x="26" y="3734"/>
                    <a:pt x="26" y="3734"/>
                  </a:cubicBezTo>
                  <a:cubicBezTo>
                    <a:pt x="27" y="3717"/>
                    <a:pt x="27" y="1853"/>
                    <a:pt x="27" y="1315"/>
                  </a:cubicBezTo>
                  <a:cubicBezTo>
                    <a:pt x="27" y="1227"/>
                    <a:pt x="27" y="1174"/>
                    <a:pt x="27" y="1171"/>
                  </a:cubicBezTo>
                  <a:cubicBezTo>
                    <a:pt x="27" y="1121"/>
                    <a:pt x="26" y="1093"/>
                    <a:pt x="26" y="1093"/>
                  </a:cubicBezTo>
                  <a:cubicBezTo>
                    <a:pt x="26" y="1092"/>
                    <a:pt x="26" y="1092"/>
                    <a:pt x="26" y="1092"/>
                  </a:cubicBezTo>
                  <a:cubicBezTo>
                    <a:pt x="26" y="1092"/>
                    <a:pt x="26" y="1092"/>
                    <a:pt x="26" y="1092"/>
                  </a:cubicBezTo>
                  <a:cubicBezTo>
                    <a:pt x="23" y="1077"/>
                    <a:pt x="20" y="1049"/>
                    <a:pt x="18" y="1016"/>
                  </a:cubicBezTo>
                  <a:cubicBezTo>
                    <a:pt x="15" y="966"/>
                    <a:pt x="12" y="904"/>
                    <a:pt x="11" y="854"/>
                  </a:cubicBezTo>
                  <a:cubicBezTo>
                    <a:pt x="10" y="829"/>
                    <a:pt x="9" y="807"/>
                    <a:pt x="9" y="792"/>
                  </a:cubicBezTo>
                  <a:cubicBezTo>
                    <a:pt x="9" y="784"/>
                    <a:pt x="9" y="778"/>
                    <a:pt x="9" y="773"/>
                  </a:cubicBezTo>
                  <a:cubicBezTo>
                    <a:pt x="8" y="769"/>
                    <a:pt x="8" y="767"/>
                    <a:pt x="8" y="767"/>
                  </a:cubicBezTo>
                  <a:cubicBezTo>
                    <a:pt x="4" y="767"/>
                    <a:pt x="4" y="767"/>
                    <a:pt x="4" y="767"/>
                  </a:cubicBezTo>
                  <a:cubicBezTo>
                    <a:pt x="8" y="767"/>
                    <a:pt x="8" y="767"/>
                    <a:pt x="8" y="767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4"/>
                    <a:pt x="8" y="53"/>
                  </a:cubicBezTo>
                  <a:cubicBezTo>
                    <a:pt x="8" y="51"/>
                    <a:pt x="9" y="47"/>
                    <a:pt x="11" y="43"/>
                  </a:cubicBezTo>
                  <a:cubicBezTo>
                    <a:pt x="14" y="36"/>
                    <a:pt x="21" y="28"/>
                    <a:pt x="38" y="21"/>
                  </a:cubicBezTo>
                  <a:cubicBezTo>
                    <a:pt x="54" y="13"/>
                    <a:pt x="81" y="8"/>
                    <a:pt x="122" y="8"/>
                  </a:cubicBezTo>
                  <a:cubicBezTo>
                    <a:pt x="182" y="8"/>
                    <a:pt x="212" y="20"/>
                    <a:pt x="226" y="31"/>
                  </a:cubicBezTo>
                  <a:cubicBezTo>
                    <a:pt x="234" y="37"/>
                    <a:pt x="237" y="43"/>
                    <a:pt x="239" y="47"/>
                  </a:cubicBezTo>
                  <a:cubicBezTo>
                    <a:pt x="241" y="51"/>
                    <a:pt x="241" y="55"/>
                    <a:pt x="241" y="55"/>
                  </a:cubicBezTo>
                  <a:cubicBezTo>
                    <a:pt x="241" y="55"/>
                    <a:pt x="241" y="55"/>
                    <a:pt x="241" y="55"/>
                  </a:cubicBezTo>
                  <a:cubicBezTo>
                    <a:pt x="242" y="55"/>
                    <a:pt x="242" y="55"/>
                    <a:pt x="242" y="55"/>
                  </a:cubicBezTo>
                  <a:cubicBezTo>
                    <a:pt x="241" y="55"/>
                    <a:pt x="241" y="55"/>
                    <a:pt x="241" y="55"/>
                  </a:cubicBezTo>
                  <a:cubicBezTo>
                    <a:pt x="241" y="55"/>
                    <a:pt x="241" y="55"/>
                    <a:pt x="241" y="55"/>
                  </a:cubicBezTo>
                  <a:cubicBezTo>
                    <a:pt x="242" y="55"/>
                    <a:pt x="242" y="55"/>
                    <a:pt x="242" y="55"/>
                  </a:cubicBezTo>
                  <a:cubicBezTo>
                    <a:pt x="241" y="55"/>
                    <a:pt x="241" y="55"/>
                    <a:pt x="241" y="55"/>
                  </a:cubicBezTo>
                  <a:cubicBezTo>
                    <a:pt x="241" y="56"/>
                    <a:pt x="241" y="56"/>
                    <a:pt x="241" y="56"/>
                  </a:cubicBezTo>
                  <a:cubicBezTo>
                    <a:pt x="241" y="774"/>
                    <a:pt x="241" y="774"/>
                    <a:pt x="241" y="774"/>
                  </a:cubicBezTo>
                  <a:cubicBezTo>
                    <a:pt x="241" y="774"/>
                    <a:pt x="241" y="774"/>
                    <a:pt x="241" y="774"/>
                  </a:cubicBezTo>
                  <a:cubicBezTo>
                    <a:pt x="241" y="775"/>
                    <a:pt x="241" y="777"/>
                    <a:pt x="241" y="779"/>
                  </a:cubicBezTo>
                  <a:cubicBezTo>
                    <a:pt x="241" y="825"/>
                    <a:pt x="233" y="1012"/>
                    <a:pt x="222" y="1092"/>
                  </a:cubicBezTo>
                  <a:cubicBezTo>
                    <a:pt x="222" y="1092"/>
                    <a:pt x="222" y="1092"/>
                    <a:pt x="222" y="1092"/>
                  </a:cubicBezTo>
                  <a:cubicBezTo>
                    <a:pt x="221" y="1168"/>
                    <a:pt x="221" y="1168"/>
                    <a:pt x="221" y="1168"/>
                  </a:cubicBezTo>
                  <a:cubicBezTo>
                    <a:pt x="221" y="1168"/>
                    <a:pt x="221" y="1168"/>
                    <a:pt x="221" y="1168"/>
                  </a:cubicBezTo>
                  <a:cubicBezTo>
                    <a:pt x="225" y="1168"/>
                    <a:pt x="225" y="1168"/>
                    <a:pt x="225" y="11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86" name="Freeform 31">
              <a:extLst>
                <a:ext uri="{FF2B5EF4-FFF2-40B4-BE49-F238E27FC236}">
                  <a16:creationId xmlns:a16="http://schemas.microsoft.com/office/drawing/2014/main" id="{5BB40CE4-95A9-4D65-AC13-07BEF064A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" y="1728"/>
              <a:ext cx="25" cy="120"/>
            </a:xfrm>
            <a:custGeom>
              <a:avLst/>
              <a:gdLst>
                <a:gd name="T0" fmla="*/ 12 w 36"/>
                <a:gd name="T1" fmla="*/ 53 h 175"/>
                <a:gd name="T2" fmla="*/ 6 w 36"/>
                <a:gd name="T3" fmla="*/ 27 h 175"/>
                <a:gd name="T4" fmla="*/ 12 w 36"/>
                <a:gd name="T5" fmla="*/ 2 h 175"/>
                <a:gd name="T6" fmla="*/ 6 w 36"/>
                <a:gd name="T7" fmla="*/ 2 h 175"/>
                <a:gd name="T8" fmla="*/ 0 w 36"/>
                <a:gd name="T9" fmla="*/ 27 h 175"/>
                <a:gd name="T10" fmla="*/ 6 w 36"/>
                <a:gd name="T11" fmla="*/ 53 h 175"/>
                <a:gd name="T12" fmla="*/ 12 w 36"/>
                <a:gd name="T13" fmla="*/ 53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175">
                  <a:moveTo>
                    <a:pt x="36" y="165"/>
                  </a:moveTo>
                  <a:cubicBezTo>
                    <a:pt x="36" y="165"/>
                    <a:pt x="19" y="138"/>
                    <a:pt x="19" y="84"/>
                  </a:cubicBezTo>
                  <a:cubicBezTo>
                    <a:pt x="19" y="31"/>
                    <a:pt x="36" y="7"/>
                    <a:pt x="36" y="7"/>
                  </a:cubicBezTo>
                  <a:cubicBezTo>
                    <a:pt x="33" y="0"/>
                    <a:pt x="17" y="7"/>
                    <a:pt x="17" y="7"/>
                  </a:cubicBezTo>
                  <a:cubicBezTo>
                    <a:pt x="17" y="7"/>
                    <a:pt x="0" y="31"/>
                    <a:pt x="0" y="84"/>
                  </a:cubicBezTo>
                  <a:cubicBezTo>
                    <a:pt x="0" y="138"/>
                    <a:pt x="17" y="165"/>
                    <a:pt x="17" y="165"/>
                  </a:cubicBezTo>
                  <a:cubicBezTo>
                    <a:pt x="17" y="165"/>
                    <a:pt x="32" y="175"/>
                    <a:pt x="36" y="165"/>
                  </a:cubicBezTo>
                </a:path>
              </a:pathLst>
            </a:custGeom>
            <a:solidFill>
              <a:srgbClr val="C2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87" name="Freeform 32">
              <a:extLst>
                <a:ext uri="{FF2B5EF4-FFF2-40B4-BE49-F238E27FC236}">
                  <a16:creationId xmlns:a16="http://schemas.microsoft.com/office/drawing/2014/main" id="{2B9D365B-A7AD-42B4-BBD3-67EE097FD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1728"/>
              <a:ext cx="25" cy="120"/>
            </a:xfrm>
            <a:custGeom>
              <a:avLst/>
              <a:gdLst>
                <a:gd name="T0" fmla="*/ 12 w 36"/>
                <a:gd name="T1" fmla="*/ 53 h 175"/>
                <a:gd name="T2" fmla="*/ 6 w 36"/>
                <a:gd name="T3" fmla="*/ 27 h 175"/>
                <a:gd name="T4" fmla="*/ 12 w 36"/>
                <a:gd name="T5" fmla="*/ 2 h 175"/>
                <a:gd name="T6" fmla="*/ 6 w 36"/>
                <a:gd name="T7" fmla="*/ 2 h 175"/>
                <a:gd name="T8" fmla="*/ 0 w 36"/>
                <a:gd name="T9" fmla="*/ 27 h 175"/>
                <a:gd name="T10" fmla="*/ 6 w 36"/>
                <a:gd name="T11" fmla="*/ 53 h 175"/>
                <a:gd name="T12" fmla="*/ 12 w 36"/>
                <a:gd name="T13" fmla="*/ 53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175">
                  <a:moveTo>
                    <a:pt x="36" y="165"/>
                  </a:moveTo>
                  <a:cubicBezTo>
                    <a:pt x="36" y="165"/>
                    <a:pt x="19" y="138"/>
                    <a:pt x="19" y="84"/>
                  </a:cubicBezTo>
                  <a:cubicBezTo>
                    <a:pt x="19" y="31"/>
                    <a:pt x="36" y="7"/>
                    <a:pt x="36" y="7"/>
                  </a:cubicBezTo>
                  <a:cubicBezTo>
                    <a:pt x="33" y="0"/>
                    <a:pt x="18" y="7"/>
                    <a:pt x="18" y="7"/>
                  </a:cubicBezTo>
                  <a:cubicBezTo>
                    <a:pt x="18" y="7"/>
                    <a:pt x="0" y="31"/>
                    <a:pt x="0" y="84"/>
                  </a:cubicBezTo>
                  <a:cubicBezTo>
                    <a:pt x="0" y="138"/>
                    <a:pt x="18" y="165"/>
                    <a:pt x="18" y="165"/>
                  </a:cubicBezTo>
                  <a:cubicBezTo>
                    <a:pt x="18" y="165"/>
                    <a:pt x="33" y="175"/>
                    <a:pt x="36" y="165"/>
                  </a:cubicBezTo>
                </a:path>
              </a:pathLst>
            </a:custGeom>
            <a:solidFill>
              <a:srgbClr val="C2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88" name="Freeform 33">
              <a:extLst>
                <a:ext uri="{FF2B5EF4-FFF2-40B4-BE49-F238E27FC236}">
                  <a16:creationId xmlns:a16="http://schemas.microsoft.com/office/drawing/2014/main" id="{9B56D860-06A6-4F70-847F-8D02EA882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1728"/>
              <a:ext cx="25" cy="120"/>
            </a:xfrm>
            <a:custGeom>
              <a:avLst/>
              <a:gdLst>
                <a:gd name="T0" fmla="*/ 12 w 36"/>
                <a:gd name="T1" fmla="*/ 53 h 175"/>
                <a:gd name="T2" fmla="*/ 6 w 36"/>
                <a:gd name="T3" fmla="*/ 27 h 175"/>
                <a:gd name="T4" fmla="*/ 12 w 36"/>
                <a:gd name="T5" fmla="*/ 2 h 175"/>
                <a:gd name="T6" fmla="*/ 6 w 36"/>
                <a:gd name="T7" fmla="*/ 2 h 175"/>
                <a:gd name="T8" fmla="*/ 0 w 36"/>
                <a:gd name="T9" fmla="*/ 27 h 175"/>
                <a:gd name="T10" fmla="*/ 6 w 36"/>
                <a:gd name="T11" fmla="*/ 53 h 175"/>
                <a:gd name="T12" fmla="*/ 12 w 36"/>
                <a:gd name="T13" fmla="*/ 53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175">
                  <a:moveTo>
                    <a:pt x="36" y="165"/>
                  </a:moveTo>
                  <a:cubicBezTo>
                    <a:pt x="36" y="165"/>
                    <a:pt x="19" y="138"/>
                    <a:pt x="19" y="84"/>
                  </a:cubicBezTo>
                  <a:cubicBezTo>
                    <a:pt x="19" y="31"/>
                    <a:pt x="36" y="7"/>
                    <a:pt x="36" y="7"/>
                  </a:cubicBezTo>
                  <a:cubicBezTo>
                    <a:pt x="33" y="0"/>
                    <a:pt x="17" y="7"/>
                    <a:pt x="17" y="7"/>
                  </a:cubicBezTo>
                  <a:cubicBezTo>
                    <a:pt x="17" y="7"/>
                    <a:pt x="0" y="31"/>
                    <a:pt x="0" y="84"/>
                  </a:cubicBezTo>
                  <a:cubicBezTo>
                    <a:pt x="0" y="138"/>
                    <a:pt x="17" y="165"/>
                    <a:pt x="17" y="165"/>
                  </a:cubicBezTo>
                  <a:cubicBezTo>
                    <a:pt x="17" y="165"/>
                    <a:pt x="32" y="175"/>
                    <a:pt x="36" y="165"/>
                  </a:cubicBezTo>
                </a:path>
              </a:pathLst>
            </a:custGeom>
            <a:solidFill>
              <a:srgbClr val="C2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89" name="Freeform 34">
              <a:extLst>
                <a:ext uri="{FF2B5EF4-FFF2-40B4-BE49-F238E27FC236}">
                  <a16:creationId xmlns:a16="http://schemas.microsoft.com/office/drawing/2014/main" id="{8BF99D11-D45A-4446-849B-F8CC241B14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" y="1731"/>
              <a:ext cx="2" cy="113"/>
            </a:xfrm>
            <a:custGeom>
              <a:avLst/>
              <a:gdLst>
                <a:gd name="T0" fmla="*/ 0 w 3"/>
                <a:gd name="T1" fmla="*/ 53 h 165"/>
                <a:gd name="T2" fmla="*/ 0 w 3"/>
                <a:gd name="T3" fmla="*/ 53 h 165"/>
                <a:gd name="T4" fmla="*/ 0 w 3"/>
                <a:gd name="T5" fmla="*/ 53 h 165"/>
                <a:gd name="T6" fmla="*/ 1 w 3"/>
                <a:gd name="T7" fmla="*/ 53 h 165"/>
                <a:gd name="T8" fmla="*/ 1 w 3"/>
                <a:gd name="T9" fmla="*/ 53 h 165"/>
                <a:gd name="T10" fmla="*/ 1 w 3"/>
                <a:gd name="T11" fmla="*/ 53 h 165"/>
                <a:gd name="T12" fmla="*/ 1 w 3"/>
                <a:gd name="T13" fmla="*/ 53 h 165"/>
                <a:gd name="T14" fmla="*/ 1 w 3"/>
                <a:gd name="T15" fmla="*/ 53 h 165"/>
                <a:gd name="T16" fmla="*/ 1 w 3"/>
                <a:gd name="T17" fmla="*/ 53 h 165"/>
                <a:gd name="T18" fmla="*/ 1 w 3"/>
                <a:gd name="T19" fmla="*/ 53 h 165"/>
                <a:gd name="T20" fmla="*/ 0 w 3"/>
                <a:gd name="T21" fmla="*/ 0 h 165"/>
                <a:gd name="T22" fmla="*/ 1 w 3"/>
                <a:gd name="T23" fmla="*/ 1 h 165"/>
                <a:gd name="T24" fmla="*/ 1 w 3"/>
                <a:gd name="T25" fmla="*/ 1 h 165"/>
                <a:gd name="T26" fmla="*/ 0 w 3"/>
                <a:gd name="T27" fmla="*/ 0 h 165"/>
                <a:gd name="T28" fmla="*/ 0 w 3"/>
                <a:gd name="T29" fmla="*/ 0 h 165"/>
                <a:gd name="T30" fmla="*/ 0 w 3"/>
                <a:gd name="T31" fmla="*/ 0 h 165"/>
                <a:gd name="T32" fmla="*/ 0 w 3"/>
                <a:gd name="T33" fmla="*/ 0 h 165"/>
                <a:gd name="T34" fmla="*/ 0 w 3"/>
                <a:gd name="T35" fmla="*/ 0 h 1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" h="165">
                  <a:moveTo>
                    <a:pt x="0" y="165"/>
                  </a:move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0" y="165"/>
                    <a:pt x="0" y="165"/>
                  </a:cubicBezTo>
                  <a:moveTo>
                    <a:pt x="1" y="165"/>
                  </a:moveTo>
                  <a:cubicBezTo>
                    <a:pt x="1" y="165"/>
                    <a:pt x="1" y="165"/>
                    <a:pt x="1" y="165"/>
                  </a:cubicBezTo>
                  <a:cubicBezTo>
                    <a:pt x="1" y="165"/>
                    <a:pt x="1" y="165"/>
                    <a:pt x="1" y="165"/>
                  </a:cubicBezTo>
                  <a:moveTo>
                    <a:pt x="3" y="164"/>
                  </a:moveTo>
                  <a:cubicBezTo>
                    <a:pt x="2" y="165"/>
                    <a:pt x="2" y="165"/>
                    <a:pt x="1" y="165"/>
                  </a:cubicBezTo>
                  <a:cubicBezTo>
                    <a:pt x="2" y="165"/>
                    <a:pt x="2" y="165"/>
                    <a:pt x="3" y="164"/>
                  </a:cubicBezTo>
                  <a:cubicBezTo>
                    <a:pt x="3" y="164"/>
                    <a:pt x="3" y="164"/>
                    <a:pt x="3" y="164"/>
                  </a:cubicBezTo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90" name="Freeform 35">
              <a:extLst>
                <a:ext uri="{FF2B5EF4-FFF2-40B4-BE49-F238E27FC236}">
                  <a16:creationId xmlns:a16="http://schemas.microsoft.com/office/drawing/2014/main" id="{F5DB9AB0-6305-452E-AE14-2278416E9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" y="1731"/>
              <a:ext cx="23" cy="113"/>
            </a:xfrm>
            <a:custGeom>
              <a:avLst/>
              <a:gdLst>
                <a:gd name="T0" fmla="*/ 10 w 33"/>
                <a:gd name="T1" fmla="*/ 0 h 165"/>
                <a:gd name="T2" fmla="*/ 6 w 33"/>
                <a:gd name="T3" fmla="*/ 1 h 165"/>
                <a:gd name="T4" fmla="*/ 6 w 33"/>
                <a:gd name="T5" fmla="*/ 1 h 165"/>
                <a:gd name="T6" fmla="*/ 0 w 33"/>
                <a:gd name="T7" fmla="*/ 26 h 165"/>
                <a:gd name="T8" fmla="*/ 6 w 33"/>
                <a:gd name="T9" fmla="*/ 51 h 165"/>
                <a:gd name="T10" fmla="*/ 10 w 33"/>
                <a:gd name="T11" fmla="*/ 53 h 165"/>
                <a:gd name="T12" fmla="*/ 10 w 33"/>
                <a:gd name="T13" fmla="*/ 53 h 165"/>
                <a:gd name="T14" fmla="*/ 10 w 33"/>
                <a:gd name="T15" fmla="*/ 53 h 165"/>
                <a:gd name="T16" fmla="*/ 10 w 33"/>
                <a:gd name="T17" fmla="*/ 53 h 165"/>
                <a:gd name="T18" fmla="*/ 10 w 33"/>
                <a:gd name="T19" fmla="*/ 53 h 165"/>
                <a:gd name="T20" fmla="*/ 10 w 33"/>
                <a:gd name="T21" fmla="*/ 53 h 165"/>
                <a:gd name="T22" fmla="*/ 11 w 33"/>
                <a:gd name="T23" fmla="*/ 53 h 165"/>
                <a:gd name="T24" fmla="*/ 8 w 33"/>
                <a:gd name="T25" fmla="*/ 51 h 165"/>
                <a:gd name="T26" fmla="*/ 3 w 33"/>
                <a:gd name="T27" fmla="*/ 26 h 165"/>
                <a:gd name="T28" fmla="*/ 8 w 33"/>
                <a:gd name="T29" fmla="*/ 1 h 165"/>
                <a:gd name="T30" fmla="*/ 11 w 33"/>
                <a:gd name="T31" fmla="*/ 1 h 165"/>
                <a:gd name="T32" fmla="*/ 10 w 33"/>
                <a:gd name="T33" fmla="*/ 0 h 165"/>
                <a:gd name="T34" fmla="*/ 10 w 33"/>
                <a:gd name="T35" fmla="*/ 0 h 165"/>
                <a:gd name="T36" fmla="*/ 10 w 33"/>
                <a:gd name="T37" fmla="*/ 0 h 1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" h="165">
                  <a:moveTo>
                    <a:pt x="30" y="0"/>
                  </a:moveTo>
                  <a:cubicBezTo>
                    <a:pt x="24" y="0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0" y="27"/>
                    <a:pt x="0" y="80"/>
                  </a:cubicBezTo>
                  <a:cubicBezTo>
                    <a:pt x="0" y="134"/>
                    <a:pt x="17" y="161"/>
                    <a:pt x="17" y="161"/>
                  </a:cubicBezTo>
                  <a:cubicBezTo>
                    <a:pt x="17" y="161"/>
                    <a:pt x="24" y="165"/>
                    <a:pt x="29" y="165"/>
                  </a:cubicBezTo>
                  <a:cubicBezTo>
                    <a:pt x="30" y="165"/>
                    <a:pt x="30" y="165"/>
                    <a:pt x="30" y="165"/>
                  </a:cubicBezTo>
                  <a:cubicBezTo>
                    <a:pt x="30" y="165"/>
                    <a:pt x="30" y="165"/>
                    <a:pt x="30" y="165"/>
                  </a:cubicBezTo>
                  <a:cubicBezTo>
                    <a:pt x="30" y="165"/>
                    <a:pt x="31" y="165"/>
                    <a:pt x="31" y="165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2" y="165"/>
                    <a:pt x="32" y="165"/>
                    <a:pt x="33" y="164"/>
                  </a:cubicBezTo>
                  <a:cubicBezTo>
                    <a:pt x="29" y="163"/>
                    <a:pt x="25" y="161"/>
                    <a:pt x="25" y="161"/>
                  </a:cubicBezTo>
                  <a:cubicBezTo>
                    <a:pt x="25" y="161"/>
                    <a:pt x="8" y="134"/>
                    <a:pt x="8" y="80"/>
                  </a:cubicBezTo>
                  <a:cubicBezTo>
                    <a:pt x="8" y="27"/>
                    <a:pt x="25" y="3"/>
                    <a:pt x="25" y="3"/>
                  </a:cubicBezTo>
                  <a:cubicBezTo>
                    <a:pt x="25" y="3"/>
                    <a:pt x="29" y="2"/>
                    <a:pt x="33" y="1"/>
                  </a:cubicBezTo>
                  <a:cubicBezTo>
                    <a:pt x="32" y="0"/>
                    <a:pt x="31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DCD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91" name="Freeform 36">
              <a:extLst>
                <a:ext uri="{FF2B5EF4-FFF2-40B4-BE49-F238E27FC236}">
                  <a16:creationId xmlns:a16="http://schemas.microsoft.com/office/drawing/2014/main" id="{DA11F298-22F9-4301-B6C6-24D0689F73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" y="1731"/>
              <a:ext cx="3" cy="113"/>
            </a:xfrm>
            <a:custGeom>
              <a:avLst/>
              <a:gdLst>
                <a:gd name="T0" fmla="*/ 1 w 4"/>
                <a:gd name="T1" fmla="*/ 53 h 165"/>
                <a:gd name="T2" fmla="*/ 1 w 4"/>
                <a:gd name="T3" fmla="*/ 53 h 165"/>
                <a:gd name="T4" fmla="*/ 1 w 4"/>
                <a:gd name="T5" fmla="*/ 53 h 165"/>
                <a:gd name="T6" fmla="*/ 1 w 4"/>
                <a:gd name="T7" fmla="*/ 53 h 165"/>
                <a:gd name="T8" fmla="*/ 1 w 4"/>
                <a:gd name="T9" fmla="*/ 53 h 165"/>
                <a:gd name="T10" fmla="*/ 1 w 4"/>
                <a:gd name="T11" fmla="*/ 53 h 165"/>
                <a:gd name="T12" fmla="*/ 2 w 4"/>
                <a:gd name="T13" fmla="*/ 53 h 165"/>
                <a:gd name="T14" fmla="*/ 2 w 4"/>
                <a:gd name="T15" fmla="*/ 53 h 165"/>
                <a:gd name="T16" fmla="*/ 2 w 4"/>
                <a:gd name="T17" fmla="*/ 53 h 165"/>
                <a:gd name="T18" fmla="*/ 2 w 4"/>
                <a:gd name="T19" fmla="*/ 53 h 165"/>
                <a:gd name="T20" fmla="*/ 2 w 4"/>
                <a:gd name="T21" fmla="*/ 53 h 165"/>
                <a:gd name="T22" fmla="*/ 2 w 4"/>
                <a:gd name="T23" fmla="*/ 53 h 165"/>
                <a:gd name="T24" fmla="*/ 2 w 4"/>
                <a:gd name="T25" fmla="*/ 53 h 165"/>
                <a:gd name="T26" fmla="*/ 2 w 4"/>
                <a:gd name="T27" fmla="*/ 53 h 165"/>
                <a:gd name="T28" fmla="*/ 2 w 4"/>
                <a:gd name="T29" fmla="*/ 53 h 165"/>
                <a:gd name="T30" fmla="*/ 2 w 4"/>
                <a:gd name="T31" fmla="*/ 53 h 165"/>
                <a:gd name="T32" fmla="*/ 1 w 4"/>
                <a:gd name="T33" fmla="*/ 0 h 165"/>
                <a:gd name="T34" fmla="*/ 2 w 4"/>
                <a:gd name="T35" fmla="*/ 1 h 165"/>
                <a:gd name="T36" fmla="*/ 2 w 4"/>
                <a:gd name="T37" fmla="*/ 1 h 165"/>
                <a:gd name="T38" fmla="*/ 1 w 4"/>
                <a:gd name="T39" fmla="*/ 0 h 165"/>
                <a:gd name="T40" fmla="*/ 0 w 4"/>
                <a:gd name="T41" fmla="*/ 0 h 165"/>
                <a:gd name="T42" fmla="*/ 1 w 4"/>
                <a:gd name="T43" fmla="*/ 0 h 165"/>
                <a:gd name="T44" fmla="*/ 0 w 4"/>
                <a:gd name="T45" fmla="*/ 0 h 165"/>
                <a:gd name="T46" fmla="*/ 0 w 4"/>
                <a:gd name="T47" fmla="*/ 0 h 165"/>
                <a:gd name="T48" fmla="*/ 0 w 4"/>
                <a:gd name="T49" fmla="*/ 0 h 165"/>
                <a:gd name="T50" fmla="*/ 0 w 4"/>
                <a:gd name="T51" fmla="*/ 0 h 165"/>
                <a:gd name="T52" fmla="*/ 0 w 4"/>
                <a:gd name="T53" fmla="*/ 0 h 165"/>
                <a:gd name="T54" fmla="*/ 0 w 4"/>
                <a:gd name="T55" fmla="*/ 0 h 16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" h="165">
                  <a:moveTo>
                    <a:pt x="1" y="165"/>
                  </a:moveTo>
                  <a:cubicBezTo>
                    <a:pt x="1" y="165"/>
                    <a:pt x="1" y="165"/>
                    <a:pt x="1" y="165"/>
                  </a:cubicBezTo>
                  <a:cubicBezTo>
                    <a:pt x="1" y="165"/>
                    <a:pt x="1" y="165"/>
                    <a:pt x="1" y="165"/>
                  </a:cubicBezTo>
                  <a:moveTo>
                    <a:pt x="1" y="165"/>
                  </a:moveTo>
                  <a:cubicBezTo>
                    <a:pt x="1" y="165"/>
                    <a:pt x="1" y="165"/>
                    <a:pt x="1" y="165"/>
                  </a:cubicBezTo>
                  <a:cubicBezTo>
                    <a:pt x="1" y="165"/>
                    <a:pt x="1" y="165"/>
                    <a:pt x="1" y="165"/>
                  </a:cubicBezTo>
                  <a:moveTo>
                    <a:pt x="2" y="165"/>
                  </a:moveTo>
                  <a:cubicBezTo>
                    <a:pt x="2" y="165"/>
                    <a:pt x="2" y="165"/>
                    <a:pt x="2" y="165"/>
                  </a:cubicBezTo>
                  <a:cubicBezTo>
                    <a:pt x="2" y="165"/>
                    <a:pt x="2" y="165"/>
                    <a:pt x="2" y="165"/>
                  </a:cubicBezTo>
                  <a:moveTo>
                    <a:pt x="2" y="165"/>
                  </a:moveTo>
                  <a:cubicBezTo>
                    <a:pt x="2" y="165"/>
                    <a:pt x="2" y="165"/>
                    <a:pt x="2" y="165"/>
                  </a:cubicBezTo>
                  <a:cubicBezTo>
                    <a:pt x="2" y="165"/>
                    <a:pt x="2" y="165"/>
                    <a:pt x="2" y="165"/>
                  </a:cubicBezTo>
                  <a:moveTo>
                    <a:pt x="3" y="164"/>
                  </a:moveTo>
                  <a:cubicBezTo>
                    <a:pt x="3" y="165"/>
                    <a:pt x="3" y="165"/>
                    <a:pt x="2" y="165"/>
                  </a:cubicBezTo>
                  <a:cubicBezTo>
                    <a:pt x="3" y="165"/>
                    <a:pt x="3" y="165"/>
                    <a:pt x="3" y="164"/>
                  </a:cubicBezTo>
                  <a:cubicBezTo>
                    <a:pt x="3" y="164"/>
                    <a:pt x="3" y="164"/>
                    <a:pt x="3" y="164"/>
                  </a:cubicBezTo>
                  <a:moveTo>
                    <a:pt x="1" y="0"/>
                  </a:move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92" name="Freeform 37">
              <a:extLst>
                <a:ext uri="{FF2B5EF4-FFF2-40B4-BE49-F238E27FC236}">
                  <a16:creationId xmlns:a16="http://schemas.microsoft.com/office/drawing/2014/main" id="{2DDEEA75-63F7-473C-8D29-2983F170E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1731"/>
              <a:ext cx="23" cy="113"/>
            </a:xfrm>
            <a:custGeom>
              <a:avLst/>
              <a:gdLst>
                <a:gd name="T0" fmla="*/ 9 w 34"/>
                <a:gd name="T1" fmla="*/ 0 h 165"/>
                <a:gd name="T2" fmla="*/ 9 w 34"/>
                <a:gd name="T3" fmla="*/ 0 h 165"/>
                <a:gd name="T4" fmla="*/ 5 w 34"/>
                <a:gd name="T5" fmla="*/ 1 h 165"/>
                <a:gd name="T6" fmla="*/ 5 w 34"/>
                <a:gd name="T7" fmla="*/ 1 h 165"/>
                <a:gd name="T8" fmla="*/ 0 w 34"/>
                <a:gd name="T9" fmla="*/ 26 h 165"/>
                <a:gd name="T10" fmla="*/ 5 w 34"/>
                <a:gd name="T11" fmla="*/ 51 h 165"/>
                <a:gd name="T12" fmla="*/ 9 w 34"/>
                <a:gd name="T13" fmla="*/ 53 h 165"/>
                <a:gd name="T14" fmla="*/ 9 w 34"/>
                <a:gd name="T15" fmla="*/ 53 h 165"/>
                <a:gd name="T16" fmla="*/ 9 w 34"/>
                <a:gd name="T17" fmla="*/ 53 h 165"/>
                <a:gd name="T18" fmla="*/ 9 w 34"/>
                <a:gd name="T19" fmla="*/ 53 h 165"/>
                <a:gd name="T20" fmla="*/ 9 w 34"/>
                <a:gd name="T21" fmla="*/ 53 h 165"/>
                <a:gd name="T22" fmla="*/ 10 w 34"/>
                <a:gd name="T23" fmla="*/ 53 h 165"/>
                <a:gd name="T24" fmla="*/ 10 w 34"/>
                <a:gd name="T25" fmla="*/ 53 h 165"/>
                <a:gd name="T26" fmla="*/ 10 w 34"/>
                <a:gd name="T27" fmla="*/ 53 h 165"/>
                <a:gd name="T28" fmla="*/ 10 w 34"/>
                <a:gd name="T29" fmla="*/ 53 h 165"/>
                <a:gd name="T30" fmla="*/ 10 w 34"/>
                <a:gd name="T31" fmla="*/ 53 h 165"/>
                <a:gd name="T32" fmla="*/ 10 w 34"/>
                <a:gd name="T33" fmla="*/ 53 h 165"/>
                <a:gd name="T34" fmla="*/ 8 w 34"/>
                <a:gd name="T35" fmla="*/ 51 h 165"/>
                <a:gd name="T36" fmla="*/ 2 w 34"/>
                <a:gd name="T37" fmla="*/ 26 h 165"/>
                <a:gd name="T38" fmla="*/ 8 w 34"/>
                <a:gd name="T39" fmla="*/ 1 h 165"/>
                <a:gd name="T40" fmla="*/ 11 w 34"/>
                <a:gd name="T41" fmla="*/ 1 h 165"/>
                <a:gd name="T42" fmla="*/ 9 w 34"/>
                <a:gd name="T43" fmla="*/ 0 h 165"/>
                <a:gd name="T44" fmla="*/ 9 w 34"/>
                <a:gd name="T45" fmla="*/ 0 h 165"/>
                <a:gd name="T46" fmla="*/ 9 w 34"/>
                <a:gd name="T47" fmla="*/ 0 h 165"/>
                <a:gd name="T48" fmla="*/ 9 w 34"/>
                <a:gd name="T49" fmla="*/ 0 h 165"/>
                <a:gd name="T50" fmla="*/ 9 w 34"/>
                <a:gd name="T51" fmla="*/ 0 h 1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4" h="165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5" y="0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0" y="27"/>
                    <a:pt x="0" y="80"/>
                  </a:cubicBezTo>
                  <a:cubicBezTo>
                    <a:pt x="0" y="134"/>
                    <a:pt x="18" y="161"/>
                    <a:pt x="18" y="161"/>
                  </a:cubicBezTo>
                  <a:cubicBezTo>
                    <a:pt x="18" y="161"/>
                    <a:pt x="24" y="165"/>
                    <a:pt x="30" y="165"/>
                  </a:cubicBezTo>
                  <a:cubicBezTo>
                    <a:pt x="30" y="165"/>
                    <a:pt x="31" y="165"/>
                    <a:pt x="31" y="165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1" y="165"/>
                    <a:pt x="32" y="165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3" y="165"/>
                    <a:pt x="33" y="165"/>
                    <a:pt x="33" y="164"/>
                  </a:cubicBezTo>
                  <a:cubicBezTo>
                    <a:pt x="29" y="163"/>
                    <a:pt x="26" y="161"/>
                    <a:pt x="26" y="161"/>
                  </a:cubicBezTo>
                  <a:cubicBezTo>
                    <a:pt x="26" y="161"/>
                    <a:pt x="8" y="134"/>
                    <a:pt x="8" y="80"/>
                  </a:cubicBezTo>
                  <a:cubicBezTo>
                    <a:pt x="8" y="27"/>
                    <a:pt x="26" y="3"/>
                    <a:pt x="26" y="3"/>
                  </a:cubicBezTo>
                  <a:cubicBezTo>
                    <a:pt x="26" y="3"/>
                    <a:pt x="29" y="2"/>
                    <a:pt x="34" y="1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DCD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93" name="Freeform 38">
              <a:extLst>
                <a:ext uri="{FF2B5EF4-FFF2-40B4-BE49-F238E27FC236}">
                  <a16:creationId xmlns:a16="http://schemas.microsoft.com/office/drawing/2014/main" id="{D84B313C-714F-4C3B-A305-17D5F6514B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5" y="1731"/>
              <a:ext cx="3" cy="1"/>
            </a:xfrm>
            <a:custGeom>
              <a:avLst/>
              <a:gdLst>
                <a:gd name="T0" fmla="*/ 2 w 4"/>
                <a:gd name="T1" fmla="*/ 1 h 1"/>
                <a:gd name="T2" fmla="*/ 2 w 4"/>
                <a:gd name="T3" fmla="*/ 1 h 1"/>
                <a:gd name="T4" fmla="*/ 2 w 4"/>
                <a:gd name="T5" fmla="*/ 1 h 1"/>
                <a:gd name="T6" fmla="*/ 2 w 4"/>
                <a:gd name="T7" fmla="*/ 1 h 1"/>
                <a:gd name="T8" fmla="*/ 2 w 4"/>
                <a:gd name="T9" fmla="*/ 0 h 1"/>
                <a:gd name="T10" fmla="*/ 2 w 4"/>
                <a:gd name="T11" fmla="*/ 0 h 1"/>
                <a:gd name="T12" fmla="*/ 2 w 4"/>
                <a:gd name="T13" fmla="*/ 0 h 1"/>
                <a:gd name="T14" fmla="*/ 2 w 4"/>
                <a:gd name="T15" fmla="*/ 0 h 1"/>
                <a:gd name="T16" fmla="*/ 2 w 4"/>
                <a:gd name="T17" fmla="*/ 0 h 1"/>
                <a:gd name="T18" fmla="*/ 2 w 4"/>
                <a:gd name="T19" fmla="*/ 0 h 1"/>
                <a:gd name="T20" fmla="*/ 2 w 4"/>
                <a:gd name="T21" fmla="*/ 0 h 1"/>
                <a:gd name="T22" fmla="*/ 2 w 4"/>
                <a:gd name="T23" fmla="*/ 0 h 1"/>
                <a:gd name="T24" fmla="*/ 2 w 4"/>
                <a:gd name="T25" fmla="*/ 0 h 1"/>
                <a:gd name="T26" fmla="*/ 2 w 4"/>
                <a:gd name="T27" fmla="*/ 0 h 1"/>
                <a:gd name="T28" fmla="*/ 2 w 4"/>
                <a:gd name="T29" fmla="*/ 0 h 1"/>
                <a:gd name="T30" fmla="*/ 2 w 4"/>
                <a:gd name="T31" fmla="*/ 0 h 1"/>
                <a:gd name="T32" fmla="*/ 2 w 4"/>
                <a:gd name="T33" fmla="*/ 0 h 1"/>
                <a:gd name="T34" fmla="*/ 2 w 4"/>
                <a:gd name="T35" fmla="*/ 0 h 1"/>
                <a:gd name="T36" fmla="*/ 2 w 4"/>
                <a:gd name="T37" fmla="*/ 0 h 1"/>
                <a:gd name="T38" fmla="*/ 1 w 4"/>
                <a:gd name="T39" fmla="*/ 0 h 1"/>
                <a:gd name="T40" fmla="*/ 2 w 4"/>
                <a:gd name="T41" fmla="*/ 0 h 1"/>
                <a:gd name="T42" fmla="*/ 1 w 4"/>
                <a:gd name="T43" fmla="*/ 0 h 1"/>
                <a:gd name="T44" fmla="*/ 1 w 4"/>
                <a:gd name="T45" fmla="*/ 0 h 1"/>
                <a:gd name="T46" fmla="*/ 1 w 4"/>
                <a:gd name="T47" fmla="*/ 0 h 1"/>
                <a:gd name="T48" fmla="*/ 1 w 4"/>
                <a:gd name="T49" fmla="*/ 0 h 1"/>
                <a:gd name="T50" fmla="*/ 1 w 4"/>
                <a:gd name="T51" fmla="*/ 0 h 1"/>
                <a:gd name="T52" fmla="*/ 0 w 4"/>
                <a:gd name="T53" fmla="*/ 0 h 1"/>
                <a:gd name="T54" fmla="*/ 1 w 4"/>
                <a:gd name="T55" fmla="*/ 0 h 1"/>
                <a:gd name="T56" fmla="*/ 1 w 4"/>
                <a:gd name="T57" fmla="*/ 0 h 1"/>
                <a:gd name="T58" fmla="*/ 1 w 4"/>
                <a:gd name="T59" fmla="*/ 0 h 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94" name="Freeform 39">
              <a:extLst>
                <a:ext uri="{FF2B5EF4-FFF2-40B4-BE49-F238E27FC236}">
                  <a16:creationId xmlns:a16="http://schemas.microsoft.com/office/drawing/2014/main" id="{14E20E9F-B581-4C09-9CD0-758EDA64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1731"/>
              <a:ext cx="23" cy="113"/>
            </a:xfrm>
            <a:custGeom>
              <a:avLst/>
              <a:gdLst>
                <a:gd name="T0" fmla="*/ 10 w 33"/>
                <a:gd name="T1" fmla="*/ 0 h 165"/>
                <a:gd name="T2" fmla="*/ 10 w 33"/>
                <a:gd name="T3" fmla="*/ 0 h 165"/>
                <a:gd name="T4" fmla="*/ 6 w 33"/>
                <a:gd name="T5" fmla="*/ 1 h 165"/>
                <a:gd name="T6" fmla="*/ 6 w 33"/>
                <a:gd name="T7" fmla="*/ 1 h 165"/>
                <a:gd name="T8" fmla="*/ 0 w 33"/>
                <a:gd name="T9" fmla="*/ 26 h 165"/>
                <a:gd name="T10" fmla="*/ 6 w 33"/>
                <a:gd name="T11" fmla="*/ 51 h 165"/>
                <a:gd name="T12" fmla="*/ 10 w 33"/>
                <a:gd name="T13" fmla="*/ 53 h 165"/>
                <a:gd name="T14" fmla="*/ 11 w 33"/>
                <a:gd name="T15" fmla="*/ 53 h 165"/>
                <a:gd name="T16" fmla="*/ 8 w 33"/>
                <a:gd name="T17" fmla="*/ 51 h 165"/>
                <a:gd name="T18" fmla="*/ 3 w 33"/>
                <a:gd name="T19" fmla="*/ 26 h 165"/>
                <a:gd name="T20" fmla="*/ 8 w 33"/>
                <a:gd name="T21" fmla="*/ 1 h 165"/>
                <a:gd name="T22" fmla="*/ 11 w 33"/>
                <a:gd name="T23" fmla="*/ 1 h 165"/>
                <a:gd name="T24" fmla="*/ 11 w 33"/>
                <a:gd name="T25" fmla="*/ 1 h 165"/>
                <a:gd name="T26" fmla="*/ 11 w 33"/>
                <a:gd name="T27" fmla="*/ 0 h 165"/>
                <a:gd name="T28" fmla="*/ 11 w 33"/>
                <a:gd name="T29" fmla="*/ 0 h 165"/>
                <a:gd name="T30" fmla="*/ 10 w 33"/>
                <a:gd name="T31" fmla="*/ 0 h 165"/>
                <a:gd name="T32" fmla="*/ 10 w 33"/>
                <a:gd name="T33" fmla="*/ 0 h 165"/>
                <a:gd name="T34" fmla="*/ 10 w 33"/>
                <a:gd name="T35" fmla="*/ 0 h 165"/>
                <a:gd name="T36" fmla="*/ 10 w 33"/>
                <a:gd name="T37" fmla="*/ 0 h 165"/>
                <a:gd name="T38" fmla="*/ 10 w 33"/>
                <a:gd name="T39" fmla="*/ 0 h 165"/>
                <a:gd name="T40" fmla="*/ 10 w 33"/>
                <a:gd name="T41" fmla="*/ 0 h 165"/>
                <a:gd name="T42" fmla="*/ 10 w 33"/>
                <a:gd name="T43" fmla="*/ 0 h 165"/>
                <a:gd name="T44" fmla="*/ 10 w 33"/>
                <a:gd name="T45" fmla="*/ 0 h 165"/>
                <a:gd name="T46" fmla="*/ 10 w 33"/>
                <a:gd name="T47" fmla="*/ 0 h 165"/>
                <a:gd name="T48" fmla="*/ 10 w 33"/>
                <a:gd name="T49" fmla="*/ 0 h 165"/>
                <a:gd name="T50" fmla="*/ 10 w 33"/>
                <a:gd name="T51" fmla="*/ 0 h 165"/>
                <a:gd name="T52" fmla="*/ 10 w 33"/>
                <a:gd name="T53" fmla="*/ 0 h 165"/>
                <a:gd name="T54" fmla="*/ 10 w 33"/>
                <a:gd name="T55" fmla="*/ 0 h 165"/>
                <a:gd name="T56" fmla="*/ 10 w 33"/>
                <a:gd name="T57" fmla="*/ 0 h 1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" h="165">
                  <a:moveTo>
                    <a:pt x="3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4" y="0"/>
                    <a:pt x="18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0" y="27"/>
                    <a:pt x="0" y="80"/>
                  </a:cubicBezTo>
                  <a:cubicBezTo>
                    <a:pt x="0" y="134"/>
                    <a:pt x="17" y="161"/>
                    <a:pt x="17" y="161"/>
                  </a:cubicBezTo>
                  <a:cubicBezTo>
                    <a:pt x="17" y="161"/>
                    <a:pt x="24" y="165"/>
                    <a:pt x="29" y="165"/>
                  </a:cubicBezTo>
                  <a:cubicBezTo>
                    <a:pt x="31" y="165"/>
                    <a:pt x="32" y="165"/>
                    <a:pt x="33" y="164"/>
                  </a:cubicBezTo>
                  <a:cubicBezTo>
                    <a:pt x="29" y="163"/>
                    <a:pt x="25" y="161"/>
                    <a:pt x="25" y="161"/>
                  </a:cubicBezTo>
                  <a:cubicBezTo>
                    <a:pt x="25" y="161"/>
                    <a:pt x="8" y="134"/>
                    <a:pt x="8" y="80"/>
                  </a:cubicBezTo>
                  <a:cubicBezTo>
                    <a:pt x="8" y="27"/>
                    <a:pt x="25" y="3"/>
                    <a:pt x="25" y="3"/>
                  </a:cubicBezTo>
                  <a:cubicBezTo>
                    <a:pt x="25" y="3"/>
                    <a:pt x="29" y="2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DCD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95" name="Freeform 40">
              <a:extLst>
                <a:ext uri="{FF2B5EF4-FFF2-40B4-BE49-F238E27FC236}">
                  <a16:creationId xmlns:a16="http://schemas.microsoft.com/office/drawing/2014/main" id="{4BD21B27-5E01-4E6B-A99C-0C7BA9EBF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" y="1729"/>
              <a:ext cx="27" cy="117"/>
            </a:xfrm>
            <a:custGeom>
              <a:avLst/>
              <a:gdLst>
                <a:gd name="T0" fmla="*/ 12 w 40"/>
                <a:gd name="T1" fmla="*/ 54 h 169"/>
                <a:gd name="T2" fmla="*/ 12 w 40"/>
                <a:gd name="T3" fmla="*/ 54 h 169"/>
                <a:gd name="T4" fmla="*/ 12 w 40"/>
                <a:gd name="T5" fmla="*/ 54 h 169"/>
                <a:gd name="T6" fmla="*/ 7 w 40"/>
                <a:gd name="T7" fmla="*/ 27 h 169"/>
                <a:gd name="T8" fmla="*/ 9 w 40"/>
                <a:gd name="T9" fmla="*/ 8 h 169"/>
                <a:gd name="T10" fmla="*/ 11 w 40"/>
                <a:gd name="T11" fmla="*/ 4 h 169"/>
                <a:gd name="T12" fmla="*/ 12 w 40"/>
                <a:gd name="T13" fmla="*/ 2 h 169"/>
                <a:gd name="T14" fmla="*/ 12 w 40"/>
                <a:gd name="T15" fmla="*/ 2 h 169"/>
                <a:gd name="T16" fmla="*/ 12 w 40"/>
                <a:gd name="T17" fmla="*/ 2 h 169"/>
                <a:gd name="T18" fmla="*/ 12 w 40"/>
                <a:gd name="T19" fmla="*/ 2 h 169"/>
                <a:gd name="T20" fmla="*/ 12 w 40"/>
                <a:gd name="T21" fmla="*/ 1 h 169"/>
                <a:gd name="T22" fmla="*/ 11 w 40"/>
                <a:gd name="T23" fmla="*/ 1 h 169"/>
                <a:gd name="T24" fmla="*/ 10 w 40"/>
                <a:gd name="T25" fmla="*/ 0 h 169"/>
                <a:gd name="T26" fmla="*/ 7 w 40"/>
                <a:gd name="T27" fmla="*/ 1 h 169"/>
                <a:gd name="T28" fmla="*/ 5 w 40"/>
                <a:gd name="T29" fmla="*/ 1 h 169"/>
                <a:gd name="T30" fmla="*/ 5 w 40"/>
                <a:gd name="T31" fmla="*/ 1 h 169"/>
                <a:gd name="T32" fmla="*/ 5 w 40"/>
                <a:gd name="T33" fmla="*/ 1 h 169"/>
                <a:gd name="T34" fmla="*/ 0 w 40"/>
                <a:gd name="T35" fmla="*/ 27 h 169"/>
                <a:gd name="T36" fmla="*/ 5 w 40"/>
                <a:gd name="T37" fmla="*/ 55 h 169"/>
                <a:gd name="T38" fmla="*/ 5 w 40"/>
                <a:gd name="T39" fmla="*/ 55 h 169"/>
                <a:gd name="T40" fmla="*/ 5 w 40"/>
                <a:gd name="T41" fmla="*/ 55 h 169"/>
                <a:gd name="T42" fmla="*/ 7 w 40"/>
                <a:gd name="T43" fmla="*/ 55 h 169"/>
                <a:gd name="T44" fmla="*/ 9 w 40"/>
                <a:gd name="T45" fmla="*/ 56 h 169"/>
                <a:gd name="T46" fmla="*/ 11 w 40"/>
                <a:gd name="T47" fmla="*/ 55 h 169"/>
                <a:gd name="T48" fmla="*/ 12 w 40"/>
                <a:gd name="T49" fmla="*/ 54 h 169"/>
                <a:gd name="T50" fmla="*/ 12 w 40"/>
                <a:gd name="T51" fmla="*/ 54 h 169"/>
                <a:gd name="T52" fmla="*/ 12 w 40"/>
                <a:gd name="T53" fmla="*/ 54 h 169"/>
                <a:gd name="T54" fmla="*/ 12 w 40"/>
                <a:gd name="T55" fmla="*/ 54 h 169"/>
                <a:gd name="T56" fmla="*/ 11 w 40"/>
                <a:gd name="T57" fmla="*/ 54 h 169"/>
                <a:gd name="T58" fmla="*/ 11 w 40"/>
                <a:gd name="T59" fmla="*/ 55 h 169"/>
                <a:gd name="T60" fmla="*/ 9 w 40"/>
                <a:gd name="T61" fmla="*/ 55 h 169"/>
                <a:gd name="T62" fmla="*/ 7 w 40"/>
                <a:gd name="T63" fmla="*/ 55 h 169"/>
                <a:gd name="T64" fmla="*/ 6 w 40"/>
                <a:gd name="T65" fmla="*/ 54 h 169"/>
                <a:gd name="T66" fmla="*/ 6 w 40"/>
                <a:gd name="T67" fmla="*/ 54 h 169"/>
                <a:gd name="T68" fmla="*/ 6 w 40"/>
                <a:gd name="T69" fmla="*/ 53 h 169"/>
                <a:gd name="T70" fmla="*/ 6 w 40"/>
                <a:gd name="T71" fmla="*/ 54 h 169"/>
                <a:gd name="T72" fmla="*/ 6 w 40"/>
                <a:gd name="T73" fmla="*/ 54 h 169"/>
                <a:gd name="T74" fmla="*/ 6 w 40"/>
                <a:gd name="T75" fmla="*/ 54 h 169"/>
                <a:gd name="T76" fmla="*/ 1 w 40"/>
                <a:gd name="T77" fmla="*/ 27 h 169"/>
                <a:gd name="T78" fmla="*/ 3 w 40"/>
                <a:gd name="T79" fmla="*/ 8 h 169"/>
                <a:gd name="T80" fmla="*/ 5 w 40"/>
                <a:gd name="T81" fmla="*/ 4 h 169"/>
                <a:gd name="T82" fmla="*/ 6 w 40"/>
                <a:gd name="T83" fmla="*/ 2 h 169"/>
                <a:gd name="T84" fmla="*/ 6 w 40"/>
                <a:gd name="T85" fmla="*/ 2 h 169"/>
                <a:gd name="T86" fmla="*/ 6 w 40"/>
                <a:gd name="T87" fmla="*/ 2 h 169"/>
                <a:gd name="T88" fmla="*/ 6 w 40"/>
                <a:gd name="T89" fmla="*/ 1 h 169"/>
                <a:gd name="T90" fmla="*/ 6 w 40"/>
                <a:gd name="T91" fmla="*/ 2 h 169"/>
                <a:gd name="T92" fmla="*/ 6 w 40"/>
                <a:gd name="T93" fmla="*/ 2 h 169"/>
                <a:gd name="T94" fmla="*/ 10 w 40"/>
                <a:gd name="T95" fmla="*/ 1 h 169"/>
                <a:gd name="T96" fmla="*/ 11 w 40"/>
                <a:gd name="T97" fmla="*/ 1 h 169"/>
                <a:gd name="T98" fmla="*/ 11 w 40"/>
                <a:gd name="T99" fmla="*/ 2 h 169"/>
                <a:gd name="T100" fmla="*/ 12 w 40"/>
                <a:gd name="T101" fmla="*/ 1 h 169"/>
                <a:gd name="T102" fmla="*/ 11 w 40"/>
                <a:gd name="T103" fmla="*/ 1 h 169"/>
                <a:gd name="T104" fmla="*/ 6 w 40"/>
                <a:gd name="T105" fmla="*/ 27 h 169"/>
                <a:gd name="T106" fmla="*/ 11 w 40"/>
                <a:gd name="T107" fmla="*/ 55 h 169"/>
                <a:gd name="T108" fmla="*/ 12 w 40"/>
                <a:gd name="T109" fmla="*/ 54 h 169"/>
                <a:gd name="T110" fmla="*/ 11 w 40"/>
                <a:gd name="T111" fmla="*/ 54 h 169"/>
                <a:gd name="T112" fmla="*/ 12 w 40"/>
                <a:gd name="T113" fmla="*/ 54 h 1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0" h="169">
                  <a:moveTo>
                    <a:pt x="38" y="163"/>
                  </a:moveTo>
                  <a:cubicBezTo>
                    <a:pt x="39" y="162"/>
                    <a:pt x="39" y="162"/>
                    <a:pt x="39" y="162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7" y="159"/>
                    <a:pt x="22" y="132"/>
                    <a:pt x="22" y="82"/>
                  </a:cubicBezTo>
                  <a:cubicBezTo>
                    <a:pt x="22" y="56"/>
                    <a:pt x="27" y="37"/>
                    <a:pt x="31" y="25"/>
                  </a:cubicBezTo>
                  <a:cubicBezTo>
                    <a:pt x="33" y="18"/>
                    <a:pt x="35" y="14"/>
                    <a:pt x="37" y="11"/>
                  </a:cubicBezTo>
                  <a:cubicBezTo>
                    <a:pt x="37" y="9"/>
                    <a:pt x="38" y="8"/>
                    <a:pt x="38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3"/>
                    <a:pt x="37" y="2"/>
                    <a:pt x="36" y="1"/>
                  </a:cubicBezTo>
                  <a:cubicBezTo>
                    <a:pt x="35" y="1"/>
                    <a:pt x="33" y="0"/>
                    <a:pt x="32" y="0"/>
                  </a:cubicBezTo>
                  <a:cubicBezTo>
                    <a:pt x="28" y="0"/>
                    <a:pt x="25" y="1"/>
                    <a:pt x="23" y="2"/>
                  </a:cubicBezTo>
                  <a:cubicBezTo>
                    <a:pt x="20" y="3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0" y="29"/>
                    <a:pt x="0" y="82"/>
                  </a:cubicBezTo>
                  <a:cubicBezTo>
                    <a:pt x="0" y="136"/>
                    <a:pt x="18" y="163"/>
                    <a:pt x="18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20" y="165"/>
                    <a:pt x="22" y="166"/>
                  </a:cubicBezTo>
                  <a:cubicBezTo>
                    <a:pt x="25" y="168"/>
                    <a:pt x="28" y="169"/>
                    <a:pt x="31" y="169"/>
                  </a:cubicBezTo>
                  <a:cubicBezTo>
                    <a:pt x="33" y="169"/>
                    <a:pt x="35" y="168"/>
                    <a:pt x="36" y="168"/>
                  </a:cubicBezTo>
                  <a:cubicBezTo>
                    <a:pt x="37" y="167"/>
                    <a:pt x="39" y="165"/>
                    <a:pt x="39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6" y="164"/>
                    <a:pt x="35" y="164"/>
                    <a:pt x="34" y="165"/>
                  </a:cubicBezTo>
                  <a:cubicBezTo>
                    <a:pt x="34" y="165"/>
                    <a:pt x="33" y="166"/>
                    <a:pt x="31" y="166"/>
                  </a:cubicBezTo>
                  <a:cubicBezTo>
                    <a:pt x="29" y="166"/>
                    <a:pt x="26" y="165"/>
                    <a:pt x="24" y="164"/>
                  </a:cubicBezTo>
                  <a:cubicBezTo>
                    <a:pt x="23" y="163"/>
                    <a:pt x="22" y="162"/>
                    <a:pt x="21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18" y="159"/>
                    <a:pt x="4" y="132"/>
                    <a:pt x="4" y="82"/>
                  </a:cubicBezTo>
                  <a:cubicBezTo>
                    <a:pt x="4" y="56"/>
                    <a:pt x="8" y="37"/>
                    <a:pt x="12" y="25"/>
                  </a:cubicBezTo>
                  <a:cubicBezTo>
                    <a:pt x="14" y="18"/>
                    <a:pt x="16" y="14"/>
                    <a:pt x="18" y="11"/>
                  </a:cubicBezTo>
                  <a:cubicBezTo>
                    <a:pt x="19" y="9"/>
                    <a:pt x="19" y="8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7" y="4"/>
                    <a:pt x="32" y="4"/>
                  </a:cubicBezTo>
                  <a:cubicBezTo>
                    <a:pt x="33" y="4"/>
                    <a:pt x="34" y="4"/>
                    <a:pt x="35" y="4"/>
                  </a:cubicBezTo>
                  <a:cubicBezTo>
                    <a:pt x="35" y="5"/>
                    <a:pt x="36" y="5"/>
                    <a:pt x="36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19" y="29"/>
                    <a:pt x="19" y="82"/>
                  </a:cubicBezTo>
                  <a:cubicBezTo>
                    <a:pt x="19" y="136"/>
                    <a:pt x="36" y="163"/>
                    <a:pt x="37" y="164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6" y="162"/>
                    <a:pt x="36" y="162"/>
                    <a:pt x="36" y="162"/>
                  </a:cubicBezTo>
                  <a:lnTo>
                    <a:pt x="38" y="163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96" name="Freeform 41">
              <a:extLst>
                <a:ext uri="{FF2B5EF4-FFF2-40B4-BE49-F238E27FC236}">
                  <a16:creationId xmlns:a16="http://schemas.microsoft.com/office/drawing/2014/main" id="{3E0B25E2-8CFE-44C1-BBC1-A99F7001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729"/>
              <a:ext cx="27" cy="117"/>
            </a:xfrm>
            <a:custGeom>
              <a:avLst/>
              <a:gdLst>
                <a:gd name="T0" fmla="*/ 12 w 39"/>
                <a:gd name="T1" fmla="*/ 54 h 169"/>
                <a:gd name="T2" fmla="*/ 13 w 39"/>
                <a:gd name="T3" fmla="*/ 54 h 169"/>
                <a:gd name="T4" fmla="*/ 13 w 39"/>
                <a:gd name="T5" fmla="*/ 54 h 169"/>
                <a:gd name="T6" fmla="*/ 7 w 39"/>
                <a:gd name="T7" fmla="*/ 27 h 169"/>
                <a:gd name="T8" fmla="*/ 10 w 39"/>
                <a:gd name="T9" fmla="*/ 8 h 169"/>
                <a:gd name="T10" fmla="*/ 12 w 39"/>
                <a:gd name="T11" fmla="*/ 4 h 169"/>
                <a:gd name="T12" fmla="*/ 12 w 39"/>
                <a:gd name="T13" fmla="*/ 2 h 169"/>
                <a:gd name="T14" fmla="*/ 12 w 39"/>
                <a:gd name="T15" fmla="*/ 2 h 169"/>
                <a:gd name="T16" fmla="*/ 13 w 39"/>
                <a:gd name="T17" fmla="*/ 2 h 169"/>
                <a:gd name="T18" fmla="*/ 13 w 39"/>
                <a:gd name="T19" fmla="*/ 2 h 169"/>
                <a:gd name="T20" fmla="*/ 13 w 39"/>
                <a:gd name="T21" fmla="*/ 1 h 169"/>
                <a:gd name="T22" fmla="*/ 12 w 39"/>
                <a:gd name="T23" fmla="*/ 1 h 169"/>
                <a:gd name="T24" fmla="*/ 10 w 39"/>
                <a:gd name="T25" fmla="*/ 0 h 169"/>
                <a:gd name="T26" fmla="*/ 7 w 39"/>
                <a:gd name="T27" fmla="*/ 1 h 169"/>
                <a:gd name="T28" fmla="*/ 6 w 39"/>
                <a:gd name="T29" fmla="*/ 1 h 169"/>
                <a:gd name="T30" fmla="*/ 6 w 39"/>
                <a:gd name="T31" fmla="*/ 1 h 169"/>
                <a:gd name="T32" fmla="*/ 6 w 39"/>
                <a:gd name="T33" fmla="*/ 1 h 169"/>
                <a:gd name="T34" fmla="*/ 0 w 39"/>
                <a:gd name="T35" fmla="*/ 27 h 169"/>
                <a:gd name="T36" fmla="*/ 6 w 39"/>
                <a:gd name="T37" fmla="*/ 55 h 169"/>
                <a:gd name="T38" fmla="*/ 6 w 39"/>
                <a:gd name="T39" fmla="*/ 55 h 169"/>
                <a:gd name="T40" fmla="*/ 6 w 39"/>
                <a:gd name="T41" fmla="*/ 55 h 169"/>
                <a:gd name="T42" fmla="*/ 7 w 39"/>
                <a:gd name="T43" fmla="*/ 55 h 169"/>
                <a:gd name="T44" fmla="*/ 10 w 39"/>
                <a:gd name="T45" fmla="*/ 56 h 169"/>
                <a:gd name="T46" fmla="*/ 12 w 39"/>
                <a:gd name="T47" fmla="*/ 55 h 169"/>
                <a:gd name="T48" fmla="*/ 13 w 39"/>
                <a:gd name="T49" fmla="*/ 54 h 169"/>
                <a:gd name="T50" fmla="*/ 13 w 39"/>
                <a:gd name="T51" fmla="*/ 54 h 169"/>
                <a:gd name="T52" fmla="*/ 13 w 39"/>
                <a:gd name="T53" fmla="*/ 54 h 169"/>
                <a:gd name="T54" fmla="*/ 12 w 39"/>
                <a:gd name="T55" fmla="*/ 54 h 169"/>
                <a:gd name="T56" fmla="*/ 12 w 39"/>
                <a:gd name="T57" fmla="*/ 54 h 169"/>
                <a:gd name="T58" fmla="*/ 12 w 39"/>
                <a:gd name="T59" fmla="*/ 55 h 169"/>
                <a:gd name="T60" fmla="*/ 10 w 39"/>
                <a:gd name="T61" fmla="*/ 55 h 169"/>
                <a:gd name="T62" fmla="*/ 8 w 39"/>
                <a:gd name="T63" fmla="*/ 55 h 169"/>
                <a:gd name="T64" fmla="*/ 7 w 39"/>
                <a:gd name="T65" fmla="*/ 54 h 169"/>
                <a:gd name="T66" fmla="*/ 7 w 39"/>
                <a:gd name="T67" fmla="*/ 54 h 169"/>
                <a:gd name="T68" fmla="*/ 6 w 39"/>
                <a:gd name="T69" fmla="*/ 53 h 169"/>
                <a:gd name="T70" fmla="*/ 6 w 39"/>
                <a:gd name="T71" fmla="*/ 54 h 169"/>
                <a:gd name="T72" fmla="*/ 7 w 39"/>
                <a:gd name="T73" fmla="*/ 54 h 169"/>
                <a:gd name="T74" fmla="*/ 7 w 39"/>
                <a:gd name="T75" fmla="*/ 54 h 169"/>
                <a:gd name="T76" fmla="*/ 1 w 39"/>
                <a:gd name="T77" fmla="*/ 27 h 169"/>
                <a:gd name="T78" fmla="*/ 4 w 39"/>
                <a:gd name="T79" fmla="*/ 8 h 169"/>
                <a:gd name="T80" fmla="*/ 6 w 39"/>
                <a:gd name="T81" fmla="*/ 4 h 169"/>
                <a:gd name="T82" fmla="*/ 6 w 39"/>
                <a:gd name="T83" fmla="*/ 2 h 169"/>
                <a:gd name="T84" fmla="*/ 7 w 39"/>
                <a:gd name="T85" fmla="*/ 2 h 169"/>
                <a:gd name="T86" fmla="*/ 7 w 39"/>
                <a:gd name="T87" fmla="*/ 2 h 169"/>
                <a:gd name="T88" fmla="*/ 6 w 39"/>
                <a:gd name="T89" fmla="*/ 1 h 169"/>
                <a:gd name="T90" fmla="*/ 6 w 39"/>
                <a:gd name="T91" fmla="*/ 2 h 169"/>
                <a:gd name="T92" fmla="*/ 6 w 39"/>
                <a:gd name="T93" fmla="*/ 2 h 169"/>
                <a:gd name="T94" fmla="*/ 10 w 39"/>
                <a:gd name="T95" fmla="*/ 1 h 169"/>
                <a:gd name="T96" fmla="*/ 12 w 39"/>
                <a:gd name="T97" fmla="*/ 1 h 169"/>
                <a:gd name="T98" fmla="*/ 12 w 39"/>
                <a:gd name="T99" fmla="*/ 2 h 169"/>
                <a:gd name="T100" fmla="*/ 12 w 39"/>
                <a:gd name="T101" fmla="*/ 1 h 169"/>
                <a:gd name="T102" fmla="*/ 12 w 39"/>
                <a:gd name="T103" fmla="*/ 1 h 169"/>
                <a:gd name="T104" fmla="*/ 6 w 39"/>
                <a:gd name="T105" fmla="*/ 27 h 169"/>
                <a:gd name="T106" fmla="*/ 12 w 39"/>
                <a:gd name="T107" fmla="*/ 55 h 169"/>
                <a:gd name="T108" fmla="*/ 12 w 39"/>
                <a:gd name="T109" fmla="*/ 54 h 169"/>
                <a:gd name="T110" fmla="*/ 12 w 39"/>
                <a:gd name="T111" fmla="*/ 54 h 169"/>
                <a:gd name="T112" fmla="*/ 12 w 39"/>
                <a:gd name="T113" fmla="*/ 54 h 1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9" h="169">
                  <a:moveTo>
                    <a:pt x="37" y="163"/>
                  </a:moveTo>
                  <a:cubicBezTo>
                    <a:pt x="39" y="162"/>
                    <a:pt x="39" y="162"/>
                    <a:pt x="39" y="162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7" y="159"/>
                    <a:pt x="22" y="132"/>
                    <a:pt x="22" y="82"/>
                  </a:cubicBezTo>
                  <a:cubicBezTo>
                    <a:pt x="22" y="56"/>
                    <a:pt x="26" y="37"/>
                    <a:pt x="30" y="25"/>
                  </a:cubicBezTo>
                  <a:cubicBezTo>
                    <a:pt x="32" y="18"/>
                    <a:pt x="35" y="14"/>
                    <a:pt x="36" y="11"/>
                  </a:cubicBezTo>
                  <a:cubicBezTo>
                    <a:pt x="37" y="9"/>
                    <a:pt x="38" y="8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3"/>
                    <a:pt x="37" y="2"/>
                    <a:pt x="36" y="1"/>
                  </a:cubicBezTo>
                  <a:cubicBezTo>
                    <a:pt x="34" y="1"/>
                    <a:pt x="33" y="0"/>
                    <a:pt x="31" y="0"/>
                  </a:cubicBezTo>
                  <a:cubicBezTo>
                    <a:pt x="28" y="0"/>
                    <a:pt x="25" y="1"/>
                    <a:pt x="22" y="2"/>
                  </a:cubicBezTo>
                  <a:cubicBezTo>
                    <a:pt x="20" y="3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0" y="29"/>
                    <a:pt x="0" y="82"/>
                  </a:cubicBezTo>
                  <a:cubicBezTo>
                    <a:pt x="0" y="136"/>
                    <a:pt x="17" y="163"/>
                    <a:pt x="17" y="164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19" y="165"/>
                    <a:pt x="22" y="166"/>
                  </a:cubicBezTo>
                  <a:cubicBezTo>
                    <a:pt x="24" y="168"/>
                    <a:pt x="28" y="169"/>
                    <a:pt x="31" y="169"/>
                  </a:cubicBezTo>
                  <a:cubicBezTo>
                    <a:pt x="32" y="169"/>
                    <a:pt x="34" y="168"/>
                    <a:pt x="36" y="168"/>
                  </a:cubicBezTo>
                  <a:cubicBezTo>
                    <a:pt x="37" y="167"/>
                    <a:pt x="38" y="165"/>
                    <a:pt x="39" y="163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7" y="163"/>
                    <a:pt x="37" y="163"/>
                    <a:pt x="37" y="163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5" y="164"/>
                    <a:pt x="35" y="164"/>
                    <a:pt x="34" y="165"/>
                  </a:cubicBezTo>
                  <a:cubicBezTo>
                    <a:pt x="33" y="165"/>
                    <a:pt x="32" y="166"/>
                    <a:pt x="31" y="166"/>
                  </a:cubicBezTo>
                  <a:cubicBezTo>
                    <a:pt x="28" y="166"/>
                    <a:pt x="26" y="165"/>
                    <a:pt x="23" y="164"/>
                  </a:cubicBezTo>
                  <a:cubicBezTo>
                    <a:pt x="22" y="163"/>
                    <a:pt x="21" y="162"/>
                    <a:pt x="20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18" y="159"/>
                    <a:pt x="3" y="132"/>
                    <a:pt x="3" y="82"/>
                  </a:cubicBezTo>
                  <a:cubicBezTo>
                    <a:pt x="3" y="56"/>
                    <a:pt x="7" y="37"/>
                    <a:pt x="11" y="25"/>
                  </a:cubicBezTo>
                  <a:cubicBezTo>
                    <a:pt x="14" y="18"/>
                    <a:pt x="16" y="14"/>
                    <a:pt x="17" y="11"/>
                  </a:cubicBezTo>
                  <a:cubicBezTo>
                    <a:pt x="18" y="9"/>
                    <a:pt x="19" y="8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6"/>
                    <a:pt x="27" y="4"/>
                    <a:pt x="31" y="4"/>
                  </a:cubicBezTo>
                  <a:cubicBezTo>
                    <a:pt x="32" y="4"/>
                    <a:pt x="33" y="4"/>
                    <a:pt x="34" y="4"/>
                  </a:cubicBezTo>
                  <a:cubicBezTo>
                    <a:pt x="35" y="5"/>
                    <a:pt x="36" y="5"/>
                    <a:pt x="36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5"/>
                    <a:pt x="19" y="29"/>
                    <a:pt x="19" y="82"/>
                  </a:cubicBezTo>
                  <a:cubicBezTo>
                    <a:pt x="19" y="136"/>
                    <a:pt x="36" y="163"/>
                    <a:pt x="36" y="164"/>
                  </a:cubicBezTo>
                  <a:cubicBezTo>
                    <a:pt x="37" y="163"/>
                    <a:pt x="37" y="163"/>
                    <a:pt x="37" y="163"/>
                  </a:cubicBezTo>
                  <a:cubicBezTo>
                    <a:pt x="36" y="162"/>
                    <a:pt x="36" y="162"/>
                    <a:pt x="36" y="162"/>
                  </a:cubicBezTo>
                  <a:lnTo>
                    <a:pt x="37" y="163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97" name="Freeform 42">
              <a:extLst>
                <a:ext uri="{FF2B5EF4-FFF2-40B4-BE49-F238E27FC236}">
                  <a16:creationId xmlns:a16="http://schemas.microsoft.com/office/drawing/2014/main" id="{BFF5AC21-F025-494B-A6C3-271A5AD6E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" y="1729"/>
              <a:ext cx="28" cy="117"/>
            </a:xfrm>
            <a:custGeom>
              <a:avLst/>
              <a:gdLst>
                <a:gd name="T0" fmla="*/ 13 w 40"/>
                <a:gd name="T1" fmla="*/ 54 h 169"/>
                <a:gd name="T2" fmla="*/ 13 w 40"/>
                <a:gd name="T3" fmla="*/ 54 h 169"/>
                <a:gd name="T4" fmla="*/ 13 w 40"/>
                <a:gd name="T5" fmla="*/ 54 h 169"/>
                <a:gd name="T6" fmla="*/ 8 w 40"/>
                <a:gd name="T7" fmla="*/ 27 h 169"/>
                <a:gd name="T8" fmla="*/ 11 w 40"/>
                <a:gd name="T9" fmla="*/ 8 h 169"/>
                <a:gd name="T10" fmla="*/ 13 w 40"/>
                <a:gd name="T11" fmla="*/ 4 h 169"/>
                <a:gd name="T12" fmla="*/ 13 w 40"/>
                <a:gd name="T13" fmla="*/ 2 h 169"/>
                <a:gd name="T14" fmla="*/ 13 w 40"/>
                <a:gd name="T15" fmla="*/ 2 h 169"/>
                <a:gd name="T16" fmla="*/ 13 w 40"/>
                <a:gd name="T17" fmla="*/ 2 h 169"/>
                <a:gd name="T18" fmla="*/ 14 w 40"/>
                <a:gd name="T19" fmla="*/ 2 h 169"/>
                <a:gd name="T20" fmla="*/ 13 w 40"/>
                <a:gd name="T21" fmla="*/ 1 h 169"/>
                <a:gd name="T22" fmla="*/ 13 w 40"/>
                <a:gd name="T23" fmla="*/ 1 h 169"/>
                <a:gd name="T24" fmla="*/ 11 w 40"/>
                <a:gd name="T25" fmla="*/ 0 h 169"/>
                <a:gd name="T26" fmla="*/ 8 w 40"/>
                <a:gd name="T27" fmla="*/ 1 h 169"/>
                <a:gd name="T28" fmla="*/ 6 w 40"/>
                <a:gd name="T29" fmla="*/ 1 h 169"/>
                <a:gd name="T30" fmla="*/ 6 w 40"/>
                <a:gd name="T31" fmla="*/ 1 h 169"/>
                <a:gd name="T32" fmla="*/ 6 w 40"/>
                <a:gd name="T33" fmla="*/ 1 h 169"/>
                <a:gd name="T34" fmla="*/ 0 w 40"/>
                <a:gd name="T35" fmla="*/ 27 h 169"/>
                <a:gd name="T36" fmla="*/ 6 w 40"/>
                <a:gd name="T37" fmla="*/ 55 h 169"/>
                <a:gd name="T38" fmla="*/ 6 w 40"/>
                <a:gd name="T39" fmla="*/ 55 h 169"/>
                <a:gd name="T40" fmla="*/ 6 w 40"/>
                <a:gd name="T41" fmla="*/ 55 h 169"/>
                <a:gd name="T42" fmla="*/ 8 w 40"/>
                <a:gd name="T43" fmla="*/ 55 h 169"/>
                <a:gd name="T44" fmla="*/ 11 w 40"/>
                <a:gd name="T45" fmla="*/ 56 h 169"/>
                <a:gd name="T46" fmla="*/ 13 w 40"/>
                <a:gd name="T47" fmla="*/ 55 h 169"/>
                <a:gd name="T48" fmla="*/ 13 w 40"/>
                <a:gd name="T49" fmla="*/ 54 h 169"/>
                <a:gd name="T50" fmla="*/ 14 w 40"/>
                <a:gd name="T51" fmla="*/ 54 h 169"/>
                <a:gd name="T52" fmla="*/ 13 w 40"/>
                <a:gd name="T53" fmla="*/ 54 h 169"/>
                <a:gd name="T54" fmla="*/ 13 w 40"/>
                <a:gd name="T55" fmla="*/ 54 h 169"/>
                <a:gd name="T56" fmla="*/ 13 w 40"/>
                <a:gd name="T57" fmla="*/ 54 h 169"/>
                <a:gd name="T58" fmla="*/ 12 w 40"/>
                <a:gd name="T59" fmla="*/ 55 h 169"/>
                <a:gd name="T60" fmla="*/ 11 w 40"/>
                <a:gd name="T61" fmla="*/ 55 h 169"/>
                <a:gd name="T62" fmla="*/ 8 w 40"/>
                <a:gd name="T63" fmla="*/ 55 h 169"/>
                <a:gd name="T64" fmla="*/ 8 w 40"/>
                <a:gd name="T65" fmla="*/ 54 h 169"/>
                <a:gd name="T66" fmla="*/ 7 w 40"/>
                <a:gd name="T67" fmla="*/ 54 h 169"/>
                <a:gd name="T68" fmla="*/ 7 w 40"/>
                <a:gd name="T69" fmla="*/ 53 h 169"/>
                <a:gd name="T70" fmla="*/ 6 w 40"/>
                <a:gd name="T71" fmla="*/ 54 h 169"/>
                <a:gd name="T72" fmla="*/ 7 w 40"/>
                <a:gd name="T73" fmla="*/ 54 h 169"/>
                <a:gd name="T74" fmla="*/ 7 w 40"/>
                <a:gd name="T75" fmla="*/ 54 h 169"/>
                <a:gd name="T76" fmla="*/ 1 w 40"/>
                <a:gd name="T77" fmla="*/ 27 h 169"/>
                <a:gd name="T78" fmla="*/ 4 w 40"/>
                <a:gd name="T79" fmla="*/ 8 h 169"/>
                <a:gd name="T80" fmla="*/ 6 w 40"/>
                <a:gd name="T81" fmla="*/ 4 h 169"/>
                <a:gd name="T82" fmla="*/ 7 w 40"/>
                <a:gd name="T83" fmla="*/ 2 h 169"/>
                <a:gd name="T84" fmla="*/ 7 w 40"/>
                <a:gd name="T85" fmla="*/ 2 h 169"/>
                <a:gd name="T86" fmla="*/ 7 w 40"/>
                <a:gd name="T87" fmla="*/ 2 h 169"/>
                <a:gd name="T88" fmla="*/ 6 w 40"/>
                <a:gd name="T89" fmla="*/ 1 h 169"/>
                <a:gd name="T90" fmla="*/ 7 w 40"/>
                <a:gd name="T91" fmla="*/ 2 h 169"/>
                <a:gd name="T92" fmla="*/ 7 w 40"/>
                <a:gd name="T93" fmla="*/ 2 h 169"/>
                <a:gd name="T94" fmla="*/ 11 w 40"/>
                <a:gd name="T95" fmla="*/ 1 h 169"/>
                <a:gd name="T96" fmla="*/ 13 w 40"/>
                <a:gd name="T97" fmla="*/ 1 h 169"/>
                <a:gd name="T98" fmla="*/ 13 w 40"/>
                <a:gd name="T99" fmla="*/ 2 h 169"/>
                <a:gd name="T100" fmla="*/ 13 w 40"/>
                <a:gd name="T101" fmla="*/ 1 h 169"/>
                <a:gd name="T102" fmla="*/ 13 w 40"/>
                <a:gd name="T103" fmla="*/ 1 h 169"/>
                <a:gd name="T104" fmla="*/ 6 w 40"/>
                <a:gd name="T105" fmla="*/ 27 h 169"/>
                <a:gd name="T106" fmla="*/ 13 w 40"/>
                <a:gd name="T107" fmla="*/ 55 h 169"/>
                <a:gd name="T108" fmla="*/ 13 w 40"/>
                <a:gd name="T109" fmla="*/ 54 h 169"/>
                <a:gd name="T110" fmla="*/ 13 w 40"/>
                <a:gd name="T111" fmla="*/ 54 h 169"/>
                <a:gd name="T112" fmla="*/ 13 w 40"/>
                <a:gd name="T113" fmla="*/ 54 h 1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0" h="169">
                  <a:moveTo>
                    <a:pt x="38" y="163"/>
                  </a:moveTo>
                  <a:cubicBezTo>
                    <a:pt x="39" y="162"/>
                    <a:pt x="39" y="162"/>
                    <a:pt x="39" y="162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7" y="159"/>
                    <a:pt x="22" y="132"/>
                    <a:pt x="22" y="82"/>
                  </a:cubicBezTo>
                  <a:cubicBezTo>
                    <a:pt x="22" y="56"/>
                    <a:pt x="27" y="37"/>
                    <a:pt x="31" y="25"/>
                  </a:cubicBezTo>
                  <a:cubicBezTo>
                    <a:pt x="33" y="18"/>
                    <a:pt x="35" y="14"/>
                    <a:pt x="37" y="11"/>
                  </a:cubicBezTo>
                  <a:cubicBezTo>
                    <a:pt x="37" y="9"/>
                    <a:pt x="38" y="8"/>
                    <a:pt x="38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3"/>
                    <a:pt x="37" y="2"/>
                    <a:pt x="36" y="1"/>
                  </a:cubicBezTo>
                  <a:cubicBezTo>
                    <a:pt x="35" y="1"/>
                    <a:pt x="33" y="0"/>
                    <a:pt x="32" y="0"/>
                  </a:cubicBezTo>
                  <a:cubicBezTo>
                    <a:pt x="29" y="0"/>
                    <a:pt x="25" y="1"/>
                    <a:pt x="23" y="2"/>
                  </a:cubicBezTo>
                  <a:cubicBezTo>
                    <a:pt x="20" y="3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0" y="29"/>
                    <a:pt x="0" y="82"/>
                  </a:cubicBezTo>
                  <a:cubicBezTo>
                    <a:pt x="0" y="136"/>
                    <a:pt x="18" y="163"/>
                    <a:pt x="18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20" y="165"/>
                    <a:pt x="22" y="166"/>
                  </a:cubicBezTo>
                  <a:cubicBezTo>
                    <a:pt x="25" y="168"/>
                    <a:pt x="28" y="169"/>
                    <a:pt x="31" y="169"/>
                  </a:cubicBezTo>
                  <a:cubicBezTo>
                    <a:pt x="33" y="169"/>
                    <a:pt x="35" y="168"/>
                    <a:pt x="36" y="168"/>
                  </a:cubicBezTo>
                  <a:cubicBezTo>
                    <a:pt x="38" y="167"/>
                    <a:pt x="39" y="165"/>
                    <a:pt x="39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6" y="164"/>
                    <a:pt x="35" y="164"/>
                    <a:pt x="34" y="165"/>
                  </a:cubicBezTo>
                  <a:cubicBezTo>
                    <a:pt x="34" y="165"/>
                    <a:pt x="33" y="166"/>
                    <a:pt x="31" y="166"/>
                  </a:cubicBezTo>
                  <a:cubicBezTo>
                    <a:pt x="29" y="166"/>
                    <a:pt x="26" y="165"/>
                    <a:pt x="24" y="164"/>
                  </a:cubicBezTo>
                  <a:cubicBezTo>
                    <a:pt x="23" y="163"/>
                    <a:pt x="22" y="162"/>
                    <a:pt x="21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18" y="159"/>
                    <a:pt x="4" y="132"/>
                    <a:pt x="4" y="82"/>
                  </a:cubicBezTo>
                  <a:cubicBezTo>
                    <a:pt x="4" y="56"/>
                    <a:pt x="8" y="37"/>
                    <a:pt x="12" y="25"/>
                  </a:cubicBezTo>
                  <a:cubicBezTo>
                    <a:pt x="14" y="18"/>
                    <a:pt x="16" y="14"/>
                    <a:pt x="18" y="11"/>
                  </a:cubicBezTo>
                  <a:cubicBezTo>
                    <a:pt x="19" y="9"/>
                    <a:pt x="19" y="8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7" y="4"/>
                    <a:pt x="32" y="4"/>
                  </a:cubicBezTo>
                  <a:cubicBezTo>
                    <a:pt x="33" y="4"/>
                    <a:pt x="34" y="4"/>
                    <a:pt x="35" y="4"/>
                  </a:cubicBezTo>
                  <a:cubicBezTo>
                    <a:pt x="36" y="5"/>
                    <a:pt x="36" y="5"/>
                    <a:pt x="36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19" y="29"/>
                    <a:pt x="19" y="82"/>
                  </a:cubicBezTo>
                  <a:cubicBezTo>
                    <a:pt x="19" y="136"/>
                    <a:pt x="36" y="163"/>
                    <a:pt x="37" y="164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6" y="162"/>
                    <a:pt x="36" y="162"/>
                    <a:pt x="36" y="162"/>
                  </a:cubicBezTo>
                  <a:lnTo>
                    <a:pt x="38" y="163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98" name="Freeform 43">
              <a:extLst>
                <a:ext uri="{FF2B5EF4-FFF2-40B4-BE49-F238E27FC236}">
                  <a16:creationId xmlns:a16="http://schemas.microsoft.com/office/drawing/2014/main" id="{52920AEA-E820-4280-B5B7-E91B3BB07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" y="3089"/>
              <a:ext cx="25" cy="120"/>
            </a:xfrm>
            <a:custGeom>
              <a:avLst/>
              <a:gdLst>
                <a:gd name="T0" fmla="*/ 12 w 36"/>
                <a:gd name="T1" fmla="*/ 53 h 175"/>
                <a:gd name="T2" fmla="*/ 6 w 36"/>
                <a:gd name="T3" fmla="*/ 27 h 175"/>
                <a:gd name="T4" fmla="*/ 12 w 36"/>
                <a:gd name="T5" fmla="*/ 2 h 175"/>
                <a:gd name="T6" fmla="*/ 6 w 36"/>
                <a:gd name="T7" fmla="*/ 2 h 175"/>
                <a:gd name="T8" fmla="*/ 0 w 36"/>
                <a:gd name="T9" fmla="*/ 27 h 175"/>
                <a:gd name="T10" fmla="*/ 6 w 36"/>
                <a:gd name="T11" fmla="*/ 53 h 175"/>
                <a:gd name="T12" fmla="*/ 12 w 36"/>
                <a:gd name="T13" fmla="*/ 53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175">
                  <a:moveTo>
                    <a:pt x="36" y="165"/>
                  </a:moveTo>
                  <a:cubicBezTo>
                    <a:pt x="36" y="165"/>
                    <a:pt x="19" y="138"/>
                    <a:pt x="19" y="85"/>
                  </a:cubicBezTo>
                  <a:cubicBezTo>
                    <a:pt x="19" y="31"/>
                    <a:pt x="36" y="7"/>
                    <a:pt x="36" y="7"/>
                  </a:cubicBezTo>
                  <a:cubicBezTo>
                    <a:pt x="33" y="0"/>
                    <a:pt x="17" y="7"/>
                    <a:pt x="17" y="7"/>
                  </a:cubicBezTo>
                  <a:cubicBezTo>
                    <a:pt x="17" y="7"/>
                    <a:pt x="0" y="31"/>
                    <a:pt x="0" y="85"/>
                  </a:cubicBezTo>
                  <a:cubicBezTo>
                    <a:pt x="0" y="138"/>
                    <a:pt x="17" y="165"/>
                    <a:pt x="17" y="165"/>
                  </a:cubicBezTo>
                  <a:cubicBezTo>
                    <a:pt x="17" y="165"/>
                    <a:pt x="32" y="175"/>
                    <a:pt x="36" y="165"/>
                  </a:cubicBezTo>
                </a:path>
              </a:pathLst>
            </a:custGeom>
            <a:solidFill>
              <a:srgbClr val="C2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99" name="Freeform 44">
              <a:extLst>
                <a:ext uri="{FF2B5EF4-FFF2-40B4-BE49-F238E27FC236}">
                  <a16:creationId xmlns:a16="http://schemas.microsoft.com/office/drawing/2014/main" id="{C326D8CF-52EA-4A65-A19D-03EAD7345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3089"/>
              <a:ext cx="25" cy="120"/>
            </a:xfrm>
            <a:custGeom>
              <a:avLst/>
              <a:gdLst>
                <a:gd name="T0" fmla="*/ 12 w 36"/>
                <a:gd name="T1" fmla="*/ 53 h 175"/>
                <a:gd name="T2" fmla="*/ 6 w 36"/>
                <a:gd name="T3" fmla="*/ 27 h 175"/>
                <a:gd name="T4" fmla="*/ 12 w 36"/>
                <a:gd name="T5" fmla="*/ 2 h 175"/>
                <a:gd name="T6" fmla="*/ 6 w 36"/>
                <a:gd name="T7" fmla="*/ 2 h 175"/>
                <a:gd name="T8" fmla="*/ 0 w 36"/>
                <a:gd name="T9" fmla="*/ 27 h 175"/>
                <a:gd name="T10" fmla="*/ 6 w 36"/>
                <a:gd name="T11" fmla="*/ 53 h 175"/>
                <a:gd name="T12" fmla="*/ 12 w 36"/>
                <a:gd name="T13" fmla="*/ 53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175">
                  <a:moveTo>
                    <a:pt x="36" y="165"/>
                  </a:moveTo>
                  <a:cubicBezTo>
                    <a:pt x="36" y="165"/>
                    <a:pt x="19" y="138"/>
                    <a:pt x="19" y="85"/>
                  </a:cubicBezTo>
                  <a:cubicBezTo>
                    <a:pt x="19" y="31"/>
                    <a:pt x="36" y="7"/>
                    <a:pt x="36" y="7"/>
                  </a:cubicBezTo>
                  <a:cubicBezTo>
                    <a:pt x="33" y="0"/>
                    <a:pt x="18" y="7"/>
                    <a:pt x="18" y="7"/>
                  </a:cubicBezTo>
                  <a:cubicBezTo>
                    <a:pt x="18" y="7"/>
                    <a:pt x="0" y="31"/>
                    <a:pt x="0" y="85"/>
                  </a:cubicBezTo>
                  <a:cubicBezTo>
                    <a:pt x="0" y="138"/>
                    <a:pt x="18" y="165"/>
                    <a:pt x="18" y="165"/>
                  </a:cubicBezTo>
                  <a:cubicBezTo>
                    <a:pt x="18" y="165"/>
                    <a:pt x="33" y="175"/>
                    <a:pt x="36" y="165"/>
                  </a:cubicBezTo>
                </a:path>
              </a:pathLst>
            </a:custGeom>
            <a:solidFill>
              <a:srgbClr val="C2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00" name="Freeform 45">
              <a:extLst>
                <a:ext uri="{FF2B5EF4-FFF2-40B4-BE49-F238E27FC236}">
                  <a16:creationId xmlns:a16="http://schemas.microsoft.com/office/drawing/2014/main" id="{EAB15936-099D-4358-92BC-4FF45E60D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3089"/>
              <a:ext cx="25" cy="120"/>
            </a:xfrm>
            <a:custGeom>
              <a:avLst/>
              <a:gdLst>
                <a:gd name="T0" fmla="*/ 12 w 36"/>
                <a:gd name="T1" fmla="*/ 53 h 175"/>
                <a:gd name="T2" fmla="*/ 6 w 36"/>
                <a:gd name="T3" fmla="*/ 27 h 175"/>
                <a:gd name="T4" fmla="*/ 12 w 36"/>
                <a:gd name="T5" fmla="*/ 2 h 175"/>
                <a:gd name="T6" fmla="*/ 6 w 36"/>
                <a:gd name="T7" fmla="*/ 2 h 175"/>
                <a:gd name="T8" fmla="*/ 0 w 36"/>
                <a:gd name="T9" fmla="*/ 27 h 175"/>
                <a:gd name="T10" fmla="*/ 6 w 36"/>
                <a:gd name="T11" fmla="*/ 53 h 175"/>
                <a:gd name="T12" fmla="*/ 12 w 36"/>
                <a:gd name="T13" fmla="*/ 53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175">
                  <a:moveTo>
                    <a:pt x="36" y="165"/>
                  </a:moveTo>
                  <a:cubicBezTo>
                    <a:pt x="36" y="165"/>
                    <a:pt x="19" y="138"/>
                    <a:pt x="19" y="85"/>
                  </a:cubicBezTo>
                  <a:cubicBezTo>
                    <a:pt x="19" y="31"/>
                    <a:pt x="36" y="7"/>
                    <a:pt x="36" y="7"/>
                  </a:cubicBezTo>
                  <a:cubicBezTo>
                    <a:pt x="33" y="0"/>
                    <a:pt x="17" y="7"/>
                    <a:pt x="17" y="7"/>
                  </a:cubicBezTo>
                  <a:cubicBezTo>
                    <a:pt x="17" y="7"/>
                    <a:pt x="0" y="31"/>
                    <a:pt x="0" y="85"/>
                  </a:cubicBezTo>
                  <a:cubicBezTo>
                    <a:pt x="0" y="138"/>
                    <a:pt x="17" y="165"/>
                    <a:pt x="17" y="165"/>
                  </a:cubicBezTo>
                  <a:cubicBezTo>
                    <a:pt x="17" y="165"/>
                    <a:pt x="32" y="175"/>
                    <a:pt x="36" y="165"/>
                  </a:cubicBezTo>
                </a:path>
              </a:pathLst>
            </a:custGeom>
            <a:solidFill>
              <a:srgbClr val="C2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01" name="Freeform 46">
              <a:extLst>
                <a:ext uri="{FF2B5EF4-FFF2-40B4-BE49-F238E27FC236}">
                  <a16:creationId xmlns:a16="http://schemas.microsoft.com/office/drawing/2014/main" id="{DD375441-3AA5-4EBA-9C84-6675B4B2A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5" y="828"/>
              <a:ext cx="225" cy="827"/>
            </a:xfrm>
            <a:custGeom>
              <a:avLst/>
              <a:gdLst>
                <a:gd name="T0" fmla="*/ 95 w 326"/>
                <a:gd name="T1" fmla="*/ 389 h 1203"/>
                <a:gd name="T2" fmla="*/ 97 w 326"/>
                <a:gd name="T3" fmla="*/ 390 h 1203"/>
                <a:gd name="T4" fmla="*/ 97 w 326"/>
                <a:gd name="T5" fmla="*/ 391 h 1203"/>
                <a:gd name="T6" fmla="*/ 94 w 326"/>
                <a:gd name="T7" fmla="*/ 373 h 1203"/>
                <a:gd name="T8" fmla="*/ 107 w 326"/>
                <a:gd name="T9" fmla="*/ 267 h 1203"/>
                <a:gd name="T10" fmla="*/ 107 w 326"/>
                <a:gd name="T11" fmla="*/ 256 h 1203"/>
                <a:gd name="T12" fmla="*/ 107 w 326"/>
                <a:gd name="T13" fmla="*/ 23 h 1203"/>
                <a:gd name="T14" fmla="*/ 99 w 326"/>
                <a:gd name="T15" fmla="*/ 11 h 1203"/>
                <a:gd name="T16" fmla="*/ 9 w 326"/>
                <a:gd name="T17" fmla="*/ 11 h 1203"/>
                <a:gd name="T18" fmla="*/ 1 w 326"/>
                <a:gd name="T19" fmla="*/ 23 h 1203"/>
                <a:gd name="T20" fmla="*/ 1 w 326"/>
                <a:gd name="T21" fmla="*/ 254 h 1203"/>
                <a:gd name="T22" fmla="*/ 0 w 326"/>
                <a:gd name="T23" fmla="*/ 267 h 1203"/>
                <a:gd name="T24" fmla="*/ 14 w 326"/>
                <a:gd name="T25" fmla="*/ 373 h 1203"/>
                <a:gd name="T26" fmla="*/ 10 w 326"/>
                <a:gd name="T27" fmla="*/ 391 h 1203"/>
                <a:gd name="T28" fmla="*/ 19 w 326"/>
                <a:gd name="T29" fmla="*/ 386 h 1203"/>
                <a:gd name="T30" fmla="*/ 18 w 326"/>
                <a:gd name="T31" fmla="*/ 385 h 1203"/>
                <a:gd name="T32" fmla="*/ 10 w 326"/>
                <a:gd name="T33" fmla="*/ 390 h 1203"/>
                <a:gd name="T34" fmla="*/ 15 w 326"/>
                <a:gd name="T35" fmla="*/ 373 h 1203"/>
                <a:gd name="T36" fmla="*/ 1 w 326"/>
                <a:gd name="T37" fmla="*/ 267 h 1203"/>
                <a:gd name="T38" fmla="*/ 1 w 326"/>
                <a:gd name="T39" fmla="*/ 255 h 1203"/>
                <a:gd name="T40" fmla="*/ 1 w 326"/>
                <a:gd name="T41" fmla="*/ 254 h 1203"/>
                <a:gd name="T42" fmla="*/ 1 w 326"/>
                <a:gd name="T43" fmla="*/ 23 h 1203"/>
                <a:gd name="T44" fmla="*/ 1 w 326"/>
                <a:gd name="T45" fmla="*/ 23 h 1203"/>
                <a:gd name="T46" fmla="*/ 52 w 326"/>
                <a:gd name="T47" fmla="*/ 1 h 1203"/>
                <a:gd name="T48" fmla="*/ 105 w 326"/>
                <a:gd name="T49" fmla="*/ 20 h 1203"/>
                <a:gd name="T50" fmla="*/ 106 w 326"/>
                <a:gd name="T51" fmla="*/ 23 h 1203"/>
                <a:gd name="T52" fmla="*/ 106 w 326"/>
                <a:gd name="T53" fmla="*/ 23 h 1203"/>
                <a:gd name="T54" fmla="*/ 106 w 326"/>
                <a:gd name="T55" fmla="*/ 23 h 1203"/>
                <a:gd name="T56" fmla="*/ 106 w 326"/>
                <a:gd name="T57" fmla="*/ 256 h 1203"/>
                <a:gd name="T58" fmla="*/ 94 w 326"/>
                <a:gd name="T59" fmla="*/ 360 h 1203"/>
                <a:gd name="T60" fmla="*/ 97 w 326"/>
                <a:gd name="T61" fmla="*/ 390 h 1203"/>
                <a:gd name="T62" fmla="*/ 98 w 326"/>
                <a:gd name="T63" fmla="*/ 390 h 1203"/>
                <a:gd name="T64" fmla="*/ 88 w 326"/>
                <a:gd name="T65" fmla="*/ 386 h 1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26" h="1203">
                  <a:moveTo>
                    <a:pt x="268" y="1189"/>
                  </a:moveTo>
                  <a:cubicBezTo>
                    <a:pt x="278" y="1193"/>
                    <a:pt x="285" y="1196"/>
                    <a:pt x="290" y="1199"/>
                  </a:cubicBezTo>
                  <a:cubicBezTo>
                    <a:pt x="292" y="1200"/>
                    <a:pt x="294" y="1201"/>
                    <a:pt x="295" y="1202"/>
                  </a:cubicBezTo>
                  <a:cubicBezTo>
                    <a:pt x="295" y="1202"/>
                    <a:pt x="296" y="1202"/>
                    <a:pt x="296" y="1202"/>
                  </a:cubicBezTo>
                  <a:cubicBezTo>
                    <a:pt x="296" y="1203"/>
                    <a:pt x="296" y="1203"/>
                    <a:pt x="296" y="1203"/>
                  </a:cubicBezTo>
                  <a:cubicBezTo>
                    <a:pt x="296" y="1203"/>
                    <a:pt x="296" y="1203"/>
                    <a:pt x="296" y="1203"/>
                  </a:cubicBezTo>
                  <a:cubicBezTo>
                    <a:pt x="299" y="1200"/>
                    <a:pt x="299" y="1200"/>
                    <a:pt x="299" y="1200"/>
                  </a:cubicBezTo>
                  <a:cubicBezTo>
                    <a:pt x="290" y="1189"/>
                    <a:pt x="285" y="1169"/>
                    <a:pt x="285" y="1146"/>
                  </a:cubicBezTo>
                  <a:cubicBezTo>
                    <a:pt x="285" y="1134"/>
                    <a:pt x="287" y="1120"/>
                    <a:pt x="290" y="1108"/>
                  </a:cubicBezTo>
                  <a:cubicBezTo>
                    <a:pt x="322" y="1000"/>
                    <a:pt x="326" y="882"/>
                    <a:pt x="326" y="822"/>
                  </a:cubicBezTo>
                  <a:cubicBezTo>
                    <a:pt x="326" y="807"/>
                    <a:pt x="326" y="795"/>
                    <a:pt x="326" y="788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26" y="788"/>
                    <a:pt x="326" y="788"/>
                    <a:pt x="326" y="788"/>
                  </a:cubicBezTo>
                  <a:cubicBezTo>
                    <a:pt x="326" y="71"/>
                    <a:pt x="326" y="71"/>
                    <a:pt x="326" y="71"/>
                  </a:cubicBezTo>
                  <a:cubicBezTo>
                    <a:pt x="326" y="71"/>
                    <a:pt x="326" y="71"/>
                    <a:pt x="326" y="71"/>
                  </a:cubicBezTo>
                  <a:cubicBezTo>
                    <a:pt x="326" y="70"/>
                    <a:pt x="324" y="52"/>
                    <a:pt x="303" y="35"/>
                  </a:cubicBezTo>
                  <a:cubicBezTo>
                    <a:pt x="281" y="17"/>
                    <a:pt x="240" y="0"/>
                    <a:pt x="159" y="0"/>
                  </a:cubicBezTo>
                  <a:cubicBezTo>
                    <a:pt x="89" y="0"/>
                    <a:pt x="49" y="17"/>
                    <a:pt x="27" y="35"/>
                  </a:cubicBezTo>
                  <a:cubicBezTo>
                    <a:pt x="5" y="52"/>
                    <a:pt x="1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82"/>
                    <a:pt x="1" y="782"/>
                    <a:pt x="1" y="782"/>
                  </a:cubicBezTo>
                  <a:cubicBezTo>
                    <a:pt x="3" y="782"/>
                    <a:pt x="3" y="782"/>
                    <a:pt x="3" y="782"/>
                  </a:cubicBezTo>
                  <a:cubicBezTo>
                    <a:pt x="1" y="782"/>
                    <a:pt x="1" y="782"/>
                    <a:pt x="1" y="782"/>
                  </a:cubicBezTo>
                  <a:cubicBezTo>
                    <a:pt x="1" y="782"/>
                    <a:pt x="0" y="797"/>
                    <a:pt x="0" y="822"/>
                  </a:cubicBezTo>
                  <a:cubicBezTo>
                    <a:pt x="0" y="882"/>
                    <a:pt x="5" y="1000"/>
                    <a:pt x="36" y="1108"/>
                  </a:cubicBezTo>
                  <a:cubicBezTo>
                    <a:pt x="40" y="1120"/>
                    <a:pt x="42" y="1134"/>
                    <a:pt x="42" y="1146"/>
                  </a:cubicBezTo>
                  <a:cubicBezTo>
                    <a:pt x="42" y="1169"/>
                    <a:pt x="36" y="1189"/>
                    <a:pt x="28" y="1200"/>
                  </a:cubicBezTo>
                  <a:cubicBezTo>
                    <a:pt x="30" y="1203"/>
                    <a:pt x="30" y="1203"/>
                    <a:pt x="30" y="1203"/>
                  </a:cubicBezTo>
                  <a:cubicBezTo>
                    <a:pt x="30" y="1203"/>
                    <a:pt x="30" y="1203"/>
                    <a:pt x="30" y="1203"/>
                  </a:cubicBezTo>
                  <a:cubicBezTo>
                    <a:pt x="31" y="1202"/>
                    <a:pt x="39" y="1196"/>
                    <a:pt x="56" y="1190"/>
                  </a:cubicBezTo>
                  <a:cubicBezTo>
                    <a:pt x="57" y="1190"/>
                    <a:pt x="58" y="1189"/>
                    <a:pt x="57" y="1187"/>
                  </a:cubicBezTo>
                  <a:cubicBezTo>
                    <a:pt x="57" y="1186"/>
                    <a:pt x="56" y="1186"/>
                    <a:pt x="55" y="1186"/>
                  </a:cubicBezTo>
                  <a:cubicBezTo>
                    <a:pt x="37" y="1193"/>
                    <a:pt x="28" y="1199"/>
                    <a:pt x="28" y="1200"/>
                  </a:cubicBezTo>
                  <a:cubicBezTo>
                    <a:pt x="29" y="1201"/>
                    <a:pt x="29" y="1201"/>
                    <a:pt x="29" y="1201"/>
                  </a:cubicBezTo>
                  <a:cubicBezTo>
                    <a:pt x="31" y="1202"/>
                    <a:pt x="31" y="1202"/>
                    <a:pt x="31" y="1202"/>
                  </a:cubicBezTo>
                  <a:cubicBezTo>
                    <a:pt x="41" y="1191"/>
                    <a:pt x="46" y="1169"/>
                    <a:pt x="46" y="1146"/>
                  </a:cubicBezTo>
                  <a:cubicBezTo>
                    <a:pt x="46" y="1133"/>
                    <a:pt x="44" y="1120"/>
                    <a:pt x="40" y="1107"/>
                  </a:cubicBezTo>
                  <a:cubicBezTo>
                    <a:pt x="9" y="999"/>
                    <a:pt x="4" y="882"/>
                    <a:pt x="4" y="822"/>
                  </a:cubicBezTo>
                  <a:cubicBezTo>
                    <a:pt x="4" y="810"/>
                    <a:pt x="5" y="800"/>
                    <a:pt x="5" y="793"/>
                  </a:cubicBezTo>
                  <a:cubicBezTo>
                    <a:pt x="5" y="789"/>
                    <a:pt x="5" y="786"/>
                    <a:pt x="5" y="785"/>
                  </a:cubicBezTo>
                  <a:cubicBezTo>
                    <a:pt x="5" y="783"/>
                    <a:pt x="5" y="782"/>
                    <a:pt x="5" y="782"/>
                  </a:cubicBezTo>
                  <a:cubicBezTo>
                    <a:pt x="5" y="782"/>
                    <a:pt x="5" y="782"/>
                    <a:pt x="5" y="78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6" y="69"/>
                    <a:pt x="10" y="53"/>
                    <a:pt x="32" y="36"/>
                  </a:cubicBezTo>
                  <a:cubicBezTo>
                    <a:pt x="53" y="20"/>
                    <a:pt x="92" y="4"/>
                    <a:pt x="159" y="4"/>
                  </a:cubicBezTo>
                  <a:cubicBezTo>
                    <a:pt x="239" y="4"/>
                    <a:pt x="280" y="21"/>
                    <a:pt x="300" y="38"/>
                  </a:cubicBezTo>
                  <a:cubicBezTo>
                    <a:pt x="311" y="46"/>
                    <a:pt x="316" y="55"/>
                    <a:pt x="319" y="61"/>
                  </a:cubicBezTo>
                  <a:cubicBezTo>
                    <a:pt x="320" y="64"/>
                    <a:pt x="321" y="66"/>
                    <a:pt x="321" y="68"/>
                  </a:cubicBezTo>
                  <a:cubicBezTo>
                    <a:pt x="321" y="69"/>
                    <a:pt x="322" y="70"/>
                    <a:pt x="322" y="70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4" y="71"/>
                    <a:pt x="324" y="71"/>
                    <a:pt x="324" y="71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2" y="789"/>
                    <a:pt x="322" y="789"/>
                    <a:pt x="322" y="789"/>
                  </a:cubicBezTo>
                  <a:cubicBezTo>
                    <a:pt x="322" y="789"/>
                    <a:pt x="322" y="789"/>
                    <a:pt x="322" y="789"/>
                  </a:cubicBezTo>
                  <a:cubicBezTo>
                    <a:pt x="322" y="795"/>
                    <a:pt x="322" y="807"/>
                    <a:pt x="322" y="822"/>
                  </a:cubicBezTo>
                  <a:cubicBezTo>
                    <a:pt x="322" y="882"/>
                    <a:pt x="318" y="999"/>
                    <a:pt x="286" y="1107"/>
                  </a:cubicBezTo>
                  <a:cubicBezTo>
                    <a:pt x="283" y="1120"/>
                    <a:pt x="281" y="1133"/>
                    <a:pt x="281" y="1146"/>
                  </a:cubicBezTo>
                  <a:cubicBezTo>
                    <a:pt x="281" y="1169"/>
                    <a:pt x="286" y="1191"/>
                    <a:pt x="296" y="1202"/>
                  </a:cubicBezTo>
                  <a:cubicBezTo>
                    <a:pt x="298" y="1201"/>
                    <a:pt x="298" y="1201"/>
                    <a:pt x="298" y="1201"/>
                  </a:cubicBezTo>
                  <a:cubicBezTo>
                    <a:pt x="299" y="1200"/>
                    <a:pt x="299" y="1200"/>
                    <a:pt x="299" y="1200"/>
                  </a:cubicBezTo>
                  <a:cubicBezTo>
                    <a:pt x="299" y="1199"/>
                    <a:pt x="289" y="1193"/>
                    <a:pt x="270" y="1185"/>
                  </a:cubicBezTo>
                  <a:cubicBezTo>
                    <a:pt x="269" y="1185"/>
                    <a:pt x="268" y="1186"/>
                    <a:pt x="267" y="1187"/>
                  </a:cubicBezTo>
                  <a:cubicBezTo>
                    <a:pt x="267" y="1188"/>
                    <a:pt x="267" y="1189"/>
                    <a:pt x="268" y="1189"/>
                  </a:cubicBezTo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02" name="Freeform 47">
              <a:extLst>
                <a:ext uri="{FF2B5EF4-FFF2-40B4-BE49-F238E27FC236}">
                  <a16:creationId xmlns:a16="http://schemas.microsoft.com/office/drawing/2014/main" id="{A2A8F9F9-8F70-4A04-B8C9-772BD709A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845"/>
              <a:ext cx="20" cy="60"/>
            </a:xfrm>
            <a:custGeom>
              <a:avLst/>
              <a:gdLst>
                <a:gd name="T0" fmla="*/ 0 w 29"/>
                <a:gd name="T1" fmla="*/ 0 h 88"/>
                <a:gd name="T2" fmla="*/ 0 w 29"/>
                <a:gd name="T3" fmla="*/ 28 h 88"/>
                <a:gd name="T4" fmla="*/ 10 w 29"/>
                <a:gd name="T5" fmla="*/ 27 h 88"/>
                <a:gd name="T6" fmla="*/ 9 w 29"/>
                <a:gd name="T7" fmla="*/ 1 h 88"/>
                <a:gd name="T8" fmla="*/ 0 w 29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88">
                  <a:moveTo>
                    <a:pt x="0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10" y="87"/>
                    <a:pt x="20" y="86"/>
                    <a:pt x="29" y="8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19" y="1"/>
                    <a:pt x="10" y="0"/>
                    <a:pt x="0" y="0"/>
                  </a:cubicBezTo>
                </a:path>
              </a:pathLst>
            </a:custGeom>
            <a:solidFill>
              <a:srgbClr val="BDB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03" name="Freeform 48">
              <a:extLst>
                <a:ext uri="{FF2B5EF4-FFF2-40B4-BE49-F238E27FC236}">
                  <a16:creationId xmlns:a16="http://schemas.microsoft.com/office/drawing/2014/main" id="{6F9F4BA6-7948-40F6-AC4C-FAAEA3A22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842"/>
              <a:ext cx="20" cy="5"/>
            </a:xfrm>
            <a:custGeom>
              <a:avLst/>
              <a:gdLst>
                <a:gd name="T0" fmla="*/ 0 w 28"/>
                <a:gd name="T1" fmla="*/ 0 h 7"/>
                <a:gd name="T2" fmla="*/ 0 w 28"/>
                <a:gd name="T3" fmla="*/ 1 h 7"/>
                <a:gd name="T4" fmla="*/ 10 w 28"/>
                <a:gd name="T5" fmla="*/ 3 h 7"/>
                <a:gd name="T6" fmla="*/ 10 w 28"/>
                <a:gd name="T7" fmla="*/ 1 h 7"/>
                <a:gd name="T8" fmla="*/ 8 w 28"/>
                <a:gd name="T9" fmla="*/ 1 h 7"/>
                <a:gd name="T10" fmla="*/ 8 w 28"/>
                <a:gd name="T11" fmla="*/ 1 h 7"/>
                <a:gd name="T12" fmla="*/ 0 w 28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7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0" y="4"/>
                    <a:pt x="19" y="5"/>
                    <a:pt x="28" y="7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6" y="4"/>
                    <a:pt x="24" y="4"/>
                    <a:pt x="23" y="3"/>
                  </a:cubicBezTo>
                  <a:cubicBezTo>
                    <a:pt x="22" y="3"/>
                    <a:pt x="21" y="3"/>
                    <a:pt x="21" y="2"/>
                  </a:cubicBezTo>
                  <a:cubicBezTo>
                    <a:pt x="14" y="1"/>
                    <a:pt x="7" y="1"/>
                    <a:pt x="0" y="0"/>
                  </a:cubicBezTo>
                </a:path>
              </a:pathLst>
            </a:custGeom>
            <a:solidFill>
              <a:srgbClr val="C2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04" name="Freeform 49">
              <a:extLst>
                <a:ext uri="{FF2B5EF4-FFF2-40B4-BE49-F238E27FC236}">
                  <a16:creationId xmlns:a16="http://schemas.microsoft.com/office/drawing/2014/main" id="{0DA9B90C-849A-4411-9C9E-B073DCEBB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" y="844"/>
              <a:ext cx="58" cy="62"/>
            </a:xfrm>
            <a:custGeom>
              <a:avLst/>
              <a:gdLst>
                <a:gd name="T0" fmla="*/ 23 w 85"/>
                <a:gd name="T1" fmla="*/ 0 h 90"/>
                <a:gd name="T2" fmla="*/ 2 w 85"/>
                <a:gd name="T3" fmla="*/ 16 h 90"/>
                <a:gd name="T4" fmla="*/ 2 w 85"/>
                <a:gd name="T5" fmla="*/ 27 h 90"/>
                <a:gd name="T6" fmla="*/ 23 w 85"/>
                <a:gd name="T7" fmla="*/ 30 h 90"/>
                <a:gd name="T8" fmla="*/ 27 w 85"/>
                <a:gd name="T9" fmla="*/ 29 h 90"/>
                <a:gd name="T10" fmla="*/ 27 w 85"/>
                <a:gd name="T11" fmla="*/ 0 h 90"/>
                <a:gd name="T12" fmla="*/ 23 w 85"/>
                <a:gd name="T13" fmla="*/ 0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90">
                  <a:moveTo>
                    <a:pt x="70" y="0"/>
                  </a:moveTo>
                  <a:cubicBezTo>
                    <a:pt x="0" y="12"/>
                    <a:pt x="6" y="48"/>
                    <a:pt x="6" y="48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25" y="87"/>
                    <a:pt x="48" y="90"/>
                    <a:pt x="73" y="90"/>
                  </a:cubicBezTo>
                  <a:cubicBezTo>
                    <a:pt x="77" y="90"/>
                    <a:pt x="81" y="90"/>
                    <a:pt x="85" y="89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0" y="0"/>
                    <a:pt x="75" y="0"/>
                    <a:pt x="70" y="0"/>
                  </a:cubicBezTo>
                </a:path>
              </a:pathLst>
            </a:custGeom>
            <a:solidFill>
              <a:srgbClr val="BDB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05" name="Freeform 50">
              <a:extLst>
                <a:ext uri="{FF2B5EF4-FFF2-40B4-BE49-F238E27FC236}">
                  <a16:creationId xmlns:a16="http://schemas.microsoft.com/office/drawing/2014/main" id="{978A5F04-9E8B-4369-9B98-5780B7A2D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843"/>
              <a:ext cx="10" cy="1"/>
            </a:xfrm>
            <a:custGeom>
              <a:avLst/>
              <a:gdLst>
                <a:gd name="T0" fmla="*/ 5 w 14"/>
                <a:gd name="T1" fmla="*/ 0 h 2"/>
                <a:gd name="T2" fmla="*/ 0 w 14"/>
                <a:gd name="T3" fmla="*/ 1 h 2"/>
                <a:gd name="T4" fmla="*/ 5 w 14"/>
                <a:gd name="T5" fmla="*/ 1 h 2"/>
                <a:gd name="T6" fmla="*/ 5 w 14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">
                  <a:moveTo>
                    <a:pt x="14" y="0"/>
                  </a:moveTo>
                  <a:cubicBezTo>
                    <a:pt x="9" y="1"/>
                    <a:pt x="5" y="1"/>
                    <a:pt x="0" y="2"/>
                  </a:cubicBezTo>
                  <a:cubicBezTo>
                    <a:pt x="5" y="2"/>
                    <a:pt x="10" y="2"/>
                    <a:pt x="14" y="2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C2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06" name="Freeform 51">
              <a:extLst>
                <a:ext uri="{FF2B5EF4-FFF2-40B4-BE49-F238E27FC236}">
                  <a16:creationId xmlns:a16="http://schemas.microsoft.com/office/drawing/2014/main" id="{9A178F51-E23B-4EFA-B857-9A6C190DB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" y="848"/>
              <a:ext cx="38" cy="53"/>
            </a:xfrm>
            <a:custGeom>
              <a:avLst/>
              <a:gdLst>
                <a:gd name="T0" fmla="*/ 0 w 55"/>
                <a:gd name="T1" fmla="*/ 0 h 77"/>
                <a:gd name="T2" fmla="*/ 0 w 55"/>
                <a:gd name="T3" fmla="*/ 25 h 77"/>
                <a:gd name="T4" fmla="*/ 15 w 55"/>
                <a:gd name="T5" fmla="*/ 19 h 77"/>
                <a:gd name="T6" fmla="*/ 15 w 55"/>
                <a:gd name="T7" fmla="*/ 14 h 77"/>
                <a:gd name="T8" fmla="*/ 15 w 55"/>
                <a:gd name="T9" fmla="*/ 19 h 77"/>
                <a:gd name="T10" fmla="*/ 18 w 55"/>
                <a:gd name="T11" fmla="*/ 16 h 77"/>
                <a:gd name="T12" fmla="*/ 18 w 55"/>
                <a:gd name="T13" fmla="*/ 14 h 77"/>
                <a:gd name="T14" fmla="*/ 18 w 55"/>
                <a:gd name="T15" fmla="*/ 13 h 77"/>
                <a:gd name="T16" fmla="*/ 18 w 55"/>
                <a:gd name="T17" fmla="*/ 13 h 77"/>
                <a:gd name="T18" fmla="*/ 18 w 55"/>
                <a:gd name="T19" fmla="*/ 11 h 77"/>
                <a:gd name="T20" fmla="*/ 13 w 55"/>
                <a:gd name="T21" fmla="*/ 6 h 77"/>
                <a:gd name="T22" fmla="*/ 0 w 55"/>
                <a:gd name="T23" fmla="*/ 0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5" h="77">
                  <a:moveTo>
                    <a:pt x="0" y="0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18" y="73"/>
                    <a:pt x="33" y="67"/>
                    <a:pt x="43" y="60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6"/>
                    <a:pt x="53" y="53"/>
                    <a:pt x="55" y="49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41"/>
                    <a:pt x="55" y="37"/>
                    <a:pt x="53" y="33"/>
                  </a:cubicBezTo>
                  <a:cubicBezTo>
                    <a:pt x="51" y="29"/>
                    <a:pt x="48" y="23"/>
                    <a:pt x="40" y="17"/>
                  </a:cubicBezTo>
                  <a:cubicBezTo>
                    <a:pt x="32" y="11"/>
                    <a:pt x="20" y="5"/>
                    <a:pt x="0" y="0"/>
                  </a:cubicBezTo>
                </a:path>
              </a:pathLst>
            </a:custGeom>
            <a:solidFill>
              <a:srgbClr val="BDB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07" name="Freeform 52">
              <a:extLst>
                <a:ext uri="{FF2B5EF4-FFF2-40B4-BE49-F238E27FC236}">
                  <a16:creationId xmlns:a16="http://schemas.microsoft.com/office/drawing/2014/main" id="{4106E884-377A-4215-914C-E971B1C5E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" y="846"/>
              <a:ext cx="41" cy="36"/>
            </a:xfrm>
            <a:custGeom>
              <a:avLst/>
              <a:gdLst>
                <a:gd name="T0" fmla="*/ 0 w 59"/>
                <a:gd name="T1" fmla="*/ 0 h 52"/>
                <a:gd name="T2" fmla="*/ 0 w 59"/>
                <a:gd name="T3" fmla="*/ 1 h 52"/>
                <a:gd name="T4" fmla="*/ 13 w 59"/>
                <a:gd name="T5" fmla="*/ 7 h 52"/>
                <a:gd name="T6" fmla="*/ 18 w 59"/>
                <a:gd name="T7" fmla="*/ 12 h 52"/>
                <a:gd name="T8" fmla="*/ 18 w 59"/>
                <a:gd name="T9" fmla="*/ 15 h 52"/>
                <a:gd name="T10" fmla="*/ 18 w 59"/>
                <a:gd name="T11" fmla="*/ 15 h 52"/>
                <a:gd name="T12" fmla="*/ 18 w 59"/>
                <a:gd name="T13" fmla="*/ 15 h 52"/>
                <a:gd name="T14" fmla="*/ 18 w 59"/>
                <a:gd name="T15" fmla="*/ 17 h 52"/>
                <a:gd name="T16" fmla="*/ 19 w 59"/>
                <a:gd name="T17" fmla="*/ 13 h 52"/>
                <a:gd name="T18" fmla="*/ 4 w 59"/>
                <a:gd name="T19" fmla="*/ 1 h 52"/>
                <a:gd name="T20" fmla="*/ 3 w 59"/>
                <a:gd name="T21" fmla="*/ 1 h 52"/>
                <a:gd name="T22" fmla="*/ 3 w 59"/>
                <a:gd name="T23" fmla="*/ 1 h 52"/>
                <a:gd name="T24" fmla="*/ 0 w 59"/>
                <a:gd name="T25" fmla="*/ 0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52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0" y="8"/>
                    <a:pt x="32" y="14"/>
                    <a:pt x="40" y="20"/>
                  </a:cubicBezTo>
                  <a:cubicBezTo>
                    <a:pt x="48" y="26"/>
                    <a:pt x="51" y="32"/>
                    <a:pt x="53" y="36"/>
                  </a:cubicBezTo>
                  <a:cubicBezTo>
                    <a:pt x="55" y="40"/>
                    <a:pt x="55" y="44"/>
                    <a:pt x="55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8" y="48"/>
                    <a:pt x="59" y="44"/>
                    <a:pt x="59" y="40"/>
                  </a:cubicBezTo>
                  <a:cubicBezTo>
                    <a:pt x="59" y="25"/>
                    <a:pt x="41" y="11"/>
                    <a:pt x="11" y="2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7" y="2"/>
                    <a:pt x="4" y="1"/>
                    <a:pt x="0" y="0"/>
                  </a:cubicBezTo>
                </a:path>
              </a:pathLst>
            </a:custGeom>
            <a:solidFill>
              <a:srgbClr val="C2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08" name="Freeform 53">
              <a:extLst>
                <a:ext uri="{FF2B5EF4-FFF2-40B4-BE49-F238E27FC236}">
                  <a16:creationId xmlns:a16="http://schemas.microsoft.com/office/drawing/2014/main" id="{294516E0-71AE-4C5C-BD0D-24112C56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841"/>
              <a:ext cx="27" cy="8"/>
            </a:xfrm>
            <a:custGeom>
              <a:avLst/>
              <a:gdLst>
                <a:gd name="T0" fmla="*/ 12 w 40"/>
                <a:gd name="T1" fmla="*/ 1 h 11"/>
                <a:gd name="T2" fmla="*/ 1 w 40"/>
                <a:gd name="T3" fmla="*/ 3 h 11"/>
                <a:gd name="T4" fmla="*/ 1 w 40"/>
                <a:gd name="T5" fmla="*/ 4 h 11"/>
                <a:gd name="T6" fmla="*/ 1 w 40"/>
                <a:gd name="T7" fmla="*/ 4 h 11"/>
                <a:gd name="T8" fmla="*/ 12 w 40"/>
                <a:gd name="T9" fmla="*/ 1 h 11"/>
                <a:gd name="T10" fmla="*/ 12 w 40"/>
                <a:gd name="T11" fmla="*/ 1 h 11"/>
                <a:gd name="T12" fmla="*/ 12 w 40"/>
                <a:gd name="T13" fmla="*/ 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11">
                  <a:moveTo>
                    <a:pt x="38" y="1"/>
                  </a:moveTo>
                  <a:cubicBezTo>
                    <a:pt x="23" y="2"/>
                    <a:pt x="11" y="5"/>
                    <a:pt x="2" y="8"/>
                  </a:cubicBezTo>
                  <a:cubicBezTo>
                    <a:pt x="1" y="8"/>
                    <a:pt x="0" y="9"/>
                    <a:pt x="1" y="10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12" y="8"/>
                    <a:pt x="24" y="5"/>
                    <a:pt x="38" y="4"/>
                  </a:cubicBezTo>
                  <a:cubicBezTo>
                    <a:pt x="39" y="3"/>
                    <a:pt x="40" y="3"/>
                    <a:pt x="40" y="2"/>
                  </a:cubicBezTo>
                  <a:cubicBezTo>
                    <a:pt x="40" y="1"/>
                    <a:pt x="39" y="0"/>
                    <a:pt x="3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09" name="Freeform 54">
              <a:extLst>
                <a:ext uri="{FF2B5EF4-FFF2-40B4-BE49-F238E27FC236}">
                  <a16:creationId xmlns:a16="http://schemas.microsoft.com/office/drawing/2014/main" id="{81E2D4F4-9E77-4B0C-B72E-F2F153D38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" y="840"/>
              <a:ext cx="28" cy="3"/>
            </a:xfrm>
            <a:custGeom>
              <a:avLst/>
              <a:gdLst>
                <a:gd name="T0" fmla="*/ 13 w 40"/>
                <a:gd name="T1" fmla="*/ 0 h 5"/>
                <a:gd name="T2" fmla="*/ 11 w 40"/>
                <a:gd name="T3" fmla="*/ 0 h 5"/>
                <a:gd name="T4" fmla="*/ 1 w 40"/>
                <a:gd name="T5" fmla="*/ 1 h 5"/>
                <a:gd name="T6" fmla="*/ 0 w 40"/>
                <a:gd name="T7" fmla="*/ 1 h 5"/>
                <a:gd name="T8" fmla="*/ 1 w 40"/>
                <a:gd name="T9" fmla="*/ 1 h 5"/>
                <a:gd name="T10" fmla="*/ 11 w 40"/>
                <a:gd name="T11" fmla="*/ 1 h 5"/>
                <a:gd name="T12" fmla="*/ 13 w 40"/>
                <a:gd name="T13" fmla="*/ 1 h 5"/>
                <a:gd name="T14" fmla="*/ 14 w 40"/>
                <a:gd name="T15" fmla="*/ 1 h 5"/>
                <a:gd name="T16" fmla="*/ 13 w 4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5">
                  <a:moveTo>
                    <a:pt x="39" y="0"/>
                  </a:moveTo>
                  <a:cubicBezTo>
                    <a:pt x="37" y="0"/>
                    <a:pt x="34" y="0"/>
                    <a:pt x="32" y="0"/>
                  </a:cubicBezTo>
                  <a:cubicBezTo>
                    <a:pt x="21" y="0"/>
                    <a:pt x="10" y="1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1" y="4"/>
                    <a:pt x="21" y="3"/>
                    <a:pt x="32" y="3"/>
                  </a:cubicBezTo>
                  <a:cubicBezTo>
                    <a:pt x="34" y="3"/>
                    <a:pt x="37" y="3"/>
                    <a:pt x="39" y="3"/>
                  </a:cubicBezTo>
                  <a:cubicBezTo>
                    <a:pt x="40" y="3"/>
                    <a:pt x="40" y="3"/>
                    <a:pt x="40" y="2"/>
                  </a:cubicBezTo>
                  <a:cubicBezTo>
                    <a:pt x="40" y="1"/>
                    <a:pt x="40" y="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10" name="Freeform 55">
              <a:extLst>
                <a:ext uri="{FF2B5EF4-FFF2-40B4-BE49-F238E27FC236}">
                  <a16:creationId xmlns:a16="http://schemas.microsoft.com/office/drawing/2014/main" id="{F49EC992-81E3-4569-A4CA-FC2F684F4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" y="842"/>
              <a:ext cx="21" cy="6"/>
            </a:xfrm>
            <a:custGeom>
              <a:avLst/>
              <a:gdLst>
                <a:gd name="T0" fmla="*/ 10 w 30"/>
                <a:gd name="T1" fmla="*/ 2 h 9"/>
                <a:gd name="T2" fmla="*/ 1 w 30"/>
                <a:gd name="T3" fmla="*/ 0 h 9"/>
                <a:gd name="T4" fmla="*/ 0 w 30"/>
                <a:gd name="T5" fmla="*/ 1 h 9"/>
                <a:gd name="T6" fmla="*/ 1 w 30"/>
                <a:gd name="T7" fmla="*/ 1 h 9"/>
                <a:gd name="T8" fmla="*/ 10 w 30"/>
                <a:gd name="T9" fmla="*/ 3 h 9"/>
                <a:gd name="T10" fmla="*/ 11 w 30"/>
                <a:gd name="T11" fmla="*/ 2 h 9"/>
                <a:gd name="T12" fmla="*/ 10 w 30"/>
                <a:gd name="T13" fmla="*/ 2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9">
                  <a:moveTo>
                    <a:pt x="29" y="6"/>
                  </a:moveTo>
                  <a:cubicBezTo>
                    <a:pt x="21" y="4"/>
                    <a:pt x="12" y="2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2" y="5"/>
                    <a:pt x="20" y="7"/>
                    <a:pt x="28" y="9"/>
                  </a:cubicBezTo>
                  <a:cubicBezTo>
                    <a:pt x="29" y="9"/>
                    <a:pt x="29" y="9"/>
                    <a:pt x="30" y="8"/>
                  </a:cubicBezTo>
                  <a:cubicBezTo>
                    <a:pt x="30" y="7"/>
                    <a:pt x="29" y="6"/>
                    <a:pt x="29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11" name="Freeform 56">
              <a:extLst>
                <a:ext uri="{FF2B5EF4-FFF2-40B4-BE49-F238E27FC236}">
                  <a16:creationId xmlns:a16="http://schemas.microsoft.com/office/drawing/2014/main" id="{314E110F-EFD3-4F8D-85BE-8A2359A9D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849"/>
              <a:ext cx="11" cy="7"/>
            </a:xfrm>
            <a:custGeom>
              <a:avLst/>
              <a:gdLst>
                <a:gd name="T0" fmla="*/ 5 w 16"/>
                <a:gd name="T1" fmla="*/ 3 h 10"/>
                <a:gd name="T2" fmla="*/ 1 w 16"/>
                <a:gd name="T3" fmla="*/ 0 h 10"/>
                <a:gd name="T4" fmla="*/ 1 w 16"/>
                <a:gd name="T5" fmla="*/ 1 h 10"/>
                <a:gd name="T6" fmla="*/ 1 w 16"/>
                <a:gd name="T7" fmla="*/ 1 h 10"/>
                <a:gd name="T8" fmla="*/ 5 w 16"/>
                <a:gd name="T9" fmla="*/ 3 h 10"/>
                <a:gd name="T10" fmla="*/ 6 w 16"/>
                <a:gd name="T11" fmla="*/ 3 h 10"/>
                <a:gd name="T12" fmla="*/ 5 w 16"/>
                <a:gd name="T13" fmla="*/ 3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0">
                  <a:moveTo>
                    <a:pt x="15" y="7"/>
                  </a:moveTo>
                  <a:cubicBezTo>
                    <a:pt x="11" y="4"/>
                    <a:pt x="7" y="2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6" y="5"/>
                    <a:pt x="10" y="7"/>
                    <a:pt x="14" y="9"/>
                  </a:cubicBezTo>
                  <a:cubicBezTo>
                    <a:pt x="14" y="10"/>
                    <a:pt x="15" y="9"/>
                    <a:pt x="16" y="9"/>
                  </a:cubicBezTo>
                  <a:cubicBezTo>
                    <a:pt x="16" y="8"/>
                    <a:pt x="16" y="7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12" name="Freeform 57">
              <a:extLst>
                <a:ext uri="{FF2B5EF4-FFF2-40B4-BE49-F238E27FC236}">
                  <a16:creationId xmlns:a16="http://schemas.microsoft.com/office/drawing/2014/main" id="{213F73C2-4E24-48CC-944D-A9C80585D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633"/>
              <a:ext cx="54" cy="9"/>
            </a:xfrm>
            <a:custGeom>
              <a:avLst/>
              <a:gdLst>
                <a:gd name="T0" fmla="*/ 1 w 78"/>
                <a:gd name="T1" fmla="*/ 1 h 14"/>
                <a:gd name="T2" fmla="*/ 26 w 78"/>
                <a:gd name="T3" fmla="*/ 3 h 14"/>
                <a:gd name="T4" fmla="*/ 26 w 78"/>
                <a:gd name="T5" fmla="*/ 3 h 14"/>
                <a:gd name="T6" fmla="*/ 26 w 78"/>
                <a:gd name="T7" fmla="*/ 3 h 14"/>
                <a:gd name="T8" fmla="*/ 1 w 78"/>
                <a:gd name="T9" fmla="*/ 0 h 14"/>
                <a:gd name="T10" fmla="*/ 0 w 78"/>
                <a:gd name="T11" fmla="*/ 1 h 14"/>
                <a:gd name="T12" fmla="*/ 1 w 78"/>
                <a:gd name="T13" fmla="*/ 1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" h="14">
                  <a:moveTo>
                    <a:pt x="2" y="3"/>
                  </a:moveTo>
                  <a:cubicBezTo>
                    <a:pt x="33" y="4"/>
                    <a:pt x="57" y="8"/>
                    <a:pt x="76" y="13"/>
                  </a:cubicBezTo>
                  <a:cubicBezTo>
                    <a:pt x="76" y="14"/>
                    <a:pt x="77" y="13"/>
                    <a:pt x="78" y="12"/>
                  </a:cubicBezTo>
                  <a:cubicBezTo>
                    <a:pt x="78" y="12"/>
                    <a:pt x="77" y="11"/>
                    <a:pt x="76" y="10"/>
                  </a:cubicBezTo>
                  <a:cubicBezTo>
                    <a:pt x="58" y="5"/>
                    <a:pt x="33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13" name="Freeform 58">
              <a:extLst>
                <a:ext uri="{FF2B5EF4-FFF2-40B4-BE49-F238E27FC236}">
                  <a16:creationId xmlns:a16="http://schemas.microsoft.com/office/drawing/2014/main" id="{DFCA7A87-0C33-4070-80F2-21067F407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" y="1633"/>
              <a:ext cx="55" cy="10"/>
            </a:xfrm>
            <a:custGeom>
              <a:avLst/>
              <a:gdLst>
                <a:gd name="T0" fmla="*/ 1 w 80"/>
                <a:gd name="T1" fmla="*/ 4 h 15"/>
                <a:gd name="T2" fmla="*/ 25 w 80"/>
                <a:gd name="T3" fmla="*/ 1 h 15"/>
                <a:gd name="T4" fmla="*/ 26 w 80"/>
                <a:gd name="T5" fmla="*/ 1 h 15"/>
                <a:gd name="T6" fmla="*/ 25 w 80"/>
                <a:gd name="T7" fmla="*/ 0 h 15"/>
                <a:gd name="T8" fmla="*/ 1 w 80"/>
                <a:gd name="T9" fmla="*/ 3 h 15"/>
                <a:gd name="T10" fmla="*/ 1 w 80"/>
                <a:gd name="T11" fmla="*/ 4 h 15"/>
                <a:gd name="T12" fmla="*/ 1 w 80"/>
                <a:gd name="T13" fmla="*/ 4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" h="15">
                  <a:moveTo>
                    <a:pt x="3" y="14"/>
                  </a:moveTo>
                  <a:cubicBezTo>
                    <a:pt x="21" y="9"/>
                    <a:pt x="46" y="4"/>
                    <a:pt x="78" y="3"/>
                  </a:cubicBezTo>
                  <a:cubicBezTo>
                    <a:pt x="79" y="3"/>
                    <a:pt x="80" y="2"/>
                    <a:pt x="80" y="1"/>
                  </a:cubicBezTo>
                  <a:cubicBezTo>
                    <a:pt x="80" y="0"/>
                    <a:pt x="79" y="0"/>
                    <a:pt x="78" y="0"/>
                  </a:cubicBezTo>
                  <a:cubicBezTo>
                    <a:pt x="46" y="1"/>
                    <a:pt x="20" y="6"/>
                    <a:pt x="2" y="11"/>
                  </a:cubicBezTo>
                  <a:cubicBezTo>
                    <a:pt x="1" y="12"/>
                    <a:pt x="0" y="12"/>
                    <a:pt x="1" y="13"/>
                  </a:cubicBezTo>
                  <a:cubicBezTo>
                    <a:pt x="1" y="14"/>
                    <a:pt x="2" y="15"/>
                    <a:pt x="3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14" name="Freeform 59">
              <a:extLst>
                <a:ext uri="{FF2B5EF4-FFF2-40B4-BE49-F238E27FC236}">
                  <a16:creationId xmlns:a16="http://schemas.microsoft.com/office/drawing/2014/main" id="{D404DAEC-4712-4155-A620-85A745D04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" y="3402"/>
              <a:ext cx="83" cy="15"/>
            </a:xfrm>
            <a:custGeom>
              <a:avLst/>
              <a:gdLst>
                <a:gd name="T0" fmla="*/ 16 w 120"/>
                <a:gd name="T1" fmla="*/ 0 h 22"/>
                <a:gd name="T2" fmla="*/ 0 w 120"/>
                <a:gd name="T3" fmla="*/ 1 h 22"/>
                <a:gd name="T4" fmla="*/ 1 w 120"/>
                <a:gd name="T5" fmla="*/ 1 h 22"/>
                <a:gd name="T6" fmla="*/ 16 w 120"/>
                <a:gd name="T7" fmla="*/ 1 h 22"/>
                <a:gd name="T8" fmla="*/ 19 w 120"/>
                <a:gd name="T9" fmla="*/ 1 h 22"/>
                <a:gd name="T10" fmla="*/ 3 w 120"/>
                <a:gd name="T11" fmla="*/ 3 h 22"/>
                <a:gd name="T12" fmla="*/ 17 w 120"/>
                <a:gd name="T13" fmla="*/ 7 h 22"/>
                <a:gd name="T14" fmla="*/ 39 w 120"/>
                <a:gd name="T15" fmla="*/ 5 h 22"/>
                <a:gd name="T16" fmla="*/ 16 w 120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" h="22">
                  <a:moveTo>
                    <a:pt x="47" y="0"/>
                  </a:moveTo>
                  <a:cubicBezTo>
                    <a:pt x="29" y="0"/>
                    <a:pt x="12" y="2"/>
                    <a:pt x="0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3" y="2"/>
                    <a:pt x="29" y="1"/>
                    <a:pt x="47" y="1"/>
                  </a:cubicBezTo>
                  <a:cubicBezTo>
                    <a:pt x="51" y="1"/>
                    <a:pt x="55" y="1"/>
                    <a:pt x="59" y="1"/>
                  </a:cubicBezTo>
                  <a:cubicBezTo>
                    <a:pt x="37" y="2"/>
                    <a:pt x="20" y="5"/>
                    <a:pt x="9" y="10"/>
                  </a:cubicBezTo>
                  <a:cubicBezTo>
                    <a:pt x="18" y="14"/>
                    <a:pt x="32" y="19"/>
                    <a:pt x="51" y="22"/>
                  </a:cubicBezTo>
                  <a:cubicBezTo>
                    <a:pt x="83" y="22"/>
                    <a:pt x="105" y="19"/>
                    <a:pt x="120" y="16"/>
                  </a:cubicBezTo>
                  <a:cubicBezTo>
                    <a:pt x="118" y="9"/>
                    <a:pt x="85" y="0"/>
                    <a:pt x="47" y="0"/>
                  </a:cubicBezTo>
                </a:path>
              </a:pathLst>
            </a:custGeom>
            <a:solidFill>
              <a:srgbClr val="A5A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15" name="Freeform 60">
              <a:extLst>
                <a:ext uri="{FF2B5EF4-FFF2-40B4-BE49-F238E27FC236}">
                  <a16:creationId xmlns:a16="http://schemas.microsoft.com/office/drawing/2014/main" id="{AA1E2418-624A-438D-BD74-322381B7D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3413"/>
              <a:ext cx="70" cy="9"/>
            </a:xfrm>
            <a:custGeom>
              <a:avLst/>
              <a:gdLst>
                <a:gd name="T0" fmla="*/ 33 w 102"/>
                <a:gd name="T1" fmla="*/ 0 h 13"/>
                <a:gd name="T2" fmla="*/ 11 w 102"/>
                <a:gd name="T3" fmla="*/ 2 h 13"/>
                <a:gd name="T4" fmla="*/ 18 w 102"/>
                <a:gd name="T5" fmla="*/ 3 h 13"/>
                <a:gd name="T6" fmla="*/ 9 w 102"/>
                <a:gd name="T7" fmla="*/ 3 h 13"/>
                <a:gd name="T8" fmla="*/ 8 w 102"/>
                <a:gd name="T9" fmla="*/ 3 h 13"/>
                <a:gd name="T10" fmla="*/ 0 w 102"/>
                <a:gd name="T11" fmla="*/ 3 h 13"/>
                <a:gd name="T12" fmla="*/ 10 w 102"/>
                <a:gd name="T13" fmla="*/ 4 h 13"/>
                <a:gd name="T14" fmla="*/ 11 w 102"/>
                <a:gd name="T15" fmla="*/ 4 h 13"/>
                <a:gd name="T16" fmla="*/ 33 w 102"/>
                <a:gd name="T17" fmla="*/ 0 h 13"/>
                <a:gd name="T18" fmla="*/ 33 w 102"/>
                <a:gd name="T19" fmla="*/ 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2" h="13">
                  <a:moveTo>
                    <a:pt x="102" y="0"/>
                  </a:moveTo>
                  <a:cubicBezTo>
                    <a:pt x="87" y="3"/>
                    <a:pt x="65" y="6"/>
                    <a:pt x="33" y="6"/>
                  </a:cubicBezTo>
                  <a:cubicBezTo>
                    <a:pt x="40" y="8"/>
                    <a:pt x="47" y="9"/>
                    <a:pt x="56" y="9"/>
                  </a:cubicBezTo>
                  <a:cubicBezTo>
                    <a:pt x="47" y="10"/>
                    <a:pt x="38" y="10"/>
                    <a:pt x="27" y="10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16" y="10"/>
                    <a:pt x="7" y="10"/>
                    <a:pt x="0" y="9"/>
                  </a:cubicBezTo>
                  <a:cubicBezTo>
                    <a:pt x="8" y="11"/>
                    <a:pt x="18" y="12"/>
                    <a:pt x="30" y="13"/>
                  </a:cubicBezTo>
                  <a:cubicBezTo>
                    <a:pt x="31" y="13"/>
                    <a:pt x="32" y="13"/>
                    <a:pt x="33" y="13"/>
                  </a:cubicBezTo>
                  <a:cubicBezTo>
                    <a:pt x="71" y="13"/>
                    <a:pt x="102" y="7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AA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16" name="Freeform 61">
              <a:extLst>
                <a:ext uri="{FF2B5EF4-FFF2-40B4-BE49-F238E27FC236}">
                  <a16:creationId xmlns:a16="http://schemas.microsoft.com/office/drawing/2014/main" id="{241CC60E-5957-48AA-B63D-85BDD223F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" y="3414"/>
              <a:ext cx="20" cy="7"/>
            </a:xfrm>
            <a:custGeom>
              <a:avLst/>
              <a:gdLst>
                <a:gd name="T0" fmla="*/ 0 w 29"/>
                <a:gd name="T1" fmla="*/ 0 h 10"/>
                <a:gd name="T2" fmla="*/ 10 w 29"/>
                <a:gd name="T3" fmla="*/ 4 h 10"/>
                <a:gd name="T4" fmla="*/ 10 w 29"/>
                <a:gd name="T5" fmla="*/ 4 h 10"/>
                <a:gd name="T6" fmla="*/ 10 w 29"/>
                <a:gd name="T7" fmla="*/ 3 h 10"/>
                <a:gd name="T8" fmla="*/ 0 w 29"/>
                <a:gd name="T9" fmla="*/ 1 h 10"/>
                <a:gd name="T10" fmla="*/ 0 w 2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10">
                  <a:moveTo>
                    <a:pt x="0" y="0"/>
                  </a:moveTo>
                  <a:cubicBezTo>
                    <a:pt x="1" y="4"/>
                    <a:pt x="12" y="8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9"/>
                  </a:cubicBezTo>
                  <a:cubicBezTo>
                    <a:pt x="13" y="7"/>
                    <a:pt x="2" y="4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AA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17" name="Freeform 62">
              <a:extLst>
                <a:ext uri="{FF2B5EF4-FFF2-40B4-BE49-F238E27FC236}">
                  <a16:creationId xmlns:a16="http://schemas.microsoft.com/office/drawing/2014/main" id="{C2C7552C-49AE-4561-96CC-4F46B7021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3403"/>
              <a:ext cx="40" cy="6"/>
            </a:xfrm>
            <a:custGeom>
              <a:avLst/>
              <a:gdLst>
                <a:gd name="T0" fmla="*/ 15 w 58"/>
                <a:gd name="T1" fmla="*/ 0 h 9"/>
                <a:gd name="T2" fmla="*/ 0 w 58"/>
                <a:gd name="T3" fmla="*/ 1 h 9"/>
                <a:gd name="T4" fmla="*/ 3 w 58"/>
                <a:gd name="T5" fmla="*/ 3 h 9"/>
                <a:gd name="T6" fmla="*/ 19 w 58"/>
                <a:gd name="T7" fmla="*/ 0 h 9"/>
                <a:gd name="T8" fmla="*/ 15 w 5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9">
                  <a:moveTo>
                    <a:pt x="46" y="0"/>
                  </a:moveTo>
                  <a:cubicBezTo>
                    <a:pt x="28" y="0"/>
                    <a:pt x="12" y="1"/>
                    <a:pt x="0" y="4"/>
                  </a:cubicBezTo>
                  <a:cubicBezTo>
                    <a:pt x="2" y="5"/>
                    <a:pt x="5" y="7"/>
                    <a:pt x="8" y="9"/>
                  </a:cubicBezTo>
                  <a:cubicBezTo>
                    <a:pt x="19" y="4"/>
                    <a:pt x="36" y="1"/>
                    <a:pt x="58" y="0"/>
                  </a:cubicBezTo>
                  <a:cubicBezTo>
                    <a:pt x="54" y="0"/>
                    <a:pt x="50" y="0"/>
                    <a:pt x="46" y="0"/>
                  </a:cubicBezTo>
                </a:path>
              </a:pathLst>
            </a:custGeom>
            <a:solidFill>
              <a:srgbClr val="9DA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18" name="Freeform 63">
              <a:extLst>
                <a:ext uri="{FF2B5EF4-FFF2-40B4-BE49-F238E27FC236}">
                  <a16:creationId xmlns:a16="http://schemas.microsoft.com/office/drawing/2014/main" id="{001B81B0-F980-4469-9510-EF2AD8214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" y="3414"/>
              <a:ext cx="49" cy="8"/>
            </a:xfrm>
            <a:custGeom>
              <a:avLst/>
              <a:gdLst>
                <a:gd name="T0" fmla="*/ 0 w 71"/>
                <a:gd name="T1" fmla="*/ 0 h 11"/>
                <a:gd name="T2" fmla="*/ 10 w 71"/>
                <a:gd name="T3" fmla="*/ 3 h 11"/>
                <a:gd name="T4" fmla="*/ 10 w 71"/>
                <a:gd name="T5" fmla="*/ 3 h 11"/>
                <a:gd name="T6" fmla="*/ 10 w 71"/>
                <a:gd name="T7" fmla="*/ 3 h 11"/>
                <a:gd name="T8" fmla="*/ 23 w 71"/>
                <a:gd name="T9" fmla="*/ 4 h 11"/>
                <a:gd name="T10" fmla="*/ 23 w 71"/>
                <a:gd name="T11" fmla="*/ 4 h 11"/>
                <a:gd name="T12" fmla="*/ 13 w 71"/>
                <a:gd name="T13" fmla="*/ 3 h 11"/>
                <a:gd name="T14" fmla="*/ 0 w 71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11">
                  <a:moveTo>
                    <a:pt x="0" y="0"/>
                  </a:moveTo>
                  <a:cubicBezTo>
                    <a:pt x="2" y="3"/>
                    <a:pt x="13" y="6"/>
                    <a:pt x="29" y="8"/>
                  </a:cubicBezTo>
                  <a:cubicBezTo>
                    <a:pt x="29" y="8"/>
                    <a:pt x="30" y="7"/>
                    <a:pt x="31" y="7"/>
                  </a:cubicBezTo>
                  <a:cubicBezTo>
                    <a:pt x="31" y="7"/>
                    <a:pt x="31" y="7"/>
                    <a:pt x="31" y="8"/>
                  </a:cubicBezTo>
                  <a:cubicBezTo>
                    <a:pt x="42" y="10"/>
                    <a:pt x="55" y="10"/>
                    <a:pt x="69" y="11"/>
                  </a:cubicBezTo>
                  <a:cubicBezTo>
                    <a:pt x="70" y="11"/>
                    <a:pt x="70" y="11"/>
                    <a:pt x="71" y="11"/>
                  </a:cubicBezTo>
                  <a:cubicBezTo>
                    <a:pt x="59" y="10"/>
                    <a:pt x="49" y="9"/>
                    <a:pt x="41" y="7"/>
                  </a:cubicBezTo>
                  <a:cubicBezTo>
                    <a:pt x="25" y="6"/>
                    <a:pt x="11" y="3"/>
                    <a:pt x="0" y="0"/>
                  </a:cubicBezTo>
                </a:path>
              </a:pathLst>
            </a:custGeom>
            <a:solidFill>
              <a:srgbClr val="9EA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19" name="Freeform 64">
              <a:extLst>
                <a:ext uri="{FF2B5EF4-FFF2-40B4-BE49-F238E27FC236}">
                  <a16:creationId xmlns:a16="http://schemas.microsoft.com/office/drawing/2014/main" id="{FD82840F-2FEE-4EA0-A588-1D6B67B23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" y="342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A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0" name="Freeform 65">
              <a:extLst>
                <a:ext uri="{FF2B5EF4-FFF2-40B4-BE49-F238E27FC236}">
                  <a16:creationId xmlns:a16="http://schemas.microsoft.com/office/drawing/2014/main" id="{F23D2A75-EF34-4705-B15A-AF45014A5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" y="3418"/>
              <a:ext cx="14" cy="5"/>
            </a:xfrm>
            <a:custGeom>
              <a:avLst/>
              <a:gdLst>
                <a:gd name="T0" fmla="*/ 1 w 19"/>
                <a:gd name="T1" fmla="*/ 3 h 6"/>
                <a:gd name="T2" fmla="*/ 7 w 19"/>
                <a:gd name="T3" fmla="*/ 3 h 6"/>
                <a:gd name="T4" fmla="*/ 7 w 19"/>
                <a:gd name="T5" fmla="*/ 1 h 6"/>
                <a:gd name="T6" fmla="*/ 7 w 19"/>
                <a:gd name="T7" fmla="*/ 0 h 6"/>
                <a:gd name="T8" fmla="*/ 1 w 19"/>
                <a:gd name="T9" fmla="*/ 3 h 6"/>
                <a:gd name="T10" fmla="*/ 0 w 19"/>
                <a:gd name="T11" fmla="*/ 3 h 6"/>
                <a:gd name="T12" fmla="*/ 1 w 19"/>
                <a:gd name="T13" fmla="*/ 3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6">
                  <a:moveTo>
                    <a:pt x="2" y="6"/>
                  </a:moveTo>
                  <a:cubicBezTo>
                    <a:pt x="8" y="5"/>
                    <a:pt x="13" y="4"/>
                    <a:pt x="17" y="3"/>
                  </a:cubicBezTo>
                  <a:cubicBezTo>
                    <a:pt x="18" y="3"/>
                    <a:pt x="19" y="2"/>
                    <a:pt x="19" y="1"/>
                  </a:cubicBezTo>
                  <a:cubicBezTo>
                    <a:pt x="18" y="1"/>
                    <a:pt x="18" y="0"/>
                    <a:pt x="17" y="0"/>
                  </a:cubicBezTo>
                  <a:cubicBezTo>
                    <a:pt x="12" y="1"/>
                    <a:pt x="7" y="2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1" y="6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1" name="Freeform 66">
              <a:extLst>
                <a:ext uri="{FF2B5EF4-FFF2-40B4-BE49-F238E27FC236}">
                  <a16:creationId xmlns:a16="http://schemas.microsoft.com/office/drawing/2014/main" id="{5664D592-9A98-4817-A423-748BC0BBC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3419"/>
              <a:ext cx="38" cy="5"/>
            </a:xfrm>
            <a:custGeom>
              <a:avLst/>
              <a:gdLst>
                <a:gd name="T0" fmla="*/ 1 w 54"/>
                <a:gd name="T1" fmla="*/ 1 h 7"/>
                <a:gd name="T2" fmla="*/ 14 w 54"/>
                <a:gd name="T3" fmla="*/ 3 h 7"/>
                <a:gd name="T4" fmla="*/ 17 w 54"/>
                <a:gd name="T5" fmla="*/ 3 h 7"/>
                <a:gd name="T6" fmla="*/ 18 w 54"/>
                <a:gd name="T7" fmla="*/ 3 h 7"/>
                <a:gd name="T8" fmla="*/ 19 w 54"/>
                <a:gd name="T9" fmla="*/ 2 h 7"/>
                <a:gd name="T10" fmla="*/ 18 w 54"/>
                <a:gd name="T11" fmla="*/ 1 h 7"/>
                <a:gd name="T12" fmla="*/ 17 w 54"/>
                <a:gd name="T13" fmla="*/ 1 h 7"/>
                <a:gd name="T14" fmla="*/ 14 w 54"/>
                <a:gd name="T15" fmla="*/ 1 h 7"/>
                <a:gd name="T16" fmla="*/ 1 w 54"/>
                <a:gd name="T17" fmla="*/ 1 h 7"/>
                <a:gd name="T18" fmla="*/ 0 w 54"/>
                <a:gd name="T19" fmla="*/ 1 h 7"/>
                <a:gd name="T20" fmla="*/ 1 w 54"/>
                <a:gd name="T21" fmla="*/ 1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" h="7">
                  <a:moveTo>
                    <a:pt x="1" y="3"/>
                  </a:moveTo>
                  <a:cubicBezTo>
                    <a:pt x="13" y="6"/>
                    <a:pt x="26" y="6"/>
                    <a:pt x="40" y="7"/>
                  </a:cubicBezTo>
                  <a:cubicBezTo>
                    <a:pt x="42" y="7"/>
                    <a:pt x="45" y="7"/>
                    <a:pt x="48" y="7"/>
                  </a:cubicBezTo>
                  <a:cubicBezTo>
                    <a:pt x="49" y="7"/>
                    <a:pt x="51" y="7"/>
                    <a:pt x="53" y="7"/>
                  </a:cubicBezTo>
                  <a:cubicBezTo>
                    <a:pt x="54" y="7"/>
                    <a:pt x="54" y="6"/>
                    <a:pt x="54" y="5"/>
                  </a:cubicBezTo>
                  <a:cubicBezTo>
                    <a:pt x="54" y="4"/>
                    <a:pt x="54" y="4"/>
                    <a:pt x="53" y="4"/>
                  </a:cubicBezTo>
                  <a:cubicBezTo>
                    <a:pt x="51" y="4"/>
                    <a:pt x="49" y="4"/>
                    <a:pt x="48" y="4"/>
                  </a:cubicBezTo>
                  <a:cubicBezTo>
                    <a:pt x="45" y="4"/>
                    <a:pt x="42" y="4"/>
                    <a:pt x="40" y="4"/>
                  </a:cubicBezTo>
                  <a:cubicBezTo>
                    <a:pt x="26" y="3"/>
                    <a:pt x="13" y="3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2" name="Freeform 67">
              <a:extLst>
                <a:ext uri="{FF2B5EF4-FFF2-40B4-BE49-F238E27FC236}">
                  <a16:creationId xmlns:a16="http://schemas.microsoft.com/office/drawing/2014/main" id="{09F848E0-7B6D-4618-8594-5841A4726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3203"/>
              <a:ext cx="10" cy="3"/>
            </a:xfrm>
            <a:custGeom>
              <a:avLst/>
              <a:gdLst>
                <a:gd name="T0" fmla="*/ 1 w 14"/>
                <a:gd name="T1" fmla="*/ 0 h 4"/>
                <a:gd name="T2" fmla="*/ 0 w 14"/>
                <a:gd name="T3" fmla="*/ 0 h 4"/>
                <a:gd name="T4" fmla="*/ 4 w 14"/>
                <a:gd name="T5" fmla="*/ 2 h 4"/>
                <a:gd name="T6" fmla="*/ 5 w 14"/>
                <a:gd name="T7" fmla="*/ 2 h 4"/>
                <a:gd name="T8" fmla="*/ 4 w 14"/>
                <a:gd name="T9" fmla="*/ 2 h 4"/>
                <a:gd name="T10" fmla="*/ 4 w 14"/>
                <a:gd name="T11" fmla="*/ 2 h 4"/>
                <a:gd name="T12" fmla="*/ 1 w 1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4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2"/>
                    <a:pt x="7" y="4"/>
                    <a:pt x="10" y="4"/>
                  </a:cubicBezTo>
                  <a:cubicBezTo>
                    <a:pt x="12" y="4"/>
                    <a:pt x="13" y="3"/>
                    <a:pt x="14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8" y="2"/>
                    <a:pt x="5" y="1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3" name="Freeform 68">
              <a:extLst>
                <a:ext uri="{FF2B5EF4-FFF2-40B4-BE49-F238E27FC236}">
                  <a16:creationId xmlns:a16="http://schemas.microsoft.com/office/drawing/2014/main" id="{D094705E-2834-4C3A-8CBB-058BBF39B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3195"/>
              <a:ext cx="3" cy="6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0 h 8"/>
                <a:gd name="T4" fmla="*/ 2 w 4"/>
                <a:gd name="T5" fmla="*/ 4 h 8"/>
                <a:gd name="T6" fmla="*/ 2 w 4"/>
                <a:gd name="T7" fmla="*/ 4 h 8"/>
                <a:gd name="T8" fmla="*/ 0 w 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2" y="4"/>
                    <a:pt x="0" y="0"/>
                  </a:cubicBezTo>
                </a:path>
              </a:pathLst>
            </a:custGeom>
            <a:solidFill>
              <a:srgbClr val="DD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4" name="Freeform 69">
              <a:extLst>
                <a:ext uri="{FF2B5EF4-FFF2-40B4-BE49-F238E27FC236}">
                  <a16:creationId xmlns:a16="http://schemas.microsoft.com/office/drawing/2014/main" id="{11A9DFCB-8815-4365-B673-2869B23BE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3201"/>
              <a:ext cx="4" cy="2"/>
            </a:xfrm>
            <a:custGeom>
              <a:avLst/>
              <a:gdLst>
                <a:gd name="T0" fmla="*/ 1 w 7"/>
                <a:gd name="T1" fmla="*/ 0 h 4"/>
                <a:gd name="T2" fmla="*/ 0 w 7"/>
                <a:gd name="T3" fmla="*/ 0 h 4"/>
                <a:gd name="T4" fmla="*/ 1 w 7"/>
                <a:gd name="T5" fmla="*/ 1 h 4"/>
                <a:gd name="T6" fmla="*/ 1 w 7"/>
                <a:gd name="T7" fmla="*/ 1 h 4"/>
                <a:gd name="T8" fmla="*/ 1 w 7"/>
                <a:gd name="T9" fmla="*/ 1 h 4"/>
                <a:gd name="T10" fmla="*/ 1 w 7"/>
                <a:gd name="T11" fmla="*/ 1 h 4"/>
                <a:gd name="T12" fmla="*/ 1 w 7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3"/>
                    <a:pt x="3" y="4"/>
                    <a:pt x="4" y="4"/>
                  </a:cubicBezTo>
                  <a:cubicBezTo>
                    <a:pt x="5" y="4"/>
                    <a:pt x="6" y="4"/>
                    <a:pt x="7" y="4"/>
                  </a:cubicBezTo>
                  <a:cubicBezTo>
                    <a:pt x="4" y="3"/>
                    <a:pt x="2" y="2"/>
                    <a:pt x="2" y="2"/>
                  </a:cubicBezTo>
                  <a:cubicBezTo>
                    <a:pt x="2" y="2"/>
                    <a:pt x="2" y="1"/>
                    <a:pt x="1" y="0"/>
                  </a:cubicBezTo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5" name="Freeform 70">
              <a:extLst>
                <a:ext uri="{FF2B5EF4-FFF2-40B4-BE49-F238E27FC236}">
                  <a16:creationId xmlns:a16="http://schemas.microsoft.com/office/drawing/2014/main" id="{E889EFF0-4C7D-4ADE-A36A-B83684C25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" y="3147"/>
              <a:ext cx="8" cy="47"/>
            </a:xfrm>
            <a:custGeom>
              <a:avLst/>
              <a:gdLst>
                <a:gd name="T0" fmla="*/ 0 w 11"/>
                <a:gd name="T1" fmla="*/ 0 h 68"/>
                <a:gd name="T2" fmla="*/ 0 w 11"/>
                <a:gd name="T3" fmla="*/ 1 h 68"/>
                <a:gd name="T4" fmla="*/ 4 w 11"/>
                <a:gd name="T5" fmla="*/ 22 h 68"/>
                <a:gd name="T6" fmla="*/ 4 w 11"/>
                <a:gd name="T7" fmla="*/ 22 h 68"/>
                <a:gd name="T8" fmla="*/ 0 w 11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68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32"/>
                    <a:pt x="6" y="55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6" y="55"/>
                    <a:pt x="0" y="32"/>
                    <a:pt x="0" y="0"/>
                  </a:cubicBezTo>
                </a:path>
              </a:pathLst>
            </a:custGeom>
            <a:solidFill>
              <a:srgbClr val="E6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6" name="Freeform 71">
              <a:extLst>
                <a:ext uri="{FF2B5EF4-FFF2-40B4-BE49-F238E27FC236}">
                  <a16:creationId xmlns:a16="http://schemas.microsoft.com/office/drawing/2014/main" id="{C1F71543-4D8C-4C64-B40F-783CD6983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3194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1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7" name="Freeform 72">
              <a:extLst>
                <a:ext uri="{FF2B5EF4-FFF2-40B4-BE49-F238E27FC236}">
                  <a16:creationId xmlns:a16="http://schemas.microsoft.com/office/drawing/2014/main" id="{11109412-6BF2-4CFC-8410-F4DB0F09B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" y="3092"/>
              <a:ext cx="23" cy="113"/>
            </a:xfrm>
            <a:custGeom>
              <a:avLst/>
              <a:gdLst>
                <a:gd name="T0" fmla="*/ 10 w 33"/>
                <a:gd name="T1" fmla="*/ 0 h 164"/>
                <a:gd name="T2" fmla="*/ 6 w 33"/>
                <a:gd name="T3" fmla="*/ 1 h 164"/>
                <a:gd name="T4" fmla="*/ 0 w 33"/>
                <a:gd name="T5" fmla="*/ 26 h 164"/>
                <a:gd name="T6" fmla="*/ 4 w 33"/>
                <a:gd name="T7" fmla="*/ 48 h 164"/>
                <a:gd name="T8" fmla="*/ 4 w 33"/>
                <a:gd name="T9" fmla="*/ 49 h 164"/>
                <a:gd name="T10" fmla="*/ 6 w 33"/>
                <a:gd name="T11" fmla="*/ 52 h 164"/>
                <a:gd name="T12" fmla="*/ 6 w 33"/>
                <a:gd name="T13" fmla="*/ 52 h 164"/>
                <a:gd name="T14" fmla="*/ 7 w 33"/>
                <a:gd name="T15" fmla="*/ 53 h 164"/>
                <a:gd name="T16" fmla="*/ 10 w 33"/>
                <a:gd name="T17" fmla="*/ 54 h 164"/>
                <a:gd name="T18" fmla="*/ 10 w 33"/>
                <a:gd name="T19" fmla="*/ 54 h 164"/>
                <a:gd name="T20" fmla="*/ 8 w 33"/>
                <a:gd name="T21" fmla="*/ 52 h 164"/>
                <a:gd name="T22" fmla="*/ 3 w 33"/>
                <a:gd name="T23" fmla="*/ 27 h 164"/>
                <a:gd name="T24" fmla="*/ 8 w 33"/>
                <a:gd name="T25" fmla="*/ 1 h 164"/>
                <a:gd name="T26" fmla="*/ 11 w 33"/>
                <a:gd name="T27" fmla="*/ 1 h 164"/>
                <a:gd name="T28" fmla="*/ 10 w 33"/>
                <a:gd name="T29" fmla="*/ 0 h 1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" h="164">
                  <a:moveTo>
                    <a:pt x="30" y="0"/>
                  </a:moveTo>
                  <a:cubicBezTo>
                    <a:pt x="24" y="0"/>
                    <a:pt x="17" y="4"/>
                    <a:pt x="17" y="4"/>
                  </a:cubicBezTo>
                  <a:cubicBezTo>
                    <a:pt x="17" y="4"/>
                    <a:pt x="0" y="28"/>
                    <a:pt x="0" y="80"/>
                  </a:cubicBezTo>
                  <a:cubicBezTo>
                    <a:pt x="0" y="112"/>
                    <a:pt x="6" y="135"/>
                    <a:pt x="11" y="148"/>
                  </a:cubicBezTo>
                  <a:cubicBezTo>
                    <a:pt x="12" y="148"/>
                    <a:pt x="12" y="149"/>
                    <a:pt x="12" y="150"/>
                  </a:cubicBezTo>
                  <a:cubicBezTo>
                    <a:pt x="14" y="154"/>
                    <a:pt x="15" y="157"/>
                    <a:pt x="16" y="158"/>
                  </a:cubicBezTo>
                  <a:cubicBezTo>
                    <a:pt x="17" y="159"/>
                    <a:pt x="17" y="160"/>
                    <a:pt x="17" y="160"/>
                  </a:cubicBezTo>
                  <a:cubicBezTo>
                    <a:pt x="17" y="160"/>
                    <a:pt x="19" y="161"/>
                    <a:pt x="22" y="162"/>
                  </a:cubicBezTo>
                  <a:cubicBezTo>
                    <a:pt x="24" y="163"/>
                    <a:pt x="27" y="164"/>
                    <a:pt x="29" y="164"/>
                  </a:cubicBezTo>
                  <a:cubicBezTo>
                    <a:pt x="30" y="164"/>
                    <a:pt x="30" y="164"/>
                    <a:pt x="31" y="164"/>
                  </a:cubicBezTo>
                  <a:cubicBezTo>
                    <a:pt x="28" y="163"/>
                    <a:pt x="25" y="161"/>
                    <a:pt x="25" y="161"/>
                  </a:cubicBezTo>
                  <a:cubicBezTo>
                    <a:pt x="25" y="161"/>
                    <a:pt x="8" y="134"/>
                    <a:pt x="8" y="81"/>
                  </a:cubicBezTo>
                  <a:cubicBezTo>
                    <a:pt x="8" y="28"/>
                    <a:pt x="25" y="4"/>
                    <a:pt x="25" y="4"/>
                  </a:cubicBezTo>
                  <a:cubicBezTo>
                    <a:pt x="25" y="4"/>
                    <a:pt x="29" y="2"/>
                    <a:pt x="33" y="1"/>
                  </a:cubicBezTo>
                  <a:cubicBezTo>
                    <a:pt x="32" y="1"/>
                    <a:pt x="31" y="0"/>
                    <a:pt x="30" y="0"/>
                  </a:cubicBezTo>
                </a:path>
              </a:pathLst>
            </a:custGeom>
            <a:solidFill>
              <a:srgbClr val="DCD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8" name="Freeform 73">
              <a:extLst>
                <a:ext uri="{FF2B5EF4-FFF2-40B4-BE49-F238E27FC236}">
                  <a16:creationId xmlns:a16="http://schemas.microsoft.com/office/drawing/2014/main" id="{EEEDA5FB-83FB-4CDF-A196-952C18EED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3203"/>
              <a:ext cx="9" cy="3"/>
            </a:xfrm>
            <a:custGeom>
              <a:avLst/>
              <a:gdLst>
                <a:gd name="T0" fmla="*/ 1 w 14"/>
                <a:gd name="T1" fmla="*/ 0 h 4"/>
                <a:gd name="T2" fmla="*/ 0 w 14"/>
                <a:gd name="T3" fmla="*/ 0 h 4"/>
                <a:gd name="T4" fmla="*/ 3 w 14"/>
                <a:gd name="T5" fmla="*/ 2 h 4"/>
                <a:gd name="T6" fmla="*/ 4 w 14"/>
                <a:gd name="T7" fmla="*/ 2 h 4"/>
                <a:gd name="T8" fmla="*/ 3 w 14"/>
                <a:gd name="T9" fmla="*/ 2 h 4"/>
                <a:gd name="T10" fmla="*/ 3 w 14"/>
                <a:gd name="T11" fmla="*/ 2 h 4"/>
                <a:gd name="T12" fmla="*/ 1 w 1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4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2"/>
                    <a:pt x="7" y="4"/>
                    <a:pt x="11" y="4"/>
                  </a:cubicBezTo>
                  <a:cubicBezTo>
                    <a:pt x="12" y="4"/>
                    <a:pt x="13" y="3"/>
                    <a:pt x="14" y="3"/>
                  </a:cubicBezTo>
                  <a:cubicBezTo>
                    <a:pt x="14" y="3"/>
                    <a:pt x="13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8" y="2"/>
                    <a:pt x="6" y="1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9" name="Freeform 74">
              <a:extLst>
                <a:ext uri="{FF2B5EF4-FFF2-40B4-BE49-F238E27FC236}">
                  <a16:creationId xmlns:a16="http://schemas.microsoft.com/office/drawing/2014/main" id="{CF1CC10F-A8AC-40B5-846C-9588398E8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" y="3195"/>
              <a:ext cx="3" cy="6"/>
            </a:xfrm>
            <a:custGeom>
              <a:avLst/>
              <a:gdLst>
                <a:gd name="T0" fmla="*/ 1 w 5"/>
                <a:gd name="T1" fmla="*/ 0 h 8"/>
                <a:gd name="T2" fmla="*/ 0 w 5"/>
                <a:gd name="T3" fmla="*/ 0 h 8"/>
                <a:gd name="T4" fmla="*/ 1 w 5"/>
                <a:gd name="T5" fmla="*/ 4 h 8"/>
                <a:gd name="T6" fmla="*/ 1 w 5"/>
                <a:gd name="T7" fmla="*/ 4 h 8"/>
                <a:gd name="T8" fmla="*/ 1 w 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4" y="7"/>
                    <a:pt x="2" y="4"/>
                    <a:pt x="1" y="0"/>
                  </a:cubicBezTo>
                </a:path>
              </a:pathLst>
            </a:custGeom>
            <a:solidFill>
              <a:srgbClr val="DD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30" name="Freeform 75">
              <a:extLst>
                <a:ext uri="{FF2B5EF4-FFF2-40B4-BE49-F238E27FC236}">
                  <a16:creationId xmlns:a16="http://schemas.microsoft.com/office/drawing/2014/main" id="{99ADF7DD-DDFE-4E3C-9343-0296DE72B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3201"/>
              <a:ext cx="4" cy="2"/>
            </a:xfrm>
            <a:custGeom>
              <a:avLst/>
              <a:gdLst>
                <a:gd name="T0" fmla="*/ 1 w 6"/>
                <a:gd name="T1" fmla="*/ 0 h 4"/>
                <a:gd name="T2" fmla="*/ 0 w 6"/>
                <a:gd name="T3" fmla="*/ 0 h 4"/>
                <a:gd name="T4" fmla="*/ 1 w 6"/>
                <a:gd name="T5" fmla="*/ 1 h 4"/>
                <a:gd name="T6" fmla="*/ 1 w 6"/>
                <a:gd name="T7" fmla="*/ 1 h 4"/>
                <a:gd name="T8" fmla="*/ 2 w 6"/>
                <a:gd name="T9" fmla="*/ 1 h 4"/>
                <a:gd name="T10" fmla="*/ 1 w 6"/>
                <a:gd name="T11" fmla="*/ 1 h 4"/>
                <a:gd name="T12" fmla="*/ 1 w 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3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4" y="3"/>
                    <a:pt x="2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31" name="Freeform 76">
              <a:extLst>
                <a:ext uri="{FF2B5EF4-FFF2-40B4-BE49-F238E27FC236}">
                  <a16:creationId xmlns:a16="http://schemas.microsoft.com/office/drawing/2014/main" id="{933CD4DB-2399-41C5-8A78-D1CB5BAAA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3147"/>
              <a:ext cx="8" cy="47"/>
            </a:xfrm>
            <a:custGeom>
              <a:avLst/>
              <a:gdLst>
                <a:gd name="T0" fmla="*/ 0 w 12"/>
                <a:gd name="T1" fmla="*/ 0 h 68"/>
                <a:gd name="T2" fmla="*/ 0 w 12"/>
                <a:gd name="T3" fmla="*/ 1 h 68"/>
                <a:gd name="T4" fmla="*/ 3 w 12"/>
                <a:gd name="T5" fmla="*/ 22 h 68"/>
                <a:gd name="T6" fmla="*/ 3 w 12"/>
                <a:gd name="T7" fmla="*/ 22 h 68"/>
                <a:gd name="T8" fmla="*/ 0 w 12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8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32"/>
                    <a:pt x="6" y="55"/>
                    <a:pt x="11" y="68"/>
                  </a:cubicBezTo>
                  <a:cubicBezTo>
                    <a:pt x="11" y="68"/>
                    <a:pt x="12" y="68"/>
                    <a:pt x="12" y="68"/>
                  </a:cubicBezTo>
                  <a:cubicBezTo>
                    <a:pt x="7" y="55"/>
                    <a:pt x="1" y="32"/>
                    <a:pt x="0" y="0"/>
                  </a:cubicBezTo>
                </a:path>
              </a:pathLst>
            </a:custGeom>
            <a:solidFill>
              <a:srgbClr val="E6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32" name="Freeform 77">
              <a:extLst>
                <a:ext uri="{FF2B5EF4-FFF2-40B4-BE49-F238E27FC236}">
                  <a16:creationId xmlns:a16="http://schemas.microsoft.com/office/drawing/2014/main" id="{2180B54C-D4C8-4445-9DA4-ECF7C445F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" y="3194"/>
              <a:ext cx="2" cy="1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0 h 2"/>
                <a:gd name="T4" fmla="*/ 1 w 2"/>
                <a:gd name="T5" fmla="*/ 1 h 2"/>
                <a:gd name="T6" fmla="*/ 2 w 2"/>
                <a:gd name="T7" fmla="*/ 1 h 2"/>
                <a:gd name="T8" fmla="*/ 1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33" name="Freeform 78">
              <a:extLst>
                <a:ext uri="{FF2B5EF4-FFF2-40B4-BE49-F238E27FC236}">
                  <a16:creationId xmlns:a16="http://schemas.microsoft.com/office/drawing/2014/main" id="{65B6FC34-DFDE-46E3-9504-8675F7348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3092"/>
              <a:ext cx="23" cy="113"/>
            </a:xfrm>
            <a:custGeom>
              <a:avLst/>
              <a:gdLst>
                <a:gd name="T0" fmla="*/ 9 w 34"/>
                <a:gd name="T1" fmla="*/ 0 h 164"/>
                <a:gd name="T2" fmla="*/ 5 w 34"/>
                <a:gd name="T3" fmla="*/ 1 h 164"/>
                <a:gd name="T4" fmla="*/ 0 w 34"/>
                <a:gd name="T5" fmla="*/ 26 h 164"/>
                <a:gd name="T6" fmla="*/ 3 w 34"/>
                <a:gd name="T7" fmla="*/ 48 h 164"/>
                <a:gd name="T8" fmla="*/ 4 w 34"/>
                <a:gd name="T9" fmla="*/ 49 h 164"/>
                <a:gd name="T10" fmla="*/ 5 w 34"/>
                <a:gd name="T11" fmla="*/ 52 h 164"/>
                <a:gd name="T12" fmla="*/ 5 w 34"/>
                <a:gd name="T13" fmla="*/ 52 h 164"/>
                <a:gd name="T14" fmla="*/ 7 w 34"/>
                <a:gd name="T15" fmla="*/ 53 h 164"/>
                <a:gd name="T16" fmla="*/ 9 w 34"/>
                <a:gd name="T17" fmla="*/ 54 h 164"/>
                <a:gd name="T18" fmla="*/ 9 w 34"/>
                <a:gd name="T19" fmla="*/ 54 h 164"/>
                <a:gd name="T20" fmla="*/ 8 w 34"/>
                <a:gd name="T21" fmla="*/ 52 h 164"/>
                <a:gd name="T22" fmla="*/ 2 w 34"/>
                <a:gd name="T23" fmla="*/ 27 h 164"/>
                <a:gd name="T24" fmla="*/ 8 w 34"/>
                <a:gd name="T25" fmla="*/ 1 h 164"/>
                <a:gd name="T26" fmla="*/ 11 w 34"/>
                <a:gd name="T27" fmla="*/ 1 h 164"/>
                <a:gd name="T28" fmla="*/ 9 w 34"/>
                <a:gd name="T29" fmla="*/ 0 h 1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" h="164">
                  <a:moveTo>
                    <a:pt x="30" y="0"/>
                  </a:moveTo>
                  <a:cubicBezTo>
                    <a:pt x="25" y="0"/>
                    <a:pt x="18" y="4"/>
                    <a:pt x="18" y="4"/>
                  </a:cubicBezTo>
                  <a:cubicBezTo>
                    <a:pt x="18" y="4"/>
                    <a:pt x="1" y="28"/>
                    <a:pt x="0" y="80"/>
                  </a:cubicBezTo>
                  <a:cubicBezTo>
                    <a:pt x="1" y="112"/>
                    <a:pt x="7" y="135"/>
                    <a:pt x="12" y="148"/>
                  </a:cubicBezTo>
                  <a:cubicBezTo>
                    <a:pt x="12" y="148"/>
                    <a:pt x="12" y="149"/>
                    <a:pt x="13" y="150"/>
                  </a:cubicBezTo>
                  <a:cubicBezTo>
                    <a:pt x="14" y="154"/>
                    <a:pt x="16" y="157"/>
                    <a:pt x="17" y="158"/>
                  </a:cubicBezTo>
                  <a:cubicBezTo>
                    <a:pt x="17" y="159"/>
                    <a:pt x="18" y="160"/>
                    <a:pt x="18" y="160"/>
                  </a:cubicBezTo>
                  <a:cubicBezTo>
                    <a:pt x="18" y="160"/>
                    <a:pt x="20" y="161"/>
                    <a:pt x="22" y="162"/>
                  </a:cubicBezTo>
                  <a:cubicBezTo>
                    <a:pt x="25" y="163"/>
                    <a:pt x="27" y="164"/>
                    <a:pt x="30" y="164"/>
                  </a:cubicBezTo>
                  <a:cubicBezTo>
                    <a:pt x="30" y="164"/>
                    <a:pt x="31" y="164"/>
                    <a:pt x="31" y="164"/>
                  </a:cubicBezTo>
                  <a:cubicBezTo>
                    <a:pt x="28" y="163"/>
                    <a:pt x="26" y="161"/>
                    <a:pt x="26" y="161"/>
                  </a:cubicBezTo>
                  <a:cubicBezTo>
                    <a:pt x="26" y="161"/>
                    <a:pt x="8" y="134"/>
                    <a:pt x="8" y="81"/>
                  </a:cubicBezTo>
                  <a:cubicBezTo>
                    <a:pt x="8" y="28"/>
                    <a:pt x="26" y="4"/>
                    <a:pt x="26" y="4"/>
                  </a:cubicBezTo>
                  <a:cubicBezTo>
                    <a:pt x="26" y="4"/>
                    <a:pt x="29" y="2"/>
                    <a:pt x="34" y="1"/>
                  </a:cubicBezTo>
                  <a:cubicBezTo>
                    <a:pt x="33" y="1"/>
                    <a:pt x="31" y="0"/>
                    <a:pt x="30" y="0"/>
                  </a:cubicBezTo>
                </a:path>
              </a:pathLst>
            </a:custGeom>
            <a:solidFill>
              <a:srgbClr val="DCD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34" name="Freeform 79">
              <a:extLst>
                <a:ext uri="{FF2B5EF4-FFF2-40B4-BE49-F238E27FC236}">
                  <a16:creationId xmlns:a16="http://schemas.microsoft.com/office/drawing/2014/main" id="{83274D98-65D6-4071-A22F-421A13486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" y="3203"/>
              <a:ext cx="10" cy="3"/>
            </a:xfrm>
            <a:custGeom>
              <a:avLst/>
              <a:gdLst>
                <a:gd name="T0" fmla="*/ 1 w 14"/>
                <a:gd name="T1" fmla="*/ 0 h 4"/>
                <a:gd name="T2" fmla="*/ 0 w 14"/>
                <a:gd name="T3" fmla="*/ 0 h 4"/>
                <a:gd name="T4" fmla="*/ 4 w 14"/>
                <a:gd name="T5" fmla="*/ 2 h 4"/>
                <a:gd name="T6" fmla="*/ 5 w 14"/>
                <a:gd name="T7" fmla="*/ 2 h 4"/>
                <a:gd name="T8" fmla="*/ 4 w 14"/>
                <a:gd name="T9" fmla="*/ 2 h 4"/>
                <a:gd name="T10" fmla="*/ 4 w 14"/>
                <a:gd name="T11" fmla="*/ 2 h 4"/>
                <a:gd name="T12" fmla="*/ 1 w 1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4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2"/>
                    <a:pt x="7" y="4"/>
                    <a:pt x="10" y="4"/>
                  </a:cubicBezTo>
                  <a:cubicBezTo>
                    <a:pt x="12" y="4"/>
                    <a:pt x="13" y="3"/>
                    <a:pt x="14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8" y="2"/>
                    <a:pt x="5" y="1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35" name="Freeform 80">
              <a:extLst>
                <a:ext uri="{FF2B5EF4-FFF2-40B4-BE49-F238E27FC236}">
                  <a16:creationId xmlns:a16="http://schemas.microsoft.com/office/drawing/2014/main" id="{F660BC8D-E2CD-4BBE-8C5A-A9F20B52A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" y="3195"/>
              <a:ext cx="3" cy="6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0 h 8"/>
                <a:gd name="T4" fmla="*/ 2 w 4"/>
                <a:gd name="T5" fmla="*/ 4 h 8"/>
                <a:gd name="T6" fmla="*/ 2 w 4"/>
                <a:gd name="T7" fmla="*/ 4 h 8"/>
                <a:gd name="T8" fmla="*/ 0 w 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2" y="4"/>
                    <a:pt x="0" y="0"/>
                  </a:cubicBezTo>
                </a:path>
              </a:pathLst>
            </a:custGeom>
            <a:solidFill>
              <a:srgbClr val="DD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36" name="Freeform 81">
              <a:extLst>
                <a:ext uri="{FF2B5EF4-FFF2-40B4-BE49-F238E27FC236}">
                  <a16:creationId xmlns:a16="http://schemas.microsoft.com/office/drawing/2014/main" id="{B8F916D8-CC29-4CE4-9D01-FA86ED2D3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" y="3201"/>
              <a:ext cx="5" cy="2"/>
            </a:xfrm>
            <a:custGeom>
              <a:avLst/>
              <a:gdLst>
                <a:gd name="T0" fmla="*/ 1 w 7"/>
                <a:gd name="T1" fmla="*/ 0 h 4"/>
                <a:gd name="T2" fmla="*/ 0 w 7"/>
                <a:gd name="T3" fmla="*/ 0 h 4"/>
                <a:gd name="T4" fmla="*/ 1 w 7"/>
                <a:gd name="T5" fmla="*/ 1 h 4"/>
                <a:gd name="T6" fmla="*/ 1 w 7"/>
                <a:gd name="T7" fmla="*/ 1 h 4"/>
                <a:gd name="T8" fmla="*/ 3 w 7"/>
                <a:gd name="T9" fmla="*/ 1 h 4"/>
                <a:gd name="T10" fmla="*/ 1 w 7"/>
                <a:gd name="T11" fmla="*/ 1 h 4"/>
                <a:gd name="T12" fmla="*/ 1 w 7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3"/>
                    <a:pt x="3" y="4"/>
                    <a:pt x="4" y="4"/>
                  </a:cubicBezTo>
                  <a:cubicBezTo>
                    <a:pt x="5" y="4"/>
                    <a:pt x="6" y="4"/>
                    <a:pt x="7" y="4"/>
                  </a:cubicBezTo>
                  <a:cubicBezTo>
                    <a:pt x="4" y="3"/>
                    <a:pt x="2" y="2"/>
                    <a:pt x="2" y="2"/>
                  </a:cubicBezTo>
                  <a:cubicBezTo>
                    <a:pt x="2" y="2"/>
                    <a:pt x="2" y="1"/>
                    <a:pt x="1" y="0"/>
                  </a:cubicBezTo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37" name="Freeform 82">
              <a:extLst>
                <a:ext uri="{FF2B5EF4-FFF2-40B4-BE49-F238E27FC236}">
                  <a16:creationId xmlns:a16="http://schemas.microsoft.com/office/drawing/2014/main" id="{69CFD7FA-FFE6-4F9C-9760-8094880F4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3147"/>
              <a:ext cx="7" cy="47"/>
            </a:xfrm>
            <a:custGeom>
              <a:avLst/>
              <a:gdLst>
                <a:gd name="T0" fmla="*/ 0 w 11"/>
                <a:gd name="T1" fmla="*/ 0 h 68"/>
                <a:gd name="T2" fmla="*/ 0 w 11"/>
                <a:gd name="T3" fmla="*/ 1 h 68"/>
                <a:gd name="T4" fmla="*/ 3 w 11"/>
                <a:gd name="T5" fmla="*/ 22 h 68"/>
                <a:gd name="T6" fmla="*/ 3 w 11"/>
                <a:gd name="T7" fmla="*/ 22 h 68"/>
                <a:gd name="T8" fmla="*/ 0 w 11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68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32"/>
                    <a:pt x="6" y="55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6" y="55"/>
                    <a:pt x="0" y="32"/>
                    <a:pt x="0" y="0"/>
                  </a:cubicBezTo>
                </a:path>
              </a:pathLst>
            </a:custGeom>
            <a:solidFill>
              <a:srgbClr val="E6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38" name="Freeform 83">
              <a:extLst>
                <a:ext uri="{FF2B5EF4-FFF2-40B4-BE49-F238E27FC236}">
                  <a16:creationId xmlns:a16="http://schemas.microsoft.com/office/drawing/2014/main" id="{97605968-B715-4BD5-95B6-7FE27FEF2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" y="3194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1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39" name="Freeform 84">
              <a:extLst>
                <a:ext uri="{FF2B5EF4-FFF2-40B4-BE49-F238E27FC236}">
                  <a16:creationId xmlns:a16="http://schemas.microsoft.com/office/drawing/2014/main" id="{FF74504D-2CC0-4347-8F85-98493945D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3092"/>
              <a:ext cx="23" cy="113"/>
            </a:xfrm>
            <a:custGeom>
              <a:avLst/>
              <a:gdLst>
                <a:gd name="T0" fmla="*/ 10 w 33"/>
                <a:gd name="T1" fmla="*/ 0 h 164"/>
                <a:gd name="T2" fmla="*/ 6 w 33"/>
                <a:gd name="T3" fmla="*/ 1 h 164"/>
                <a:gd name="T4" fmla="*/ 0 w 33"/>
                <a:gd name="T5" fmla="*/ 26 h 164"/>
                <a:gd name="T6" fmla="*/ 4 w 33"/>
                <a:gd name="T7" fmla="*/ 48 h 164"/>
                <a:gd name="T8" fmla="*/ 4 w 33"/>
                <a:gd name="T9" fmla="*/ 49 h 164"/>
                <a:gd name="T10" fmla="*/ 6 w 33"/>
                <a:gd name="T11" fmla="*/ 52 h 164"/>
                <a:gd name="T12" fmla="*/ 6 w 33"/>
                <a:gd name="T13" fmla="*/ 52 h 164"/>
                <a:gd name="T14" fmla="*/ 7 w 33"/>
                <a:gd name="T15" fmla="*/ 53 h 164"/>
                <a:gd name="T16" fmla="*/ 10 w 33"/>
                <a:gd name="T17" fmla="*/ 54 h 164"/>
                <a:gd name="T18" fmla="*/ 10 w 33"/>
                <a:gd name="T19" fmla="*/ 54 h 164"/>
                <a:gd name="T20" fmla="*/ 8 w 33"/>
                <a:gd name="T21" fmla="*/ 52 h 164"/>
                <a:gd name="T22" fmla="*/ 3 w 33"/>
                <a:gd name="T23" fmla="*/ 27 h 164"/>
                <a:gd name="T24" fmla="*/ 8 w 33"/>
                <a:gd name="T25" fmla="*/ 1 h 164"/>
                <a:gd name="T26" fmla="*/ 11 w 33"/>
                <a:gd name="T27" fmla="*/ 1 h 164"/>
                <a:gd name="T28" fmla="*/ 10 w 33"/>
                <a:gd name="T29" fmla="*/ 0 h 1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" h="164">
                  <a:moveTo>
                    <a:pt x="30" y="0"/>
                  </a:moveTo>
                  <a:cubicBezTo>
                    <a:pt x="24" y="0"/>
                    <a:pt x="17" y="4"/>
                    <a:pt x="17" y="4"/>
                  </a:cubicBezTo>
                  <a:cubicBezTo>
                    <a:pt x="17" y="4"/>
                    <a:pt x="0" y="28"/>
                    <a:pt x="0" y="80"/>
                  </a:cubicBezTo>
                  <a:cubicBezTo>
                    <a:pt x="0" y="112"/>
                    <a:pt x="6" y="135"/>
                    <a:pt x="11" y="148"/>
                  </a:cubicBezTo>
                  <a:cubicBezTo>
                    <a:pt x="12" y="148"/>
                    <a:pt x="12" y="149"/>
                    <a:pt x="12" y="150"/>
                  </a:cubicBezTo>
                  <a:cubicBezTo>
                    <a:pt x="14" y="154"/>
                    <a:pt x="15" y="157"/>
                    <a:pt x="16" y="158"/>
                  </a:cubicBezTo>
                  <a:cubicBezTo>
                    <a:pt x="17" y="159"/>
                    <a:pt x="17" y="160"/>
                    <a:pt x="17" y="160"/>
                  </a:cubicBezTo>
                  <a:cubicBezTo>
                    <a:pt x="17" y="160"/>
                    <a:pt x="19" y="161"/>
                    <a:pt x="22" y="162"/>
                  </a:cubicBezTo>
                  <a:cubicBezTo>
                    <a:pt x="24" y="163"/>
                    <a:pt x="27" y="164"/>
                    <a:pt x="29" y="164"/>
                  </a:cubicBezTo>
                  <a:cubicBezTo>
                    <a:pt x="30" y="164"/>
                    <a:pt x="30" y="164"/>
                    <a:pt x="31" y="164"/>
                  </a:cubicBezTo>
                  <a:cubicBezTo>
                    <a:pt x="28" y="163"/>
                    <a:pt x="25" y="161"/>
                    <a:pt x="25" y="161"/>
                  </a:cubicBezTo>
                  <a:cubicBezTo>
                    <a:pt x="25" y="161"/>
                    <a:pt x="8" y="134"/>
                    <a:pt x="8" y="81"/>
                  </a:cubicBezTo>
                  <a:cubicBezTo>
                    <a:pt x="8" y="28"/>
                    <a:pt x="25" y="4"/>
                    <a:pt x="25" y="4"/>
                  </a:cubicBezTo>
                  <a:cubicBezTo>
                    <a:pt x="25" y="4"/>
                    <a:pt x="29" y="2"/>
                    <a:pt x="33" y="1"/>
                  </a:cubicBezTo>
                  <a:cubicBezTo>
                    <a:pt x="32" y="1"/>
                    <a:pt x="31" y="0"/>
                    <a:pt x="30" y="0"/>
                  </a:cubicBezTo>
                </a:path>
              </a:pathLst>
            </a:custGeom>
            <a:solidFill>
              <a:srgbClr val="DCD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40" name="Freeform 85">
              <a:extLst>
                <a:ext uri="{FF2B5EF4-FFF2-40B4-BE49-F238E27FC236}">
                  <a16:creationId xmlns:a16="http://schemas.microsoft.com/office/drawing/2014/main" id="{54A0ADB1-A752-44AA-9156-885ADED18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" y="3090"/>
              <a:ext cx="27" cy="116"/>
            </a:xfrm>
            <a:custGeom>
              <a:avLst/>
              <a:gdLst>
                <a:gd name="T0" fmla="*/ 12 w 40"/>
                <a:gd name="T1" fmla="*/ 53 h 169"/>
                <a:gd name="T2" fmla="*/ 12 w 40"/>
                <a:gd name="T3" fmla="*/ 52 h 169"/>
                <a:gd name="T4" fmla="*/ 12 w 40"/>
                <a:gd name="T5" fmla="*/ 52 h 169"/>
                <a:gd name="T6" fmla="*/ 7 w 40"/>
                <a:gd name="T7" fmla="*/ 27 h 169"/>
                <a:gd name="T8" fmla="*/ 9 w 40"/>
                <a:gd name="T9" fmla="*/ 8 h 169"/>
                <a:gd name="T10" fmla="*/ 11 w 40"/>
                <a:gd name="T11" fmla="*/ 3 h 169"/>
                <a:gd name="T12" fmla="*/ 12 w 40"/>
                <a:gd name="T13" fmla="*/ 2 h 169"/>
                <a:gd name="T14" fmla="*/ 12 w 40"/>
                <a:gd name="T15" fmla="*/ 2 h 169"/>
                <a:gd name="T16" fmla="*/ 12 w 40"/>
                <a:gd name="T17" fmla="*/ 2 h 169"/>
                <a:gd name="T18" fmla="*/ 12 w 40"/>
                <a:gd name="T19" fmla="*/ 2 h 169"/>
                <a:gd name="T20" fmla="*/ 12 w 40"/>
                <a:gd name="T21" fmla="*/ 1 h 169"/>
                <a:gd name="T22" fmla="*/ 11 w 40"/>
                <a:gd name="T23" fmla="*/ 1 h 169"/>
                <a:gd name="T24" fmla="*/ 10 w 40"/>
                <a:gd name="T25" fmla="*/ 0 h 169"/>
                <a:gd name="T26" fmla="*/ 7 w 40"/>
                <a:gd name="T27" fmla="*/ 1 h 169"/>
                <a:gd name="T28" fmla="*/ 5 w 40"/>
                <a:gd name="T29" fmla="*/ 1 h 169"/>
                <a:gd name="T30" fmla="*/ 5 w 40"/>
                <a:gd name="T31" fmla="*/ 1 h 169"/>
                <a:gd name="T32" fmla="*/ 5 w 40"/>
                <a:gd name="T33" fmla="*/ 1 h 169"/>
                <a:gd name="T34" fmla="*/ 0 w 40"/>
                <a:gd name="T35" fmla="*/ 27 h 169"/>
                <a:gd name="T36" fmla="*/ 5 w 40"/>
                <a:gd name="T37" fmla="*/ 54 h 169"/>
                <a:gd name="T38" fmla="*/ 5 w 40"/>
                <a:gd name="T39" fmla="*/ 54 h 169"/>
                <a:gd name="T40" fmla="*/ 5 w 40"/>
                <a:gd name="T41" fmla="*/ 54 h 169"/>
                <a:gd name="T42" fmla="*/ 7 w 40"/>
                <a:gd name="T43" fmla="*/ 54 h 169"/>
                <a:gd name="T44" fmla="*/ 9 w 40"/>
                <a:gd name="T45" fmla="*/ 55 h 169"/>
                <a:gd name="T46" fmla="*/ 11 w 40"/>
                <a:gd name="T47" fmla="*/ 54 h 169"/>
                <a:gd name="T48" fmla="*/ 12 w 40"/>
                <a:gd name="T49" fmla="*/ 53 h 169"/>
                <a:gd name="T50" fmla="*/ 12 w 40"/>
                <a:gd name="T51" fmla="*/ 53 h 169"/>
                <a:gd name="T52" fmla="*/ 12 w 40"/>
                <a:gd name="T53" fmla="*/ 52 h 169"/>
                <a:gd name="T54" fmla="*/ 12 w 40"/>
                <a:gd name="T55" fmla="*/ 53 h 169"/>
                <a:gd name="T56" fmla="*/ 11 w 40"/>
                <a:gd name="T57" fmla="*/ 52 h 169"/>
                <a:gd name="T58" fmla="*/ 11 w 40"/>
                <a:gd name="T59" fmla="*/ 54 h 169"/>
                <a:gd name="T60" fmla="*/ 9 w 40"/>
                <a:gd name="T61" fmla="*/ 54 h 169"/>
                <a:gd name="T62" fmla="*/ 7 w 40"/>
                <a:gd name="T63" fmla="*/ 54 h 169"/>
                <a:gd name="T64" fmla="*/ 6 w 40"/>
                <a:gd name="T65" fmla="*/ 52 h 169"/>
                <a:gd name="T66" fmla="*/ 6 w 40"/>
                <a:gd name="T67" fmla="*/ 52 h 169"/>
                <a:gd name="T68" fmla="*/ 6 w 40"/>
                <a:gd name="T69" fmla="*/ 52 h 169"/>
                <a:gd name="T70" fmla="*/ 6 w 40"/>
                <a:gd name="T71" fmla="*/ 53 h 169"/>
                <a:gd name="T72" fmla="*/ 6 w 40"/>
                <a:gd name="T73" fmla="*/ 52 h 169"/>
                <a:gd name="T74" fmla="*/ 6 w 40"/>
                <a:gd name="T75" fmla="*/ 52 h 169"/>
                <a:gd name="T76" fmla="*/ 1 w 40"/>
                <a:gd name="T77" fmla="*/ 27 h 169"/>
                <a:gd name="T78" fmla="*/ 3 w 40"/>
                <a:gd name="T79" fmla="*/ 8 h 169"/>
                <a:gd name="T80" fmla="*/ 5 w 40"/>
                <a:gd name="T81" fmla="*/ 3 h 169"/>
                <a:gd name="T82" fmla="*/ 6 w 40"/>
                <a:gd name="T83" fmla="*/ 2 h 169"/>
                <a:gd name="T84" fmla="*/ 6 w 40"/>
                <a:gd name="T85" fmla="*/ 2 h 169"/>
                <a:gd name="T86" fmla="*/ 6 w 40"/>
                <a:gd name="T87" fmla="*/ 2 h 169"/>
                <a:gd name="T88" fmla="*/ 6 w 40"/>
                <a:gd name="T89" fmla="*/ 1 h 169"/>
                <a:gd name="T90" fmla="*/ 6 w 40"/>
                <a:gd name="T91" fmla="*/ 2 h 169"/>
                <a:gd name="T92" fmla="*/ 6 w 40"/>
                <a:gd name="T93" fmla="*/ 2 h 169"/>
                <a:gd name="T94" fmla="*/ 10 w 40"/>
                <a:gd name="T95" fmla="*/ 1 h 169"/>
                <a:gd name="T96" fmla="*/ 11 w 40"/>
                <a:gd name="T97" fmla="*/ 1 h 169"/>
                <a:gd name="T98" fmla="*/ 11 w 40"/>
                <a:gd name="T99" fmla="*/ 2 h 169"/>
                <a:gd name="T100" fmla="*/ 12 w 40"/>
                <a:gd name="T101" fmla="*/ 1 h 169"/>
                <a:gd name="T102" fmla="*/ 11 w 40"/>
                <a:gd name="T103" fmla="*/ 1 h 169"/>
                <a:gd name="T104" fmla="*/ 6 w 40"/>
                <a:gd name="T105" fmla="*/ 27 h 169"/>
                <a:gd name="T106" fmla="*/ 11 w 40"/>
                <a:gd name="T107" fmla="*/ 54 h 169"/>
                <a:gd name="T108" fmla="*/ 12 w 40"/>
                <a:gd name="T109" fmla="*/ 53 h 169"/>
                <a:gd name="T110" fmla="*/ 11 w 40"/>
                <a:gd name="T111" fmla="*/ 52 h 169"/>
                <a:gd name="T112" fmla="*/ 12 w 40"/>
                <a:gd name="T113" fmla="*/ 53 h 1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0" h="169">
                  <a:moveTo>
                    <a:pt x="38" y="163"/>
                  </a:moveTo>
                  <a:cubicBezTo>
                    <a:pt x="39" y="162"/>
                    <a:pt x="39" y="162"/>
                    <a:pt x="39" y="162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7" y="159"/>
                    <a:pt x="22" y="132"/>
                    <a:pt x="22" y="83"/>
                  </a:cubicBezTo>
                  <a:cubicBezTo>
                    <a:pt x="22" y="56"/>
                    <a:pt x="27" y="37"/>
                    <a:pt x="31" y="25"/>
                  </a:cubicBezTo>
                  <a:cubicBezTo>
                    <a:pt x="33" y="18"/>
                    <a:pt x="35" y="14"/>
                    <a:pt x="37" y="11"/>
                  </a:cubicBezTo>
                  <a:cubicBezTo>
                    <a:pt x="37" y="9"/>
                    <a:pt x="38" y="8"/>
                    <a:pt x="38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3"/>
                    <a:pt x="37" y="2"/>
                    <a:pt x="36" y="1"/>
                  </a:cubicBezTo>
                  <a:cubicBezTo>
                    <a:pt x="35" y="1"/>
                    <a:pt x="33" y="0"/>
                    <a:pt x="32" y="0"/>
                  </a:cubicBezTo>
                  <a:cubicBezTo>
                    <a:pt x="28" y="0"/>
                    <a:pt x="25" y="1"/>
                    <a:pt x="23" y="2"/>
                  </a:cubicBezTo>
                  <a:cubicBezTo>
                    <a:pt x="20" y="3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0" y="29"/>
                    <a:pt x="0" y="83"/>
                  </a:cubicBezTo>
                  <a:cubicBezTo>
                    <a:pt x="0" y="136"/>
                    <a:pt x="18" y="163"/>
                    <a:pt x="18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20" y="165"/>
                    <a:pt x="22" y="166"/>
                  </a:cubicBezTo>
                  <a:cubicBezTo>
                    <a:pt x="25" y="168"/>
                    <a:pt x="28" y="169"/>
                    <a:pt x="31" y="169"/>
                  </a:cubicBezTo>
                  <a:cubicBezTo>
                    <a:pt x="33" y="169"/>
                    <a:pt x="35" y="168"/>
                    <a:pt x="36" y="168"/>
                  </a:cubicBezTo>
                  <a:cubicBezTo>
                    <a:pt x="37" y="167"/>
                    <a:pt x="39" y="165"/>
                    <a:pt x="39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6" y="164"/>
                    <a:pt x="35" y="164"/>
                    <a:pt x="34" y="165"/>
                  </a:cubicBezTo>
                  <a:cubicBezTo>
                    <a:pt x="34" y="165"/>
                    <a:pt x="33" y="166"/>
                    <a:pt x="31" y="166"/>
                  </a:cubicBezTo>
                  <a:cubicBezTo>
                    <a:pt x="29" y="166"/>
                    <a:pt x="26" y="165"/>
                    <a:pt x="24" y="164"/>
                  </a:cubicBezTo>
                  <a:cubicBezTo>
                    <a:pt x="23" y="163"/>
                    <a:pt x="22" y="162"/>
                    <a:pt x="21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18" y="159"/>
                    <a:pt x="4" y="132"/>
                    <a:pt x="4" y="83"/>
                  </a:cubicBezTo>
                  <a:cubicBezTo>
                    <a:pt x="4" y="56"/>
                    <a:pt x="8" y="37"/>
                    <a:pt x="12" y="25"/>
                  </a:cubicBezTo>
                  <a:cubicBezTo>
                    <a:pt x="14" y="18"/>
                    <a:pt x="16" y="14"/>
                    <a:pt x="18" y="11"/>
                  </a:cubicBezTo>
                  <a:cubicBezTo>
                    <a:pt x="19" y="9"/>
                    <a:pt x="19" y="8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7" y="4"/>
                    <a:pt x="32" y="4"/>
                  </a:cubicBezTo>
                  <a:cubicBezTo>
                    <a:pt x="33" y="4"/>
                    <a:pt x="34" y="4"/>
                    <a:pt x="35" y="4"/>
                  </a:cubicBezTo>
                  <a:cubicBezTo>
                    <a:pt x="35" y="5"/>
                    <a:pt x="36" y="5"/>
                    <a:pt x="36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19" y="29"/>
                    <a:pt x="19" y="83"/>
                  </a:cubicBezTo>
                  <a:cubicBezTo>
                    <a:pt x="19" y="136"/>
                    <a:pt x="36" y="163"/>
                    <a:pt x="37" y="164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6" y="162"/>
                    <a:pt x="36" y="162"/>
                    <a:pt x="36" y="162"/>
                  </a:cubicBezTo>
                  <a:lnTo>
                    <a:pt x="38" y="163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41" name="Freeform 86">
              <a:extLst>
                <a:ext uri="{FF2B5EF4-FFF2-40B4-BE49-F238E27FC236}">
                  <a16:creationId xmlns:a16="http://schemas.microsoft.com/office/drawing/2014/main" id="{C57CB1FB-4BAE-4FCC-9DF7-DBA348E40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3090"/>
              <a:ext cx="27" cy="116"/>
            </a:xfrm>
            <a:custGeom>
              <a:avLst/>
              <a:gdLst>
                <a:gd name="T0" fmla="*/ 12 w 39"/>
                <a:gd name="T1" fmla="*/ 53 h 169"/>
                <a:gd name="T2" fmla="*/ 13 w 39"/>
                <a:gd name="T3" fmla="*/ 52 h 169"/>
                <a:gd name="T4" fmla="*/ 13 w 39"/>
                <a:gd name="T5" fmla="*/ 52 h 169"/>
                <a:gd name="T6" fmla="*/ 7 w 39"/>
                <a:gd name="T7" fmla="*/ 27 h 169"/>
                <a:gd name="T8" fmla="*/ 10 w 39"/>
                <a:gd name="T9" fmla="*/ 8 h 169"/>
                <a:gd name="T10" fmla="*/ 12 w 39"/>
                <a:gd name="T11" fmla="*/ 3 h 169"/>
                <a:gd name="T12" fmla="*/ 12 w 39"/>
                <a:gd name="T13" fmla="*/ 2 h 169"/>
                <a:gd name="T14" fmla="*/ 12 w 39"/>
                <a:gd name="T15" fmla="*/ 2 h 169"/>
                <a:gd name="T16" fmla="*/ 13 w 39"/>
                <a:gd name="T17" fmla="*/ 2 h 169"/>
                <a:gd name="T18" fmla="*/ 13 w 39"/>
                <a:gd name="T19" fmla="*/ 2 h 169"/>
                <a:gd name="T20" fmla="*/ 13 w 39"/>
                <a:gd name="T21" fmla="*/ 1 h 169"/>
                <a:gd name="T22" fmla="*/ 12 w 39"/>
                <a:gd name="T23" fmla="*/ 1 h 169"/>
                <a:gd name="T24" fmla="*/ 10 w 39"/>
                <a:gd name="T25" fmla="*/ 0 h 169"/>
                <a:gd name="T26" fmla="*/ 7 w 39"/>
                <a:gd name="T27" fmla="*/ 1 h 169"/>
                <a:gd name="T28" fmla="*/ 6 w 39"/>
                <a:gd name="T29" fmla="*/ 1 h 169"/>
                <a:gd name="T30" fmla="*/ 6 w 39"/>
                <a:gd name="T31" fmla="*/ 1 h 169"/>
                <a:gd name="T32" fmla="*/ 6 w 39"/>
                <a:gd name="T33" fmla="*/ 1 h 169"/>
                <a:gd name="T34" fmla="*/ 0 w 39"/>
                <a:gd name="T35" fmla="*/ 27 h 169"/>
                <a:gd name="T36" fmla="*/ 6 w 39"/>
                <a:gd name="T37" fmla="*/ 54 h 169"/>
                <a:gd name="T38" fmla="*/ 6 w 39"/>
                <a:gd name="T39" fmla="*/ 54 h 169"/>
                <a:gd name="T40" fmla="*/ 6 w 39"/>
                <a:gd name="T41" fmla="*/ 54 h 169"/>
                <a:gd name="T42" fmla="*/ 7 w 39"/>
                <a:gd name="T43" fmla="*/ 54 h 169"/>
                <a:gd name="T44" fmla="*/ 10 w 39"/>
                <a:gd name="T45" fmla="*/ 55 h 169"/>
                <a:gd name="T46" fmla="*/ 12 w 39"/>
                <a:gd name="T47" fmla="*/ 54 h 169"/>
                <a:gd name="T48" fmla="*/ 13 w 39"/>
                <a:gd name="T49" fmla="*/ 53 h 169"/>
                <a:gd name="T50" fmla="*/ 13 w 39"/>
                <a:gd name="T51" fmla="*/ 53 h 169"/>
                <a:gd name="T52" fmla="*/ 13 w 39"/>
                <a:gd name="T53" fmla="*/ 52 h 169"/>
                <a:gd name="T54" fmla="*/ 12 w 39"/>
                <a:gd name="T55" fmla="*/ 53 h 169"/>
                <a:gd name="T56" fmla="*/ 12 w 39"/>
                <a:gd name="T57" fmla="*/ 52 h 169"/>
                <a:gd name="T58" fmla="*/ 12 w 39"/>
                <a:gd name="T59" fmla="*/ 54 h 169"/>
                <a:gd name="T60" fmla="*/ 10 w 39"/>
                <a:gd name="T61" fmla="*/ 54 h 169"/>
                <a:gd name="T62" fmla="*/ 8 w 39"/>
                <a:gd name="T63" fmla="*/ 54 h 169"/>
                <a:gd name="T64" fmla="*/ 7 w 39"/>
                <a:gd name="T65" fmla="*/ 52 h 169"/>
                <a:gd name="T66" fmla="*/ 7 w 39"/>
                <a:gd name="T67" fmla="*/ 52 h 169"/>
                <a:gd name="T68" fmla="*/ 6 w 39"/>
                <a:gd name="T69" fmla="*/ 52 h 169"/>
                <a:gd name="T70" fmla="*/ 6 w 39"/>
                <a:gd name="T71" fmla="*/ 53 h 169"/>
                <a:gd name="T72" fmla="*/ 7 w 39"/>
                <a:gd name="T73" fmla="*/ 52 h 169"/>
                <a:gd name="T74" fmla="*/ 7 w 39"/>
                <a:gd name="T75" fmla="*/ 52 h 169"/>
                <a:gd name="T76" fmla="*/ 1 w 39"/>
                <a:gd name="T77" fmla="*/ 27 h 169"/>
                <a:gd name="T78" fmla="*/ 4 w 39"/>
                <a:gd name="T79" fmla="*/ 8 h 169"/>
                <a:gd name="T80" fmla="*/ 6 w 39"/>
                <a:gd name="T81" fmla="*/ 3 h 169"/>
                <a:gd name="T82" fmla="*/ 6 w 39"/>
                <a:gd name="T83" fmla="*/ 2 h 169"/>
                <a:gd name="T84" fmla="*/ 7 w 39"/>
                <a:gd name="T85" fmla="*/ 2 h 169"/>
                <a:gd name="T86" fmla="*/ 7 w 39"/>
                <a:gd name="T87" fmla="*/ 2 h 169"/>
                <a:gd name="T88" fmla="*/ 6 w 39"/>
                <a:gd name="T89" fmla="*/ 1 h 169"/>
                <a:gd name="T90" fmla="*/ 6 w 39"/>
                <a:gd name="T91" fmla="*/ 2 h 169"/>
                <a:gd name="T92" fmla="*/ 6 w 39"/>
                <a:gd name="T93" fmla="*/ 2 h 169"/>
                <a:gd name="T94" fmla="*/ 10 w 39"/>
                <a:gd name="T95" fmla="*/ 1 h 169"/>
                <a:gd name="T96" fmla="*/ 12 w 39"/>
                <a:gd name="T97" fmla="*/ 1 h 169"/>
                <a:gd name="T98" fmla="*/ 12 w 39"/>
                <a:gd name="T99" fmla="*/ 2 h 169"/>
                <a:gd name="T100" fmla="*/ 12 w 39"/>
                <a:gd name="T101" fmla="*/ 1 h 169"/>
                <a:gd name="T102" fmla="*/ 12 w 39"/>
                <a:gd name="T103" fmla="*/ 1 h 169"/>
                <a:gd name="T104" fmla="*/ 6 w 39"/>
                <a:gd name="T105" fmla="*/ 27 h 169"/>
                <a:gd name="T106" fmla="*/ 12 w 39"/>
                <a:gd name="T107" fmla="*/ 54 h 169"/>
                <a:gd name="T108" fmla="*/ 12 w 39"/>
                <a:gd name="T109" fmla="*/ 53 h 169"/>
                <a:gd name="T110" fmla="*/ 12 w 39"/>
                <a:gd name="T111" fmla="*/ 52 h 169"/>
                <a:gd name="T112" fmla="*/ 12 w 39"/>
                <a:gd name="T113" fmla="*/ 53 h 1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9" h="169">
                  <a:moveTo>
                    <a:pt x="37" y="163"/>
                  </a:moveTo>
                  <a:cubicBezTo>
                    <a:pt x="39" y="162"/>
                    <a:pt x="39" y="162"/>
                    <a:pt x="39" y="162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7" y="159"/>
                    <a:pt x="22" y="132"/>
                    <a:pt x="22" y="83"/>
                  </a:cubicBezTo>
                  <a:cubicBezTo>
                    <a:pt x="22" y="56"/>
                    <a:pt x="26" y="37"/>
                    <a:pt x="30" y="25"/>
                  </a:cubicBezTo>
                  <a:cubicBezTo>
                    <a:pt x="32" y="18"/>
                    <a:pt x="35" y="14"/>
                    <a:pt x="36" y="11"/>
                  </a:cubicBezTo>
                  <a:cubicBezTo>
                    <a:pt x="37" y="9"/>
                    <a:pt x="38" y="8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3"/>
                    <a:pt x="37" y="2"/>
                    <a:pt x="36" y="1"/>
                  </a:cubicBezTo>
                  <a:cubicBezTo>
                    <a:pt x="34" y="1"/>
                    <a:pt x="33" y="0"/>
                    <a:pt x="31" y="0"/>
                  </a:cubicBezTo>
                  <a:cubicBezTo>
                    <a:pt x="28" y="0"/>
                    <a:pt x="25" y="1"/>
                    <a:pt x="22" y="2"/>
                  </a:cubicBezTo>
                  <a:cubicBezTo>
                    <a:pt x="20" y="3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0" y="29"/>
                    <a:pt x="0" y="83"/>
                  </a:cubicBezTo>
                  <a:cubicBezTo>
                    <a:pt x="0" y="136"/>
                    <a:pt x="17" y="163"/>
                    <a:pt x="17" y="164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19" y="165"/>
                    <a:pt x="22" y="166"/>
                  </a:cubicBezTo>
                  <a:cubicBezTo>
                    <a:pt x="24" y="168"/>
                    <a:pt x="28" y="169"/>
                    <a:pt x="31" y="169"/>
                  </a:cubicBezTo>
                  <a:cubicBezTo>
                    <a:pt x="32" y="169"/>
                    <a:pt x="34" y="168"/>
                    <a:pt x="36" y="168"/>
                  </a:cubicBezTo>
                  <a:cubicBezTo>
                    <a:pt x="37" y="167"/>
                    <a:pt x="38" y="165"/>
                    <a:pt x="39" y="163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7" y="163"/>
                    <a:pt x="37" y="163"/>
                    <a:pt x="37" y="163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5" y="164"/>
                    <a:pt x="35" y="164"/>
                    <a:pt x="34" y="165"/>
                  </a:cubicBezTo>
                  <a:cubicBezTo>
                    <a:pt x="33" y="165"/>
                    <a:pt x="32" y="166"/>
                    <a:pt x="31" y="166"/>
                  </a:cubicBezTo>
                  <a:cubicBezTo>
                    <a:pt x="28" y="166"/>
                    <a:pt x="26" y="165"/>
                    <a:pt x="23" y="164"/>
                  </a:cubicBezTo>
                  <a:cubicBezTo>
                    <a:pt x="22" y="163"/>
                    <a:pt x="21" y="162"/>
                    <a:pt x="20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18" y="159"/>
                    <a:pt x="3" y="132"/>
                    <a:pt x="3" y="83"/>
                  </a:cubicBezTo>
                  <a:cubicBezTo>
                    <a:pt x="3" y="56"/>
                    <a:pt x="7" y="37"/>
                    <a:pt x="11" y="25"/>
                  </a:cubicBezTo>
                  <a:cubicBezTo>
                    <a:pt x="14" y="18"/>
                    <a:pt x="16" y="14"/>
                    <a:pt x="17" y="11"/>
                  </a:cubicBezTo>
                  <a:cubicBezTo>
                    <a:pt x="18" y="9"/>
                    <a:pt x="19" y="8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6"/>
                    <a:pt x="27" y="4"/>
                    <a:pt x="31" y="4"/>
                  </a:cubicBezTo>
                  <a:cubicBezTo>
                    <a:pt x="32" y="4"/>
                    <a:pt x="33" y="4"/>
                    <a:pt x="34" y="4"/>
                  </a:cubicBezTo>
                  <a:cubicBezTo>
                    <a:pt x="35" y="5"/>
                    <a:pt x="36" y="5"/>
                    <a:pt x="36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19" y="29"/>
                    <a:pt x="19" y="83"/>
                  </a:cubicBezTo>
                  <a:cubicBezTo>
                    <a:pt x="19" y="136"/>
                    <a:pt x="36" y="163"/>
                    <a:pt x="36" y="164"/>
                  </a:cubicBezTo>
                  <a:cubicBezTo>
                    <a:pt x="37" y="163"/>
                    <a:pt x="37" y="163"/>
                    <a:pt x="37" y="163"/>
                  </a:cubicBezTo>
                  <a:cubicBezTo>
                    <a:pt x="36" y="162"/>
                    <a:pt x="36" y="162"/>
                    <a:pt x="36" y="162"/>
                  </a:cubicBezTo>
                  <a:lnTo>
                    <a:pt x="37" y="163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42" name="Freeform 87">
              <a:extLst>
                <a:ext uri="{FF2B5EF4-FFF2-40B4-BE49-F238E27FC236}">
                  <a16:creationId xmlns:a16="http://schemas.microsoft.com/office/drawing/2014/main" id="{B2AF53E7-D567-44EA-8BDE-0E9B8035A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" y="3090"/>
              <a:ext cx="28" cy="116"/>
            </a:xfrm>
            <a:custGeom>
              <a:avLst/>
              <a:gdLst>
                <a:gd name="T0" fmla="*/ 13 w 40"/>
                <a:gd name="T1" fmla="*/ 53 h 169"/>
                <a:gd name="T2" fmla="*/ 13 w 40"/>
                <a:gd name="T3" fmla="*/ 52 h 169"/>
                <a:gd name="T4" fmla="*/ 13 w 40"/>
                <a:gd name="T5" fmla="*/ 52 h 169"/>
                <a:gd name="T6" fmla="*/ 8 w 40"/>
                <a:gd name="T7" fmla="*/ 27 h 169"/>
                <a:gd name="T8" fmla="*/ 11 w 40"/>
                <a:gd name="T9" fmla="*/ 8 h 169"/>
                <a:gd name="T10" fmla="*/ 13 w 40"/>
                <a:gd name="T11" fmla="*/ 3 h 169"/>
                <a:gd name="T12" fmla="*/ 13 w 40"/>
                <a:gd name="T13" fmla="*/ 2 h 169"/>
                <a:gd name="T14" fmla="*/ 13 w 40"/>
                <a:gd name="T15" fmla="*/ 2 h 169"/>
                <a:gd name="T16" fmla="*/ 13 w 40"/>
                <a:gd name="T17" fmla="*/ 2 h 169"/>
                <a:gd name="T18" fmla="*/ 14 w 40"/>
                <a:gd name="T19" fmla="*/ 2 h 169"/>
                <a:gd name="T20" fmla="*/ 13 w 40"/>
                <a:gd name="T21" fmla="*/ 1 h 169"/>
                <a:gd name="T22" fmla="*/ 13 w 40"/>
                <a:gd name="T23" fmla="*/ 1 h 169"/>
                <a:gd name="T24" fmla="*/ 11 w 40"/>
                <a:gd name="T25" fmla="*/ 0 h 169"/>
                <a:gd name="T26" fmla="*/ 8 w 40"/>
                <a:gd name="T27" fmla="*/ 1 h 169"/>
                <a:gd name="T28" fmla="*/ 6 w 40"/>
                <a:gd name="T29" fmla="*/ 1 h 169"/>
                <a:gd name="T30" fmla="*/ 6 w 40"/>
                <a:gd name="T31" fmla="*/ 1 h 169"/>
                <a:gd name="T32" fmla="*/ 6 w 40"/>
                <a:gd name="T33" fmla="*/ 1 h 169"/>
                <a:gd name="T34" fmla="*/ 0 w 40"/>
                <a:gd name="T35" fmla="*/ 27 h 169"/>
                <a:gd name="T36" fmla="*/ 6 w 40"/>
                <a:gd name="T37" fmla="*/ 54 h 169"/>
                <a:gd name="T38" fmla="*/ 6 w 40"/>
                <a:gd name="T39" fmla="*/ 54 h 169"/>
                <a:gd name="T40" fmla="*/ 6 w 40"/>
                <a:gd name="T41" fmla="*/ 54 h 169"/>
                <a:gd name="T42" fmla="*/ 8 w 40"/>
                <a:gd name="T43" fmla="*/ 54 h 169"/>
                <a:gd name="T44" fmla="*/ 11 w 40"/>
                <a:gd name="T45" fmla="*/ 55 h 169"/>
                <a:gd name="T46" fmla="*/ 13 w 40"/>
                <a:gd name="T47" fmla="*/ 54 h 169"/>
                <a:gd name="T48" fmla="*/ 13 w 40"/>
                <a:gd name="T49" fmla="*/ 53 h 169"/>
                <a:gd name="T50" fmla="*/ 14 w 40"/>
                <a:gd name="T51" fmla="*/ 53 h 169"/>
                <a:gd name="T52" fmla="*/ 13 w 40"/>
                <a:gd name="T53" fmla="*/ 52 h 169"/>
                <a:gd name="T54" fmla="*/ 13 w 40"/>
                <a:gd name="T55" fmla="*/ 53 h 169"/>
                <a:gd name="T56" fmla="*/ 13 w 40"/>
                <a:gd name="T57" fmla="*/ 52 h 169"/>
                <a:gd name="T58" fmla="*/ 12 w 40"/>
                <a:gd name="T59" fmla="*/ 54 h 169"/>
                <a:gd name="T60" fmla="*/ 11 w 40"/>
                <a:gd name="T61" fmla="*/ 54 h 169"/>
                <a:gd name="T62" fmla="*/ 8 w 40"/>
                <a:gd name="T63" fmla="*/ 54 h 169"/>
                <a:gd name="T64" fmla="*/ 8 w 40"/>
                <a:gd name="T65" fmla="*/ 52 h 169"/>
                <a:gd name="T66" fmla="*/ 7 w 40"/>
                <a:gd name="T67" fmla="*/ 52 h 169"/>
                <a:gd name="T68" fmla="*/ 7 w 40"/>
                <a:gd name="T69" fmla="*/ 52 h 169"/>
                <a:gd name="T70" fmla="*/ 6 w 40"/>
                <a:gd name="T71" fmla="*/ 53 h 169"/>
                <a:gd name="T72" fmla="*/ 7 w 40"/>
                <a:gd name="T73" fmla="*/ 52 h 169"/>
                <a:gd name="T74" fmla="*/ 7 w 40"/>
                <a:gd name="T75" fmla="*/ 52 h 169"/>
                <a:gd name="T76" fmla="*/ 1 w 40"/>
                <a:gd name="T77" fmla="*/ 27 h 169"/>
                <a:gd name="T78" fmla="*/ 4 w 40"/>
                <a:gd name="T79" fmla="*/ 8 h 169"/>
                <a:gd name="T80" fmla="*/ 6 w 40"/>
                <a:gd name="T81" fmla="*/ 3 h 169"/>
                <a:gd name="T82" fmla="*/ 7 w 40"/>
                <a:gd name="T83" fmla="*/ 2 h 169"/>
                <a:gd name="T84" fmla="*/ 7 w 40"/>
                <a:gd name="T85" fmla="*/ 2 h 169"/>
                <a:gd name="T86" fmla="*/ 7 w 40"/>
                <a:gd name="T87" fmla="*/ 2 h 169"/>
                <a:gd name="T88" fmla="*/ 6 w 40"/>
                <a:gd name="T89" fmla="*/ 1 h 169"/>
                <a:gd name="T90" fmla="*/ 7 w 40"/>
                <a:gd name="T91" fmla="*/ 2 h 169"/>
                <a:gd name="T92" fmla="*/ 7 w 40"/>
                <a:gd name="T93" fmla="*/ 2 h 169"/>
                <a:gd name="T94" fmla="*/ 11 w 40"/>
                <a:gd name="T95" fmla="*/ 1 h 169"/>
                <a:gd name="T96" fmla="*/ 13 w 40"/>
                <a:gd name="T97" fmla="*/ 1 h 169"/>
                <a:gd name="T98" fmla="*/ 13 w 40"/>
                <a:gd name="T99" fmla="*/ 2 h 169"/>
                <a:gd name="T100" fmla="*/ 13 w 40"/>
                <a:gd name="T101" fmla="*/ 1 h 169"/>
                <a:gd name="T102" fmla="*/ 13 w 40"/>
                <a:gd name="T103" fmla="*/ 1 h 169"/>
                <a:gd name="T104" fmla="*/ 6 w 40"/>
                <a:gd name="T105" fmla="*/ 27 h 169"/>
                <a:gd name="T106" fmla="*/ 13 w 40"/>
                <a:gd name="T107" fmla="*/ 54 h 169"/>
                <a:gd name="T108" fmla="*/ 13 w 40"/>
                <a:gd name="T109" fmla="*/ 53 h 169"/>
                <a:gd name="T110" fmla="*/ 13 w 40"/>
                <a:gd name="T111" fmla="*/ 52 h 169"/>
                <a:gd name="T112" fmla="*/ 13 w 40"/>
                <a:gd name="T113" fmla="*/ 53 h 1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0" h="169">
                  <a:moveTo>
                    <a:pt x="38" y="163"/>
                  </a:moveTo>
                  <a:cubicBezTo>
                    <a:pt x="39" y="162"/>
                    <a:pt x="39" y="162"/>
                    <a:pt x="39" y="162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7" y="159"/>
                    <a:pt x="22" y="132"/>
                    <a:pt x="22" y="83"/>
                  </a:cubicBezTo>
                  <a:cubicBezTo>
                    <a:pt x="22" y="56"/>
                    <a:pt x="27" y="37"/>
                    <a:pt x="31" y="25"/>
                  </a:cubicBezTo>
                  <a:cubicBezTo>
                    <a:pt x="33" y="18"/>
                    <a:pt x="35" y="14"/>
                    <a:pt x="37" y="11"/>
                  </a:cubicBezTo>
                  <a:cubicBezTo>
                    <a:pt x="37" y="9"/>
                    <a:pt x="38" y="8"/>
                    <a:pt x="38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3"/>
                    <a:pt x="37" y="2"/>
                    <a:pt x="36" y="1"/>
                  </a:cubicBezTo>
                  <a:cubicBezTo>
                    <a:pt x="35" y="1"/>
                    <a:pt x="33" y="0"/>
                    <a:pt x="32" y="0"/>
                  </a:cubicBezTo>
                  <a:cubicBezTo>
                    <a:pt x="29" y="0"/>
                    <a:pt x="25" y="1"/>
                    <a:pt x="23" y="2"/>
                  </a:cubicBezTo>
                  <a:cubicBezTo>
                    <a:pt x="20" y="3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0" y="29"/>
                    <a:pt x="0" y="83"/>
                  </a:cubicBezTo>
                  <a:cubicBezTo>
                    <a:pt x="0" y="136"/>
                    <a:pt x="18" y="163"/>
                    <a:pt x="18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20" y="165"/>
                    <a:pt x="22" y="166"/>
                  </a:cubicBezTo>
                  <a:cubicBezTo>
                    <a:pt x="25" y="168"/>
                    <a:pt x="28" y="169"/>
                    <a:pt x="31" y="169"/>
                  </a:cubicBezTo>
                  <a:cubicBezTo>
                    <a:pt x="33" y="169"/>
                    <a:pt x="35" y="168"/>
                    <a:pt x="36" y="168"/>
                  </a:cubicBezTo>
                  <a:cubicBezTo>
                    <a:pt x="38" y="167"/>
                    <a:pt x="39" y="165"/>
                    <a:pt x="39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6" y="164"/>
                    <a:pt x="35" y="164"/>
                    <a:pt x="34" y="165"/>
                  </a:cubicBezTo>
                  <a:cubicBezTo>
                    <a:pt x="34" y="165"/>
                    <a:pt x="33" y="166"/>
                    <a:pt x="31" y="166"/>
                  </a:cubicBezTo>
                  <a:cubicBezTo>
                    <a:pt x="29" y="166"/>
                    <a:pt x="26" y="165"/>
                    <a:pt x="24" y="164"/>
                  </a:cubicBezTo>
                  <a:cubicBezTo>
                    <a:pt x="23" y="163"/>
                    <a:pt x="22" y="162"/>
                    <a:pt x="21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18" y="159"/>
                    <a:pt x="4" y="132"/>
                    <a:pt x="4" y="83"/>
                  </a:cubicBezTo>
                  <a:cubicBezTo>
                    <a:pt x="4" y="56"/>
                    <a:pt x="8" y="37"/>
                    <a:pt x="12" y="25"/>
                  </a:cubicBezTo>
                  <a:cubicBezTo>
                    <a:pt x="14" y="18"/>
                    <a:pt x="16" y="14"/>
                    <a:pt x="18" y="11"/>
                  </a:cubicBezTo>
                  <a:cubicBezTo>
                    <a:pt x="19" y="9"/>
                    <a:pt x="19" y="8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7" y="4"/>
                    <a:pt x="32" y="4"/>
                  </a:cubicBezTo>
                  <a:cubicBezTo>
                    <a:pt x="33" y="4"/>
                    <a:pt x="34" y="4"/>
                    <a:pt x="35" y="4"/>
                  </a:cubicBezTo>
                  <a:cubicBezTo>
                    <a:pt x="36" y="5"/>
                    <a:pt x="36" y="5"/>
                    <a:pt x="36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19" y="29"/>
                    <a:pt x="19" y="83"/>
                  </a:cubicBezTo>
                  <a:cubicBezTo>
                    <a:pt x="19" y="136"/>
                    <a:pt x="36" y="163"/>
                    <a:pt x="37" y="164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6" y="162"/>
                    <a:pt x="36" y="162"/>
                    <a:pt x="36" y="162"/>
                  </a:cubicBezTo>
                  <a:lnTo>
                    <a:pt x="38" y="163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43" name="Freeform 88">
              <a:extLst>
                <a:ext uri="{FF2B5EF4-FFF2-40B4-BE49-F238E27FC236}">
                  <a16:creationId xmlns:a16="http://schemas.microsoft.com/office/drawing/2014/main" id="{C038DFF5-9A41-4041-8233-41FA456B7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" y="889"/>
              <a:ext cx="5" cy="523"/>
            </a:xfrm>
            <a:custGeom>
              <a:avLst/>
              <a:gdLst>
                <a:gd name="T0" fmla="*/ 3 w 7"/>
                <a:gd name="T1" fmla="*/ 0 h 761"/>
                <a:gd name="T2" fmla="*/ 2 w 7"/>
                <a:gd name="T3" fmla="*/ 0 h 761"/>
                <a:gd name="T4" fmla="*/ 0 w 7"/>
                <a:gd name="T5" fmla="*/ 243 h 761"/>
                <a:gd name="T6" fmla="*/ 3 w 7"/>
                <a:gd name="T7" fmla="*/ 247 h 761"/>
                <a:gd name="T8" fmla="*/ 3 w 7"/>
                <a:gd name="T9" fmla="*/ 0 h 7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61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7" y="761"/>
                    <a:pt x="7" y="761"/>
                    <a:pt x="7" y="76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3F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44" name="Freeform 89">
              <a:extLst>
                <a:ext uri="{FF2B5EF4-FFF2-40B4-BE49-F238E27FC236}">
                  <a16:creationId xmlns:a16="http://schemas.microsoft.com/office/drawing/2014/main" id="{7465E201-8ACE-44BE-BBD8-BA01DFEF8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" y="878"/>
              <a:ext cx="1" cy="11"/>
            </a:xfrm>
            <a:custGeom>
              <a:avLst/>
              <a:gdLst>
                <a:gd name="T0" fmla="*/ 1 w 1"/>
                <a:gd name="T1" fmla="*/ 0 h 17"/>
                <a:gd name="T2" fmla="*/ 0 w 1"/>
                <a:gd name="T3" fmla="*/ 5 h 17"/>
                <a:gd name="T4" fmla="*/ 1 w 1"/>
                <a:gd name="T5" fmla="*/ 5 h 17"/>
                <a:gd name="T6" fmla="*/ 1 w 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7"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8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45" name="Freeform 90">
              <a:extLst>
                <a:ext uri="{FF2B5EF4-FFF2-40B4-BE49-F238E27FC236}">
                  <a16:creationId xmlns:a16="http://schemas.microsoft.com/office/drawing/2014/main" id="{666CC309-8008-43A7-8C16-E7C28D7E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831"/>
              <a:ext cx="7" cy="8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3 h 12"/>
                <a:gd name="T4" fmla="*/ 3 w 11"/>
                <a:gd name="T5" fmla="*/ 3 h 12"/>
                <a:gd name="T6" fmla="*/ 3 w 11"/>
                <a:gd name="T7" fmla="*/ 1 h 12"/>
                <a:gd name="T8" fmla="*/ 0 w 1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7" y="11"/>
                    <a:pt x="11" y="1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7" y="1"/>
                    <a:pt x="4" y="0"/>
                    <a:pt x="0" y="0"/>
                  </a:cubicBezTo>
                </a:path>
              </a:pathLst>
            </a:custGeom>
            <a:solidFill>
              <a:srgbClr val="DAD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46" name="Freeform 91">
              <a:extLst>
                <a:ext uri="{FF2B5EF4-FFF2-40B4-BE49-F238E27FC236}">
                  <a16:creationId xmlns:a16="http://schemas.microsoft.com/office/drawing/2014/main" id="{494576A4-411F-4575-BA20-8DA04E880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839"/>
              <a:ext cx="7" cy="3"/>
            </a:xfrm>
            <a:custGeom>
              <a:avLst/>
              <a:gdLst>
                <a:gd name="T0" fmla="*/ 0 w 11"/>
                <a:gd name="T1" fmla="*/ 0 h 5"/>
                <a:gd name="T2" fmla="*/ 0 w 11"/>
                <a:gd name="T3" fmla="*/ 1 h 5"/>
                <a:gd name="T4" fmla="*/ 3 w 11"/>
                <a:gd name="T5" fmla="*/ 1 h 5"/>
                <a:gd name="T6" fmla="*/ 3 w 11"/>
                <a:gd name="T7" fmla="*/ 1 h 5"/>
                <a:gd name="T8" fmla="*/ 0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7" y="4"/>
                    <a:pt x="1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7" y="0"/>
                    <a:pt x="4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47" name="Freeform 92">
              <a:extLst>
                <a:ext uri="{FF2B5EF4-FFF2-40B4-BE49-F238E27FC236}">
                  <a16:creationId xmlns:a16="http://schemas.microsoft.com/office/drawing/2014/main" id="{F1B25719-3B64-4B3E-8FB8-68B971CFE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831"/>
              <a:ext cx="7" cy="1"/>
            </a:xfrm>
            <a:custGeom>
              <a:avLst/>
              <a:gdLst>
                <a:gd name="T0" fmla="*/ 0 w 11"/>
                <a:gd name="T1" fmla="*/ 0 h 1"/>
                <a:gd name="T2" fmla="*/ 0 w 11"/>
                <a:gd name="T3" fmla="*/ 0 h 1"/>
                <a:gd name="T4" fmla="*/ 3 w 11"/>
                <a:gd name="T5" fmla="*/ 1 h 1"/>
                <a:gd name="T6" fmla="*/ 3 w 11"/>
                <a:gd name="T7" fmla="*/ 1 h 1"/>
                <a:gd name="T8" fmla="*/ 0 w 1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09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48" name="Freeform 93">
              <a:extLst>
                <a:ext uri="{FF2B5EF4-FFF2-40B4-BE49-F238E27FC236}">
                  <a16:creationId xmlns:a16="http://schemas.microsoft.com/office/drawing/2014/main" id="{B55DA0DC-E8D1-4C0F-B87C-F5066FAB7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842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49" name="Freeform 94">
              <a:extLst>
                <a:ext uri="{FF2B5EF4-FFF2-40B4-BE49-F238E27FC236}">
                  <a16:creationId xmlns:a16="http://schemas.microsoft.com/office/drawing/2014/main" id="{BB415D2E-0AA3-439D-9F94-744E2FB9E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905"/>
              <a:ext cx="10" cy="594"/>
            </a:xfrm>
            <a:custGeom>
              <a:avLst/>
              <a:gdLst>
                <a:gd name="T0" fmla="*/ 4 w 14"/>
                <a:gd name="T1" fmla="*/ 0 h 865"/>
                <a:gd name="T2" fmla="*/ 0 w 14"/>
                <a:gd name="T3" fmla="*/ 0 h 865"/>
                <a:gd name="T4" fmla="*/ 5 w 14"/>
                <a:gd name="T5" fmla="*/ 280 h 865"/>
                <a:gd name="T6" fmla="*/ 4 w 14"/>
                <a:gd name="T7" fmla="*/ 0 h 8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865">
                  <a:moveTo>
                    <a:pt x="10" y="0"/>
                  </a:moveTo>
                  <a:cubicBezTo>
                    <a:pt x="7" y="0"/>
                    <a:pt x="4" y="0"/>
                    <a:pt x="0" y="0"/>
                  </a:cubicBezTo>
                  <a:cubicBezTo>
                    <a:pt x="14" y="865"/>
                    <a:pt x="14" y="865"/>
                    <a:pt x="14" y="865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F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50" name="Freeform 95">
              <a:extLst>
                <a:ext uri="{FF2B5EF4-FFF2-40B4-BE49-F238E27FC236}">
                  <a16:creationId xmlns:a16="http://schemas.microsoft.com/office/drawing/2014/main" id="{8DDFB2ED-C388-4E40-B185-786FCF248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844"/>
              <a:ext cx="7" cy="61"/>
            </a:xfrm>
            <a:custGeom>
              <a:avLst/>
              <a:gdLst>
                <a:gd name="T0" fmla="*/ 0 w 11"/>
                <a:gd name="T1" fmla="*/ 0 h 89"/>
                <a:gd name="T2" fmla="*/ 1 w 11"/>
                <a:gd name="T3" fmla="*/ 29 h 89"/>
                <a:gd name="T4" fmla="*/ 3 w 11"/>
                <a:gd name="T5" fmla="*/ 29 h 89"/>
                <a:gd name="T6" fmla="*/ 3 w 11"/>
                <a:gd name="T7" fmla="*/ 1 h 89"/>
                <a:gd name="T8" fmla="*/ 0 w 11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9">
                  <a:moveTo>
                    <a:pt x="0" y="0"/>
                  </a:moveTo>
                  <a:cubicBezTo>
                    <a:pt x="1" y="89"/>
                    <a:pt x="1" y="89"/>
                    <a:pt x="1" y="89"/>
                  </a:cubicBezTo>
                  <a:cubicBezTo>
                    <a:pt x="5" y="89"/>
                    <a:pt x="8" y="89"/>
                    <a:pt x="11" y="89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7" y="0"/>
                    <a:pt x="4" y="0"/>
                    <a:pt x="0" y="0"/>
                  </a:cubicBezTo>
                </a:path>
              </a:pathLst>
            </a:custGeom>
            <a:solidFill>
              <a:srgbClr val="E0E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51" name="Freeform 96">
              <a:extLst>
                <a:ext uri="{FF2B5EF4-FFF2-40B4-BE49-F238E27FC236}">
                  <a16:creationId xmlns:a16="http://schemas.microsoft.com/office/drawing/2014/main" id="{6551BEBD-FFED-4FC1-9D80-E341FBAD5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842"/>
              <a:ext cx="7" cy="3"/>
            </a:xfrm>
            <a:custGeom>
              <a:avLst/>
              <a:gdLst>
                <a:gd name="T0" fmla="*/ 3 w 11"/>
                <a:gd name="T1" fmla="*/ 0 h 4"/>
                <a:gd name="T2" fmla="*/ 0 w 11"/>
                <a:gd name="T3" fmla="*/ 1 h 4"/>
                <a:gd name="T4" fmla="*/ 0 w 11"/>
                <a:gd name="T5" fmla="*/ 2 h 4"/>
                <a:gd name="T6" fmla="*/ 3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4">
                  <a:moveTo>
                    <a:pt x="10" y="0"/>
                  </a:moveTo>
                  <a:cubicBezTo>
                    <a:pt x="7" y="0"/>
                    <a:pt x="3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7" y="3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E2E1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52" name="Freeform 97">
              <a:extLst>
                <a:ext uri="{FF2B5EF4-FFF2-40B4-BE49-F238E27FC236}">
                  <a16:creationId xmlns:a16="http://schemas.microsoft.com/office/drawing/2014/main" id="{5A610554-DA52-4849-AC71-3156EF3FB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833"/>
              <a:ext cx="8" cy="10"/>
            </a:xfrm>
            <a:custGeom>
              <a:avLst/>
              <a:gdLst>
                <a:gd name="T0" fmla="*/ 0 w 12"/>
                <a:gd name="T1" fmla="*/ 0 h 14"/>
                <a:gd name="T2" fmla="*/ 0 w 12"/>
                <a:gd name="T3" fmla="*/ 4 h 14"/>
                <a:gd name="T4" fmla="*/ 3 w 12"/>
                <a:gd name="T5" fmla="*/ 5 h 14"/>
                <a:gd name="T6" fmla="*/ 3 w 12"/>
                <a:gd name="T7" fmla="*/ 1 h 14"/>
                <a:gd name="T8" fmla="*/ 3 w 12"/>
                <a:gd name="T9" fmla="*/ 1 h 14"/>
                <a:gd name="T10" fmla="*/ 0 w 12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4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5" y="12"/>
                    <a:pt x="9" y="13"/>
                    <a:pt x="12" y="1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1"/>
                    <a:pt x="9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53" name="Freeform 98">
              <a:extLst>
                <a:ext uri="{FF2B5EF4-FFF2-40B4-BE49-F238E27FC236}">
                  <a16:creationId xmlns:a16="http://schemas.microsoft.com/office/drawing/2014/main" id="{DFF6E2DA-A1FE-4E4C-88E6-691EE1560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841"/>
              <a:ext cx="8" cy="3"/>
            </a:xfrm>
            <a:custGeom>
              <a:avLst/>
              <a:gdLst>
                <a:gd name="T0" fmla="*/ 0 w 12"/>
                <a:gd name="T1" fmla="*/ 0 h 4"/>
                <a:gd name="T2" fmla="*/ 0 w 12"/>
                <a:gd name="T3" fmla="*/ 2 h 4"/>
                <a:gd name="T4" fmla="*/ 3 w 12"/>
                <a:gd name="T5" fmla="*/ 2 h 4"/>
                <a:gd name="T6" fmla="*/ 3 w 12"/>
                <a:gd name="T7" fmla="*/ 2 h 4"/>
                <a:gd name="T8" fmla="*/ 0 w 1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3"/>
                    <a:pt x="9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9" y="1"/>
                    <a:pt x="5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54" name="Freeform 99">
              <a:extLst>
                <a:ext uri="{FF2B5EF4-FFF2-40B4-BE49-F238E27FC236}">
                  <a16:creationId xmlns:a16="http://schemas.microsoft.com/office/drawing/2014/main" id="{94781C04-D846-4FF8-9A8F-75805E832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834"/>
              <a:ext cx="2" cy="1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1 h 1"/>
                <a:gd name="T4" fmla="*/ 1 w 3"/>
                <a:gd name="T5" fmla="*/ 1 h 1"/>
                <a:gd name="T6" fmla="*/ 0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09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55" name="Freeform 100">
              <a:extLst>
                <a:ext uri="{FF2B5EF4-FFF2-40B4-BE49-F238E27FC236}">
                  <a16:creationId xmlns:a16="http://schemas.microsoft.com/office/drawing/2014/main" id="{F0753383-DFF6-43B3-A1EF-B263A42F4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" y="901"/>
              <a:ext cx="7" cy="326"/>
            </a:xfrm>
            <a:custGeom>
              <a:avLst/>
              <a:gdLst>
                <a:gd name="T0" fmla="*/ 4 w 10"/>
                <a:gd name="T1" fmla="*/ 0 h 475"/>
                <a:gd name="T2" fmla="*/ 0 w 10"/>
                <a:gd name="T3" fmla="*/ 1 h 475"/>
                <a:gd name="T4" fmla="*/ 4 w 10"/>
                <a:gd name="T5" fmla="*/ 154 h 475"/>
                <a:gd name="T6" fmla="*/ 4 w 10"/>
                <a:gd name="T7" fmla="*/ 0 h 4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475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10" y="475"/>
                    <a:pt x="10" y="475"/>
                    <a:pt x="10" y="475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F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56" name="Freeform 101">
              <a:extLst>
                <a:ext uri="{FF2B5EF4-FFF2-40B4-BE49-F238E27FC236}">
                  <a16:creationId xmlns:a16="http://schemas.microsoft.com/office/drawing/2014/main" id="{104B6726-C2C8-42CF-97C4-EDFA65CBE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" y="847"/>
              <a:ext cx="7" cy="56"/>
            </a:xfrm>
            <a:custGeom>
              <a:avLst/>
              <a:gdLst>
                <a:gd name="T0" fmla="*/ 0 w 11"/>
                <a:gd name="T1" fmla="*/ 0 h 81"/>
                <a:gd name="T2" fmla="*/ 1 w 11"/>
                <a:gd name="T3" fmla="*/ 27 h 81"/>
                <a:gd name="T4" fmla="*/ 3 w 11"/>
                <a:gd name="T5" fmla="*/ 26 h 81"/>
                <a:gd name="T6" fmla="*/ 3 w 11"/>
                <a:gd name="T7" fmla="*/ 1 h 81"/>
                <a:gd name="T8" fmla="*/ 0 w 1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1">
                  <a:moveTo>
                    <a:pt x="0" y="0"/>
                  </a:moveTo>
                  <a:cubicBezTo>
                    <a:pt x="1" y="81"/>
                    <a:pt x="1" y="81"/>
                    <a:pt x="1" y="81"/>
                  </a:cubicBezTo>
                  <a:cubicBezTo>
                    <a:pt x="5" y="81"/>
                    <a:pt x="8" y="80"/>
                    <a:pt x="11" y="79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1"/>
                    <a:pt x="4" y="0"/>
                    <a:pt x="0" y="0"/>
                  </a:cubicBezTo>
                </a:path>
              </a:pathLst>
            </a:custGeom>
            <a:solidFill>
              <a:srgbClr val="E0E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57" name="Freeform 102">
              <a:extLst>
                <a:ext uri="{FF2B5EF4-FFF2-40B4-BE49-F238E27FC236}">
                  <a16:creationId xmlns:a16="http://schemas.microsoft.com/office/drawing/2014/main" id="{EA01572C-64FE-4114-B035-AB3B815AE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" y="845"/>
              <a:ext cx="7" cy="3"/>
            </a:xfrm>
            <a:custGeom>
              <a:avLst/>
              <a:gdLst>
                <a:gd name="T0" fmla="*/ 0 w 11"/>
                <a:gd name="T1" fmla="*/ 0 h 5"/>
                <a:gd name="T2" fmla="*/ 0 w 11"/>
                <a:gd name="T3" fmla="*/ 1 h 5"/>
                <a:gd name="T4" fmla="*/ 3 w 11"/>
                <a:gd name="T5" fmla="*/ 1 h 5"/>
                <a:gd name="T6" fmla="*/ 3 w 11"/>
                <a:gd name="T7" fmla="*/ 1 h 5"/>
                <a:gd name="T8" fmla="*/ 0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8" y="4"/>
                    <a:pt x="11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2"/>
                    <a:pt x="4" y="1"/>
                    <a:pt x="0" y="0"/>
                  </a:cubicBezTo>
                </a:path>
              </a:pathLst>
            </a:custGeom>
            <a:solidFill>
              <a:srgbClr val="E2E1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58" name="Freeform 103">
              <a:extLst>
                <a:ext uri="{FF2B5EF4-FFF2-40B4-BE49-F238E27FC236}">
                  <a16:creationId xmlns:a16="http://schemas.microsoft.com/office/drawing/2014/main" id="{764C61F1-F147-4C98-9D56-0DD85CC97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843"/>
              <a:ext cx="8" cy="3"/>
            </a:xfrm>
            <a:custGeom>
              <a:avLst/>
              <a:gdLst>
                <a:gd name="T0" fmla="*/ 0 w 12"/>
                <a:gd name="T1" fmla="*/ 0 h 5"/>
                <a:gd name="T2" fmla="*/ 1 w 12"/>
                <a:gd name="T3" fmla="*/ 1 h 5"/>
                <a:gd name="T4" fmla="*/ 3 w 12"/>
                <a:gd name="T5" fmla="*/ 1 h 5"/>
                <a:gd name="T6" fmla="*/ 3 w 12"/>
                <a:gd name="T7" fmla="*/ 1 h 5"/>
                <a:gd name="T8" fmla="*/ 0 w 12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5" y="4"/>
                    <a:pt x="9" y="5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9" y="2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59" name="Freeform 104">
              <a:extLst>
                <a:ext uri="{FF2B5EF4-FFF2-40B4-BE49-F238E27FC236}">
                  <a16:creationId xmlns:a16="http://schemas.microsoft.com/office/drawing/2014/main" id="{5F340B69-304A-44D1-B312-97B71A40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905"/>
              <a:ext cx="3" cy="342"/>
            </a:xfrm>
            <a:custGeom>
              <a:avLst/>
              <a:gdLst>
                <a:gd name="T0" fmla="*/ 2 w 4"/>
                <a:gd name="T1" fmla="*/ 0 h 498"/>
                <a:gd name="T2" fmla="*/ 0 w 4"/>
                <a:gd name="T3" fmla="*/ 1 h 498"/>
                <a:gd name="T4" fmla="*/ 2 w 4"/>
                <a:gd name="T5" fmla="*/ 161 h 498"/>
                <a:gd name="T6" fmla="*/ 2 w 4"/>
                <a:gd name="T7" fmla="*/ 0 h 4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98">
                  <a:moveTo>
                    <a:pt x="4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4" y="498"/>
                    <a:pt x="4" y="498"/>
                    <a:pt x="4" y="498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60" name="Freeform 105">
              <a:extLst>
                <a:ext uri="{FF2B5EF4-FFF2-40B4-BE49-F238E27FC236}">
                  <a16:creationId xmlns:a16="http://schemas.microsoft.com/office/drawing/2014/main" id="{C5F271BB-7683-4BB2-B405-99BD8AD2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861"/>
              <a:ext cx="3" cy="42"/>
            </a:xfrm>
            <a:custGeom>
              <a:avLst/>
              <a:gdLst>
                <a:gd name="T0" fmla="*/ 0 w 4"/>
                <a:gd name="T1" fmla="*/ 0 h 61"/>
                <a:gd name="T2" fmla="*/ 0 w 4"/>
                <a:gd name="T3" fmla="*/ 20 h 61"/>
                <a:gd name="T4" fmla="*/ 2 w 4"/>
                <a:gd name="T5" fmla="*/ 19 h 61"/>
                <a:gd name="T6" fmla="*/ 2 w 4"/>
                <a:gd name="T7" fmla="*/ 2 h 61"/>
                <a:gd name="T8" fmla="*/ 0 w 4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1">
                  <a:moveTo>
                    <a:pt x="0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2" y="60"/>
                    <a:pt x="3" y="59"/>
                    <a:pt x="4" y="5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D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61" name="Freeform 106">
              <a:extLst>
                <a:ext uri="{FF2B5EF4-FFF2-40B4-BE49-F238E27FC236}">
                  <a16:creationId xmlns:a16="http://schemas.microsoft.com/office/drawing/2014/main" id="{F9BD7524-C842-4B1C-9882-AD62B220B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901"/>
              <a:ext cx="3" cy="6"/>
            </a:xfrm>
            <a:custGeom>
              <a:avLst/>
              <a:gdLst>
                <a:gd name="T0" fmla="*/ 2 w 4"/>
                <a:gd name="T1" fmla="*/ 0 h 8"/>
                <a:gd name="T2" fmla="*/ 0 w 4"/>
                <a:gd name="T3" fmla="*/ 2 h 8"/>
                <a:gd name="T4" fmla="*/ 0 w 4"/>
                <a:gd name="T5" fmla="*/ 4 h 8"/>
                <a:gd name="T6" fmla="*/ 2 w 4"/>
                <a:gd name="T7" fmla="*/ 2 h 8"/>
                <a:gd name="T8" fmla="*/ 2 w 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3" y="6"/>
                    <a:pt x="4" y="5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2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62" name="Oval 107">
              <a:extLst>
                <a:ext uri="{FF2B5EF4-FFF2-40B4-BE49-F238E27FC236}">
                  <a16:creationId xmlns:a16="http://schemas.microsoft.com/office/drawing/2014/main" id="{158D06D8-1B3E-4ADF-806C-361BD2026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" y="1730"/>
              <a:ext cx="11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663" name="Oval 108">
              <a:extLst>
                <a:ext uri="{FF2B5EF4-FFF2-40B4-BE49-F238E27FC236}">
                  <a16:creationId xmlns:a16="http://schemas.microsoft.com/office/drawing/2014/main" id="{2D6E7F09-DEF3-4307-85FF-2F44C3628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1" y="1727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664" name="Oval 109">
              <a:extLst>
                <a:ext uri="{FF2B5EF4-FFF2-40B4-BE49-F238E27FC236}">
                  <a16:creationId xmlns:a16="http://schemas.microsoft.com/office/drawing/2014/main" id="{9F662D23-4E13-4950-85C7-B3D965330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" y="3064"/>
              <a:ext cx="11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665" name="Oval 110">
              <a:extLst>
                <a:ext uri="{FF2B5EF4-FFF2-40B4-BE49-F238E27FC236}">
                  <a16:creationId xmlns:a16="http://schemas.microsoft.com/office/drawing/2014/main" id="{E4AAF1FE-ECD7-42C1-9D48-9C4906EE7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9" y="3054"/>
              <a:ext cx="6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666" name="Freeform 111">
              <a:extLst>
                <a:ext uri="{FF2B5EF4-FFF2-40B4-BE49-F238E27FC236}">
                  <a16:creationId xmlns:a16="http://schemas.microsoft.com/office/drawing/2014/main" id="{1F99F8EC-48E7-42ED-8F0D-4DD5238E0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" y="1758"/>
              <a:ext cx="106" cy="17"/>
            </a:xfrm>
            <a:custGeom>
              <a:avLst/>
              <a:gdLst>
                <a:gd name="T0" fmla="*/ 3 w 153"/>
                <a:gd name="T1" fmla="*/ 1 h 24"/>
                <a:gd name="T2" fmla="*/ 1 w 153"/>
                <a:gd name="T3" fmla="*/ 9 h 24"/>
                <a:gd name="T4" fmla="*/ 23 w 153"/>
                <a:gd name="T5" fmla="*/ 6 h 24"/>
                <a:gd name="T6" fmla="*/ 51 w 153"/>
                <a:gd name="T7" fmla="*/ 6 h 24"/>
                <a:gd name="T8" fmla="*/ 24 w 153"/>
                <a:gd name="T9" fmla="*/ 4 h 24"/>
                <a:gd name="T10" fmla="*/ 3 w 153"/>
                <a:gd name="T11" fmla="*/ 2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" h="24">
                  <a:moveTo>
                    <a:pt x="10" y="2"/>
                  </a:moveTo>
                  <a:cubicBezTo>
                    <a:pt x="3" y="7"/>
                    <a:pt x="0" y="16"/>
                    <a:pt x="1" y="24"/>
                  </a:cubicBezTo>
                  <a:cubicBezTo>
                    <a:pt x="23" y="15"/>
                    <a:pt x="45" y="19"/>
                    <a:pt x="69" y="17"/>
                  </a:cubicBezTo>
                  <a:cubicBezTo>
                    <a:pt x="97" y="14"/>
                    <a:pt x="125" y="15"/>
                    <a:pt x="153" y="15"/>
                  </a:cubicBezTo>
                  <a:cubicBezTo>
                    <a:pt x="127" y="15"/>
                    <a:pt x="100" y="10"/>
                    <a:pt x="74" y="10"/>
                  </a:cubicBezTo>
                  <a:cubicBezTo>
                    <a:pt x="53" y="10"/>
                    <a:pt x="29" y="0"/>
                    <a:pt x="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67" name="Freeform 112">
              <a:extLst>
                <a:ext uri="{FF2B5EF4-FFF2-40B4-BE49-F238E27FC236}">
                  <a16:creationId xmlns:a16="http://schemas.microsoft.com/office/drawing/2014/main" id="{D0880732-BD5F-485A-9F45-C42978B7A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" y="3120"/>
              <a:ext cx="107" cy="21"/>
            </a:xfrm>
            <a:custGeom>
              <a:avLst/>
              <a:gdLst>
                <a:gd name="T0" fmla="*/ 2 w 155"/>
                <a:gd name="T1" fmla="*/ 0 h 31"/>
                <a:gd name="T2" fmla="*/ 0 w 155"/>
                <a:gd name="T3" fmla="*/ 9 h 31"/>
                <a:gd name="T4" fmla="*/ 26 w 155"/>
                <a:gd name="T5" fmla="*/ 7 h 31"/>
                <a:gd name="T6" fmla="*/ 40 w 155"/>
                <a:gd name="T7" fmla="*/ 5 h 31"/>
                <a:gd name="T8" fmla="*/ 51 w 155"/>
                <a:gd name="T9" fmla="*/ 5 h 31"/>
                <a:gd name="T10" fmla="*/ 36 w 155"/>
                <a:gd name="T11" fmla="*/ 5 h 31"/>
                <a:gd name="T12" fmla="*/ 23 w 155"/>
                <a:gd name="T13" fmla="*/ 3 h 31"/>
                <a:gd name="T14" fmla="*/ 3 w 155"/>
                <a:gd name="T15" fmla="*/ 2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" h="31">
                  <a:moveTo>
                    <a:pt x="6" y="0"/>
                  </a:moveTo>
                  <a:cubicBezTo>
                    <a:pt x="6" y="11"/>
                    <a:pt x="0" y="19"/>
                    <a:pt x="0" y="31"/>
                  </a:cubicBezTo>
                  <a:cubicBezTo>
                    <a:pt x="23" y="17"/>
                    <a:pt x="50" y="24"/>
                    <a:pt x="77" y="22"/>
                  </a:cubicBezTo>
                  <a:cubicBezTo>
                    <a:pt x="92" y="21"/>
                    <a:pt x="106" y="17"/>
                    <a:pt x="122" y="17"/>
                  </a:cubicBezTo>
                  <a:cubicBezTo>
                    <a:pt x="132" y="18"/>
                    <a:pt x="144" y="19"/>
                    <a:pt x="155" y="18"/>
                  </a:cubicBezTo>
                  <a:cubicBezTo>
                    <a:pt x="140" y="15"/>
                    <a:pt x="124" y="18"/>
                    <a:pt x="108" y="17"/>
                  </a:cubicBezTo>
                  <a:cubicBezTo>
                    <a:pt x="96" y="16"/>
                    <a:pt x="83" y="12"/>
                    <a:pt x="70" y="12"/>
                  </a:cubicBezTo>
                  <a:cubicBezTo>
                    <a:pt x="51" y="11"/>
                    <a:pt x="27" y="13"/>
                    <a:pt x="9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68" name="Freeform 113">
              <a:extLst>
                <a:ext uri="{FF2B5EF4-FFF2-40B4-BE49-F238E27FC236}">
                  <a16:creationId xmlns:a16="http://schemas.microsoft.com/office/drawing/2014/main" id="{C57FAFB6-57B8-4958-8ACD-1E0428612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" y="3127"/>
              <a:ext cx="29" cy="9"/>
            </a:xfrm>
            <a:custGeom>
              <a:avLst/>
              <a:gdLst>
                <a:gd name="T0" fmla="*/ 0 w 42"/>
                <a:gd name="T1" fmla="*/ 1 h 13"/>
                <a:gd name="T2" fmla="*/ 14 w 42"/>
                <a:gd name="T3" fmla="*/ 2 h 13"/>
                <a:gd name="T4" fmla="*/ 2 w 42"/>
                <a:gd name="T5" fmla="*/ 1 h 13"/>
                <a:gd name="T6" fmla="*/ 1 w 42"/>
                <a:gd name="T7" fmla="*/ 2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13">
                  <a:moveTo>
                    <a:pt x="0" y="5"/>
                  </a:moveTo>
                  <a:cubicBezTo>
                    <a:pt x="7" y="13"/>
                    <a:pt x="31" y="8"/>
                    <a:pt x="42" y="7"/>
                  </a:cubicBezTo>
                  <a:cubicBezTo>
                    <a:pt x="37" y="0"/>
                    <a:pt x="15" y="2"/>
                    <a:pt x="6" y="2"/>
                  </a:cubicBezTo>
                  <a:cubicBezTo>
                    <a:pt x="6" y="4"/>
                    <a:pt x="4" y="5"/>
                    <a:pt x="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69" name="Freeform 114">
              <a:extLst>
                <a:ext uri="{FF2B5EF4-FFF2-40B4-BE49-F238E27FC236}">
                  <a16:creationId xmlns:a16="http://schemas.microsoft.com/office/drawing/2014/main" id="{832C48DE-65BD-4ACC-B8E7-1110698C7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" y="1760"/>
              <a:ext cx="30" cy="12"/>
            </a:xfrm>
            <a:custGeom>
              <a:avLst/>
              <a:gdLst>
                <a:gd name="T0" fmla="*/ 0 w 44"/>
                <a:gd name="T1" fmla="*/ 3 h 18"/>
                <a:gd name="T2" fmla="*/ 13 w 44"/>
                <a:gd name="T3" fmla="*/ 4 h 18"/>
                <a:gd name="T4" fmla="*/ 0 w 44"/>
                <a:gd name="T5" fmla="*/ 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18">
                  <a:moveTo>
                    <a:pt x="0" y="9"/>
                  </a:moveTo>
                  <a:cubicBezTo>
                    <a:pt x="6" y="18"/>
                    <a:pt x="30" y="11"/>
                    <a:pt x="41" y="13"/>
                  </a:cubicBezTo>
                  <a:cubicBezTo>
                    <a:pt x="44" y="0"/>
                    <a:pt x="9" y="9"/>
                    <a:pt x="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70" name="Freeform 115">
              <a:extLst>
                <a:ext uri="{FF2B5EF4-FFF2-40B4-BE49-F238E27FC236}">
                  <a16:creationId xmlns:a16="http://schemas.microsoft.com/office/drawing/2014/main" id="{91A4ADBE-6D93-4E7A-B0E4-0D6AF9FAA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" y="1506"/>
              <a:ext cx="15" cy="13"/>
            </a:xfrm>
            <a:custGeom>
              <a:avLst/>
              <a:gdLst>
                <a:gd name="T0" fmla="*/ 3 w 22"/>
                <a:gd name="T1" fmla="*/ 0 h 20"/>
                <a:gd name="T2" fmla="*/ 5 w 22"/>
                <a:gd name="T3" fmla="*/ 5 h 20"/>
                <a:gd name="T4" fmla="*/ 7 w 22"/>
                <a:gd name="T5" fmla="*/ 1 h 20"/>
                <a:gd name="T6" fmla="*/ 3 w 22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20">
                  <a:moveTo>
                    <a:pt x="11" y="0"/>
                  </a:moveTo>
                  <a:cubicBezTo>
                    <a:pt x="0" y="8"/>
                    <a:pt x="4" y="16"/>
                    <a:pt x="14" y="20"/>
                  </a:cubicBezTo>
                  <a:cubicBezTo>
                    <a:pt x="19" y="16"/>
                    <a:pt x="18" y="9"/>
                    <a:pt x="22" y="4"/>
                  </a:cubicBezTo>
                  <a:cubicBezTo>
                    <a:pt x="18" y="2"/>
                    <a:pt x="15" y="2"/>
                    <a:pt x="1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71" name="Freeform 116">
              <a:extLst>
                <a:ext uri="{FF2B5EF4-FFF2-40B4-BE49-F238E27FC236}">
                  <a16:creationId xmlns:a16="http://schemas.microsoft.com/office/drawing/2014/main" id="{81CDA5BB-768B-4FB5-8D7B-EA7014095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" y="1529"/>
              <a:ext cx="13" cy="86"/>
            </a:xfrm>
            <a:custGeom>
              <a:avLst/>
              <a:gdLst>
                <a:gd name="T0" fmla="*/ 2 w 20"/>
                <a:gd name="T1" fmla="*/ 0 h 125"/>
                <a:gd name="T2" fmla="*/ 5 w 20"/>
                <a:gd name="T3" fmla="*/ 1 h 125"/>
                <a:gd name="T4" fmla="*/ 3 w 20"/>
                <a:gd name="T5" fmla="*/ 18 h 125"/>
                <a:gd name="T6" fmla="*/ 3 w 20"/>
                <a:gd name="T7" fmla="*/ 41 h 125"/>
                <a:gd name="T8" fmla="*/ 1 w 20"/>
                <a:gd name="T9" fmla="*/ 14 h 125"/>
                <a:gd name="T10" fmla="*/ 2 w 20"/>
                <a:gd name="T11" fmla="*/ 1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25">
                  <a:moveTo>
                    <a:pt x="6" y="0"/>
                  </a:moveTo>
                  <a:cubicBezTo>
                    <a:pt x="10" y="2"/>
                    <a:pt x="13" y="3"/>
                    <a:pt x="18" y="3"/>
                  </a:cubicBezTo>
                  <a:cubicBezTo>
                    <a:pt x="20" y="20"/>
                    <a:pt x="13" y="39"/>
                    <a:pt x="13" y="55"/>
                  </a:cubicBezTo>
                  <a:cubicBezTo>
                    <a:pt x="12" y="78"/>
                    <a:pt x="9" y="104"/>
                    <a:pt x="9" y="125"/>
                  </a:cubicBezTo>
                  <a:cubicBezTo>
                    <a:pt x="0" y="101"/>
                    <a:pt x="1" y="70"/>
                    <a:pt x="4" y="44"/>
                  </a:cubicBezTo>
                  <a:cubicBezTo>
                    <a:pt x="5" y="33"/>
                    <a:pt x="11" y="13"/>
                    <a:pt x="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72" name="Freeform 117">
              <a:extLst>
                <a:ext uri="{FF2B5EF4-FFF2-40B4-BE49-F238E27FC236}">
                  <a16:creationId xmlns:a16="http://schemas.microsoft.com/office/drawing/2014/main" id="{5AB76665-8168-435F-8A04-70F9CE2D9A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" y="841"/>
              <a:ext cx="37" cy="2"/>
            </a:xfrm>
            <a:custGeom>
              <a:avLst/>
              <a:gdLst>
                <a:gd name="T0" fmla="*/ 2 w 53"/>
                <a:gd name="T1" fmla="*/ 1 h 3"/>
                <a:gd name="T2" fmla="*/ 0 w 53"/>
                <a:gd name="T3" fmla="*/ 1 h 3"/>
                <a:gd name="T4" fmla="*/ 0 w 53"/>
                <a:gd name="T5" fmla="*/ 1 h 3"/>
                <a:gd name="T6" fmla="*/ 0 w 53"/>
                <a:gd name="T7" fmla="*/ 1 h 3"/>
                <a:gd name="T8" fmla="*/ 2 w 53"/>
                <a:gd name="T9" fmla="*/ 1 h 3"/>
                <a:gd name="T10" fmla="*/ 2 w 53"/>
                <a:gd name="T11" fmla="*/ 1 h 3"/>
                <a:gd name="T12" fmla="*/ 2 w 53"/>
                <a:gd name="T13" fmla="*/ 1 h 3"/>
                <a:gd name="T14" fmla="*/ 16 w 53"/>
                <a:gd name="T15" fmla="*/ 0 h 3"/>
                <a:gd name="T16" fmla="*/ 16 w 53"/>
                <a:gd name="T17" fmla="*/ 0 h 3"/>
                <a:gd name="T18" fmla="*/ 16 w 53"/>
                <a:gd name="T19" fmla="*/ 0 h 3"/>
                <a:gd name="T20" fmla="*/ 18 w 53"/>
                <a:gd name="T21" fmla="*/ 0 h 3"/>
                <a:gd name="T22" fmla="*/ 18 w 53"/>
                <a:gd name="T23" fmla="*/ 0 h 3"/>
                <a:gd name="T24" fmla="*/ 16 w 53"/>
                <a:gd name="T25" fmla="*/ 0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3">
                  <a:moveTo>
                    <a:pt x="7" y="1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2" y="2"/>
                    <a:pt x="5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0"/>
                    <a:pt x="49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73" name="Freeform 118">
              <a:extLst>
                <a:ext uri="{FF2B5EF4-FFF2-40B4-BE49-F238E27FC236}">
                  <a16:creationId xmlns:a16="http://schemas.microsoft.com/office/drawing/2014/main" id="{4CF7F6E3-0D6E-40EC-8118-B9B0E091D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" y="881"/>
              <a:ext cx="50" cy="2531"/>
            </a:xfrm>
            <a:custGeom>
              <a:avLst/>
              <a:gdLst>
                <a:gd name="T0" fmla="*/ 0 w 72"/>
                <a:gd name="T1" fmla="*/ 0 h 3684"/>
                <a:gd name="T2" fmla="*/ 0 w 72"/>
                <a:gd name="T3" fmla="*/ 229 h 3684"/>
                <a:gd name="T4" fmla="*/ 1 w 72"/>
                <a:gd name="T5" fmla="*/ 230 h 3684"/>
                <a:gd name="T6" fmla="*/ 1 w 72"/>
                <a:gd name="T7" fmla="*/ 237 h 3684"/>
                <a:gd name="T8" fmla="*/ 1 w 72"/>
                <a:gd name="T9" fmla="*/ 257 h 3684"/>
                <a:gd name="T10" fmla="*/ 3 w 72"/>
                <a:gd name="T11" fmla="*/ 309 h 3684"/>
                <a:gd name="T12" fmla="*/ 6 w 72"/>
                <a:gd name="T13" fmla="*/ 334 h 3684"/>
                <a:gd name="T14" fmla="*/ 6 w 72"/>
                <a:gd name="T15" fmla="*/ 334 h 3684"/>
                <a:gd name="T16" fmla="*/ 6 w 72"/>
                <a:gd name="T17" fmla="*/ 334 h 3684"/>
                <a:gd name="T18" fmla="*/ 6 w 72"/>
                <a:gd name="T19" fmla="*/ 360 h 3684"/>
                <a:gd name="T20" fmla="*/ 6 w 72"/>
                <a:gd name="T21" fmla="*/ 407 h 3684"/>
                <a:gd name="T22" fmla="*/ 6 w 72"/>
                <a:gd name="T23" fmla="*/ 1190 h 3684"/>
                <a:gd name="T24" fmla="*/ 8 w 72"/>
                <a:gd name="T25" fmla="*/ 1191 h 3684"/>
                <a:gd name="T26" fmla="*/ 13 w 72"/>
                <a:gd name="T27" fmla="*/ 1193 h 3684"/>
                <a:gd name="T28" fmla="*/ 17 w 72"/>
                <a:gd name="T29" fmla="*/ 1195 h 3684"/>
                <a:gd name="T30" fmla="*/ 24 w 72"/>
                <a:gd name="T31" fmla="*/ 1192 h 3684"/>
                <a:gd name="T32" fmla="*/ 23 w 72"/>
                <a:gd name="T33" fmla="*/ 1191 h 3684"/>
                <a:gd name="T34" fmla="*/ 23 w 72"/>
                <a:gd name="T35" fmla="*/ 360 h 3684"/>
                <a:gd name="T36" fmla="*/ 23 w 72"/>
                <a:gd name="T37" fmla="*/ 357 h 3684"/>
                <a:gd name="T38" fmla="*/ 8 w 72"/>
                <a:gd name="T39" fmla="*/ 359 h 3684"/>
                <a:gd name="T40" fmla="*/ 8 w 72"/>
                <a:gd name="T41" fmla="*/ 359 h 3684"/>
                <a:gd name="T42" fmla="*/ 8 w 72"/>
                <a:gd name="T43" fmla="*/ 359 h 3684"/>
                <a:gd name="T44" fmla="*/ 8 w 72"/>
                <a:gd name="T45" fmla="*/ 358 h 3684"/>
                <a:gd name="T46" fmla="*/ 23 w 72"/>
                <a:gd name="T47" fmla="*/ 355 h 3684"/>
                <a:gd name="T48" fmla="*/ 23 w 72"/>
                <a:gd name="T49" fmla="*/ 337 h 3684"/>
                <a:gd name="T50" fmla="*/ 23 w 72"/>
                <a:gd name="T51" fmla="*/ 332 h 3684"/>
                <a:gd name="T52" fmla="*/ 22 w 72"/>
                <a:gd name="T53" fmla="*/ 323 h 3684"/>
                <a:gd name="T54" fmla="*/ 21 w 72"/>
                <a:gd name="T55" fmla="*/ 322 h 3684"/>
                <a:gd name="T56" fmla="*/ 21 w 72"/>
                <a:gd name="T57" fmla="*/ 317 h 3684"/>
                <a:gd name="T58" fmla="*/ 21 w 72"/>
                <a:gd name="T59" fmla="*/ 318 h 3684"/>
                <a:gd name="T60" fmla="*/ 17 w 72"/>
                <a:gd name="T61" fmla="*/ 229 h 3684"/>
                <a:gd name="T62" fmla="*/ 17 w 72"/>
                <a:gd name="T63" fmla="*/ 9 h 3684"/>
                <a:gd name="T64" fmla="*/ 0 w 72"/>
                <a:gd name="T65" fmla="*/ 0 h 36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3684">
                  <a:moveTo>
                    <a:pt x="0" y="0"/>
                  </a:moveTo>
                  <a:cubicBezTo>
                    <a:pt x="0" y="705"/>
                    <a:pt x="0" y="705"/>
                    <a:pt x="0" y="705"/>
                  </a:cubicBezTo>
                  <a:cubicBezTo>
                    <a:pt x="0" y="705"/>
                    <a:pt x="0" y="707"/>
                    <a:pt x="1" y="711"/>
                  </a:cubicBezTo>
                  <a:cubicBezTo>
                    <a:pt x="1" y="716"/>
                    <a:pt x="1" y="722"/>
                    <a:pt x="1" y="730"/>
                  </a:cubicBezTo>
                  <a:cubicBezTo>
                    <a:pt x="1" y="745"/>
                    <a:pt x="2" y="767"/>
                    <a:pt x="3" y="792"/>
                  </a:cubicBezTo>
                  <a:cubicBezTo>
                    <a:pt x="4" y="842"/>
                    <a:pt x="7" y="904"/>
                    <a:pt x="10" y="954"/>
                  </a:cubicBezTo>
                  <a:cubicBezTo>
                    <a:pt x="12" y="987"/>
                    <a:pt x="15" y="1015"/>
                    <a:pt x="18" y="1030"/>
                  </a:cubicBezTo>
                  <a:cubicBezTo>
                    <a:pt x="18" y="1030"/>
                    <a:pt x="18" y="1030"/>
                    <a:pt x="18" y="1030"/>
                  </a:cubicBezTo>
                  <a:cubicBezTo>
                    <a:pt x="18" y="1031"/>
                    <a:pt x="18" y="1031"/>
                    <a:pt x="18" y="1031"/>
                  </a:cubicBezTo>
                  <a:cubicBezTo>
                    <a:pt x="18" y="1031"/>
                    <a:pt x="19" y="1059"/>
                    <a:pt x="19" y="1109"/>
                  </a:cubicBezTo>
                  <a:cubicBezTo>
                    <a:pt x="19" y="1112"/>
                    <a:pt x="19" y="1165"/>
                    <a:pt x="19" y="1253"/>
                  </a:cubicBezTo>
                  <a:cubicBezTo>
                    <a:pt x="19" y="1783"/>
                    <a:pt x="19" y="3598"/>
                    <a:pt x="18" y="3670"/>
                  </a:cubicBezTo>
                  <a:cubicBezTo>
                    <a:pt x="19" y="3671"/>
                    <a:pt x="21" y="3672"/>
                    <a:pt x="23" y="3673"/>
                  </a:cubicBezTo>
                  <a:cubicBezTo>
                    <a:pt x="27" y="3675"/>
                    <a:pt x="33" y="3678"/>
                    <a:pt x="41" y="3681"/>
                  </a:cubicBezTo>
                  <a:cubicBezTo>
                    <a:pt x="44" y="3682"/>
                    <a:pt x="47" y="3683"/>
                    <a:pt x="50" y="3684"/>
                  </a:cubicBezTo>
                  <a:cubicBezTo>
                    <a:pt x="53" y="3681"/>
                    <a:pt x="61" y="3677"/>
                    <a:pt x="72" y="3675"/>
                  </a:cubicBezTo>
                  <a:cubicBezTo>
                    <a:pt x="70" y="3673"/>
                    <a:pt x="68" y="3672"/>
                    <a:pt x="68" y="3672"/>
                  </a:cubicBezTo>
                  <a:cubicBezTo>
                    <a:pt x="69" y="3673"/>
                    <a:pt x="69" y="1134"/>
                    <a:pt x="69" y="1109"/>
                  </a:cubicBezTo>
                  <a:cubicBezTo>
                    <a:pt x="69" y="1106"/>
                    <a:pt x="69" y="1102"/>
                    <a:pt x="69" y="1099"/>
                  </a:cubicBezTo>
                  <a:cubicBezTo>
                    <a:pt x="51" y="1102"/>
                    <a:pt x="37" y="1105"/>
                    <a:pt x="25" y="1108"/>
                  </a:cubicBezTo>
                  <a:cubicBezTo>
                    <a:pt x="24" y="1108"/>
                    <a:pt x="24" y="1108"/>
                    <a:pt x="24" y="1108"/>
                  </a:cubicBezTo>
                  <a:cubicBezTo>
                    <a:pt x="24" y="1108"/>
                    <a:pt x="23" y="1108"/>
                    <a:pt x="23" y="1107"/>
                  </a:cubicBezTo>
                  <a:cubicBezTo>
                    <a:pt x="22" y="1106"/>
                    <a:pt x="23" y="1106"/>
                    <a:pt x="24" y="1105"/>
                  </a:cubicBezTo>
                  <a:cubicBezTo>
                    <a:pt x="36" y="1102"/>
                    <a:pt x="51" y="1098"/>
                    <a:pt x="69" y="1096"/>
                  </a:cubicBezTo>
                  <a:cubicBezTo>
                    <a:pt x="69" y="1068"/>
                    <a:pt x="68" y="1048"/>
                    <a:pt x="68" y="1038"/>
                  </a:cubicBezTo>
                  <a:cubicBezTo>
                    <a:pt x="68" y="1033"/>
                    <a:pt x="67" y="1028"/>
                    <a:pt x="67" y="1023"/>
                  </a:cubicBezTo>
                  <a:cubicBezTo>
                    <a:pt x="66" y="1015"/>
                    <a:pt x="64" y="1006"/>
                    <a:pt x="63" y="996"/>
                  </a:cubicBezTo>
                  <a:cubicBezTo>
                    <a:pt x="63" y="995"/>
                    <a:pt x="62" y="993"/>
                    <a:pt x="62" y="992"/>
                  </a:cubicBezTo>
                  <a:cubicBezTo>
                    <a:pt x="62" y="979"/>
                    <a:pt x="62" y="979"/>
                    <a:pt x="62" y="979"/>
                  </a:cubicBezTo>
                  <a:cubicBezTo>
                    <a:pt x="62" y="979"/>
                    <a:pt x="62" y="980"/>
                    <a:pt x="62" y="981"/>
                  </a:cubicBezTo>
                  <a:cubicBezTo>
                    <a:pt x="54" y="883"/>
                    <a:pt x="50" y="705"/>
                    <a:pt x="50" y="705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26" y="21"/>
                    <a:pt x="7" y="11"/>
                    <a:pt x="0" y="0"/>
                  </a:cubicBezTo>
                </a:path>
              </a:pathLst>
            </a:custGeom>
            <a:solidFill>
              <a:srgbClr val="E8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74" name="Freeform 119">
              <a:extLst>
                <a:ext uri="{FF2B5EF4-FFF2-40B4-BE49-F238E27FC236}">
                  <a16:creationId xmlns:a16="http://schemas.microsoft.com/office/drawing/2014/main" id="{9C9F6DCF-8E7A-4DB9-B838-35AF7D5A7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848"/>
              <a:ext cx="40" cy="2566"/>
            </a:xfrm>
            <a:custGeom>
              <a:avLst/>
              <a:gdLst>
                <a:gd name="T0" fmla="*/ 14 w 58"/>
                <a:gd name="T1" fmla="*/ 0 h 3735"/>
                <a:gd name="T2" fmla="*/ 1 w 58"/>
                <a:gd name="T3" fmla="*/ 14 h 3735"/>
                <a:gd name="T4" fmla="*/ 1 w 58"/>
                <a:gd name="T5" fmla="*/ 244 h 3735"/>
                <a:gd name="T6" fmla="*/ 7 w 58"/>
                <a:gd name="T7" fmla="*/ 350 h 3735"/>
                <a:gd name="T8" fmla="*/ 8 w 58"/>
                <a:gd name="T9" fmla="*/ 375 h 3735"/>
                <a:gd name="T10" fmla="*/ 7 w 58"/>
                <a:gd name="T11" fmla="*/ 1206 h 3735"/>
                <a:gd name="T12" fmla="*/ 19 w 58"/>
                <a:gd name="T13" fmla="*/ 1211 h 3735"/>
                <a:gd name="T14" fmla="*/ 19 w 58"/>
                <a:gd name="T15" fmla="*/ 1211 h 3735"/>
                <a:gd name="T16" fmla="*/ 19 w 58"/>
                <a:gd name="T17" fmla="*/ 1211 h 3735"/>
                <a:gd name="T18" fmla="*/ 19 w 58"/>
                <a:gd name="T19" fmla="*/ 1211 h 3735"/>
                <a:gd name="T20" fmla="*/ 19 w 58"/>
                <a:gd name="T21" fmla="*/ 1211 h 3735"/>
                <a:gd name="T22" fmla="*/ 16 w 58"/>
                <a:gd name="T23" fmla="*/ 1209 h 3735"/>
                <a:gd name="T24" fmla="*/ 10 w 58"/>
                <a:gd name="T25" fmla="*/ 1206 h 3735"/>
                <a:gd name="T26" fmla="*/ 8 w 58"/>
                <a:gd name="T27" fmla="*/ 1206 h 3735"/>
                <a:gd name="T28" fmla="*/ 9 w 58"/>
                <a:gd name="T29" fmla="*/ 422 h 3735"/>
                <a:gd name="T30" fmla="*/ 9 w 58"/>
                <a:gd name="T31" fmla="*/ 375 h 3735"/>
                <a:gd name="T32" fmla="*/ 8 w 58"/>
                <a:gd name="T33" fmla="*/ 350 h 3735"/>
                <a:gd name="T34" fmla="*/ 8 w 58"/>
                <a:gd name="T35" fmla="*/ 350 h 3735"/>
                <a:gd name="T36" fmla="*/ 8 w 58"/>
                <a:gd name="T37" fmla="*/ 350 h 3735"/>
                <a:gd name="T38" fmla="*/ 6 w 58"/>
                <a:gd name="T39" fmla="*/ 325 h 3735"/>
                <a:gd name="T40" fmla="*/ 4 w 58"/>
                <a:gd name="T41" fmla="*/ 272 h 3735"/>
                <a:gd name="T42" fmla="*/ 3 w 58"/>
                <a:gd name="T43" fmla="*/ 252 h 3735"/>
                <a:gd name="T44" fmla="*/ 3 w 58"/>
                <a:gd name="T45" fmla="*/ 246 h 3735"/>
                <a:gd name="T46" fmla="*/ 3 w 58"/>
                <a:gd name="T47" fmla="*/ 244 h 3735"/>
                <a:gd name="T48" fmla="*/ 3 w 58"/>
                <a:gd name="T49" fmla="*/ 16 h 3735"/>
                <a:gd name="T50" fmla="*/ 1 w 58"/>
                <a:gd name="T51" fmla="*/ 12 h 3735"/>
                <a:gd name="T52" fmla="*/ 14 w 58"/>
                <a:gd name="T53" fmla="*/ 1 h 3735"/>
                <a:gd name="T54" fmla="*/ 14 w 58"/>
                <a:gd name="T55" fmla="*/ 0 h 3735"/>
                <a:gd name="T56" fmla="*/ 14 w 58"/>
                <a:gd name="T57" fmla="*/ 0 h 37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3735">
                  <a:moveTo>
                    <a:pt x="44" y="0"/>
                  </a:moveTo>
                  <a:cubicBezTo>
                    <a:pt x="0" y="15"/>
                    <a:pt x="4" y="42"/>
                    <a:pt x="4" y="42"/>
                  </a:cubicBezTo>
                  <a:cubicBezTo>
                    <a:pt x="4" y="753"/>
                    <a:pt x="4" y="753"/>
                    <a:pt x="4" y="753"/>
                  </a:cubicBezTo>
                  <a:cubicBezTo>
                    <a:pt x="4" y="753"/>
                    <a:pt x="10" y="1018"/>
                    <a:pt x="22" y="1079"/>
                  </a:cubicBezTo>
                  <a:cubicBezTo>
                    <a:pt x="22" y="1079"/>
                    <a:pt x="23" y="1107"/>
                    <a:pt x="23" y="1157"/>
                  </a:cubicBezTo>
                  <a:cubicBezTo>
                    <a:pt x="23" y="1182"/>
                    <a:pt x="23" y="3721"/>
                    <a:pt x="22" y="3720"/>
                  </a:cubicBezTo>
                  <a:cubicBezTo>
                    <a:pt x="22" y="3720"/>
                    <a:pt x="34" y="3729"/>
                    <a:pt x="57" y="3735"/>
                  </a:cubicBezTo>
                  <a:cubicBezTo>
                    <a:pt x="57" y="3735"/>
                    <a:pt x="57" y="3735"/>
                    <a:pt x="57" y="3735"/>
                  </a:cubicBezTo>
                  <a:cubicBezTo>
                    <a:pt x="57" y="3735"/>
                    <a:pt x="57" y="3735"/>
                    <a:pt x="57" y="3735"/>
                  </a:cubicBezTo>
                  <a:cubicBezTo>
                    <a:pt x="57" y="3734"/>
                    <a:pt x="57" y="3734"/>
                    <a:pt x="57" y="3734"/>
                  </a:cubicBezTo>
                  <a:cubicBezTo>
                    <a:pt x="57" y="3733"/>
                    <a:pt x="57" y="3733"/>
                    <a:pt x="58" y="3732"/>
                  </a:cubicBezTo>
                  <a:cubicBezTo>
                    <a:pt x="55" y="3731"/>
                    <a:pt x="52" y="3730"/>
                    <a:pt x="49" y="3729"/>
                  </a:cubicBezTo>
                  <a:cubicBezTo>
                    <a:pt x="41" y="3726"/>
                    <a:pt x="35" y="3723"/>
                    <a:pt x="31" y="3721"/>
                  </a:cubicBezTo>
                  <a:cubicBezTo>
                    <a:pt x="29" y="3720"/>
                    <a:pt x="27" y="3719"/>
                    <a:pt x="26" y="3718"/>
                  </a:cubicBezTo>
                  <a:cubicBezTo>
                    <a:pt x="27" y="3646"/>
                    <a:pt x="27" y="1831"/>
                    <a:pt x="27" y="1301"/>
                  </a:cubicBezTo>
                  <a:cubicBezTo>
                    <a:pt x="27" y="1213"/>
                    <a:pt x="27" y="1160"/>
                    <a:pt x="27" y="1157"/>
                  </a:cubicBezTo>
                  <a:cubicBezTo>
                    <a:pt x="27" y="1107"/>
                    <a:pt x="26" y="1079"/>
                    <a:pt x="26" y="1079"/>
                  </a:cubicBezTo>
                  <a:cubicBezTo>
                    <a:pt x="26" y="1078"/>
                    <a:pt x="26" y="1078"/>
                    <a:pt x="26" y="1078"/>
                  </a:cubicBezTo>
                  <a:cubicBezTo>
                    <a:pt x="26" y="1078"/>
                    <a:pt x="26" y="1078"/>
                    <a:pt x="26" y="1078"/>
                  </a:cubicBezTo>
                  <a:cubicBezTo>
                    <a:pt x="23" y="1063"/>
                    <a:pt x="20" y="1035"/>
                    <a:pt x="18" y="1002"/>
                  </a:cubicBezTo>
                  <a:cubicBezTo>
                    <a:pt x="15" y="952"/>
                    <a:pt x="12" y="890"/>
                    <a:pt x="11" y="840"/>
                  </a:cubicBezTo>
                  <a:cubicBezTo>
                    <a:pt x="10" y="815"/>
                    <a:pt x="9" y="793"/>
                    <a:pt x="9" y="778"/>
                  </a:cubicBezTo>
                  <a:cubicBezTo>
                    <a:pt x="9" y="770"/>
                    <a:pt x="9" y="764"/>
                    <a:pt x="9" y="759"/>
                  </a:cubicBezTo>
                  <a:cubicBezTo>
                    <a:pt x="8" y="755"/>
                    <a:pt x="8" y="753"/>
                    <a:pt x="8" y="753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6" y="45"/>
                    <a:pt x="5" y="41"/>
                    <a:pt x="5" y="37"/>
                  </a:cubicBezTo>
                  <a:cubicBezTo>
                    <a:pt x="5" y="23"/>
                    <a:pt x="18" y="9"/>
                    <a:pt x="44" y="1"/>
                  </a:cubicBezTo>
                  <a:cubicBezTo>
                    <a:pt x="44" y="1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75" name="Freeform 120">
              <a:extLst>
                <a:ext uri="{FF2B5EF4-FFF2-40B4-BE49-F238E27FC236}">
                  <a16:creationId xmlns:a16="http://schemas.microsoft.com/office/drawing/2014/main" id="{70BAF10D-8522-4E64-92B5-67FE8D280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" y="844"/>
              <a:ext cx="79" cy="56"/>
            </a:xfrm>
            <a:custGeom>
              <a:avLst/>
              <a:gdLst>
                <a:gd name="T0" fmla="*/ 37 w 114"/>
                <a:gd name="T1" fmla="*/ 0 h 82"/>
                <a:gd name="T2" fmla="*/ 10 w 114"/>
                <a:gd name="T3" fmla="*/ 4 h 82"/>
                <a:gd name="T4" fmla="*/ 1 w 114"/>
                <a:gd name="T5" fmla="*/ 11 h 82"/>
                <a:gd name="T6" fmla="*/ 0 w 114"/>
                <a:gd name="T7" fmla="*/ 14 h 82"/>
                <a:gd name="T8" fmla="*/ 0 w 114"/>
                <a:gd name="T9" fmla="*/ 15 h 82"/>
                <a:gd name="T10" fmla="*/ 0 w 114"/>
                <a:gd name="T11" fmla="*/ 15 h 82"/>
                <a:gd name="T12" fmla="*/ 0 w 114"/>
                <a:gd name="T13" fmla="*/ 17 h 82"/>
                <a:gd name="T14" fmla="*/ 17 w 114"/>
                <a:gd name="T15" fmla="*/ 26 h 82"/>
                <a:gd name="T16" fmla="*/ 17 w 114"/>
                <a:gd name="T17" fmla="*/ 16 h 82"/>
                <a:gd name="T18" fmla="*/ 38 w 114"/>
                <a:gd name="T19" fmla="*/ 0 h 82"/>
                <a:gd name="T20" fmla="*/ 38 w 114"/>
                <a:gd name="T21" fmla="*/ 0 h 82"/>
                <a:gd name="T22" fmla="*/ 38 w 114"/>
                <a:gd name="T23" fmla="*/ 0 h 82"/>
                <a:gd name="T24" fmla="*/ 37 w 114"/>
                <a:gd name="T25" fmla="*/ 0 h 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82">
                  <a:moveTo>
                    <a:pt x="113" y="0"/>
                  </a:moveTo>
                  <a:cubicBezTo>
                    <a:pt x="72" y="0"/>
                    <a:pt x="46" y="5"/>
                    <a:pt x="30" y="13"/>
                  </a:cubicBezTo>
                  <a:cubicBezTo>
                    <a:pt x="13" y="20"/>
                    <a:pt x="6" y="28"/>
                    <a:pt x="3" y="35"/>
                  </a:cubicBezTo>
                  <a:cubicBezTo>
                    <a:pt x="1" y="39"/>
                    <a:pt x="0" y="43"/>
                    <a:pt x="0" y="45"/>
                  </a:cubicBezTo>
                  <a:cubicBezTo>
                    <a:pt x="0" y="46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7" y="65"/>
                    <a:pt x="26" y="75"/>
                    <a:pt x="50" y="82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8"/>
                    <a:pt x="44" y="12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3" y="0"/>
                    <a:pt x="113" y="0"/>
                  </a:cubicBezTo>
                </a:path>
              </a:pathLst>
            </a:custGeom>
            <a:solidFill>
              <a:srgbClr val="D1D1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76" name="Freeform 121">
              <a:extLst>
                <a:ext uri="{FF2B5EF4-FFF2-40B4-BE49-F238E27FC236}">
                  <a16:creationId xmlns:a16="http://schemas.microsoft.com/office/drawing/2014/main" id="{C135D621-7566-45C6-84B7-5BBAB8B88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" y="841"/>
              <a:ext cx="91" cy="40"/>
            </a:xfrm>
            <a:custGeom>
              <a:avLst/>
              <a:gdLst>
                <a:gd name="T0" fmla="*/ 42 w 131"/>
                <a:gd name="T1" fmla="*/ 0 h 58"/>
                <a:gd name="T2" fmla="*/ 42 w 131"/>
                <a:gd name="T3" fmla="*/ 1 h 58"/>
                <a:gd name="T4" fmla="*/ 39 w 131"/>
                <a:gd name="T5" fmla="*/ 1 h 58"/>
                <a:gd name="T6" fmla="*/ 29 w 131"/>
                <a:gd name="T7" fmla="*/ 1 h 58"/>
                <a:gd name="T8" fmla="*/ 29 w 131"/>
                <a:gd name="T9" fmla="*/ 1 h 58"/>
                <a:gd name="T10" fmla="*/ 28 w 131"/>
                <a:gd name="T11" fmla="*/ 1 h 58"/>
                <a:gd name="T12" fmla="*/ 26 w 131"/>
                <a:gd name="T13" fmla="*/ 1 h 58"/>
                <a:gd name="T14" fmla="*/ 26 w 131"/>
                <a:gd name="T15" fmla="*/ 1 h 58"/>
                <a:gd name="T16" fmla="*/ 13 w 131"/>
                <a:gd name="T17" fmla="*/ 4 h 58"/>
                <a:gd name="T18" fmla="*/ 13 w 131"/>
                <a:gd name="T19" fmla="*/ 4 h 58"/>
                <a:gd name="T20" fmla="*/ 13 w 131"/>
                <a:gd name="T21" fmla="*/ 4 h 58"/>
                <a:gd name="T22" fmla="*/ 0 w 131"/>
                <a:gd name="T23" fmla="*/ 15 h 58"/>
                <a:gd name="T24" fmla="*/ 1 w 131"/>
                <a:gd name="T25" fmla="*/ 19 h 58"/>
                <a:gd name="T26" fmla="*/ 1 w 131"/>
                <a:gd name="T27" fmla="*/ 17 h 58"/>
                <a:gd name="T28" fmla="*/ 1 w 131"/>
                <a:gd name="T29" fmla="*/ 17 h 58"/>
                <a:gd name="T30" fmla="*/ 1 w 131"/>
                <a:gd name="T31" fmla="*/ 16 h 58"/>
                <a:gd name="T32" fmla="*/ 2 w 131"/>
                <a:gd name="T33" fmla="*/ 13 h 58"/>
                <a:gd name="T34" fmla="*/ 11 w 131"/>
                <a:gd name="T35" fmla="*/ 6 h 58"/>
                <a:gd name="T36" fmla="*/ 39 w 131"/>
                <a:gd name="T37" fmla="*/ 1 h 58"/>
                <a:gd name="T38" fmla="*/ 39 w 131"/>
                <a:gd name="T39" fmla="*/ 1 h 58"/>
                <a:gd name="T40" fmla="*/ 39 w 131"/>
                <a:gd name="T41" fmla="*/ 1 h 58"/>
                <a:gd name="T42" fmla="*/ 39 w 131"/>
                <a:gd name="T43" fmla="*/ 1 h 58"/>
                <a:gd name="T44" fmla="*/ 44 w 131"/>
                <a:gd name="T45" fmla="*/ 1 h 58"/>
                <a:gd name="T46" fmla="*/ 44 w 131"/>
                <a:gd name="T47" fmla="*/ 0 h 58"/>
                <a:gd name="T48" fmla="*/ 42 w 131"/>
                <a:gd name="T49" fmla="*/ 0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1" h="58">
                  <a:moveTo>
                    <a:pt x="125" y="0"/>
                  </a:moveTo>
                  <a:cubicBezTo>
                    <a:pt x="125" y="1"/>
                    <a:pt x="125" y="1"/>
                    <a:pt x="124" y="1"/>
                  </a:cubicBezTo>
                  <a:cubicBezTo>
                    <a:pt x="122" y="1"/>
                    <a:pt x="119" y="1"/>
                    <a:pt x="117" y="1"/>
                  </a:cubicBezTo>
                  <a:cubicBezTo>
                    <a:pt x="106" y="1"/>
                    <a:pt x="96" y="2"/>
                    <a:pt x="87" y="3"/>
                  </a:cubicBezTo>
                  <a:cubicBezTo>
                    <a:pt x="87" y="3"/>
                    <a:pt x="86" y="3"/>
                    <a:pt x="86" y="3"/>
                  </a:cubicBezTo>
                  <a:cubicBezTo>
                    <a:pt x="86" y="3"/>
                    <a:pt x="85" y="2"/>
                    <a:pt x="85" y="2"/>
                  </a:cubicBezTo>
                  <a:cubicBezTo>
                    <a:pt x="83" y="2"/>
                    <a:pt x="80" y="2"/>
                    <a:pt x="78" y="3"/>
                  </a:cubicBezTo>
                  <a:cubicBezTo>
                    <a:pt x="78" y="3"/>
                    <a:pt x="77" y="3"/>
                    <a:pt x="76" y="4"/>
                  </a:cubicBezTo>
                  <a:cubicBezTo>
                    <a:pt x="62" y="5"/>
                    <a:pt x="50" y="8"/>
                    <a:pt x="4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9" y="11"/>
                    <a:pt x="39" y="11"/>
                  </a:cubicBezTo>
                  <a:cubicBezTo>
                    <a:pt x="13" y="19"/>
                    <a:pt x="0" y="33"/>
                    <a:pt x="0" y="47"/>
                  </a:cubicBezTo>
                  <a:cubicBezTo>
                    <a:pt x="0" y="51"/>
                    <a:pt x="1" y="55"/>
                    <a:pt x="3" y="58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0"/>
                    <a:pt x="3" y="49"/>
                  </a:cubicBezTo>
                  <a:cubicBezTo>
                    <a:pt x="3" y="47"/>
                    <a:pt x="4" y="43"/>
                    <a:pt x="6" y="39"/>
                  </a:cubicBezTo>
                  <a:cubicBezTo>
                    <a:pt x="9" y="32"/>
                    <a:pt x="16" y="24"/>
                    <a:pt x="33" y="17"/>
                  </a:cubicBezTo>
                  <a:cubicBezTo>
                    <a:pt x="49" y="9"/>
                    <a:pt x="75" y="4"/>
                    <a:pt x="116" y="4"/>
                  </a:cubicBezTo>
                  <a:cubicBezTo>
                    <a:pt x="116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22" y="3"/>
                    <a:pt x="126" y="3"/>
                    <a:pt x="131" y="2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9" y="0"/>
                    <a:pt x="127" y="0"/>
                    <a:pt x="125" y="0"/>
                  </a:cubicBezTo>
                </a:path>
              </a:pathLst>
            </a:custGeom>
            <a:solidFill>
              <a:srgbClr val="D5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77" name="Freeform 122">
              <a:extLst>
                <a:ext uri="{FF2B5EF4-FFF2-40B4-BE49-F238E27FC236}">
                  <a16:creationId xmlns:a16="http://schemas.microsoft.com/office/drawing/2014/main" id="{F055EA1A-E429-4498-B264-DB6CB9946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843"/>
              <a:ext cx="27" cy="6"/>
            </a:xfrm>
            <a:custGeom>
              <a:avLst/>
              <a:gdLst>
                <a:gd name="T0" fmla="*/ 13 w 39"/>
                <a:gd name="T1" fmla="*/ 0 h 9"/>
                <a:gd name="T2" fmla="*/ 0 w 39"/>
                <a:gd name="T3" fmla="*/ 2 h 9"/>
                <a:gd name="T4" fmla="*/ 0 w 39"/>
                <a:gd name="T5" fmla="*/ 2 h 9"/>
                <a:gd name="T6" fmla="*/ 0 w 39"/>
                <a:gd name="T7" fmla="*/ 3 h 9"/>
                <a:gd name="T8" fmla="*/ 1 w 39"/>
                <a:gd name="T9" fmla="*/ 3 h 9"/>
                <a:gd name="T10" fmla="*/ 1 w 39"/>
                <a:gd name="T11" fmla="*/ 3 h 9"/>
                <a:gd name="T12" fmla="*/ 12 w 39"/>
                <a:gd name="T13" fmla="*/ 1 h 9"/>
                <a:gd name="T14" fmla="*/ 13 w 39"/>
                <a:gd name="T15" fmla="*/ 1 h 9"/>
                <a:gd name="T16" fmla="*/ 13 w 39"/>
                <a:gd name="T17" fmla="*/ 0 h 9"/>
                <a:gd name="T18" fmla="*/ 13 w 39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cubicBezTo>
                    <a:pt x="23" y="2"/>
                    <a:pt x="1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11" y="6"/>
                    <a:pt x="23" y="3"/>
                    <a:pt x="37" y="2"/>
                  </a:cubicBezTo>
                  <a:cubicBezTo>
                    <a:pt x="38" y="1"/>
                    <a:pt x="39" y="1"/>
                    <a:pt x="39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78" name="Freeform 123">
              <a:extLst>
                <a:ext uri="{FF2B5EF4-FFF2-40B4-BE49-F238E27FC236}">
                  <a16:creationId xmlns:a16="http://schemas.microsoft.com/office/drawing/2014/main" id="{EBA7154A-AA3C-4E02-844E-CCAAB6A52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" y="841"/>
              <a:ext cx="28" cy="2"/>
            </a:xfrm>
            <a:custGeom>
              <a:avLst/>
              <a:gdLst>
                <a:gd name="T0" fmla="*/ 11 w 40"/>
                <a:gd name="T1" fmla="*/ 0 h 3"/>
                <a:gd name="T2" fmla="*/ 0 w 40"/>
                <a:gd name="T3" fmla="*/ 1 h 3"/>
                <a:gd name="T4" fmla="*/ 0 w 40"/>
                <a:gd name="T5" fmla="*/ 1 h 3"/>
                <a:gd name="T6" fmla="*/ 0 w 40"/>
                <a:gd name="T7" fmla="*/ 1 h 3"/>
                <a:gd name="T8" fmla="*/ 1 w 40"/>
                <a:gd name="T9" fmla="*/ 1 h 3"/>
                <a:gd name="T10" fmla="*/ 1 w 40"/>
                <a:gd name="T11" fmla="*/ 1 h 3"/>
                <a:gd name="T12" fmla="*/ 11 w 40"/>
                <a:gd name="T13" fmla="*/ 1 h 3"/>
                <a:gd name="T14" fmla="*/ 13 w 40"/>
                <a:gd name="T15" fmla="*/ 1 h 3"/>
                <a:gd name="T16" fmla="*/ 14 w 40"/>
                <a:gd name="T17" fmla="*/ 0 h 3"/>
                <a:gd name="T18" fmla="*/ 14 w 40"/>
                <a:gd name="T19" fmla="*/ 0 h 3"/>
                <a:gd name="T20" fmla="*/ 14 w 40"/>
                <a:gd name="T21" fmla="*/ 0 h 3"/>
                <a:gd name="T22" fmla="*/ 11 w 40"/>
                <a:gd name="T23" fmla="*/ 0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" h="3">
                  <a:moveTo>
                    <a:pt x="32" y="0"/>
                  </a:moveTo>
                  <a:cubicBezTo>
                    <a:pt x="20" y="0"/>
                    <a:pt x="9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1" y="2"/>
                    <a:pt x="21" y="1"/>
                    <a:pt x="32" y="1"/>
                  </a:cubicBezTo>
                  <a:cubicBezTo>
                    <a:pt x="34" y="1"/>
                    <a:pt x="37" y="1"/>
                    <a:pt x="39" y="1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0"/>
                    <a:pt x="35" y="0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79" name="Freeform 124">
              <a:extLst>
                <a:ext uri="{FF2B5EF4-FFF2-40B4-BE49-F238E27FC236}">
                  <a16:creationId xmlns:a16="http://schemas.microsoft.com/office/drawing/2014/main" id="{BEAE442C-AF05-47A7-9FFA-7DAC6624B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" y="1634"/>
              <a:ext cx="32" cy="8"/>
            </a:xfrm>
            <a:custGeom>
              <a:avLst/>
              <a:gdLst>
                <a:gd name="T0" fmla="*/ 15 w 47"/>
                <a:gd name="T1" fmla="*/ 0 h 12"/>
                <a:gd name="T2" fmla="*/ 1 w 47"/>
                <a:gd name="T3" fmla="*/ 3 h 12"/>
                <a:gd name="T4" fmla="*/ 1 w 47"/>
                <a:gd name="T5" fmla="*/ 3 h 12"/>
                <a:gd name="T6" fmla="*/ 1 w 47"/>
                <a:gd name="T7" fmla="*/ 3 h 12"/>
                <a:gd name="T8" fmla="*/ 1 w 47"/>
                <a:gd name="T9" fmla="*/ 3 h 12"/>
                <a:gd name="T10" fmla="*/ 15 w 47"/>
                <a:gd name="T11" fmla="*/ 1 h 12"/>
                <a:gd name="T12" fmla="*/ 15 w 47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12">
                  <a:moveTo>
                    <a:pt x="47" y="0"/>
                  </a:moveTo>
                  <a:cubicBezTo>
                    <a:pt x="29" y="2"/>
                    <a:pt x="14" y="6"/>
                    <a:pt x="2" y="9"/>
                  </a:cubicBezTo>
                  <a:cubicBezTo>
                    <a:pt x="1" y="10"/>
                    <a:pt x="0" y="10"/>
                    <a:pt x="1" y="11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15" y="9"/>
                    <a:pt x="29" y="6"/>
                    <a:pt x="47" y="3"/>
                  </a:cubicBezTo>
                  <a:cubicBezTo>
                    <a:pt x="47" y="2"/>
                    <a:pt x="47" y="1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80" name="Freeform 125">
              <a:extLst>
                <a:ext uri="{FF2B5EF4-FFF2-40B4-BE49-F238E27FC236}">
                  <a16:creationId xmlns:a16="http://schemas.microsoft.com/office/drawing/2014/main" id="{0721A62A-CC07-412E-BFAF-047CF6111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3405"/>
              <a:ext cx="16" cy="7"/>
            </a:xfrm>
            <a:custGeom>
              <a:avLst/>
              <a:gdLst>
                <a:gd name="T0" fmla="*/ 7 w 23"/>
                <a:gd name="T1" fmla="*/ 0 h 9"/>
                <a:gd name="T2" fmla="*/ 0 w 23"/>
                <a:gd name="T3" fmla="*/ 4 h 9"/>
                <a:gd name="T4" fmla="*/ 0 w 23"/>
                <a:gd name="T5" fmla="*/ 4 h 9"/>
                <a:gd name="T6" fmla="*/ 8 w 23"/>
                <a:gd name="T7" fmla="*/ 0 h 9"/>
                <a:gd name="T8" fmla="*/ 7 w 23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9">
                  <a:moveTo>
                    <a:pt x="22" y="0"/>
                  </a:moveTo>
                  <a:cubicBezTo>
                    <a:pt x="11" y="2"/>
                    <a:pt x="3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6"/>
                    <a:pt x="12" y="3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C0C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81" name="Freeform 126">
              <a:extLst>
                <a:ext uri="{FF2B5EF4-FFF2-40B4-BE49-F238E27FC236}">
                  <a16:creationId xmlns:a16="http://schemas.microsoft.com/office/drawing/2014/main" id="{500D9691-5980-4208-85CD-195A2AFCF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" y="3412"/>
              <a:ext cx="1" cy="2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1 h 3"/>
                <a:gd name="T4" fmla="*/ 0 w 1"/>
                <a:gd name="T5" fmla="*/ 1 h 3"/>
                <a:gd name="T6" fmla="*/ 1 w 1"/>
                <a:gd name="T7" fmla="*/ 0 h 3"/>
                <a:gd name="T8" fmla="*/ 1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3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82" name="Freeform 127">
              <a:extLst>
                <a:ext uri="{FF2B5EF4-FFF2-40B4-BE49-F238E27FC236}">
                  <a16:creationId xmlns:a16="http://schemas.microsoft.com/office/drawing/2014/main" id="{BBD4DD47-3473-422D-804F-9E85CD990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" y="3409"/>
              <a:ext cx="35" cy="8"/>
            </a:xfrm>
            <a:custGeom>
              <a:avLst/>
              <a:gdLst>
                <a:gd name="T0" fmla="*/ 3 w 51"/>
                <a:gd name="T1" fmla="*/ 0 h 12"/>
                <a:gd name="T2" fmla="*/ 0 w 51"/>
                <a:gd name="T3" fmla="*/ 2 h 12"/>
                <a:gd name="T4" fmla="*/ 1 w 51"/>
                <a:gd name="T5" fmla="*/ 3 h 12"/>
                <a:gd name="T6" fmla="*/ 14 w 51"/>
                <a:gd name="T7" fmla="*/ 3 h 12"/>
                <a:gd name="T8" fmla="*/ 14 w 51"/>
                <a:gd name="T9" fmla="*/ 3 h 12"/>
                <a:gd name="T10" fmla="*/ 16 w 51"/>
                <a:gd name="T11" fmla="*/ 3 h 12"/>
                <a:gd name="T12" fmla="*/ 3 w 5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12">
                  <a:moveTo>
                    <a:pt x="9" y="0"/>
                  </a:moveTo>
                  <a:cubicBezTo>
                    <a:pt x="3" y="2"/>
                    <a:pt x="0" y="5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3" y="11"/>
                    <a:pt x="27" y="12"/>
                    <a:pt x="42" y="12"/>
                  </a:cubicBezTo>
                  <a:cubicBezTo>
                    <a:pt x="43" y="12"/>
                    <a:pt x="44" y="12"/>
                    <a:pt x="45" y="12"/>
                  </a:cubicBezTo>
                  <a:cubicBezTo>
                    <a:pt x="47" y="12"/>
                    <a:pt x="49" y="12"/>
                    <a:pt x="51" y="12"/>
                  </a:cubicBezTo>
                  <a:cubicBezTo>
                    <a:pt x="32" y="9"/>
                    <a:pt x="18" y="4"/>
                    <a:pt x="9" y="0"/>
                  </a:cubicBezTo>
                </a:path>
              </a:pathLst>
            </a:custGeom>
            <a:solidFill>
              <a:srgbClr val="C0C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83" name="Freeform 128">
              <a:extLst>
                <a:ext uri="{FF2B5EF4-FFF2-40B4-BE49-F238E27FC236}">
                  <a16:creationId xmlns:a16="http://schemas.microsoft.com/office/drawing/2014/main" id="{6A37F6E3-324B-4379-909C-E91F3423C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3415"/>
              <a:ext cx="50" cy="5"/>
            </a:xfrm>
            <a:custGeom>
              <a:avLst/>
              <a:gdLst>
                <a:gd name="T0" fmla="*/ 0 w 73"/>
                <a:gd name="T1" fmla="*/ 0 h 7"/>
                <a:gd name="T2" fmla="*/ 5 w 73"/>
                <a:gd name="T3" fmla="*/ 2 h 7"/>
                <a:gd name="T4" fmla="*/ 13 w 73"/>
                <a:gd name="T5" fmla="*/ 3 h 7"/>
                <a:gd name="T6" fmla="*/ 14 w 73"/>
                <a:gd name="T7" fmla="*/ 3 h 7"/>
                <a:gd name="T8" fmla="*/ 23 w 73"/>
                <a:gd name="T9" fmla="*/ 2 h 7"/>
                <a:gd name="T10" fmla="*/ 16 w 73"/>
                <a:gd name="T11" fmla="*/ 1 h 7"/>
                <a:gd name="T12" fmla="*/ 14 w 73"/>
                <a:gd name="T13" fmla="*/ 1 h 7"/>
                <a:gd name="T14" fmla="*/ 13 w 73"/>
                <a:gd name="T15" fmla="*/ 1 h 7"/>
                <a:gd name="T16" fmla="*/ 0 w 73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7">
                  <a:moveTo>
                    <a:pt x="0" y="0"/>
                  </a:moveTo>
                  <a:cubicBezTo>
                    <a:pt x="2" y="2"/>
                    <a:pt x="8" y="5"/>
                    <a:pt x="17" y="6"/>
                  </a:cubicBezTo>
                  <a:cubicBezTo>
                    <a:pt x="24" y="7"/>
                    <a:pt x="33" y="7"/>
                    <a:pt x="41" y="7"/>
                  </a:cubicBezTo>
                  <a:cubicBezTo>
                    <a:pt x="42" y="7"/>
                    <a:pt x="43" y="7"/>
                    <a:pt x="44" y="7"/>
                  </a:cubicBezTo>
                  <a:cubicBezTo>
                    <a:pt x="55" y="7"/>
                    <a:pt x="64" y="7"/>
                    <a:pt x="73" y="6"/>
                  </a:cubicBezTo>
                  <a:cubicBezTo>
                    <a:pt x="64" y="6"/>
                    <a:pt x="57" y="5"/>
                    <a:pt x="50" y="3"/>
                  </a:cubicBezTo>
                  <a:cubicBezTo>
                    <a:pt x="48" y="3"/>
                    <a:pt x="46" y="3"/>
                    <a:pt x="44" y="3"/>
                  </a:cubicBezTo>
                  <a:cubicBezTo>
                    <a:pt x="43" y="3"/>
                    <a:pt x="42" y="3"/>
                    <a:pt x="41" y="3"/>
                  </a:cubicBezTo>
                  <a:cubicBezTo>
                    <a:pt x="26" y="3"/>
                    <a:pt x="12" y="2"/>
                    <a:pt x="0" y="0"/>
                  </a:cubicBezTo>
                </a:path>
              </a:pathLst>
            </a:custGeom>
            <a:solidFill>
              <a:srgbClr val="C3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84" name="Freeform 129">
              <a:extLst>
                <a:ext uri="{FF2B5EF4-FFF2-40B4-BE49-F238E27FC236}">
                  <a16:creationId xmlns:a16="http://schemas.microsoft.com/office/drawing/2014/main" id="{B3E6E41E-7D0D-4B41-9F91-41458A897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" y="341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3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85" name="Freeform 130">
              <a:extLst>
                <a:ext uri="{FF2B5EF4-FFF2-40B4-BE49-F238E27FC236}">
                  <a16:creationId xmlns:a16="http://schemas.microsoft.com/office/drawing/2014/main" id="{7B6F3781-D4E9-4355-B0FF-90C82B365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3405"/>
              <a:ext cx="21" cy="10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3 h 14"/>
                <a:gd name="T4" fmla="*/ 7 w 31"/>
                <a:gd name="T5" fmla="*/ 5 h 14"/>
                <a:gd name="T6" fmla="*/ 7 w 31"/>
                <a:gd name="T7" fmla="*/ 4 h 14"/>
                <a:gd name="T8" fmla="*/ 9 w 31"/>
                <a:gd name="T9" fmla="*/ 2 h 14"/>
                <a:gd name="T10" fmla="*/ 7 w 31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14">
                  <a:moveTo>
                    <a:pt x="23" y="0"/>
                  </a:moveTo>
                  <a:cubicBezTo>
                    <a:pt x="12" y="3"/>
                    <a:pt x="4" y="6"/>
                    <a:pt x="0" y="9"/>
                  </a:cubicBezTo>
                  <a:cubicBezTo>
                    <a:pt x="7" y="11"/>
                    <a:pt x="14" y="13"/>
                    <a:pt x="23" y="14"/>
                  </a:cubicBezTo>
                  <a:cubicBezTo>
                    <a:pt x="22" y="13"/>
                    <a:pt x="22" y="13"/>
                    <a:pt x="22" y="12"/>
                  </a:cubicBezTo>
                  <a:cubicBezTo>
                    <a:pt x="22" y="10"/>
                    <a:pt x="25" y="7"/>
                    <a:pt x="31" y="5"/>
                  </a:cubicBezTo>
                  <a:cubicBezTo>
                    <a:pt x="28" y="3"/>
                    <a:pt x="25" y="1"/>
                    <a:pt x="23" y="0"/>
                  </a:cubicBezTo>
                </a:path>
              </a:pathLst>
            </a:custGeom>
            <a:solidFill>
              <a:srgbClr val="BA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86" name="Freeform 131">
              <a:extLst>
                <a:ext uri="{FF2B5EF4-FFF2-40B4-BE49-F238E27FC236}">
                  <a16:creationId xmlns:a16="http://schemas.microsoft.com/office/drawing/2014/main" id="{CD4C2E60-605D-4AC1-9A9E-68AB0E4AE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" y="3412"/>
              <a:ext cx="29" cy="7"/>
            </a:xfrm>
            <a:custGeom>
              <a:avLst/>
              <a:gdLst>
                <a:gd name="T0" fmla="*/ 1 w 41"/>
                <a:gd name="T1" fmla="*/ 0 h 11"/>
                <a:gd name="T2" fmla="*/ 0 w 41"/>
                <a:gd name="T3" fmla="*/ 1 h 11"/>
                <a:gd name="T4" fmla="*/ 0 w 41"/>
                <a:gd name="T5" fmla="*/ 1 h 11"/>
                <a:gd name="T6" fmla="*/ 15 w 41"/>
                <a:gd name="T7" fmla="*/ 3 h 11"/>
                <a:gd name="T8" fmla="*/ 8 w 41"/>
                <a:gd name="T9" fmla="*/ 1 h 11"/>
                <a:gd name="T10" fmla="*/ 1 w 4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1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1" y="7"/>
                    <a:pt x="25" y="10"/>
                    <a:pt x="41" y="11"/>
                  </a:cubicBezTo>
                  <a:cubicBezTo>
                    <a:pt x="32" y="10"/>
                    <a:pt x="26" y="7"/>
                    <a:pt x="24" y="5"/>
                  </a:cubicBezTo>
                  <a:cubicBezTo>
                    <a:pt x="15" y="4"/>
                    <a:pt x="8" y="2"/>
                    <a:pt x="1" y="0"/>
                  </a:cubicBezTo>
                </a:path>
              </a:pathLst>
            </a:custGeom>
            <a:solidFill>
              <a:srgbClr val="BB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87" name="Freeform 132">
              <a:extLst>
                <a:ext uri="{FF2B5EF4-FFF2-40B4-BE49-F238E27FC236}">
                  <a16:creationId xmlns:a16="http://schemas.microsoft.com/office/drawing/2014/main" id="{4CA4EB6A-01A8-4073-B7B8-A36F75095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842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88" name="Freeform 133">
              <a:extLst>
                <a:ext uri="{FF2B5EF4-FFF2-40B4-BE49-F238E27FC236}">
                  <a16:creationId xmlns:a16="http://schemas.microsoft.com/office/drawing/2014/main" id="{3EC14600-5B7F-461D-82D4-0EE2DE163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841"/>
              <a:ext cx="7" cy="1"/>
            </a:xfrm>
            <a:custGeom>
              <a:avLst/>
              <a:gdLst>
                <a:gd name="T0" fmla="*/ 0 w 11"/>
                <a:gd name="T1" fmla="*/ 0 h 1"/>
                <a:gd name="T2" fmla="*/ 0 w 11"/>
                <a:gd name="T3" fmla="*/ 0 h 1"/>
                <a:gd name="T4" fmla="*/ 3 w 11"/>
                <a:gd name="T5" fmla="*/ 1 h 1"/>
                <a:gd name="T6" fmla="*/ 3 w 11"/>
                <a:gd name="T7" fmla="*/ 1 h 1"/>
                <a:gd name="T8" fmla="*/ 3 w 11"/>
                <a:gd name="T9" fmla="*/ 1 h 1"/>
                <a:gd name="T10" fmla="*/ 0 w 1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7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7" y="0"/>
                    <a:pt x="4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89" name="Freeform 134">
              <a:extLst>
                <a:ext uri="{FF2B5EF4-FFF2-40B4-BE49-F238E27FC236}">
                  <a16:creationId xmlns:a16="http://schemas.microsoft.com/office/drawing/2014/main" id="{9747A50A-8274-45F5-B71F-2F007F3E3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841"/>
              <a:ext cx="7" cy="2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4 w 10"/>
                <a:gd name="T5" fmla="*/ 1 h 2"/>
                <a:gd name="T6" fmla="*/ 0 w 10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7" y="1"/>
                    <a:pt x="10" y="1"/>
                  </a:cubicBezTo>
                  <a:cubicBezTo>
                    <a:pt x="7" y="1"/>
                    <a:pt x="4" y="1"/>
                    <a:pt x="0" y="0"/>
                  </a:cubicBezTo>
                </a:path>
              </a:pathLst>
            </a:custGeom>
            <a:solidFill>
              <a:srgbClr val="EB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90" name="Freeform 135">
              <a:extLst>
                <a:ext uri="{FF2B5EF4-FFF2-40B4-BE49-F238E27FC236}">
                  <a16:creationId xmlns:a16="http://schemas.microsoft.com/office/drawing/2014/main" id="{8F8321EB-5838-4678-A5CF-AB4639BD6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3226"/>
              <a:ext cx="21" cy="187"/>
            </a:xfrm>
            <a:custGeom>
              <a:avLst/>
              <a:gdLst>
                <a:gd name="T0" fmla="*/ 0 w 31"/>
                <a:gd name="T1" fmla="*/ 89 h 272"/>
                <a:gd name="T2" fmla="*/ 6 w 31"/>
                <a:gd name="T3" fmla="*/ 76 h 272"/>
                <a:gd name="T4" fmla="*/ 5 w 31"/>
                <a:gd name="T5" fmla="*/ 52 h 272"/>
                <a:gd name="T6" fmla="*/ 5 w 31"/>
                <a:gd name="T7" fmla="*/ 0 h 272"/>
                <a:gd name="T8" fmla="*/ 9 w 31"/>
                <a:gd name="T9" fmla="*/ 55 h 272"/>
                <a:gd name="T10" fmla="*/ 9 w 31"/>
                <a:gd name="T11" fmla="*/ 76 h 272"/>
                <a:gd name="T12" fmla="*/ 8 w 31"/>
                <a:gd name="T13" fmla="*/ 84 h 272"/>
                <a:gd name="T14" fmla="*/ 2 w 31"/>
                <a:gd name="T15" fmla="*/ 87 h 2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272">
                  <a:moveTo>
                    <a:pt x="0" y="272"/>
                  </a:moveTo>
                  <a:cubicBezTo>
                    <a:pt x="14" y="259"/>
                    <a:pt x="20" y="257"/>
                    <a:pt x="20" y="233"/>
                  </a:cubicBezTo>
                  <a:cubicBezTo>
                    <a:pt x="20" y="209"/>
                    <a:pt x="17" y="185"/>
                    <a:pt x="18" y="160"/>
                  </a:cubicBezTo>
                  <a:cubicBezTo>
                    <a:pt x="20" y="107"/>
                    <a:pt x="17" y="53"/>
                    <a:pt x="17" y="0"/>
                  </a:cubicBezTo>
                  <a:cubicBezTo>
                    <a:pt x="20" y="56"/>
                    <a:pt x="28" y="112"/>
                    <a:pt x="28" y="168"/>
                  </a:cubicBezTo>
                  <a:cubicBezTo>
                    <a:pt x="28" y="190"/>
                    <a:pt x="27" y="211"/>
                    <a:pt x="28" y="232"/>
                  </a:cubicBezTo>
                  <a:cubicBezTo>
                    <a:pt x="28" y="241"/>
                    <a:pt x="31" y="249"/>
                    <a:pt x="25" y="257"/>
                  </a:cubicBezTo>
                  <a:cubicBezTo>
                    <a:pt x="21" y="263"/>
                    <a:pt x="12" y="264"/>
                    <a:pt x="6" y="2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91" name="Freeform 136">
              <a:extLst>
                <a:ext uri="{FF2B5EF4-FFF2-40B4-BE49-F238E27FC236}">
                  <a16:creationId xmlns:a16="http://schemas.microsoft.com/office/drawing/2014/main" id="{1948A22B-BB60-4DD1-AEF9-4854631E91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0" y="1555"/>
              <a:ext cx="22" cy="524"/>
            </a:xfrm>
            <a:custGeom>
              <a:avLst/>
              <a:gdLst>
                <a:gd name="T0" fmla="*/ 6 w 32"/>
                <a:gd name="T1" fmla="*/ 38 h 763"/>
                <a:gd name="T2" fmla="*/ 4 w 32"/>
                <a:gd name="T3" fmla="*/ 38 h 763"/>
                <a:gd name="T4" fmla="*/ 6 w 32"/>
                <a:gd name="T5" fmla="*/ 105 h 763"/>
                <a:gd name="T6" fmla="*/ 6 w 32"/>
                <a:gd name="T7" fmla="*/ 247 h 763"/>
                <a:gd name="T8" fmla="*/ 8 w 32"/>
                <a:gd name="T9" fmla="*/ 109 h 763"/>
                <a:gd name="T10" fmla="*/ 6 w 32"/>
                <a:gd name="T11" fmla="*/ 49 h 763"/>
                <a:gd name="T12" fmla="*/ 6 w 32"/>
                <a:gd name="T13" fmla="*/ 38 h 763"/>
                <a:gd name="T14" fmla="*/ 1 w 32"/>
                <a:gd name="T15" fmla="*/ 5 h 763"/>
                <a:gd name="T16" fmla="*/ 1 w 32"/>
                <a:gd name="T17" fmla="*/ 14 h 763"/>
                <a:gd name="T18" fmla="*/ 2 w 32"/>
                <a:gd name="T19" fmla="*/ 16 h 763"/>
                <a:gd name="T20" fmla="*/ 2 w 32"/>
                <a:gd name="T21" fmla="*/ 19 h 763"/>
                <a:gd name="T22" fmla="*/ 4 w 32"/>
                <a:gd name="T23" fmla="*/ 37 h 763"/>
                <a:gd name="T24" fmla="*/ 6 w 32"/>
                <a:gd name="T25" fmla="*/ 37 h 763"/>
                <a:gd name="T26" fmla="*/ 1 w 32"/>
                <a:gd name="T27" fmla="*/ 5 h 763"/>
                <a:gd name="T28" fmla="*/ 0 w 32"/>
                <a:gd name="T29" fmla="*/ 0 h 763"/>
                <a:gd name="T30" fmla="*/ 1 w 32"/>
                <a:gd name="T31" fmla="*/ 5 h 763"/>
                <a:gd name="T32" fmla="*/ 1 w 32"/>
                <a:gd name="T33" fmla="*/ 5 h 763"/>
                <a:gd name="T34" fmla="*/ 0 w 32"/>
                <a:gd name="T35" fmla="*/ 0 h 7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763">
                  <a:moveTo>
                    <a:pt x="18" y="117"/>
                  </a:moveTo>
                  <a:cubicBezTo>
                    <a:pt x="16" y="118"/>
                    <a:pt x="14" y="118"/>
                    <a:pt x="12" y="118"/>
                  </a:cubicBezTo>
                  <a:cubicBezTo>
                    <a:pt x="17" y="186"/>
                    <a:pt x="19" y="254"/>
                    <a:pt x="19" y="324"/>
                  </a:cubicBezTo>
                  <a:cubicBezTo>
                    <a:pt x="19" y="471"/>
                    <a:pt x="16" y="617"/>
                    <a:pt x="16" y="763"/>
                  </a:cubicBezTo>
                  <a:cubicBezTo>
                    <a:pt x="16" y="621"/>
                    <a:pt x="32" y="476"/>
                    <a:pt x="25" y="335"/>
                  </a:cubicBezTo>
                  <a:cubicBezTo>
                    <a:pt x="21" y="271"/>
                    <a:pt x="22" y="215"/>
                    <a:pt x="19" y="151"/>
                  </a:cubicBezTo>
                  <a:cubicBezTo>
                    <a:pt x="19" y="141"/>
                    <a:pt x="18" y="130"/>
                    <a:pt x="18" y="117"/>
                  </a:cubicBezTo>
                  <a:moveTo>
                    <a:pt x="2" y="16"/>
                  </a:moveTo>
                  <a:cubicBezTo>
                    <a:pt x="3" y="24"/>
                    <a:pt x="4" y="33"/>
                    <a:pt x="5" y="42"/>
                  </a:cubicBezTo>
                  <a:cubicBezTo>
                    <a:pt x="5" y="45"/>
                    <a:pt x="6" y="47"/>
                    <a:pt x="6" y="50"/>
                  </a:cubicBezTo>
                  <a:cubicBezTo>
                    <a:pt x="6" y="50"/>
                    <a:pt x="6" y="52"/>
                    <a:pt x="6" y="57"/>
                  </a:cubicBezTo>
                  <a:cubicBezTo>
                    <a:pt x="8" y="76"/>
                    <a:pt x="10" y="96"/>
                    <a:pt x="11" y="115"/>
                  </a:cubicBezTo>
                  <a:cubicBezTo>
                    <a:pt x="13" y="115"/>
                    <a:pt x="16" y="114"/>
                    <a:pt x="18" y="114"/>
                  </a:cubicBezTo>
                  <a:cubicBezTo>
                    <a:pt x="16" y="80"/>
                    <a:pt x="13" y="42"/>
                    <a:pt x="2" y="16"/>
                  </a:cubicBezTo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1" y="11"/>
                    <a:pt x="1" y="5"/>
                    <a:pt x="0" y="0"/>
                  </a:cubicBezTo>
                </a:path>
              </a:pathLst>
            </a:custGeom>
            <a:solidFill>
              <a:srgbClr val="F7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92" name="Freeform 137">
              <a:extLst>
                <a:ext uri="{FF2B5EF4-FFF2-40B4-BE49-F238E27FC236}">
                  <a16:creationId xmlns:a16="http://schemas.microsoft.com/office/drawing/2014/main" id="{265AF4DE-3772-4F4F-BF47-7B1687930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1633"/>
              <a:ext cx="5" cy="3"/>
            </a:xfrm>
            <a:custGeom>
              <a:avLst/>
              <a:gdLst>
                <a:gd name="T0" fmla="*/ 3 w 7"/>
                <a:gd name="T1" fmla="*/ 0 h 4"/>
                <a:gd name="T2" fmla="*/ 0 w 7"/>
                <a:gd name="T3" fmla="*/ 1 h 4"/>
                <a:gd name="T4" fmla="*/ 1 w 7"/>
                <a:gd name="T5" fmla="*/ 2 h 4"/>
                <a:gd name="T6" fmla="*/ 3 w 7"/>
                <a:gd name="T7" fmla="*/ 2 h 4"/>
                <a:gd name="T8" fmla="*/ 3 w 7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5" y="0"/>
                    <a:pt x="2" y="1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3" y="4"/>
                    <a:pt x="5" y="4"/>
                    <a:pt x="7" y="3"/>
                  </a:cubicBezTo>
                  <a:cubicBezTo>
                    <a:pt x="7" y="2"/>
                    <a:pt x="7" y="1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93" name="Freeform 138">
              <a:extLst>
                <a:ext uri="{FF2B5EF4-FFF2-40B4-BE49-F238E27FC236}">
                  <a16:creationId xmlns:a16="http://schemas.microsoft.com/office/drawing/2014/main" id="{2238E639-E541-4F69-86A9-72067F600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0" y="1554"/>
              <a:ext cx="4" cy="40"/>
            </a:xfrm>
            <a:custGeom>
              <a:avLst/>
              <a:gdLst>
                <a:gd name="T0" fmla="*/ 1 w 6"/>
                <a:gd name="T1" fmla="*/ 14 h 59"/>
                <a:gd name="T2" fmla="*/ 2 w 6"/>
                <a:gd name="T3" fmla="*/ 18 h 59"/>
                <a:gd name="T4" fmla="*/ 2 w 6"/>
                <a:gd name="T5" fmla="*/ 16 h 59"/>
                <a:gd name="T6" fmla="*/ 1 w 6"/>
                <a:gd name="T7" fmla="*/ 14 h 59"/>
                <a:gd name="T8" fmla="*/ 0 w 6"/>
                <a:gd name="T9" fmla="*/ 0 h 59"/>
                <a:gd name="T10" fmla="*/ 0 w 6"/>
                <a:gd name="T11" fmla="*/ 4 h 59"/>
                <a:gd name="T12" fmla="*/ 1 w 6"/>
                <a:gd name="T13" fmla="*/ 5 h 59"/>
                <a:gd name="T14" fmla="*/ 0 w 6"/>
                <a:gd name="T15" fmla="*/ 1 h 59"/>
                <a:gd name="T16" fmla="*/ 0 w 6"/>
                <a:gd name="T17" fmla="*/ 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59">
                  <a:moveTo>
                    <a:pt x="5" y="44"/>
                  </a:moveTo>
                  <a:cubicBezTo>
                    <a:pt x="5" y="49"/>
                    <a:pt x="6" y="54"/>
                    <a:pt x="6" y="59"/>
                  </a:cubicBezTo>
                  <a:cubicBezTo>
                    <a:pt x="6" y="54"/>
                    <a:pt x="6" y="52"/>
                    <a:pt x="6" y="52"/>
                  </a:cubicBezTo>
                  <a:cubicBezTo>
                    <a:pt x="6" y="49"/>
                    <a:pt x="5" y="47"/>
                    <a:pt x="5" y="44"/>
                  </a:cubicBezTo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6"/>
                    <a:pt x="1" y="17"/>
                  </a:cubicBezTo>
                  <a:cubicBezTo>
                    <a:pt x="1" y="12"/>
                    <a:pt x="1" y="7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FA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11" name="Group 139">
            <a:extLst>
              <a:ext uri="{FF2B5EF4-FFF2-40B4-BE49-F238E27FC236}">
                <a16:creationId xmlns:a16="http://schemas.microsoft.com/office/drawing/2014/main" id="{92E9E6BB-B856-4D91-9A51-C80E47DA8AAA}"/>
              </a:ext>
            </a:extLst>
          </p:cNvPr>
          <p:cNvGrpSpPr>
            <a:grpSpLocks/>
          </p:cNvGrpSpPr>
          <p:nvPr/>
        </p:nvGrpSpPr>
        <p:grpSpPr bwMode="auto">
          <a:xfrm>
            <a:off x="7694613" y="1373188"/>
            <a:ext cx="1093787" cy="4638675"/>
            <a:chOff x="3887" y="768"/>
            <a:chExt cx="689" cy="2922"/>
          </a:xfrm>
        </p:grpSpPr>
        <p:grpSp>
          <p:nvGrpSpPr>
            <p:cNvPr id="43235" name="Group 140">
              <a:extLst>
                <a:ext uri="{FF2B5EF4-FFF2-40B4-BE49-F238E27FC236}">
                  <a16:creationId xmlns:a16="http://schemas.microsoft.com/office/drawing/2014/main" id="{AE5F9DEE-2994-423A-A57A-55CF64BAC5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7" y="768"/>
              <a:ext cx="689" cy="2922"/>
              <a:chOff x="3887" y="768"/>
              <a:chExt cx="689" cy="2922"/>
            </a:xfrm>
          </p:grpSpPr>
          <p:sp>
            <p:nvSpPr>
              <p:cNvPr id="43359" name="Freeform 141">
                <a:extLst>
                  <a:ext uri="{FF2B5EF4-FFF2-40B4-BE49-F238E27FC236}">
                    <a16:creationId xmlns:a16="http://schemas.microsoft.com/office/drawing/2014/main" id="{2E9A6E1F-C21E-49BB-91AB-621A3D894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3565"/>
                <a:ext cx="107" cy="122"/>
              </a:xfrm>
              <a:custGeom>
                <a:avLst/>
                <a:gdLst>
                  <a:gd name="T0" fmla="*/ 50 w 156"/>
                  <a:gd name="T1" fmla="*/ 0 h 178"/>
                  <a:gd name="T2" fmla="*/ 19 w 156"/>
                  <a:gd name="T3" fmla="*/ 3 h 178"/>
                  <a:gd name="T4" fmla="*/ 19 w 156"/>
                  <a:gd name="T5" fmla="*/ 3 h 178"/>
                  <a:gd name="T6" fmla="*/ 19 w 156"/>
                  <a:gd name="T7" fmla="*/ 3 h 178"/>
                  <a:gd name="T8" fmla="*/ 19 w 156"/>
                  <a:gd name="T9" fmla="*/ 3 h 178"/>
                  <a:gd name="T10" fmla="*/ 19 w 156"/>
                  <a:gd name="T11" fmla="*/ 3 h 178"/>
                  <a:gd name="T12" fmla="*/ 19 w 156"/>
                  <a:gd name="T13" fmla="*/ 3 h 178"/>
                  <a:gd name="T14" fmla="*/ 0 w 156"/>
                  <a:gd name="T15" fmla="*/ 2 h 178"/>
                  <a:gd name="T16" fmla="*/ 0 w 156"/>
                  <a:gd name="T17" fmla="*/ 53 h 178"/>
                  <a:gd name="T18" fmla="*/ 20 w 156"/>
                  <a:gd name="T19" fmla="*/ 58 h 178"/>
                  <a:gd name="T20" fmla="*/ 50 w 156"/>
                  <a:gd name="T21" fmla="*/ 52 h 178"/>
                  <a:gd name="T22" fmla="*/ 50 w 156"/>
                  <a:gd name="T23" fmla="*/ 0 h 1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6" h="178">
                    <a:moveTo>
                      <a:pt x="156" y="0"/>
                    </a:moveTo>
                    <a:cubicBezTo>
                      <a:pt x="131" y="5"/>
                      <a:pt x="10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37" y="9"/>
                      <a:pt x="17" y="8"/>
                      <a:pt x="0" y="6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63"/>
                      <a:pt x="20" y="174"/>
                      <a:pt x="62" y="178"/>
                    </a:cubicBezTo>
                    <a:cubicBezTo>
                      <a:pt x="118" y="177"/>
                      <a:pt x="150" y="165"/>
                      <a:pt x="156" y="162"/>
                    </a:cubicBezTo>
                    <a:cubicBezTo>
                      <a:pt x="156" y="0"/>
                      <a:pt x="156" y="0"/>
                      <a:pt x="156" y="0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0" name="Freeform 142">
                <a:extLst>
                  <a:ext uri="{FF2B5EF4-FFF2-40B4-BE49-F238E27FC236}">
                    <a16:creationId xmlns:a16="http://schemas.microsoft.com/office/drawing/2014/main" id="{EE66442B-4B83-4D69-8FB9-38F1A158AE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34" y="3561"/>
                <a:ext cx="105" cy="128"/>
              </a:xfrm>
              <a:custGeom>
                <a:avLst/>
                <a:gdLst>
                  <a:gd name="T0" fmla="*/ 49 w 154"/>
                  <a:gd name="T1" fmla="*/ 4 h 186"/>
                  <a:gd name="T2" fmla="*/ 48 w 154"/>
                  <a:gd name="T3" fmla="*/ 4 h 186"/>
                  <a:gd name="T4" fmla="*/ 48 w 154"/>
                  <a:gd name="T5" fmla="*/ 4 h 186"/>
                  <a:gd name="T6" fmla="*/ 49 w 154"/>
                  <a:gd name="T7" fmla="*/ 4 h 186"/>
                  <a:gd name="T8" fmla="*/ 15 w 154"/>
                  <a:gd name="T9" fmla="*/ 3 h 186"/>
                  <a:gd name="T10" fmla="*/ 0 w 154"/>
                  <a:gd name="T11" fmla="*/ 0 h 186"/>
                  <a:gd name="T12" fmla="*/ 0 w 154"/>
                  <a:gd name="T13" fmla="*/ 55 h 186"/>
                  <a:gd name="T14" fmla="*/ 33 w 154"/>
                  <a:gd name="T15" fmla="*/ 61 h 186"/>
                  <a:gd name="T16" fmla="*/ 40 w 154"/>
                  <a:gd name="T17" fmla="*/ 60 h 186"/>
                  <a:gd name="T18" fmla="*/ 15 w 154"/>
                  <a:gd name="T19" fmla="*/ 55 h 186"/>
                  <a:gd name="T20" fmla="*/ 15 w 154"/>
                  <a:gd name="T21" fmla="*/ 3 h 1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4" h="186">
                    <a:moveTo>
                      <a:pt x="154" y="11"/>
                    </a:moveTo>
                    <a:cubicBezTo>
                      <a:pt x="153" y="11"/>
                      <a:pt x="153" y="11"/>
                      <a:pt x="153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4" y="11"/>
                      <a:pt x="154" y="11"/>
                      <a:pt x="154" y="11"/>
                    </a:cubicBezTo>
                    <a:moveTo>
                      <a:pt x="47" y="8"/>
                    </a:moveTo>
                    <a:cubicBezTo>
                      <a:pt x="29" y="6"/>
                      <a:pt x="13" y="3"/>
                      <a:pt x="0" y="0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69"/>
                      <a:pt x="33" y="186"/>
                      <a:pt x="102" y="186"/>
                    </a:cubicBezTo>
                    <a:cubicBezTo>
                      <a:pt x="110" y="186"/>
                      <a:pt x="118" y="186"/>
                      <a:pt x="125" y="185"/>
                    </a:cubicBezTo>
                    <a:cubicBezTo>
                      <a:pt x="73" y="182"/>
                      <a:pt x="47" y="169"/>
                      <a:pt x="47" y="169"/>
                    </a:cubicBezTo>
                    <a:cubicBezTo>
                      <a:pt x="47" y="8"/>
                      <a:pt x="47" y="8"/>
                      <a:pt x="47" y="8"/>
                    </a:cubicBezTo>
                  </a:path>
                </a:pathLst>
              </a:custGeom>
              <a:solidFill>
                <a:srgbClr val="A6A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1" name="Freeform 143">
                <a:extLst>
                  <a:ext uri="{FF2B5EF4-FFF2-40B4-BE49-F238E27FC236}">
                    <a16:creationId xmlns:a16="http://schemas.microsoft.com/office/drawing/2014/main" id="{9438023D-618E-4505-8BF2-7B8B37C8D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" y="3559"/>
                <a:ext cx="144" cy="131"/>
              </a:xfrm>
              <a:custGeom>
                <a:avLst/>
                <a:gdLst>
                  <a:gd name="T0" fmla="*/ 36 w 209"/>
                  <a:gd name="T1" fmla="*/ 5 h 191"/>
                  <a:gd name="T2" fmla="*/ 36 w 209"/>
                  <a:gd name="T3" fmla="*/ 5 h 191"/>
                  <a:gd name="T4" fmla="*/ 36 w 209"/>
                  <a:gd name="T5" fmla="*/ 5 h 191"/>
                  <a:gd name="T6" fmla="*/ 36 w 209"/>
                  <a:gd name="T7" fmla="*/ 5 h 191"/>
                  <a:gd name="T8" fmla="*/ 36 w 209"/>
                  <a:gd name="T9" fmla="*/ 3 h 191"/>
                  <a:gd name="T10" fmla="*/ 35 w 209"/>
                  <a:gd name="T11" fmla="*/ 3 h 191"/>
                  <a:gd name="T12" fmla="*/ 35 w 209"/>
                  <a:gd name="T13" fmla="*/ 5 h 191"/>
                  <a:gd name="T14" fmla="*/ 35 w 209"/>
                  <a:gd name="T15" fmla="*/ 5 h 191"/>
                  <a:gd name="T16" fmla="*/ 36 w 209"/>
                  <a:gd name="T17" fmla="*/ 5 h 191"/>
                  <a:gd name="T18" fmla="*/ 36 w 209"/>
                  <a:gd name="T19" fmla="*/ 3 h 191"/>
                  <a:gd name="T20" fmla="*/ 1 w 209"/>
                  <a:gd name="T21" fmla="*/ 1 h 191"/>
                  <a:gd name="T22" fmla="*/ 0 w 209"/>
                  <a:gd name="T23" fmla="*/ 0 h 191"/>
                  <a:gd name="T24" fmla="*/ 0 w 209"/>
                  <a:gd name="T25" fmla="*/ 56 h 191"/>
                  <a:gd name="T26" fmla="*/ 1 w 209"/>
                  <a:gd name="T27" fmla="*/ 56 h 191"/>
                  <a:gd name="T28" fmla="*/ 34 w 209"/>
                  <a:gd name="T29" fmla="*/ 62 h 191"/>
                  <a:gd name="T30" fmla="*/ 68 w 209"/>
                  <a:gd name="T31" fmla="*/ 56 h 191"/>
                  <a:gd name="T32" fmla="*/ 68 w 209"/>
                  <a:gd name="T33" fmla="*/ 56 h 191"/>
                  <a:gd name="T34" fmla="*/ 68 w 209"/>
                  <a:gd name="T35" fmla="*/ 1 h 191"/>
                  <a:gd name="T36" fmla="*/ 68 w 209"/>
                  <a:gd name="T37" fmla="*/ 1 h 191"/>
                  <a:gd name="T38" fmla="*/ 36 w 209"/>
                  <a:gd name="T39" fmla="*/ 3 h 191"/>
                  <a:gd name="T40" fmla="*/ 36 w 209"/>
                  <a:gd name="T41" fmla="*/ 5 h 191"/>
                  <a:gd name="T42" fmla="*/ 36 w 209"/>
                  <a:gd name="T43" fmla="*/ 5 h 191"/>
                  <a:gd name="T44" fmla="*/ 36 w 209"/>
                  <a:gd name="T45" fmla="*/ 5 h 191"/>
                  <a:gd name="T46" fmla="*/ 68 w 209"/>
                  <a:gd name="T47" fmla="*/ 2 h 191"/>
                  <a:gd name="T48" fmla="*/ 68 w 209"/>
                  <a:gd name="T49" fmla="*/ 1 h 191"/>
                  <a:gd name="T50" fmla="*/ 67 w 209"/>
                  <a:gd name="T51" fmla="*/ 1 h 191"/>
                  <a:gd name="T52" fmla="*/ 67 w 209"/>
                  <a:gd name="T53" fmla="*/ 56 h 191"/>
                  <a:gd name="T54" fmla="*/ 68 w 209"/>
                  <a:gd name="T55" fmla="*/ 56 h 191"/>
                  <a:gd name="T56" fmla="*/ 68 w 209"/>
                  <a:gd name="T57" fmla="*/ 55 h 191"/>
                  <a:gd name="T58" fmla="*/ 68 w 209"/>
                  <a:gd name="T59" fmla="*/ 55 h 191"/>
                  <a:gd name="T60" fmla="*/ 34 w 209"/>
                  <a:gd name="T61" fmla="*/ 60 h 191"/>
                  <a:gd name="T62" fmla="*/ 9 w 209"/>
                  <a:gd name="T63" fmla="*/ 58 h 191"/>
                  <a:gd name="T64" fmla="*/ 3 w 209"/>
                  <a:gd name="T65" fmla="*/ 56 h 191"/>
                  <a:gd name="T66" fmla="*/ 1 w 209"/>
                  <a:gd name="T67" fmla="*/ 55 h 191"/>
                  <a:gd name="T68" fmla="*/ 1 w 209"/>
                  <a:gd name="T69" fmla="*/ 55 h 191"/>
                  <a:gd name="T70" fmla="*/ 1 w 209"/>
                  <a:gd name="T71" fmla="*/ 55 h 191"/>
                  <a:gd name="T72" fmla="*/ 1 w 209"/>
                  <a:gd name="T73" fmla="*/ 56 h 191"/>
                  <a:gd name="T74" fmla="*/ 1 w 209"/>
                  <a:gd name="T75" fmla="*/ 56 h 191"/>
                  <a:gd name="T76" fmla="*/ 1 w 209"/>
                  <a:gd name="T77" fmla="*/ 1 h 191"/>
                  <a:gd name="T78" fmla="*/ 1 w 209"/>
                  <a:gd name="T79" fmla="*/ 1 h 191"/>
                  <a:gd name="T80" fmla="*/ 1 w 209"/>
                  <a:gd name="T81" fmla="*/ 1 h 191"/>
                  <a:gd name="T82" fmla="*/ 36 w 209"/>
                  <a:gd name="T83" fmla="*/ 5 h 191"/>
                  <a:gd name="T84" fmla="*/ 36 w 209"/>
                  <a:gd name="T85" fmla="*/ 5 h 191"/>
                  <a:gd name="T86" fmla="*/ 36 w 209"/>
                  <a:gd name="T87" fmla="*/ 3 h 191"/>
                  <a:gd name="T88" fmla="*/ 35 w 209"/>
                  <a:gd name="T89" fmla="*/ 3 h 191"/>
                  <a:gd name="T90" fmla="*/ 35 w 209"/>
                  <a:gd name="T91" fmla="*/ 5 h 191"/>
                  <a:gd name="T92" fmla="*/ 36 w 209"/>
                  <a:gd name="T93" fmla="*/ 5 h 191"/>
                  <a:gd name="T94" fmla="*/ 36 w 209"/>
                  <a:gd name="T95" fmla="*/ 3 h 191"/>
                  <a:gd name="T96" fmla="*/ 36 w 209"/>
                  <a:gd name="T97" fmla="*/ 3 h 191"/>
                  <a:gd name="T98" fmla="*/ 36 w 209"/>
                  <a:gd name="T99" fmla="*/ 5 h 191"/>
                  <a:gd name="T100" fmla="*/ 36 w 209"/>
                  <a:gd name="T101" fmla="*/ 5 h 191"/>
                  <a:gd name="T102" fmla="*/ 36 w 209"/>
                  <a:gd name="T103" fmla="*/ 5 h 19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9" h="191">
                    <a:moveTo>
                      <a:pt x="109" y="14"/>
                    </a:move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63" y="12"/>
                      <a:pt x="29" y="7"/>
                      <a:pt x="3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" y="174"/>
                      <a:pt x="1" y="174"/>
                      <a:pt x="1" y="174"/>
                    </a:cubicBezTo>
                    <a:cubicBezTo>
                      <a:pt x="1" y="174"/>
                      <a:pt x="35" y="191"/>
                      <a:pt x="104" y="191"/>
                    </a:cubicBezTo>
                    <a:cubicBezTo>
                      <a:pt x="173" y="191"/>
                      <a:pt x="208" y="174"/>
                      <a:pt x="208" y="174"/>
                    </a:cubicBezTo>
                    <a:cubicBezTo>
                      <a:pt x="209" y="174"/>
                      <a:pt x="209" y="174"/>
                      <a:pt x="209" y="174"/>
                    </a:cubicBezTo>
                    <a:cubicBezTo>
                      <a:pt x="209" y="2"/>
                      <a:pt x="209" y="2"/>
                      <a:pt x="209" y="2"/>
                    </a:cubicBezTo>
                    <a:cubicBezTo>
                      <a:pt x="206" y="3"/>
                      <a:pt x="206" y="3"/>
                      <a:pt x="206" y="3"/>
                    </a:cubicBezTo>
                    <a:cubicBezTo>
                      <a:pt x="181" y="8"/>
                      <a:pt x="149" y="12"/>
                      <a:pt x="109" y="12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50" y="16"/>
                      <a:pt x="182" y="12"/>
                      <a:pt x="207" y="7"/>
                    </a:cubicBezTo>
                    <a:cubicBezTo>
                      <a:pt x="207" y="5"/>
                      <a:pt x="207" y="5"/>
                      <a:pt x="207" y="5"/>
                    </a:cubicBezTo>
                    <a:cubicBezTo>
                      <a:pt x="205" y="5"/>
                      <a:pt x="205" y="5"/>
                      <a:pt x="205" y="5"/>
                    </a:cubicBezTo>
                    <a:cubicBezTo>
                      <a:pt x="205" y="172"/>
                      <a:pt x="205" y="172"/>
                      <a:pt x="205" y="172"/>
                    </a:cubicBezTo>
                    <a:cubicBezTo>
                      <a:pt x="207" y="172"/>
                      <a:pt x="207" y="172"/>
                      <a:pt x="207" y="172"/>
                    </a:cubicBezTo>
                    <a:cubicBezTo>
                      <a:pt x="206" y="171"/>
                      <a:pt x="206" y="171"/>
                      <a:pt x="206" y="171"/>
                    </a:cubicBezTo>
                    <a:cubicBezTo>
                      <a:pt x="206" y="171"/>
                      <a:pt x="206" y="171"/>
                      <a:pt x="206" y="171"/>
                    </a:cubicBezTo>
                    <a:cubicBezTo>
                      <a:pt x="202" y="173"/>
                      <a:pt x="168" y="187"/>
                      <a:pt x="104" y="187"/>
                    </a:cubicBezTo>
                    <a:cubicBezTo>
                      <a:pt x="70" y="187"/>
                      <a:pt x="44" y="183"/>
                      <a:pt x="28" y="179"/>
                    </a:cubicBezTo>
                    <a:cubicBezTo>
                      <a:pt x="19" y="177"/>
                      <a:pt x="13" y="175"/>
                      <a:pt x="9" y="173"/>
                    </a:cubicBezTo>
                    <a:cubicBezTo>
                      <a:pt x="7" y="172"/>
                      <a:pt x="5" y="172"/>
                      <a:pt x="4" y="171"/>
                    </a:cubicBezTo>
                    <a:cubicBezTo>
                      <a:pt x="4" y="171"/>
                      <a:pt x="4" y="171"/>
                      <a:pt x="3" y="171"/>
                    </a:cubicBezTo>
                    <a:cubicBezTo>
                      <a:pt x="3" y="171"/>
                      <a:pt x="3" y="171"/>
                      <a:pt x="3" y="171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4" y="172"/>
                      <a:pt x="4" y="172"/>
                      <a:pt x="4" y="17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8" y="11"/>
                      <a:pt x="63" y="16"/>
                      <a:pt x="109" y="16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4"/>
                      <a:pt x="109" y="14"/>
                      <a:pt x="109" y="14"/>
                    </a:cubicBezTo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2" name="Freeform 144">
                <a:extLst>
                  <a:ext uri="{FF2B5EF4-FFF2-40B4-BE49-F238E27FC236}">
                    <a16:creationId xmlns:a16="http://schemas.microsoft.com/office/drawing/2014/main" id="{FFE8DE4F-9CDF-4E71-A24A-BBDB305283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4" y="3340"/>
                <a:ext cx="245" cy="226"/>
              </a:xfrm>
              <a:custGeom>
                <a:avLst/>
                <a:gdLst>
                  <a:gd name="T0" fmla="*/ 0 w 358"/>
                  <a:gd name="T1" fmla="*/ 90 h 330"/>
                  <a:gd name="T2" fmla="*/ 0 w 358"/>
                  <a:gd name="T3" fmla="*/ 90 h 330"/>
                  <a:gd name="T4" fmla="*/ 0 w 358"/>
                  <a:gd name="T5" fmla="*/ 90 h 330"/>
                  <a:gd name="T6" fmla="*/ 0 w 358"/>
                  <a:gd name="T7" fmla="*/ 90 h 330"/>
                  <a:gd name="T8" fmla="*/ 17 w 358"/>
                  <a:gd name="T9" fmla="*/ 0 h 330"/>
                  <a:gd name="T10" fmla="*/ 12 w 358"/>
                  <a:gd name="T11" fmla="*/ 2 h 330"/>
                  <a:gd name="T12" fmla="*/ 2 w 358"/>
                  <a:gd name="T13" fmla="*/ 12 h 330"/>
                  <a:gd name="T14" fmla="*/ 1 w 358"/>
                  <a:gd name="T15" fmla="*/ 19 h 330"/>
                  <a:gd name="T16" fmla="*/ 1 w 358"/>
                  <a:gd name="T17" fmla="*/ 90 h 330"/>
                  <a:gd name="T18" fmla="*/ 1 w 358"/>
                  <a:gd name="T19" fmla="*/ 91 h 330"/>
                  <a:gd name="T20" fmla="*/ 2 w 358"/>
                  <a:gd name="T21" fmla="*/ 92 h 330"/>
                  <a:gd name="T22" fmla="*/ 11 w 358"/>
                  <a:gd name="T23" fmla="*/ 98 h 330"/>
                  <a:gd name="T24" fmla="*/ 57 w 358"/>
                  <a:gd name="T25" fmla="*/ 106 h 330"/>
                  <a:gd name="T26" fmla="*/ 104 w 358"/>
                  <a:gd name="T27" fmla="*/ 99 h 330"/>
                  <a:gd name="T28" fmla="*/ 115 w 358"/>
                  <a:gd name="T29" fmla="*/ 90 h 330"/>
                  <a:gd name="T30" fmla="*/ 115 w 358"/>
                  <a:gd name="T31" fmla="*/ 19 h 330"/>
                  <a:gd name="T32" fmla="*/ 114 w 358"/>
                  <a:gd name="T33" fmla="*/ 12 h 330"/>
                  <a:gd name="T34" fmla="*/ 108 w 358"/>
                  <a:gd name="T35" fmla="*/ 5 h 330"/>
                  <a:gd name="T36" fmla="*/ 100 w 358"/>
                  <a:gd name="T37" fmla="*/ 1 h 330"/>
                  <a:gd name="T38" fmla="*/ 100 w 358"/>
                  <a:gd name="T39" fmla="*/ 1 h 330"/>
                  <a:gd name="T40" fmla="*/ 107 w 358"/>
                  <a:gd name="T41" fmla="*/ 9 h 330"/>
                  <a:gd name="T42" fmla="*/ 57 w 358"/>
                  <a:gd name="T43" fmla="*/ 26 h 330"/>
                  <a:gd name="T44" fmla="*/ 8 w 358"/>
                  <a:gd name="T45" fmla="*/ 9 h 330"/>
                  <a:gd name="T46" fmla="*/ 17 w 358"/>
                  <a:gd name="T47" fmla="*/ 1 h 330"/>
                  <a:gd name="T48" fmla="*/ 17 w 358"/>
                  <a:gd name="T49" fmla="*/ 0 h 3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58" h="330">
                    <a:moveTo>
                      <a:pt x="0" y="281"/>
                    </a:moveTo>
                    <a:cubicBezTo>
                      <a:pt x="0" y="281"/>
                      <a:pt x="0" y="281"/>
                      <a:pt x="0" y="281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0" y="281"/>
                      <a:pt x="0" y="281"/>
                      <a:pt x="0" y="281"/>
                    </a:cubicBezTo>
                    <a:moveTo>
                      <a:pt x="53" y="0"/>
                    </a:moveTo>
                    <a:cubicBezTo>
                      <a:pt x="48" y="2"/>
                      <a:pt x="43" y="4"/>
                      <a:pt x="38" y="7"/>
                    </a:cubicBezTo>
                    <a:cubicBezTo>
                      <a:pt x="24" y="14"/>
                      <a:pt x="13" y="24"/>
                      <a:pt x="6" y="36"/>
                    </a:cubicBezTo>
                    <a:cubicBezTo>
                      <a:pt x="3" y="43"/>
                      <a:pt x="1" y="51"/>
                      <a:pt x="1" y="60"/>
                    </a:cubicBezTo>
                    <a:cubicBezTo>
                      <a:pt x="1" y="141"/>
                      <a:pt x="1" y="268"/>
                      <a:pt x="1" y="282"/>
                    </a:cubicBezTo>
                    <a:cubicBezTo>
                      <a:pt x="1" y="282"/>
                      <a:pt x="1" y="283"/>
                      <a:pt x="2" y="283"/>
                    </a:cubicBezTo>
                    <a:cubicBezTo>
                      <a:pt x="3" y="284"/>
                      <a:pt x="4" y="286"/>
                      <a:pt x="7" y="288"/>
                    </a:cubicBezTo>
                    <a:cubicBezTo>
                      <a:pt x="12" y="293"/>
                      <a:pt x="20" y="299"/>
                      <a:pt x="33" y="305"/>
                    </a:cubicBezTo>
                    <a:cubicBezTo>
                      <a:pt x="59" y="317"/>
                      <a:pt x="105" y="330"/>
                      <a:pt x="180" y="330"/>
                    </a:cubicBezTo>
                    <a:cubicBezTo>
                      <a:pt x="253" y="330"/>
                      <a:pt x="298" y="318"/>
                      <a:pt x="324" y="306"/>
                    </a:cubicBezTo>
                    <a:cubicBezTo>
                      <a:pt x="347" y="295"/>
                      <a:pt x="356" y="285"/>
                      <a:pt x="358" y="282"/>
                    </a:cubicBezTo>
                    <a:cubicBezTo>
                      <a:pt x="358" y="268"/>
                      <a:pt x="358" y="141"/>
                      <a:pt x="358" y="60"/>
                    </a:cubicBezTo>
                    <a:cubicBezTo>
                      <a:pt x="358" y="51"/>
                      <a:pt x="356" y="43"/>
                      <a:pt x="353" y="36"/>
                    </a:cubicBezTo>
                    <a:cubicBezTo>
                      <a:pt x="349" y="29"/>
                      <a:pt x="344" y="23"/>
                      <a:pt x="337" y="18"/>
                    </a:cubicBezTo>
                    <a:cubicBezTo>
                      <a:pt x="330" y="12"/>
                      <a:pt x="321" y="7"/>
                      <a:pt x="311" y="2"/>
                    </a:cubicBezTo>
                    <a:cubicBezTo>
                      <a:pt x="311" y="3"/>
                      <a:pt x="311" y="4"/>
                      <a:pt x="312" y="5"/>
                    </a:cubicBezTo>
                    <a:cubicBezTo>
                      <a:pt x="325" y="11"/>
                      <a:pt x="333" y="19"/>
                      <a:pt x="333" y="28"/>
                    </a:cubicBezTo>
                    <a:cubicBezTo>
                      <a:pt x="333" y="53"/>
                      <a:pt x="264" y="82"/>
                      <a:pt x="179" y="82"/>
                    </a:cubicBezTo>
                    <a:cubicBezTo>
                      <a:pt x="94" y="82"/>
                      <a:pt x="26" y="53"/>
                      <a:pt x="26" y="28"/>
                    </a:cubicBezTo>
                    <a:cubicBezTo>
                      <a:pt x="26" y="18"/>
                      <a:pt x="35" y="10"/>
                      <a:pt x="52" y="2"/>
                    </a:cubicBezTo>
                    <a:cubicBezTo>
                      <a:pt x="52" y="2"/>
                      <a:pt x="52" y="1"/>
                      <a:pt x="53" y="0"/>
                    </a:cubicBezTo>
                  </a:path>
                </a:pathLst>
              </a:custGeom>
              <a:solidFill>
                <a:srgbClr val="E65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3" name="Freeform 145">
                <a:extLst>
                  <a:ext uri="{FF2B5EF4-FFF2-40B4-BE49-F238E27FC236}">
                    <a16:creationId xmlns:a16="http://schemas.microsoft.com/office/drawing/2014/main" id="{8D1B49FB-5E1A-46F7-8D94-114B931DAF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1" y="3364"/>
                <a:ext cx="140" cy="205"/>
              </a:xfrm>
              <a:custGeom>
                <a:avLst/>
                <a:gdLst>
                  <a:gd name="T0" fmla="*/ 60 w 203"/>
                  <a:gd name="T1" fmla="*/ 97 h 298"/>
                  <a:gd name="T2" fmla="*/ 60 w 203"/>
                  <a:gd name="T3" fmla="*/ 97 h 298"/>
                  <a:gd name="T4" fmla="*/ 60 w 203"/>
                  <a:gd name="T5" fmla="*/ 97 h 298"/>
                  <a:gd name="T6" fmla="*/ 60 w 203"/>
                  <a:gd name="T7" fmla="*/ 97 h 298"/>
                  <a:gd name="T8" fmla="*/ 0 w 203"/>
                  <a:gd name="T9" fmla="*/ 6 h 298"/>
                  <a:gd name="T10" fmla="*/ 0 w 203"/>
                  <a:gd name="T11" fmla="*/ 80 h 298"/>
                  <a:gd name="T12" fmla="*/ 60 w 203"/>
                  <a:gd name="T13" fmla="*/ 97 h 298"/>
                  <a:gd name="T14" fmla="*/ 67 w 203"/>
                  <a:gd name="T15" fmla="*/ 97 h 298"/>
                  <a:gd name="T16" fmla="*/ 13 w 203"/>
                  <a:gd name="T17" fmla="*/ 80 h 298"/>
                  <a:gd name="T18" fmla="*/ 13 w 203"/>
                  <a:gd name="T19" fmla="*/ 15 h 298"/>
                  <a:gd name="T20" fmla="*/ 2 w 203"/>
                  <a:gd name="T21" fmla="*/ 0 h 2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3" h="298">
                    <a:moveTo>
                      <a:pt x="183" y="298"/>
                    </a:moveTo>
                    <a:cubicBezTo>
                      <a:pt x="183" y="298"/>
                      <a:pt x="183" y="298"/>
                      <a:pt x="183" y="298"/>
                    </a:cubicBezTo>
                    <a:cubicBezTo>
                      <a:pt x="182" y="298"/>
                      <a:pt x="182" y="298"/>
                      <a:pt x="182" y="298"/>
                    </a:cubicBezTo>
                    <a:lnTo>
                      <a:pt x="183" y="298"/>
                    </a:lnTo>
                    <a:close/>
                    <a:moveTo>
                      <a:pt x="0" y="16"/>
                    </a:moveTo>
                    <a:cubicBezTo>
                      <a:pt x="0" y="102"/>
                      <a:pt x="0" y="247"/>
                      <a:pt x="0" y="247"/>
                    </a:cubicBezTo>
                    <a:cubicBezTo>
                      <a:pt x="0" y="247"/>
                      <a:pt x="31" y="298"/>
                      <a:pt x="183" y="298"/>
                    </a:cubicBezTo>
                    <a:cubicBezTo>
                      <a:pt x="189" y="298"/>
                      <a:pt x="196" y="298"/>
                      <a:pt x="203" y="298"/>
                    </a:cubicBezTo>
                    <a:cubicBezTo>
                      <a:pt x="69" y="293"/>
                      <a:pt x="40" y="247"/>
                      <a:pt x="40" y="247"/>
                    </a:cubicBezTo>
                    <a:cubicBezTo>
                      <a:pt x="40" y="247"/>
                      <a:pt x="40" y="132"/>
                      <a:pt x="40" y="46"/>
                    </a:cubicBezTo>
                    <a:cubicBezTo>
                      <a:pt x="40" y="46"/>
                      <a:pt x="0" y="31"/>
                      <a:pt x="7" y="0"/>
                    </a:cubicBezTo>
                  </a:path>
                </a:pathLst>
              </a:custGeom>
              <a:solidFill>
                <a:srgbClr val="DA2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4" name="Freeform 146">
                <a:extLst>
                  <a:ext uri="{FF2B5EF4-FFF2-40B4-BE49-F238E27FC236}">
                    <a16:creationId xmlns:a16="http://schemas.microsoft.com/office/drawing/2014/main" id="{087701D9-E115-49B8-858E-FA9A4EC30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3341"/>
                <a:ext cx="211" cy="55"/>
              </a:xfrm>
              <a:custGeom>
                <a:avLst/>
                <a:gdLst>
                  <a:gd name="T0" fmla="*/ 8 w 307"/>
                  <a:gd name="T1" fmla="*/ 0 h 80"/>
                  <a:gd name="T2" fmla="*/ 0 w 307"/>
                  <a:gd name="T3" fmla="*/ 8 h 80"/>
                  <a:gd name="T4" fmla="*/ 49 w 307"/>
                  <a:gd name="T5" fmla="*/ 26 h 80"/>
                  <a:gd name="T6" fmla="*/ 100 w 307"/>
                  <a:gd name="T7" fmla="*/ 8 h 80"/>
                  <a:gd name="T8" fmla="*/ 93 w 307"/>
                  <a:gd name="T9" fmla="*/ 1 h 80"/>
                  <a:gd name="T10" fmla="*/ 93 w 307"/>
                  <a:gd name="T11" fmla="*/ 3 h 80"/>
                  <a:gd name="T12" fmla="*/ 93 w 307"/>
                  <a:gd name="T13" fmla="*/ 4 h 80"/>
                  <a:gd name="T14" fmla="*/ 94 w 307"/>
                  <a:gd name="T15" fmla="*/ 4 h 80"/>
                  <a:gd name="T16" fmla="*/ 93 w 307"/>
                  <a:gd name="T17" fmla="*/ 5 h 80"/>
                  <a:gd name="T18" fmla="*/ 87 w 307"/>
                  <a:gd name="T19" fmla="*/ 12 h 80"/>
                  <a:gd name="T20" fmla="*/ 54 w 307"/>
                  <a:gd name="T21" fmla="*/ 20 h 80"/>
                  <a:gd name="T22" fmla="*/ 54 w 307"/>
                  <a:gd name="T23" fmla="*/ 20 h 80"/>
                  <a:gd name="T24" fmla="*/ 8 w 307"/>
                  <a:gd name="T25" fmla="*/ 5 h 80"/>
                  <a:gd name="T26" fmla="*/ 7 w 307"/>
                  <a:gd name="T27" fmla="*/ 5 h 80"/>
                  <a:gd name="T28" fmla="*/ 8 w 307"/>
                  <a:gd name="T29" fmla="*/ 4 h 80"/>
                  <a:gd name="T30" fmla="*/ 8 w 307"/>
                  <a:gd name="T31" fmla="*/ 3 h 80"/>
                  <a:gd name="T32" fmla="*/ 8 w 307"/>
                  <a:gd name="T33" fmla="*/ 1 h 80"/>
                  <a:gd name="T34" fmla="*/ 8 w 307"/>
                  <a:gd name="T35" fmla="*/ 0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7" h="80">
                    <a:moveTo>
                      <a:pt x="26" y="0"/>
                    </a:moveTo>
                    <a:cubicBezTo>
                      <a:pt x="9" y="8"/>
                      <a:pt x="0" y="16"/>
                      <a:pt x="0" y="26"/>
                    </a:cubicBezTo>
                    <a:cubicBezTo>
                      <a:pt x="0" y="51"/>
                      <a:pt x="68" y="80"/>
                      <a:pt x="153" y="80"/>
                    </a:cubicBezTo>
                    <a:cubicBezTo>
                      <a:pt x="238" y="80"/>
                      <a:pt x="307" y="51"/>
                      <a:pt x="307" y="26"/>
                    </a:cubicBezTo>
                    <a:cubicBezTo>
                      <a:pt x="307" y="17"/>
                      <a:pt x="299" y="9"/>
                      <a:pt x="286" y="3"/>
                    </a:cubicBezTo>
                    <a:cubicBezTo>
                      <a:pt x="287" y="6"/>
                      <a:pt x="287" y="8"/>
                      <a:pt x="288" y="10"/>
                    </a:cubicBezTo>
                    <a:cubicBezTo>
                      <a:pt x="288" y="12"/>
                      <a:pt x="288" y="13"/>
                      <a:pt x="288" y="13"/>
                    </a:cubicBezTo>
                    <a:cubicBezTo>
                      <a:pt x="289" y="13"/>
                      <a:pt x="289" y="13"/>
                      <a:pt x="289" y="13"/>
                    </a:cubicBezTo>
                    <a:cubicBezTo>
                      <a:pt x="288" y="14"/>
                      <a:pt x="288" y="14"/>
                      <a:pt x="288" y="14"/>
                    </a:cubicBezTo>
                    <a:cubicBezTo>
                      <a:pt x="288" y="14"/>
                      <a:pt x="284" y="26"/>
                      <a:pt x="267" y="38"/>
                    </a:cubicBezTo>
                    <a:cubicBezTo>
                      <a:pt x="249" y="50"/>
                      <a:pt x="218" y="61"/>
                      <a:pt x="164" y="61"/>
                    </a:cubicBezTo>
                    <a:cubicBezTo>
                      <a:pt x="164" y="61"/>
                      <a:pt x="164" y="61"/>
                      <a:pt x="164" y="61"/>
                    </a:cubicBezTo>
                    <a:cubicBezTo>
                      <a:pt x="56" y="61"/>
                      <a:pt x="23" y="15"/>
                      <a:pt x="23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2"/>
                      <a:pt x="23" y="10"/>
                    </a:cubicBezTo>
                    <a:cubicBezTo>
                      <a:pt x="24" y="8"/>
                      <a:pt x="25" y="6"/>
                      <a:pt x="25" y="3"/>
                    </a:cubicBezTo>
                    <a:cubicBezTo>
                      <a:pt x="26" y="2"/>
                      <a:pt x="26" y="1"/>
                      <a:pt x="26" y="0"/>
                    </a:cubicBezTo>
                  </a:path>
                </a:pathLst>
              </a:custGeom>
              <a:solidFill>
                <a:srgbClr val="EA7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5" name="Freeform 147">
                <a:extLst>
                  <a:ext uri="{FF2B5EF4-FFF2-40B4-BE49-F238E27FC236}">
                    <a16:creationId xmlns:a16="http://schemas.microsoft.com/office/drawing/2014/main" id="{AC7BC604-FC94-4182-99B5-9441C0001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" y="3322"/>
                <a:ext cx="256" cy="249"/>
              </a:xfrm>
              <a:custGeom>
                <a:avLst/>
                <a:gdLst>
                  <a:gd name="T0" fmla="*/ 60 w 373"/>
                  <a:gd name="T1" fmla="*/ 116 h 364"/>
                  <a:gd name="T2" fmla="*/ 121 w 373"/>
                  <a:gd name="T3" fmla="*/ 100 h 364"/>
                  <a:gd name="T4" fmla="*/ 121 w 373"/>
                  <a:gd name="T5" fmla="*/ 99 h 364"/>
                  <a:gd name="T6" fmla="*/ 119 w 373"/>
                  <a:gd name="T7" fmla="*/ 18 h 364"/>
                  <a:gd name="T8" fmla="*/ 82 w 373"/>
                  <a:gd name="T9" fmla="*/ 1 h 364"/>
                  <a:gd name="T10" fmla="*/ 60 w 373"/>
                  <a:gd name="T11" fmla="*/ 0 h 364"/>
                  <a:gd name="T12" fmla="*/ 60 w 373"/>
                  <a:gd name="T13" fmla="*/ 0 h 364"/>
                  <a:gd name="T14" fmla="*/ 60 w 373"/>
                  <a:gd name="T15" fmla="*/ 1 h 364"/>
                  <a:gd name="T16" fmla="*/ 58 w 373"/>
                  <a:gd name="T17" fmla="*/ 0 h 364"/>
                  <a:gd name="T18" fmla="*/ 8 w 373"/>
                  <a:gd name="T19" fmla="*/ 12 h 364"/>
                  <a:gd name="T20" fmla="*/ 0 w 373"/>
                  <a:gd name="T21" fmla="*/ 27 h 364"/>
                  <a:gd name="T22" fmla="*/ 0 w 373"/>
                  <a:gd name="T23" fmla="*/ 100 h 364"/>
                  <a:gd name="T24" fmla="*/ 12 w 373"/>
                  <a:gd name="T25" fmla="*/ 108 h 364"/>
                  <a:gd name="T26" fmla="*/ 60 w 373"/>
                  <a:gd name="T27" fmla="*/ 114 h 364"/>
                  <a:gd name="T28" fmla="*/ 60 w 373"/>
                  <a:gd name="T29" fmla="*/ 116 h 364"/>
                  <a:gd name="T30" fmla="*/ 60 w 373"/>
                  <a:gd name="T31" fmla="*/ 116 h 364"/>
                  <a:gd name="T32" fmla="*/ 60 w 373"/>
                  <a:gd name="T33" fmla="*/ 114 h 364"/>
                  <a:gd name="T34" fmla="*/ 5 w 373"/>
                  <a:gd name="T35" fmla="*/ 101 h 364"/>
                  <a:gd name="T36" fmla="*/ 2 w 373"/>
                  <a:gd name="T37" fmla="*/ 99 h 364"/>
                  <a:gd name="T38" fmla="*/ 2 w 373"/>
                  <a:gd name="T39" fmla="*/ 99 h 364"/>
                  <a:gd name="T40" fmla="*/ 2 w 373"/>
                  <a:gd name="T41" fmla="*/ 99 h 364"/>
                  <a:gd name="T42" fmla="*/ 2 w 373"/>
                  <a:gd name="T43" fmla="*/ 99 h 364"/>
                  <a:gd name="T44" fmla="*/ 1 w 373"/>
                  <a:gd name="T45" fmla="*/ 99 h 364"/>
                  <a:gd name="T46" fmla="*/ 2 w 373"/>
                  <a:gd name="T47" fmla="*/ 27 h 364"/>
                  <a:gd name="T48" fmla="*/ 14 w 373"/>
                  <a:gd name="T49" fmla="*/ 11 h 364"/>
                  <a:gd name="T50" fmla="*/ 58 w 373"/>
                  <a:gd name="T51" fmla="*/ 2 h 364"/>
                  <a:gd name="T52" fmla="*/ 60 w 373"/>
                  <a:gd name="T53" fmla="*/ 2 h 364"/>
                  <a:gd name="T54" fmla="*/ 60 w 373"/>
                  <a:gd name="T55" fmla="*/ 2 h 364"/>
                  <a:gd name="T56" fmla="*/ 60 w 373"/>
                  <a:gd name="T57" fmla="*/ 2 h 364"/>
                  <a:gd name="T58" fmla="*/ 62 w 373"/>
                  <a:gd name="T59" fmla="*/ 2 h 364"/>
                  <a:gd name="T60" fmla="*/ 111 w 373"/>
                  <a:gd name="T61" fmla="*/ 14 h 364"/>
                  <a:gd name="T62" fmla="*/ 118 w 373"/>
                  <a:gd name="T63" fmla="*/ 27 h 364"/>
                  <a:gd name="T64" fmla="*/ 119 w 373"/>
                  <a:gd name="T65" fmla="*/ 99 h 364"/>
                  <a:gd name="T66" fmla="*/ 119 w 373"/>
                  <a:gd name="T67" fmla="*/ 99 h 364"/>
                  <a:gd name="T68" fmla="*/ 118 w 373"/>
                  <a:gd name="T69" fmla="*/ 99 h 364"/>
                  <a:gd name="T70" fmla="*/ 118 w 373"/>
                  <a:gd name="T71" fmla="*/ 99 h 364"/>
                  <a:gd name="T72" fmla="*/ 60 w 373"/>
                  <a:gd name="T73" fmla="*/ 114 h 364"/>
                  <a:gd name="T74" fmla="*/ 60 w 373"/>
                  <a:gd name="T75" fmla="*/ 115 h 36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73" h="364">
                    <a:moveTo>
                      <a:pt x="186" y="360"/>
                    </a:moveTo>
                    <a:cubicBezTo>
                      <a:pt x="186" y="364"/>
                      <a:pt x="186" y="364"/>
                      <a:pt x="186" y="364"/>
                    </a:cubicBezTo>
                    <a:cubicBezTo>
                      <a:pt x="262" y="364"/>
                      <a:pt x="309" y="351"/>
                      <a:pt x="336" y="338"/>
                    </a:cubicBezTo>
                    <a:cubicBezTo>
                      <a:pt x="364" y="325"/>
                      <a:pt x="372" y="312"/>
                      <a:pt x="373" y="312"/>
                    </a:cubicBezTo>
                    <a:cubicBezTo>
                      <a:pt x="373" y="311"/>
                      <a:pt x="373" y="311"/>
                      <a:pt x="373" y="311"/>
                    </a:cubicBezTo>
                    <a:cubicBezTo>
                      <a:pt x="373" y="309"/>
                      <a:pt x="373" y="309"/>
                      <a:pt x="373" y="309"/>
                    </a:cubicBezTo>
                    <a:cubicBezTo>
                      <a:pt x="373" y="309"/>
                      <a:pt x="373" y="172"/>
                      <a:pt x="373" y="86"/>
                    </a:cubicBezTo>
                    <a:cubicBezTo>
                      <a:pt x="373" y="76"/>
                      <a:pt x="371" y="67"/>
                      <a:pt x="367" y="59"/>
                    </a:cubicBezTo>
                    <a:cubicBezTo>
                      <a:pt x="359" y="44"/>
                      <a:pt x="347" y="34"/>
                      <a:pt x="331" y="26"/>
                    </a:cubicBezTo>
                    <a:cubicBezTo>
                      <a:pt x="309" y="14"/>
                      <a:pt x="280" y="7"/>
                      <a:pt x="254" y="4"/>
                    </a:cubicBezTo>
                    <a:cubicBezTo>
                      <a:pt x="229" y="1"/>
                      <a:pt x="206" y="0"/>
                      <a:pt x="194" y="0"/>
                    </a:cubicBezTo>
                    <a:cubicBezTo>
                      <a:pt x="189" y="0"/>
                      <a:pt x="187" y="0"/>
                      <a:pt x="187" y="0"/>
                    </a:cubicBezTo>
                    <a:cubicBezTo>
                      <a:pt x="187" y="4"/>
                      <a:pt x="187" y="4"/>
                      <a:pt x="187" y="4"/>
                    </a:cubicBezTo>
                    <a:cubicBezTo>
                      <a:pt x="187" y="0"/>
                      <a:pt x="187" y="0"/>
                      <a:pt x="187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4"/>
                      <a:pt x="186" y="4"/>
                      <a:pt x="186" y="4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84" y="0"/>
                      <a:pt x="179" y="0"/>
                    </a:cubicBezTo>
                    <a:cubicBezTo>
                      <a:pt x="161" y="0"/>
                      <a:pt x="117" y="1"/>
                      <a:pt x="77" y="12"/>
                    </a:cubicBezTo>
                    <a:cubicBezTo>
                      <a:pt x="57" y="18"/>
                      <a:pt x="38" y="26"/>
                      <a:pt x="24" y="38"/>
                    </a:cubicBezTo>
                    <a:cubicBezTo>
                      <a:pt x="17" y="43"/>
                      <a:pt x="11" y="50"/>
                      <a:pt x="6" y="59"/>
                    </a:cubicBezTo>
                    <a:cubicBezTo>
                      <a:pt x="2" y="67"/>
                      <a:pt x="0" y="76"/>
                      <a:pt x="0" y="86"/>
                    </a:cubicBezTo>
                    <a:cubicBezTo>
                      <a:pt x="0" y="172"/>
                      <a:pt x="0" y="309"/>
                      <a:pt x="0" y="309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1" y="312"/>
                      <a:pt x="9" y="325"/>
                      <a:pt x="37" y="338"/>
                    </a:cubicBezTo>
                    <a:cubicBezTo>
                      <a:pt x="65" y="351"/>
                      <a:pt x="111" y="364"/>
                      <a:pt x="187" y="364"/>
                    </a:cubicBezTo>
                    <a:cubicBezTo>
                      <a:pt x="187" y="356"/>
                      <a:pt x="187" y="356"/>
                      <a:pt x="187" y="356"/>
                    </a:cubicBezTo>
                    <a:cubicBezTo>
                      <a:pt x="186" y="356"/>
                      <a:pt x="186" y="356"/>
                      <a:pt x="186" y="356"/>
                    </a:cubicBezTo>
                    <a:cubicBezTo>
                      <a:pt x="186" y="364"/>
                      <a:pt x="186" y="364"/>
                      <a:pt x="186" y="364"/>
                    </a:cubicBezTo>
                    <a:cubicBezTo>
                      <a:pt x="186" y="360"/>
                      <a:pt x="186" y="360"/>
                      <a:pt x="186" y="360"/>
                    </a:cubicBezTo>
                    <a:cubicBezTo>
                      <a:pt x="186" y="364"/>
                      <a:pt x="186" y="364"/>
                      <a:pt x="186" y="364"/>
                    </a:cubicBezTo>
                    <a:cubicBezTo>
                      <a:pt x="187" y="364"/>
                      <a:pt x="187" y="364"/>
                      <a:pt x="187" y="364"/>
                    </a:cubicBezTo>
                    <a:cubicBezTo>
                      <a:pt x="187" y="356"/>
                      <a:pt x="187" y="356"/>
                      <a:pt x="187" y="356"/>
                    </a:cubicBezTo>
                    <a:cubicBezTo>
                      <a:pt x="112" y="356"/>
                      <a:pt x="67" y="343"/>
                      <a:pt x="40" y="331"/>
                    </a:cubicBezTo>
                    <a:cubicBezTo>
                      <a:pt x="27" y="325"/>
                      <a:pt x="19" y="319"/>
                      <a:pt x="14" y="314"/>
                    </a:cubicBezTo>
                    <a:cubicBezTo>
                      <a:pt x="11" y="312"/>
                      <a:pt x="10" y="310"/>
                      <a:pt x="9" y="309"/>
                    </a:cubicBezTo>
                    <a:cubicBezTo>
                      <a:pt x="8" y="308"/>
                      <a:pt x="8" y="308"/>
                      <a:pt x="7" y="308"/>
                    </a:cubicBezTo>
                    <a:cubicBezTo>
                      <a:pt x="7" y="307"/>
                      <a:pt x="7" y="307"/>
                      <a:pt x="7" y="307"/>
                    </a:cubicBezTo>
                    <a:cubicBezTo>
                      <a:pt x="7" y="307"/>
                      <a:pt x="7" y="307"/>
                      <a:pt x="7" y="307"/>
                    </a:cubicBezTo>
                    <a:cubicBezTo>
                      <a:pt x="6" y="308"/>
                      <a:pt x="6" y="308"/>
                      <a:pt x="6" y="308"/>
                    </a:cubicBezTo>
                    <a:cubicBezTo>
                      <a:pt x="7" y="307"/>
                      <a:pt x="7" y="307"/>
                      <a:pt x="7" y="307"/>
                    </a:cubicBezTo>
                    <a:cubicBezTo>
                      <a:pt x="7" y="307"/>
                      <a:pt x="7" y="307"/>
                      <a:pt x="7" y="307"/>
                    </a:cubicBezTo>
                    <a:cubicBezTo>
                      <a:pt x="6" y="308"/>
                      <a:pt x="6" y="308"/>
                      <a:pt x="6" y="308"/>
                    </a:cubicBezTo>
                    <a:cubicBezTo>
                      <a:pt x="7" y="307"/>
                      <a:pt x="7" y="307"/>
                      <a:pt x="7" y="307"/>
                    </a:cubicBezTo>
                    <a:cubicBezTo>
                      <a:pt x="4" y="309"/>
                      <a:pt x="4" y="309"/>
                      <a:pt x="4" y="309"/>
                    </a:cubicBezTo>
                    <a:cubicBezTo>
                      <a:pt x="8" y="309"/>
                      <a:pt x="8" y="309"/>
                      <a:pt x="8" y="309"/>
                    </a:cubicBezTo>
                    <a:cubicBezTo>
                      <a:pt x="8" y="309"/>
                      <a:pt x="8" y="172"/>
                      <a:pt x="8" y="86"/>
                    </a:cubicBezTo>
                    <a:cubicBezTo>
                      <a:pt x="8" y="77"/>
                      <a:pt x="10" y="69"/>
                      <a:pt x="13" y="62"/>
                    </a:cubicBezTo>
                    <a:cubicBezTo>
                      <a:pt x="20" y="50"/>
                      <a:pt x="31" y="40"/>
                      <a:pt x="45" y="33"/>
                    </a:cubicBezTo>
                    <a:cubicBezTo>
                      <a:pt x="67" y="22"/>
                      <a:pt x="94" y="15"/>
                      <a:pt x="120" y="12"/>
                    </a:cubicBezTo>
                    <a:cubicBezTo>
                      <a:pt x="145" y="8"/>
                      <a:pt x="167" y="8"/>
                      <a:pt x="179" y="8"/>
                    </a:cubicBezTo>
                    <a:cubicBezTo>
                      <a:pt x="181" y="8"/>
                      <a:pt x="183" y="8"/>
                      <a:pt x="184" y="8"/>
                    </a:cubicBezTo>
                    <a:cubicBezTo>
                      <a:pt x="186" y="8"/>
                      <a:pt x="186" y="8"/>
                      <a:pt x="186" y="8"/>
                    </a:cubicBezTo>
                    <a:cubicBezTo>
                      <a:pt x="186" y="8"/>
                      <a:pt x="186" y="8"/>
                      <a:pt x="186" y="8"/>
                    </a:cubicBezTo>
                    <a:cubicBezTo>
                      <a:pt x="187" y="8"/>
                      <a:pt x="187" y="8"/>
                      <a:pt x="187" y="8"/>
                    </a:cubicBezTo>
                    <a:cubicBezTo>
                      <a:pt x="187" y="8"/>
                      <a:pt x="187" y="8"/>
                      <a:pt x="187" y="8"/>
                    </a:cubicBezTo>
                    <a:cubicBezTo>
                      <a:pt x="187" y="8"/>
                      <a:pt x="187" y="8"/>
                      <a:pt x="187" y="8"/>
                    </a:cubicBezTo>
                    <a:cubicBezTo>
                      <a:pt x="187" y="8"/>
                      <a:pt x="188" y="8"/>
                      <a:pt x="189" y="8"/>
                    </a:cubicBezTo>
                    <a:cubicBezTo>
                      <a:pt x="190" y="8"/>
                      <a:pt x="192" y="8"/>
                      <a:pt x="194" y="8"/>
                    </a:cubicBezTo>
                    <a:cubicBezTo>
                      <a:pt x="212" y="8"/>
                      <a:pt x="255" y="9"/>
                      <a:pt x="294" y="20"/>
                    </a:cubicBezTo>
                    <a:cubicBezTo>
                      <a:pt x="313" y="25"/>
                      <a:pt x="331" y="33"/>
                      <a:pt x="344" y="44"/>
                    </a:cubicBezTo>
                    <a:cubicBezTo>
                      <a:pt x="351" y="49"/>
                      <a:pt x="356" y="55"/>
                      <a:pt x="360" y="62"/>
                    </a:cubicBezTo>
                    <a:cubicBezTo>
                      <a:pt x="363" y="69"/>
                      <a:pt x="365" y="77"/>
                      <a:pt x="365" y="86"/>
                    </a:cubicBezTo>
                    <a:cubicBezTo>
                      <a:pt x="365" y="172"/>
                      <a:pt x="365" y="309"/>
                      <a:pt x="365" y="309"/>
                    </a:cubicBezTo>
                    <a:cubicBezTo>
                      <a:pt x="369" y="309"/>
                      <a:pt x="369" y="309"/>
                      <a:pt x="369" y="309"/>
                    </a:cubicBezTo>
                    <a:cubicBezTo>
                      <a:pt x="366" y="307"/>
                      <a:pt x="366" y="307"/>
                      <a:pt x="366" y="307"/>
                    </a:cubicBezTo>
                    <a:cubicBezTo>
                      <a:pt x="367" y="308"/>
                      <a:pt x="367" y="308"/>
                      <a:pt x="367" y="308"/>
                    </a:cubicBezTo>
                    <a:cubicBezTo>
                      <a:pt x="366" y="307"/>
                      <a:pt x="366" y="307"/>
                      <a:pt x="366" y="307"/>
                    </a:cubicBezTo>
                    <a:cubicBezTo>
                      <a:pt x="366" y="307"/>
                      <a:pt x="366" y="307"/>
                      <a:pt x="366" y="307"/>
                    </a:cubicBezTo>
                    <a:cubicBezTo>
                      <a:pt x="367" y="308"/>
                      <a:pt x="367" y="308"/>
                      <a:pt x="367" y="308"/>
                    </a:cubicBezTo>
                    <a:cubicBezTo>
                      <a:pt x="366" y="307"/>
                      <a:pt x="366" y="307"/>
                      <a:pt x="366" y="307"/>
                    </a:cubicBezTo>
                    <a:cubicBezTo>
                      <a:pt x="366" y="307"/>
                      <a:pt x="358" y="319"/>
                      <a:pt x="331" y="332"/>
                    </a:cubicBezTo>
                    <a:cubicBezTo>
                      <a:pt x="305" y="344"/>
                      <a:pt x="260" y="356"/>
                      <a:pt x="186" y="356"/>
                    </a:cubicBezTo>
                    <a:cubicBezTo>
                      <a:pt x="186" y="364"/>
                      <a:pt x="186" y="364"/>
                      <a:pt x="186" y="364"/>
                    </a:cubicBezTo>
                    <a:cubicBezTo>
                      <a:pt x="186" y="360"/>
                      <a:pt x="186" y="360"/>
                      <a:pt x="186" y="360"/>
                    </a:cubicBezTo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6" name="Freeform 148">
                <a:extLst>
                  <a:ext uri="{FF2B5EF4-FFF2-40B4-BE49-F238E27FC236}">
                    <a16:creationId xmlns:a16="http://schemas.microsoft.com/office/drawing/2014/main" id="{61F88DDE-D74A-4063-B4A3-7BDD6B4DE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" y="771"/>
                <a:ext cx="249" cy="78"/>
              </a:xfrm>
              <a:custGeom>
                <a:avLst/>
                <a:gdLst>
                  <a:gd name="T0" fmla="*/ 57 w 364"/>
                  <a:gd name="T1" fmla="*/ 0 h 114"/>
                  <a:gd name="T2" fmla="*/ 25 w 364"/>
                  <a:gd name="T3" fmla="*/ 5 h 114"/>
                  <a:gd name="T4" fmla="*/ 5 w 364"/>
                  <a:gd name="T5" fmla="*/ 16 h 114"/>
                  <a:gd name="T6" fmla="*/ 0 w 364"/>
                  <a:gd name="T7" fmla="*/ 25 h 114"/>
                  <a:gd name="T8" fmla="*/ 5 w 364"/>
                  <a:gd name="T9" fmla="*/ 35 h 114"/>
                  <a:gd name="T10" fmla="*/ 6 w 364"/>
                  <a:gd name="T11" fmla="*/ 36 h 114"/>
                  <a:gd name="T12" fmla="*/ 6 w 364"/>
                  <a:gd name="T13" fmla="*/ 27 h 114"/>
                  <a:gd name="T14" fmla="*/ 7 w 364"/>
                  <a:gd name="T15" fmla="*/ 27 h 114"/>
                  <a:gd name="T16" fmla="*/ 14 w 364"/>
                  <a:gd name="T17" fmla="*/ 16 h 114"/>
                  <a:gd name="T18" fmla="*/ 57 w 364"/>
                  <a:gd name="T19" fmla="*/ 5 h 114"/>
                  <a:gd name="T20" fmla="*/ 103 w 364"/>
                  <a:gd name="T21" fmla="*/ 16 h 114"/>
                  <a:gd name="T22" fmla="*/ 110 w 364"/>
                  <a:gd name="T23" fmla="*/ 27 h 114"/>
                  <a:gd name="T24" fmla="*/ 110 w 364"/>
                  <a:gd name="T25" fmla="*/ 27 h 114"/>
                  <a:gd name="T26" fmla="*/ 110 w 364"/>
                  <a:gd name="T27" fmla="*/ 36 h 114"/>
                  <a:gd name="T28" fmla="*/ 111 w 364"/>
                  <a:gd name="T29" fmla="*/ 35 h 114"/>
                  <a:gd name="T30" fmla="*/ 115 w 364"/>
                  <a:gd name="T31" fmla="*/ 25 h 114"/>
                  <a:gd name="T32" fmla="*/ 116 w 364"/>
                  <a:gd name="T33" fmla="*/ 25 h 114"/>
                  <a:gd name="T34" fmla="*/ 116 w 364"/>
                  <a:gd name="T35" fmla="*/ 25 h 114"/>
                  <a:gd name="T36" fmla="*/ 116 w 364"/>
                  <a:gd name="T37" fmla="*/ 25 h 114"/>
                  <a:gd name="T38" fmla="*/ 116 w 364"/>
                  <a:gd name="T39" fmla="*/ 25 h 114"/>
                  <a:gd name="T40" fmla="*/ 115 w 364"/>
                  <a:gd name="T41" fmla="*/ 25 h 114"/>
                  <a:gd name="T42" fmla="*/ 111 w 364"/>
                  <a:gd name="T43" fmla="*/ 16 h 114"/>
                  <a:gd name="T44" fmla="*/ 99 w 364"/>
                  <a:gd name="T45" fmla="*/ 8 h 114"/>
                  <a:gd name="T46" fmla="*/ 57 w 364"/>
                  <a:gd name="T47" fmla="*/ 0 h 1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64" h="114">
                    <a:moveTo>
                      <a:pt x="180" y="0"/>
                    </a:moveTo>
                    <a:cubicBezTo>
                      <a:pt x="143" y="0"/>
                      <a:pt x="108" y="5"/>
                      <a:pt x="79" y="14"/>
                    </a:cubicBezTo>
                    <a:cubicBezTo>
                      <a:pt x="50" y="22"/>
                      <a:pt x="28" y="35"/>
                      <a:pt x="14" y="49"/>
                    </a:cubicBezTo>
                    <a:cubicBezTo>
                      <a:pt x="5" y="58"/>
                      <a:pt x="0" y="68"/>
                      <a:pt x="0" y="79"/>
                    </a:cubicBezTo>
                    <a:cubicBezTo>
                      <a:pt x="0" y="89"/>
                      <a:pt x="5" y="100"/>
                      <a:pt x="14" y="109"/>
                    </a:cubicBezTo>
                    <a:cubicBezTo>
                      <a:pt x="16" y="111"/>
                      <a:pt x="18" y="112"/>
                      <a:pt x="19" y="114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5"/>
                      <a:pt x="24" y="68"/>
                      <a:pt x="46" y="50"/>
                    </a:cubicBezTo>
                    <a:cubicBezTo>
                      <a:pt x="67" y="33"/>
                      <a:pt x="107" y="15"/>
                      <a:pt x="178" y="15"/>
                    </a:cubicBezTo>
                    <a:cubicBezTo>
                      <a:pt x="258" y="15"/>
                      <a:pt x="300" y="33"/>
                      <a:pt x="321" y="50"/>
                    </a:cubicBezTo>
                    <a:cubicBezTo>
                      <a:pt x="343" y="68"/>
                      <a:pt x="344" y="85"/>
                      <a:pt x="344" y="86"/>
                    </a:cubicBezTo>
                    <a:cubicBezTo>
                      <a:pt x="344" y="86"/>
                      <a:pt x="344" y="86"/>
                      <a:pt x="344" y="86"/>
                    </a:cubicBezTo>
                    <a:cubicBezTo>
                      <a:pt x="344" y="111"/>
                      <a:pt x="344" y="111"/>
                      <a:pt x="344" y="111"/>
                    </a:cubicBezTo>
                    <a:cubicBezTo>
                      <a:pt x="345" y="111"/>
                      <a:pt x="346" y="110"/>
                      <a:pt x="346" y="109"/>
                    </a:cubicBezTo>
                    <a:cubicBezTo>
                      <a:pt x="355" y="100"/>
                      <a:pt x="360" y="89"/>
                      <a:pt x="360" y="79"/>
                    </a:cubicBezTo>
                    <a:cubicBezTo>
                      <a:pt x="362" y="79"/>
                      <a:pt x="362" y="79"/>
                      <a:pt x="362" y="79"/>
                    </a:cubicBezTo>
                    <a:cubicBezTo>
                      <a:pt x="364" y="79"/>
                      <a:pt x="364" y="79"/>
                      <a:pt x="364" y="79"/>
                    </a:cubicBezTo>
                    <a:cubicBezTo>
                      <a:pt x="364" y="79"/>
                      <a:pt x="364" y="79"/>
                      <a:pt x="364" y="79"/>
                    </a:cubicBezTo>
                    <a:cubicBezTo>
                      <a:pt x="362" y="79"/>
                      <a:pt x="362" y="79"/>
                      <a:pt x="362" y="79"/>
                    </a:cubicBezTo>
                    <a:cubicBezTo>
                      <a:pt x="360" y="79"/>
                      <a:pt x="360" y="79"/>
                      <a:pt x="360" y="79"/>
                    </a:cubicBezTo>
                    <a:cubicBezTo>
                      <a:pt x="360" y="68"/>
                      <a:pt x="355" y="58"/>
                      <a:pt x="346" y="49"/>
                    </a:cubicBezTo>
                    <a:cubicBezTo>
                      <a:pt x="337" y="39"/>
                      <a:pt x="324" y="31"/>
                      <a:pt x="308" y="24"/>
                    </a:cubicBezTo>
                    <a:cubicBezTo>
                      <a:pt x="275" y="9"/>
                      <a:pt x="230" y="0"/>
                      <a:pt x="180" y="0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7" name="Freeform 149">
                <a:extLst>
                  <a:ext uri="{FF2B5EF4-FFF2-40B4-BE49-F238E27FC236}">
                    <a16:creationId xmlns:a16="http://schemas.microsoft.com/office/drawing/2014/main" id="{9B6247F3-C583-4B21-9493-BC12F956B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1" y="768"/>
                <a:ext cx="252" cy="114"/>
              </a:xfrm>
              <a:custGeom>
                <a:avLst/>
                <a:gdLst>
                  <a:gd name="T0" fmla="*/ 118 w 368"/>
                  <a:gd name="T1" fmla="*/ 27 h 166"/>
                  <a:gd name="T2" fmla="*/ 117 w 368"/>
                  <a:gd name="T3" fmla="*/ 27 h 166"/>
                  <a:gd name="T4" fmla="*/ 112 w 368"/>
                  <a:gd name="T5" fmla="*/ 37 h 166"/>
                  <a:gd name="T6" fmla="*/ 92 w 368"/>
                  <a:gd name="T7" fmla="*/ 48 h 166"/>
                  <a:gd name="T8" fmla="*/ 59 w 368"/>
                  <a:gd name="T9" fmla="*/ 52 h 166"/>
                  <a:gd name="T10" fmla="*/ 18 w 368"/>
                  <a:gd name="T11" fmla="*/ 45 h 166"/>
                  <a:gd name="T12" fmla="*/ 5 w 368"/>
                  <a:gd name="T13" fmla="*/ 37 h 166"/>
                  <a:gd name="T14" fmla="*/ 1 w 368"/>
                  <a:gd name="T15" fmla="*/ 27 h 166"/>
                  <a:gd name="T16" fmla="*/ 5 w 368"/>
                  <a:gd name="T17" fmla="*/ 17 h 166"/>
                  <a:gd name="T18" fmla="*/ 27 w 368"/>
                  <a:gd name="T19" fmla="*/ 5 h 166"/>
                  <a:gd name="T20" fmla="*/ 59 w 368"/>
                  <a:gd name="T21" fmla="*/ 1 h 166"/>
                  <a:gd name="T22" fmla="*/ 101 w 368"/>
                  <a:gd name="T23" fmla="*/ 9 h 166"/>
                  <a:gd name="T24" fmla="*/ 112 w 368"/>
                  <a:gd name="T25" fmla="*/ 17 h 166"/>
                  <a:gd name="T26" fmla="*/ 117 w 368"/>
                  <a:gd name="T27" fmla="*/ 27 h 166"/>
                  <a:gd name="T28" fmla="*/ 118 w 368"/>
                  <a:gd name="T29" fmla="*/ 27 h 166"/>
                  <a:gd name="T30" fmla="*/ 118 w 368"/>
                  <a:gd name="T31" fmla="*/ 27 h 166"/>
                  <a:gd name="T32" fmla="*/ 114 w 368"/>
                  <a:gd name="T33" fmla="*/ 16 h 166"/>
                  <a:gd name="T34" fmla="*/ 92 w 368"/>
                  <a:gd name="T35" fmla="*/ 5 h 166"/>
                  <a:gd name="T36" fmla="*/ 59 w 368"/>
                  <a:gd name="T37" fmla="*/ 0 h 166"/>
                  <a:gd name="T38" fmla="*/ 18 w 368"/>
                  <a:gd name="T39" fmla="*/ 8 h 166"/>
                  <a:gd name="T40" fmla="*/ 5 w 368"/>
                  <a:gd name="T41" fmla="*/ 16 h 166"/>
                  <a:gd name="T42" fmla="*/ 0 w 368"/>
                  <a:gd name="T43" fmla="*/ 27 h 166"/>
                  <a:gd name="T44" fmla="*/ 5 w 368"/>
                  <a:gd name="T45" fmla="*/ 38 h 166"/>
                  <a:gd name="T46" fmla="*/ 26 w 368"/>
                  <a:gd name="T47" fmla="*/ 49 h 166"/>
                  <a:gd name="T48" fmla="*/ 59 w 368"/>
                  <a:gd name="T49" fmla="*/ 54 h 166"/>
                  <a:gd name="T50" fmla="*/ 101 w 368"/>
                  <a:gd name="T51" fmla="*/ 46 h 166"/>
                  <a:gd name="T52" fmla="*/ 114 w 368"/>
                  <a:gd name="T53" fmla="*/ 38 h 166"/>
                  <a:gd name="T54" fmla="*/ 118 w 368"/>
                  <a:gd name="T55" fmla="*/ 27 h 166"/>
                  <a:gd name="T56" fmla="*/ 118 w 368"/>
                  <a:gd name="T57" fmla="*/ 27 h 1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68" h="166">
                    <a:moveTo>
                      <a:pt x="366" y="83"/>
                    </a:moveTo>
                    <a:cubicBezTo>
                      <a:pt x="364" y="83"/>
                      <a:pt x="364" y="83"/>
                      <a:pt x="364" y="83"/>
                    </a:cubicBezTo>
                    <a:cubicBezTo>
                      <a:pt x="364" y="93"/>
                      <a:pt x="359" y="104"/>
                      <a:pt x="350" y="113"/>
                    </a:cubicBezTo>
                    <a:cubicBezTo>
                      <a:pt x="337" y="127"/>
                      <a:pt x="314" y="139"/>
                      <a:pt x="285" y="148"/>
                    </a:cubicBezTo>
                    <a:cubicBezTo>
                      <a:pt x="257" y="157"/>
                      <a:pt x="222" y="162"/>
                      <a:pt x="184" y="162"/>
                    </a:cubicBezTo>
                    <a:cubicBezTo>
                      <a:pt x="134" y="162"/>
                      <a:pt x="89" y="153"/>
                      <a:pt x="57" y="138"/>
                    </a:cubicBezTo>
                    <a:cubicBezTo>
                      <a:pt x="40" y="131"/>
                      <a:pt x="27" y="122"/>
                      <a:pt x="18" y="113"/>
                    </a:cubicBezTo>
                    <a:cubicBezTo>
                      <a:pt x="9" y="104"/>
                      <a:pt x="4" y="93"/>
                      <a:pt x="4" y="83"/>
                    </a:cubicBezTo>
                    <a:cubicBezTo>
                      <a:pt x="4" y="72"/>
                      <a:pt x="9" y="62"/>
                      <a:pt x="18" y="53"/>
                    </a:cubicBezTo>
                    <a:cubicBezTo>
                      <a:pt x="32" y="39"/>
                      <a:pt x="54" y="26"/>
                      <a:pt x="83" y="18"/>
                    </a:cubicBezTo>
                    <a:cubicBezTo>
                      <a:pt x="112" y="9"/>
                      <a:pt x="147" y="4"/>
                      <a:pt x="184" y="4"/>
                    </a:cubicBezTo>
                    <a:cubicBezTo>
                      <a:pt x="234" y="4"/>
                      <a:pt x="279" y="13"/>
                      <a:pt x="312" y="28"/>
                    </a:cubicBezTo>
                    <a:cubicBezTo>
                      <a:pt x="328" y="35"/>
                      <a:pt x="341" y="43"/>
                      <a:pt x="350" y="53"/>
                    </a:cubicBezTo>
                    <a:cubicBezTo>
                      <a:pt x="359" y="62"/>
                      <a:pt x="364" y="72"/>
                      <a:pt x="364" y="83"/>
                    </a:cubicBezTo>
                    <a:cubicBezTo>
                      <a:pt x="366" y="83"/>
                      <a:pt x="366" y="83"/>
                      <a:pt x="366" y="83"/>
                    </a:cubicBezTo>
                    <a:cubicBezTo>
                      <a:pt x="368" y="83"/>
                      <a:pt x="368" y="83"/>
                      <a:pt x="368" y="83"/>
                    </a:cubicBezTo>
                    <a:cubicBezTo>
                      <a:pt x="368" y="71"/>
                      <a:pt x="363" y="60"/>
                      <a:pt x="353" y="50"/>
                    </a:cubicBezTo>
                    <a:cubicBezTo>
                      <a:pt x="339" y="35"/>
                      <a:pt x="316" y="23"/>
                      <a:pt x="287" y="14"/>
                    </a:cubicBezTo>
                    <a:cubicBezTo>
                      <a:pt x="257" y="5"/>
                      <a:pt x="222" y="0"/>
                      <a:pt x="184" y="0"/>
                    </a:cubicBezTo>
                    <a:cubicBezTo>
                      <a:pt x="134" y="0"/>
                      <a:pt x="88" y="9"/>
                      <a:pt x="55" y="24"/>
                    </a:cubicBezTo>
                    <a:cubicBezTo>
                      <a:pt x="38" y="31"/>
                      <a:pt x="25" y="40"/>
                      <a:pt x="15" y="50"/>
                    </a:cubicBezTo>
                    <a:cubicBezTo>
                      <a:pt x="6" y="60"/>
                      <a:pt x="0" y="71"/>
                      <a:pt x="0" y="83"/>
                    </a:cubicBezTo>
                    <a:cubicBezTo>
                      <a:pt x="0" y="95"/>
                      <a:pt x="6" y="106"/>
                      <a:pt x="15" y="116"/>
                    </a:cubicBezTo>
                    <a:cubicBezTo>
                      <a:pt x="29" y="131"/>
                      <a:pt x="53" y="143"/>
                      <a:pt x="82" y="152"/>
                    </a:cubicBezTo>
                    <a:cubicBezTo>
                      <a:pt x="111" y="161"/>
                      <a:pt x="146" y="166"/>
                      <a:pt x="184" y="166"/>
                    </a:cubicBezTo>
                    <a:cubicBezTo>
                      <a:pt x="235" y="166"/>
                      <a:pt x="280" y="157"/>
                      <a:pt x="314" y="142"/>
                    </a:cubicBezTo>
                    <a:cubicBezTo>
                      <a:pt x="330" y="134"/>
                      <a:pt x="344" y="126"/>
                      <a:pt x="353" y="116"/>
                    </a:cubicBezTo>
                    <a:cubicBezTo>
                      <a:pt x="363" y="106"/>
                      <a:pt x="368" y="95"/>
                      <a:pt x="368" y="83"/>
                    </a:cubicBezTo>
                    <a:cubicBezTo>
                      <a:pt x="366" y="83"/>
                      <a:pt x="366" y="83"/>
                      <a:pt x="366" y="83"/>
                    </a:cubicBezTo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8" name="Oval 150">
                <a:extLst>
                  <a:ext uri="{FF2B5EF4-FFF2-40B4-BE49-F238E27FC236}">
                    <a16:creationId xmlns:a16="http://schemas.microsoft.com/office/drawing/2014/main" id="{CC323F49-275D-4E39-99C2-CCE1FB97B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1" y="782"/>
                <a:ext cx="194" cy="86"/>
              </a:xfrm>
              <a:prstGeom prst="ellipse">
                <a:avLst/>
              </a:prstGeom>
              <a:solidFill>
                <a:srgbClr val="999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369" name="Freeform 151">
                <a:extLst>
                  <a:ext uri="{FF2B5EF4-FFF2-40B4-BE49-F238E27FC236}">
                    <a16:creationId xmlns:a16="http://schemas.microsoft.com/office/drawing/2014/main" id="{9F9AB202-993A-461F-B3C4-F727354DC3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9" y="853"/>
                <a:ext cx="219" cy="747"/>
              </a:xfrm>
              <a:custGeom>
                <a:avLst/>
                <a:gdLst>
                  <a:gd name="T0" fmla="*/ 0 w 318"/>
                  <a:gd name="T1" fmla="*/ 1 h 1090"/>
                  <a:gd name="T2" fmla="*/ 0 w 318"/>
                  <a:gd name="T3" fmla="*/ 218 h 1090"/>
                  <a:gd name="T4" fmla="*/ 0 w 318"/>
                  <a:gd name="T5" fmla="*/ 218 h 1090"/>
                  <a:gd name="T6" fmla="*/ 0 w 318"/>
                  <a:gd name="T7" fmla="*/ 219 h 1090"/>
                  <a:gd name="T8" fmla="*/ 0 w 318"/>
                  <a:gd name="T9" fmla="*/ 221 h 1090"/>
                  <a:gd name="T10" fmla="*/ 0 w 318"/>
                  <a:gd name="T11" fmla="*/ 230 h 1090"/>
                  <a:gd name="T12" fmla="*/ 12 w 318"/>
                  <a:gd name="T13" fmla="*/ 323 h 1090"/>
                  <a:gd name="T14" fmla="*/ 13 w 318"/>
                  <a:gd name="T15" fmla="*/ 335 h 1090"/>
                  <a:gd name="T16" fmla="*/ 10 w 318"/>
                  <a:gd name="T17" fmla="*/ 351 h 1090"/>
                  <a:gd name="T18" fmla="*/ 16 w 318"/>
                  <a:gd name="T19" fmla="*/ 349 h 1090"/>
                  <a:gd name="T20" fmla="*/ 17 w 318"/>
                  <a:gd name="T21" fmla="*/ 348 h 1090"/>
                  <a:gd name="T22" fmla="*/ 17 w 318"/>
                  <a:gd name="T23" fmla="*/ 349 h 1090"/>
                  <a:gd name="T24" fmla="*/ 21 w 318"/>
                  <a:gd name="T25" fmla="*/ 347 h 1090"/>
                  <a:gd name="T26" fmla="*/ 21 w 318"/>
                  <a:gd name="T27" fmla="*/ 347 h 1090"/>
                  <a:gd name="T28" fmla="*/ 26 w 318"/>
                  <a:gd name="T29" fmla="*/ 345 h 1090"/>
                  <a:gd name="T30" fmla="*/ 21 w 318"/>
                  <a:gd name="T31" fmla="*/ 323 h 1090"/>
                  <a:gd name="T32" fmla="*/ 12 w 318"/>
                  <a:gd name="T33" fmla="*/ 230 h 1090"/>
                  <a:gd name="T34" fmla="*/ 12 w 318"/>
                  <a:gd name="T35" fmla="*/ 218 h 1090"/>
                  <a:gd name="T36" fmla="*/ 12 w 318"/>
                  <a:gd name="T37" fmla="*/ 7 h 1090"/>
                  <a:gd name="T38" fmla="*/ 0 w 318"/>
                  <a:gd name="T39" fmla="*/ 1 h 1090"/>
                  <a:gd name="T40" fmla="*/ 103 w 318"/>
                  <a:gd name="T41" fmla="*/ 0 h 1090"/>
                  <a:gd name="T42" fmla="*/ 101 w 318"/>
                  <a:gd name="T43" fmla="*/ 2 h 1090"/>
                  <a:gd name="T44" fmla="*/ 101 w 318"/>
                  <a:gd name="T45" fmla="*/ 162 h 1090"/>
                  <a:gd name="T46" fmla="*/ 99 w 318"/>
                  <a:gd name="T47" fmla="*/ 3 h 1090"/>
                  <a:gd name="T48" fmla="*/ 94 w 318"/>
                  <a:gd name="T49" fmla="*/ 5 h 1090"/>
                  <a:gd name="T50" fmla="*/ 91 w 318"/>
                  <a:gd name="T51" fmla="*/ 7 h 1090"/>
                  <a:gd name="T52" fmla="*/ 91 w 318"/>
                  <a:gd name="T53" fmla="*/ 220 h 1090"/>
                  <a:gd name="T54" fmla="*/ 83 w 318"/>
                  <a:gd name="T55" fmla="*/ 323 h 1090"/>
                  <a:gd name="T56" fmla="*/ 76 w 318"/>
                  <a:gd name="T57" fmla="*/ 345 h 1090"/>
                  <a:gd name="T58" fmla="*/ 81 w 318"/>
                  <a:gd name="T59" fmla="*/ 347 h 1090"/>
                  <a:gd name="T60" fmla="*/ 81 w 318"/>
                  <a:gd name="T61" fmla="*/ 347 h 1090"/>
                  <a:gd name="T62" fmla="*/ 86 w 318"/>
                  <a:gd name="T63" fmla="*/ 348 h 1090"/>
                  <a:gd name="T64" fmla="*/ 86 w 318"/>
                  <a:gd name="T65" fmla="*/ 348 h 1090"/>
                  <a:gd name="T66" fmla="*/ 87 w 318"/>
                  <a:gd name="T67" fmla="*/ 348 h 1090"/>
                  <a:gd name="T68" fmla="*/ 94 w 318"/>
                  <a:gd name="T69" fmla="*/ 351 h 1090"/>
                  <a:gd name="T70" fmla="*/ 90 w 318"/>
                  <a:gd name="T71" fmla="*/ 335 h 1090"/>
                  <a:gd name="T72" fmla="*/ 92 w 318"/>
                  <a:gd name="T73" fmla="*/ 323 h 1090"/>
                  <a:gd name="T74" fmla="*/ 104 w 318"/>
                  <a:gd name="T75" fmla="*/ 230 h 1090"/>
                  <a:gd name="T76" fmla="*/ 103 w 318"/>
                  <a:gd name="T77" fmla="*/ 220 h 1090"/>
                  <a:gd name="T78" fmla="*/ 103 w 318"/>
                  <a:gd name="T79" fmla="*/ 220 h 1090"/>
                  <a:gd name="T80" fmla="*/ 103 w 318"/>
                  <a:gd name="T81" fmla="*/ 0 h 109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18" h="1090">
                    <a:moveTo>
                      <a:pt x="0" y="2"/>
                    </a:moveTo>
                    <a:cubicBezTo>
                      <a:pt x="0" y="677"/>
                      <a:pt x="0" y="677"/>
                      <a:pt x="0" y="677"/>
                    </a:cubicBezTo>
                    <a:cubicBezTo>
                      <a:pt x="0" y="677"/>
                      <a:pt x="0" y="677"/>
                      <a:pt x="0" y="677"/>
                    </a:cubicBezTo>
                    <a:cubicBezTo>
                      <a:pt x="0" y="677"/>
                      <a:pt x="0" y="678"/>
                      <a:pt x="0" y="680"/>
                    </a:cubicBezTo>
                    <a:cubicBezTo>
                      <a:pt x="0" y="682"/>
                      <a:pt x="0" y="684"/>
                      <a:pt x="0" y="688"/>
                    </a:cubicBezTo>
                    <a:cubicBezTo>
                      <a:pt x="0" y="695"/>
                      <a:pt x="0" y="705"/>
                      <a:pt x="0" y="717"/>
                    </a:cubicBezTo>
                    <a:cubicBezTo>
                      <a:pt x="0" y="777"/>
                      <a:pt x="4" y="895"/>
                      <a:pt x="36" y="1002"/>
                    </a:cubicBezTo>
                    <a:cubicBezTo>
                      <a:pt x="39" y="1015"/>
                      <a:pt x="41" y="1029"/>
                      <a:pt x="41" y="1042"/>
                    </a:cubicBezTo>
                    <a:cubicBezTo>
                      <a:pt x="41" y="1060"/>
                      <a:pt x="37" y="1078"/>
                      <a:pt x="31" y="1090"/>
                    </a:cubicBezTo>
                    <a:cubicBezTo>
                      <a:pt x="35" y="1088"/>
                      <a:pt x="42" y="1085"/>
                      <a:pt x="50" y="1082"/>
                    </a:cubicBezTo>
                    <a:cubicBezTo>
                      <a:pt x="50" y="1081"/>
                      <a:pt x="51" y="1081"/>
                      <a:pt x="51" y="1081"/>
                    </a:cubicBezTo>
                    <a:cubicBezTo>
                      <a:pt x="51" y="1081"/>
                      <a:pt x="52" y="1082"/>
                      <a:pt x="52" y="1082"/>
                    </a:cubicBezTo>
                    <a:cubicBezTo>
                      <a:pt x="56" y="1081"/>
                      <a:pt x="60" y="1080"/>
                      <a:pt x="65" y="1078"/>
                    </a:cubicBezTo>
                    <a:cubicBezTo>
                      <a:pt x="65" y="1078"/>
                      <a:pt x="66" y="1078"/>
                      <a:pt x="66" y="1078"/>
                    </a:cubicBezTo>
                    <a:cubicBezTo>
                      <a:pt x="70" y="1076"/>
                      <a:pt x="75" y="1075"/>
                      <a:pt x="80" y="1074"/>
                    </a:cubicBezTo>
                    <a:cubicBezTo>
                      <a:pt x="73" y="1042"/>
                      <a:pt x="65" y="1016"/>
                      <a:pt x="62" y="1003"/>
                    </a:cubicBezTo>
                    <a:cubicBezTo>
                      <a:pt x="39" y="895"/>
                      <a:pt x="35" y="778"/>
                      <a:pt x="35" y="717"/>
                    </a:cubicBezTo>
                    <a:cubicBezTo>
                      <a:pt x="35" y="692"/>
                      <a:pt x="36" y="677"/>
                      <a:pt x="36" y="677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22" y="16"/>
                      <a:pt x="10" y="9"/>
                      <a:pt x="0" y="2"/>
                    </a:cubicBezTo>
                    <a:moveTo>
                      <a:pt x="317" y="0"/>
                    </a:moveTo>
                    <a:cubicBezTo>
                      <a:pt x="314" y="2"/>
                      <a:pt x="312" y="4"/>
                      <a:pt x="309" y="6"/>
                    </a:cubicBezTo>
                    <a:cubicBezTo>
                      <a:pt x="309" y="505"/>
                      <a:pt x="309" y="505"/>
                      <a:pt x="309" y="505"/>
                    </a:cubicBezTo>
                    <a:cubicBezTo>
                      <a:pt x="304" y="9"/>
                      <a:pt x="304" y="9"/>
                      <a:pt x="304" y="9"/>
                    </a:cubicBezTo>
                    <a:cubicBezTo>
                      <a:pt x="299" y="12"/>
                      <a:pt x="293" y="15"/>
                      <a:pt x="287" y="18"/>
                    </a:cubicBezTo>
                    <a:cubicBezTo>
                      <a:pt x="284" y="19"/>
                      <a:pt x="281" y="20"/>
                      <a:pt x="279" y="21"/>
                    </a:cubicBezTo>
                    <a:cubicBezTo>
                      <a:pt x="279" y="684"/>
                      <a:pt x="279" y="684"/>
                      <a:pt x="279" y="684"/>
                    </a:cubicBezTo>
                    <a:cubicBezTo>
                      <a:pt x="280" y="717"/>
                      <a:pt x="282" y="867"/>
                      <a:pt x="252" y="1003"/>
                    </a:cubicBezTo>
                    <a:cubicBezTo>
                      <a:pt x="249" y="1016"/>
                      <a:pt x="240" y="1041"/>
                      <a:pt x="233" y="1073"/>
                    </a:cubicBezTo>
                    <a:cubicBezTo>
                      <a:pt x="239" y="1074"/>
                      <a:pt x="244" y="1075"/>
                      <a:pt x="249" y="1077"/>
                    </a:cubicBezTo>
                    <a:cubicBezTo>
                      <a:pt x="249" y="1077"/>
                      <a:pt x="249" y="1077"/>
                      <a:pt x="250" y="1077"/>
                    </a:cubicBezTo>
                    <a:cubicBezTo>
                      <a:pt x="254" y="1079"/>
                      <a:pt x="259" y="1080"/>
                      <a:pt x="263" y="1081"/>
                    </a:cubicBezTo>
                    <a:cubicBezTo>
                      <a:pt x="263" y="1081"/>
                      <a:pt x="264" y="1081"/>
                      <a:pt x="264" y="1081"/>
                    </a:cubicBezTo>
                    <a:cubicBezTo>
                      <a:pt x="264" y="1081"/>
                      <a:pt x="265" y="1081"/>
                      <a:pt x="265" y="1081"/>
                    </a:cubicBezTo>
                    <a:cubicBezTo>
                      <a:pt x="274" y="1084"/>
                      <a:pt x="281" y="1087"/>
                      <a:pt x="286" y="1090"/>
                    </a:cubicBezTo>
                    <a:cubicBezTo>
                      <a:pt x="280" y="1078"/>
                      <a:pt x="276" y="1060"/>
                      <a:pt x="276" y="1042"/>
                    </a:cubicBezTo>
                    <a:cubicBezTo>
                      <a:pt x="276" y="1029"/>
                      <a:pt x="278" y="1015"/>
                      <a:pt x="282" y="1002"/>
                    </a:cubicBezTo>
                    <a:cubicBezTo>
                      <a:pt x="313" y="895"/>
                      <a:pt x="318" y="777"/>
                      <a:pt x="318" y="717"/>
                    </a:cubicBezTo>
                    <a:cubicBezTo>
                      <a:pt x="318" y="702"/>
                      <a:pt x="317" y="690"/>
                      <a:pt x="317" y="684"/>
                    </a:cubicBezTo>
                    <a:cubicBezTo>
                      <a:pt x="317" y="684"/>
                      <a:pt x="317" y="684"/>
                      <a:pt x="317" y="684"/>
                    </a:cubicBezTo>
                    <a:cubicBezTo>
                      <a:pt x="317" y="0"/>
                      <a:pt x="317" y="0"/>
                      <a:pt x="317" y="0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0" name="Freeform 152">
                <a:extLst>
                  <a:ext uri="{FF2B5EF4-FFF2-40B4-BE49-F238E27FC236}">
                    <a16:creationId xmlns:a16="http://schemas.microsoft.com/office/drawing/2014/main" id="{D690748E-F893-4818-8C31-E5292D6B4E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9" y="789"/>
                <a:ext cx="218" cy="76"/>
              </a:xfrm>
              <a:custGeom>
                <a:avLst/>
                <a:gdLst>
                  <a:gd name="T0" fmla="*/ 25 w 317"/>
                  <a:gd name="T1" fmla="*/ 1 h 110"/>
                  <a:gd name="T2" fmla="*/ 9 w 317"/>
                  <a:gd name="T3" fmla="*/ 8 h 110"/>
                  <a:gd name="T4" fmla="*/ 0 w 317"/>
                  <a:gd name="T5" fmla="*/ 19 h 110"/>
                  <a:gd name="T6" fmla="*/ 0 w 317"/>
                  <a:gd name="T7" fmla="*/ 19 h 110"/>
                  <a:gd name="T8" fmla="*/ 0 w 317"/>
                  <a:gd name="T9" fmla="*/ 30 h 110"/>
                  <a:gd name="T10" fmla="*/ 10 w 317"/>
                  <a:gd name="T11" fmla="*/ 35 h 110"/>
                  <a:gd name="T12" fmla="*/ 12 w 317"/>
                  <a:gd name="T13" fmla="*/ 37 h 110"/>
                  <a:gd name="T14" fmla="*/ 12 w 317"/>
                  <a:gd name="T15" fmla="*/ 28 h 110"/>
                  <a:gd name="T16" fmla="*/ 6 w 317"/>
                  <a:gd name="T17" fmla="*/ 18 h 110"/>
                  <a:gd name="T18" fmla="*/ 25 w 317"/>
                  <a:gd name="T19" fmla="*/ 1 h 110"/>
                  <a:gd name="T20" fmla="*/ 77 w 317"/>
                  <a:gd name="T21" fmla="*/ 0 h 110"/>
                  <a:gd name="T22" fmla="*/ 98 w 317"/>
                  <a:gd name="T23" fmla="*/ 18 h 110"/>
                  <a:gd name="T24" fmla="*/ 91 w 317"/>
                  <a:gd name="T25" fmla="*/ 28 h 110"/>
                  <a:gd name="T26" fmla="*/ 91 w 317"/>
                  <a:gd name="T27" fmla="*/ 37 h 110"/>
                  <a:gd name="T28" fmla="*/ 99 w 317"/>
                  <a:gd name="T29" fmla="*/ 32 h 110"/>
                  <a:gd name="T30" fmla="*/ 99 w 317"/>
                  <a:gd name="T31" fmla="*/ 12 h 110"/>
                  <a:gd name="T32" fmla="*/ 100 w 317"/>
                  <a:gd name="T33" fmla="*/ 15 h 110"/>
                  <a:gd name="T34" fmla="*/ 100 w 317"/>
                  <a:gd name="T35" fmla="*/ 31 h 110"/>
                  <a:gd name="T36" fmla="*/ 103 w 317"/>
                  <a:gd name="T37" fmla="*/ 29 h 110"/>
                  <a:gd name="T38" fmla="*/ 103 w 317"/>
                  <a:gd name="T39" fmla="*/ 19 h 110"/>
                  <a:gd name="T40" fmla="*/ 103 w 317"/>
                  <a:gd name="T41" fmla="*/ 19 h 110"/>
                  <a:gd name="T42" fmla="*/ 103 w 317"/>
                  <a:gd name="T43" fmla="*/ 19 h 110"/>
                  <a:gd name="T44" fmla="*/ 103 w 317"/>
                  <a:gd name="T45" fmla="*/ 19 h 110"/>
                  <a:gd name="T46" fmla="*/ 102 w 317"/>
                  <a:gd name="T47" fmla="*/ 16 h 110"/>
                  <a:gd name="T48" fmla="*/ 96 w 317"/>
                  <a:gd name="T49" fmla="*/ 8 h 110"/>
                  <a:gd name="T50" fmla="*/ 77 w 317"/>
                  <a:gd name="T51" fmla="*/ 0 h 1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17" h="110">
                    <a:moveTo>
                      <a:pt x="77" y="1"/>
                    </a:moveTo>
                    <a:cubicBezTo>
                      <a:pt x="54" y="7"/>
                      <a:pt x="38" y="16"/>
                      <a:pt x="27" y="25"/>
                    </a:cubicBezTo>
                    <a:cubicBezTo>
                      <a:pt x="6" y="41"/>
                      <a:pt x="1" y="58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8" y="96"/>
                      <a:pt x="18" y="102"/>
                      <a:pt x="30" y="107"/>
                    </a:cubicBezTo>
                    <a:cubicBezTo>
                      <a:pt x="32" y="108"/>
                      <a:pt x="34" y="109"/>
                      <a:pt x="36" y="110"/>
                    </a:cubicBezTo>
                    <a:cubicBezTo>
                      <a:pt x="36" y="84"/>
                      <a:pt x="36" y="84"/>
                      <a:pt x="36" y="84"/>
                    </a:cubicBezTo>
                    <a:cubicBezTo>
                      <a:pt x="24" y="75"/>
                      <a:pt x="17" y="64"/>
                      <a:pt x="17" y="53"/>
                    </a:cubicBezTo>
                    <a:cubicBezTo>
                      <a:pt x="17" y="31"/>
                      <a:pt x="41" y="13"/>
                      <a:pt x="77" y="1"/>
                    </a:cubicBezTo>
                    <a:moveTo>
                      <a:pt x="237" y="0"/>
                    </a:moveTo>
                    <a:cubicBezTo>
                      <a:pt x="275" y="12"/>
                      <a:pt x="300" y="31"/>
                      <a:pt x="300" y="53"/>
                    </a:cubicBezTo>
                    <a:cubicBezTo>
                      <a:pt x="300" y="65"/>
                      <a:pt x="292" y="76"/>
                      <a:pt x="279" y="86"/>
                    </a:cubicBezTo>
                    <a:cubicBezTo>
                      <a:pt x="279" y="110"/>
                      <a:pt x="279" y="110"/>
                      <a:pt x="279" y="110"/>
                    </a:cubicBezTo>
                    <a:cubicBezTo>
                      <a:pt x="288" y="106"/>
                      <a:pt x="297" y="102"/>
                      <a:pt x="304" y="97"/>
                    </a:cubicBezTo>
                    <a:cubicBezTo>
                      <a:pt x="304" y="36"/>
                      <a:pt x="304" y="36"/>
                      <a:pt x="304" y="36"/>
                    </a:cubicBezTo>
                    <a:cubicBezTo>
                      <a:pt x="309" y="44"/>
                      <a:pt x="309" y="44"/>
                      <a:pt x="309" y="44"/>
                    </a:cubicBezTo>
                    <a:cubicBezTo>
                      <a:pt x="309" y="94"/>
                      <a:pt x="309" y="94"/>
                      <a:pt x="309" y="94"/>
                    </a:cubicBezTo>
                    <a:cubicBezTo>
                      <a:pt x="312" y="92"/>
                      <a:pt x="314" y="90"/>
                      <a:pt x="317" y="88"/>
                    </a:cubicBezTo>
                    <a:cubicBezTo>
                      <a:pt x="317" y="59"/>
                      <a:pt x="317" y="59"/>
                      <a:pt x="317" y="59"/>
                    </a:cubicBezTo>
                    <a:cubicBezTo>
                      <a:pt x="317" y="59"/>
                      <a:pt x="317" y="59"/>
                      <a:pt x="317" y="59"/>
                    </a:cubicBezTo>
                    <a:cubicBezTo>
                      <a:pt x="317" y="58"/>
                      <a:pt x="317" y="58"/>
                      <a:pt x="317" y="58"/>
                    </a:cubicBezTo>
                    <a:cubicBezTo>
                      <a:pt x="317" y="58"/>
                      <a:pt x="317" y="57"/>
                      <a:pt x="317" y="56"/>
                    </a:cubicBezTo>
                    <a:cubicBezTo>
                      <a:pt x="316" y="55"/>
                      <a:pt x="315" y="52"/>
                      <a:pt x="314" y="49"/>
                    </a:cubicBezTo>
                    <a:cubicBezTo>
                      <a:pt x="311" y="43"/>
                      <a:pt x="306" y="35"/>
                      <a:pt x="296" y="26"/>
                    </a:cubicBezTo>
                    <a:cubicBezTo>
                      <a:pt x="284" y="17"/>
                      <a:pt x="265" y="7"/>
                      <a:pt x="237" y="0"/>
                    </a:cubicBezTo>
                  </a:path>
                </a:pathLst>
              </a:custGeom>
              <a:solidFill>
                <a:srgbClr val="B8B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1" name="Freeform 153">
                <a:extLst>
                  <a:ext uri="{FF2B5EF4-FFF2-40B4-BE49-F238E27FC236}">
                    <a16:creationId xmlns:a16="http://schemas.microsoft.com/office/drawing/2014/main" id="{672855C3-4BC5-4715-936D-ABA52D9AEE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9" y="850"/>
                <a:ext cx="218" cy="17"/>
              </a:xfrm>
              <a:custGeom>
                <a:avLst/>
                <a:gdLst>
                  <a:gd name="T0" fmla="*/ 99 w 317"/>
                  <a:gd name="T1" fmla="*/ 3 h 26"/>
                  <a:gd name="T2" fmla="*/ 91 w 317"/>
                  <a:gd name="T3" fmla="*/ 6 h 26"/>
                  <a:gd name="T4" fmla="*/ 91 w 317"/>
                  <a:gd name="T5" fmla="*/ 7 h 26"/>
                  <a:gd name="T6" fmla="*/ 93 w 317"/>
                  <a:gd name="T7" fmla="*/ 7 h 26"/>
                  <a:gd name="T8" fmla="*/ 99 w 317"/>
                  <a:gd name="T9" fmla="*/ 4 h 26"/>
                  <a:gd name="T10" fmla="*/ 99 w 317"/>
                  <a:gd name="T11" fmla="*/ 3 h 26"/>
                  <a:gd name="T12" fmla="*/ 0 w 317"/>
                  <a:gd name="T13" fmla="*/ 1 h 26"/>
                  <a:gd name="T14" fmla="*/ 0 w 317"/>
                  <a:gd name="T15" fmla="*/ 2 h 26"/>
                  <a:gd name="T16" fmla="*/ 12 w 317"/>
                  <a:gd name="T17" fmla="*/ 7 h 26"/>
                  <a:gd name="T18" fmla="*/ 12 w 317"/>
                  <a:gd name="T19" fmla="*/ 6 h 26"/>
                  <a:gd name="T20" fmla="*/ 10 w 317"/>
                  <a:gd name="T21" fmla="*/ 5 h 26"/>
                  <a:gd name="T22" fmla="*/ 0 w 317"/>
                  <a:gd name="T23" fmla="*/ 1 h 26"/>
                  <a:gd name="T24" fmla="*/ 103 w 317"/>
                  <a:gd name="T25" fmla="*/ 0 h 26"/>
                  <a:gd name="T26" fmla="*/ 100 w 317"/>
                  <a:gd name="T27" fmla="*/ 2 h 26"/>
                  <a:gd name="T28" fmla="*/ 100 w 317"/>
                  <a:gd name="T29" fmla="*/ 3 h 26"/>
                  <a:gd name="T30" fmla="*/ 103 w 317"/>
                  <a:gd name="T31" fmla="*/ 1 h 26"/>
                  <a:gd name="T32" fmla="*/ 103 w 317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7" h="26">
                    <a:moveTo>
                      <a:pt x="304" y="9"/>
                    </a:moveTo>
                    <a:cubicBezTo>
                      <a:pt x="297" y="14"/>
                      <a:pt x="288" y="18"/>
                      <a:pt x="279" y="22"/>
                    </a:cubicBezTo>
                    <a:cubicBezTo>
                      <a:pt x="279" y="26"/>
                      <a:pt x="279" y="26"/>
                      <a:pt x="279" y="26"/>
                    </a:cubicBezTo>
                    <a:cubicBezTo>
                      <a:pt x="281" y="25"/>
                      <a:pt x="284" y="24"/>
                      <a:pt x="287" y="23"/>
                    </a:cubicBezTo>
                    <a:cubicBezTo>
                      <a:pt x="293" y="20"/>
                      <a:pt x="299" y="17"/>
                      <a:pt x="304" y="14"/>
                    </a:cubicBezTo>
                    <a:cubicBezTo>
                      <a:pt x="304" y="9"/>
                      <a:pt x="304" y="9"/>
                      <a:pt x="304" y="9"/>
                    </a:cubicBezTo>
                    <a:moveTo>
                      <a:pt x="0" y="2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0" y="14"/>
                      <a:pt x="22" y="21"/>
                      <a:pt x="36" y="26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4" y="21"/>
                      <a:pt x="32" y="20"/>
                      <a:pt x="30" y="19"/>
                    </a:cubicBezTo>
                    <a:cubicBezTo>
                      <a:pt x="18" y="14"/>
                      <a:pt x="8" y="8"/>
                      <a:pt x="0" y="2"/>
                    </a:cubicBezTo>
                    <a:moveTo>
                      <a:pt x="317" y="0"/>
                    </a:moveTo>
                    <a:cubicBezTo>
                      <a:pt x="314" y="2"/>
                      <a:pt x="312" y="4"/>
                      <a:pt x="309" y="6"/>
                    </a:cubicBezTo>
                    <a:cubicBezTo>
                      <a:pt x="309" y="11"/>
                      <a:pt x="309" y="11"/>
                      <a:pt x="309" y="11"/>
                    </a:cubicBezTo>
                    <a:cubicBezTo>
                      <a:pt x="312" y="9"/>
                      <a:pt x="314" y="7"/>
                      <a:pt x="317" y="5"/>
                    </a:cubicBezTo>
                    <a:cubicBezTo>
                      <a:pt x="317" y="0"/>
                      <a:pt x="317" y="0"/>
                      <a:pt x="317" y="0"/>
                    </a:cubicBezTo>
                  </a:path>
                </a:pathLst>
              </a:custGeom>
              <a:solidFill>
                <a:srgbClr val="A2A4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2" name="Freeform 154">
                <a:extLst>
                  <a:ext uri="{FF2B5EF4-FFF2-40B4-BE49-F238E27FC236}">
                    <a16:creationId xmlns:a16="http://schemas.microsoft.com/office/drawing/2014/main" id="{0DFB64E4-A042-4308-8F77-097AAFBCC1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11" y="784"/>
                <a:ext cx="194" cy="64"/>
              </a:xfrm>
              <a:custGeom>
                <a:avLst/>
                <a:gdLst>
                  <a:gd name="T0" fmla="*/ 66 w 283"/>
                  <a:gd name="T1" fmla="*/ 1 h 94"/>
                  <a:gd name="T2" fmla="*/ 66 w 283"/>
                  <a:gd name="T3" fmla="*/ 7 h 94"/>
                  <a:gd name="T4" fmla="*/ 69 w 283"/>
                  <a:gd name="T5" fmla="*/ 7 h 94"/>
                  <a:gd name="T6" fmla="*/ 69 w 283"/>
                  <a:gd name="T7" fmla="*/ 7 h 94"/>
                  <a:gd name="T8" fmla="*/ 69 w 283"/>
                  <a:gd name="T9" fmla="*/ 7 h 94"/>
                  <a:gd name="T10" fmla="*/ 71 w 283"/>
                  <a:gd name="T11" fmla="*/ 8 h 94"/>
                  <a:gd name="T12" fmla="*/ 84 w 283"/>
                  <a:gd name="T13" fmla="*/ 20 h 94"/>
                  <a:gd name="T14" fmla="*/ 84 w 283"/>
                  <a:gd name="T15" fmla="*/ 21 h 94"/>
                  <a:gd name="T16" fmla="*/ 84 w 283"/>
                  <a:gd name="T17" fmla="*/ 21 h 94"/>
                  <a:gd name="T18" fmla="*/ 84 w 283"/>
                  <a:gd name="T19" fmla="*/ 30 h 94"/>
                  <a:gd name="T20" fmla="*/ 91 w 283"/>
                  <a:gd name="T21" fmla="*/ 20 h 94"/>
                  <a:gd name="T22" fmla="*/ 71 w 283"/>
                  <a:gd name="T23" fmla="*/ 2 h 94"/>
                  <a:gd name="T24" fmla="*/ 66 w 283"/>
                  <a:gd name="T25" fmla="*/ 1 h 94"/>
                  <a:gd name="T26" fmla="*/ 53 w 283"/>
                  <a:gd name="T27" fmla="*/ 1 h 94"/>
                  <a:gd name="T28" fmla="*/ 53 w 283"/>
                  <a:gd name="T29" fmla="*/ 5 h 94"/>
                  <a:gd name="T30" fmla="*/ 60 w 283"/>
                  <a:gd name="T31" fmla="*/ 5 h 94"/>
                  <a:gd name="T32" fmla="*/ 60 w 283"/>
                  <a:gd name="T33" fmla="*/ 5 h 94"/>
                  <a:gd name="T34" fmla="*/ 60 w 283"/>
                  <a:gd name="T35" fmla="*/ 5 h 94"/>
                  <a:gd name="T36" fmla="*/ 60 w 283"/>
                  <a:gd name="T37" fmla="*/ 5 h 94"/>
                  <a:gd name="T38" fmla="*/ 62 w 283"/>
                  <a:gd name="T39" fmla="*/ 5 h 94"/>
                  <a:gd name="T40" fmla="*/ 62 w 283"/>
                  <a:gd name="T41" fmla="*/ 1 h 94"/>
                  <a:gd name="T42" fmla="*/ 65 w 283"/>
                  <a:gd name="T43" fmla="*/ 1 h 94"/>
                  <a:gd name="T44" fmla="*/ 53 w 283"/>
                  <a:gd name="T45" fmla="*/ 1 h 94"/>
                  <a:gd name="T46" fmla="*/ 45 w 283"/>
                  <a:gd name="T47" fmla="*/ 0 h 94"/>
                  <a:gd name="T48" fmla="*/ 19 w 283"/>
                  <a:gd name="T49" fmla="*/ 3 h 94"/>
                  <a:gd name="T50" fmla="*/ 0 w 283"/>
                  <a:gd name="T51" fmla="*/ 20 h 94"/>
                  <a:gd name="T52" fmla="*/ 6 w 283"/>
                  <a:gd name="T53" fmla="*/ 29 h 94"/>
                  <a:gd name="T54" fmla="*/ 6 w 283"/>
                  <a:gd name="T55" fmla="*/ 21 h 94"/>
                  <a:gd name="T56" fmla="*/ 6 w 283"/>
                  <a:gd name="T57" fmla="*/ 20 h 94"/>
                  <a:gd name="T58" fmla="*/ 8 w 283"/>
                  <a:gd name="T59" fmla="*/ 16 h 94"/>
                  <a:gd name="T60" fmla="*/ 14 w 283"/>
                  <a:gd name="T61" fmla="*/ 10 h 94"/>
                  <a:gd name="T62" fmla="*/ 14 w 283"/>
                  <a:gd name="T63" fmla="*/ 10 h 94"/>
                  <a:gd name="T64" fmla="*/ 15 w 283"/>
                  <a:gd name="T65" fmla="*/ 10 h 94"/>
                  <a:gd name="T66" fmla="*/ 19 w 283"/>
                  <a:gd name="T67" fmla="*/ 8 h 94"/>
                  <a:gd name="T68" fmla="*/ 20 w 283"/>
                  <a:gd name="T69" fmla="*/ 7 h 94"/>
                  <a:gd name="T70" fmla="*/ 32 w 283"/>
                  <a:gd name="T71" fmla="*/ 5 h 94"/>
                  <a:gd name="T72" fmla="*/ 32 w 283"/>
                  <a:gd name="T73" fmla="*/ 5 h 94"/>
                  <a:gd name="T74" fmla="*/ 32 w 283"/>
                  <a:gd name="T75" fmla="*/ 5 h 94"/>
                  <a:gd name="T76" fmla="*/ 40 w 283"/>
                  <a:gd name="T77" fmla="*/ 5 h 94"/>
                  <a:gd name="T78" fmla="*/ 40 w 283"/>
                  <a:gd name="T79" fmla="*/ 5 h 94"/>
                  <a:gd name="T80" fmla="*/ 40 w 283"/>
                  <a:gd name="T81" fmla="*/ 5 h 94"/>
                  <a:gd name="T82" fmla="*/ 43 w 283"/>
                  <a:gd name="T83" fmla="*/ 5 h 94"/>
                  <a:gd name="T84" fmla="*/ 49 w 283"/>
                  <a:gd name="T85" fmla="*/ 5 h 94"/>
                  <a:gd name="T86" fmla="*/ 49 w 283"/>
                  <a:gd name="T87" fmla="*/ 1 h 94"/>
                  <a:gd name="T88" fmla="*/ 45 w 283"/>
                  <a:gd name="T89" fmla="*/ 0 h 9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3" h="94">
                    <a:moveTo>
                      <a:pt x="204" y="5"/>
                    </a:moveTo>
                    <a:cubicBezTo>
                      <a:pt x="204" y="20"/>
                      <a:pt x="204" y="20"/>
                      <a:pt x="204" y="20"/>
                    </a:cubicBezTo>
                    <a:cubicBezTo>
                      <a:pt x="207" y="21"/>
                      <a:pt x="210" y="21"/>
                      <a:pt x="213" y="22"/>
                    </a:cubicBezTo>
                    <a:cubicBezTo>
                      <a:pt x="214" y="23"/>
                      <a:pt x="214" y="23"/>
                      <a:pt x="214" y="24"/>
                    </a:cubicBezTo>
                    <a:cubicBezTo>
                      <a:pt x="214" y="24"/>
                      <a:pt x="214" y="24"/>
                      <a:pt x="214" y="24"/>
                    </a:cubicBezTo>
                    <a:cubicBezTo>
                      <a:pt x="217" y="25"/>
                      <a:pt x="219" y="26"/>
                      <a:pt x="222" y="27"/>
                    </a:cubicBezTo>
                    <a:cubicBezTo>
                      <a:pt x="247" y="36"/>
                      <a:pt x="262" y="49"/>
                      <a:pt x="262" y="63"/>
                    </a:cubicBezTo>
                    <a:cubicBezTo>
                      <a:pt x="262" y="64"/>
                      <a:pt x="262" y="65"/>
                      <a:pt x="262" y="66"/>
                    </a:cubicBezTo>
                    <a:cubicBezTo>
                      <a:pt x="262" y="67"/>
                      <a:pt x="262" y="67"/>
                      <a:pt x="262" y="67"/>
                    </a:cubicBezTo>
                    <a:cubicBezTo>
                      <a:pt x="262" y="94"/>
                      <a:pt x="262" y="94"/>
                      <a:pt x="262" y="94"/>
                    </a:cubicBezTo>
                    <a:cubicBezTo>
                      <a:pt x="275" y="84"/>
                      <a:pt x="283" y="73"/>
                      <a:pt x="283" y="61"/>
                    </a:cubicBezTo>
                    <a:cubicBezTo>
                      <a:pt x="283" y="39"/>
                      <a:pt x="258" y="20"/>
                      <a:pt x="220" y="8"/>
                    </a:cubicBezTo>
                    <a:cubicBezTo>
                      <a:pt x="215" y="7"/>
                      <a:pt x="209" y="6"/>
                      <a:pt x="204" y="5"/>
                    </a:cubicBezTo>
                    <a:moveTo>
                      <a:pt x="164" y="1"/>
                    </a:moveTo>
                    <a:cubicBezTo>
                      <a:pt x="164" y="16"/>
                      <a:pt x="164" y="16"/>
                      <a:pt x="164" y="16"/>
                    </a:cubicBezTo>
                    <a:cubicBezTo>
                      <a:pt x="172" y="16"/>
                      <a:pt x="178" y="17"/>
                      <a:pt x="185" y="18"/>
                    </a:cubicBezTo>
                    <a:cubicBezTo>
                      <a:pt x="185" y="18"/>
                      <a:pt x="185" y="18"/>
                      <a:pt x="185" y="18"/>
                    </a:cubicBezTo>
                    <a:cubicBezTo>
                      <a:pt x="185" y="17"/>
                      <a:pt x="185" y="17"/>
                      <a:pt x="186" y="17"/>
                    </a:cubicBezTo>
                    <a:cubicBezTo>
                      <a:pt x="186" y="17"/>
                      <a:pt x="186" y="17"/>
                      <a:pt x="186" y="17"/>
                    </a:cubicBezTo>
                    <a:cubicBezTo>
                      <a:pt x="188" y="17"/>
                      <a:pt x="190" y="17"/>
                      <a:pt x="192" y="18"/>
                    </a:cubicBezTo>
                    <a:cubicBezTo>
                      <a:pt x="191" y="4"/>
                      <a:pt x="191" y="4"/>
                      <a:pt x="191" y="4"/>
                    </a:cubicBezTo>
                    <a:cubicBezTo>
                      <a:pt x="201" y="5"/>
                      <a:pt x="201" y="5"/>
                      <a:pt x="201" y="5"/>
                    </a:cubicBezTo>
                    <a:cubicBezTo>
                      <a:pt x="190" y="3"/>
                      <a:pt x="178" y="2"/>
                      <a:pt x="164" y="1"/>
                    </a:cubicBezTo>
                    <a:moveTo>
                      <a:pt x="138" y="0"/>
                    </a:moveTo>
                    <a:cubicBezTo>
                      <a:pt x="106" y="0"/>
                      <a:pt x="80" y="4"/>
                      <a:pt x="60" y="9"/>
                    </a:cubicBezTo>
                    <a:cubicBezTo>
                      <a:pt x="24" y="21"/>
                      <a:pt x="0" y="39"/>
                      <a:pt x="0" y="61"/>
                    </a:cubicBezTo>
                    <a:cubicBezTo>
                      <a:pt x="0" y="72"/>
                      <a:pt x="7" y="83"/>
                      <a:pt x="19" y="92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19" y="67"/>
                      <a:pt x="19" y="66"/>
                      <a:pt x="19" y="65"/>
                    </a:cubicBezTo>
                    <a:cubicBezTo>
                      <a:pt x="19" y="61"/>
                      <a:pt x="19" y="56"/>
                      <a:pt x="23" y="50"/>
                    </a:cubicBezTo>
                    <a:cubicBezTo>
                      <a:pt x="26" y="43"/>
                      <a:pt x="32" y="36"/>
                      <a:pt x="44" y="30"/>
                    </a:cubicBezTo>
                    <a:cubicBezTo>
                      <a:pt x="44" y="30"/>
                      <a:pt x="44" y="30"/>
                      <a:pt x="45" y="30"/>
                    </a:cubicBezTo>
                    <a:cubicBezTo>
                      <a:pt x="45" y="30"/>
                      <a:pt x="46" y="30"/>
                      <a:pt x="46" y="31"/>
                    </a:cubicBezTo>
                    <a:cubicBezTo>
                      <a:pt x="50" y="29"/>
                      <a:pt x="55" y="27"/>
                      <a:pt x="60" y="25"/>
                    </a:cubicBezTo>
                    <a:cubicBezTo>
                      <a:pt x="60" y="24"/>
                      <a:pt x="60" y="24"/>
                      <a:pt x="61" y="23"/>
                    </a:cubicBezTo>
                    <a:cubicBezTo>
                      <a:pt x="71" y="20"/>
                      <a:pt x="83" y="18"/>
                      <a:pt x="98" y="16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98" y="16"/>
                      <a:pt x="99" y="16"/>
                      <a:pt x="99" y="17"/>
                    </a:cubicBezTo>
                    <a:cubicBezTo>
                      <a:pt x="106" y="16"/>
                      <a:pt x="114" y="16"/>
                      <a:pt x="123" y="15"/>
                    </a:cubicBezTo>
                    <a:cubicBezTo>
                      <a:pt x="123" y="15"/>
                      <a:pt x="123" y="15"/>
                      <a:pt x="123" y="15"/>
                    </a:cubicBezTo>
                    <a:cubicBezTo>
                      <a:pt x="123" y="14"/>
                      <a:pt x="123" y="14"/>
                      <a:pt x="124" y="14"/>
                    </a:cubicBezTo>
                    <a:cubicBezTo>
                      <a:pt x="124" y="14"/>
                      <a:pt x="127" y="14"/>
                      <a:pt x="132" y="14"/>
                    </a:cubicBezTo>
                    <a:cubicBezTo>
                      <a:pt x="138" y="14"/>
                      <a:pt x="145" y="14"/>
                      <a:pt x="153" y="14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48" y="0"/>
                      <a:pt x="143" y="0"/>
                      <a:pt x="138" y="0"/>
                    </a:cubicBezTo>
                  </a:path>
                </a:pathLst>
              </a:custGeom>
              <a:solidFill>
                <a:srgbClr val="B2B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3" name="Freeform 155">
                <a:extLst>
                  <a:ext uri="{FF2B5EF4-FFF2-40B4-BE49-F238E27FC236}">
                    <a16:creationId xmlns:a16="http://schemas.microsoft.com/office/drawing/2014/main" id="{E4BA542D-0AA9-4D81-AD13-CC45E7D6C9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0" y="1591"/>
                <a:ext cx="683" cy="1743"/>
              </a:xfrm>
              <a:custGeom>
                <a:avLst/>
                <a:gdLst>
                  <a:gd name="T0" fmla="*/ 21 w 995"/>
                  <a:gd name="T1" fmla="*/ 733 h 2542"/>
                  <a:gd name="T2" fmla="*/ 27 w 995"/>
                  <a:gd name="T3" fmla="*/ 733 h 2542"/>
                  <a:gd name="T4" fmla="*/ 37 w 995"/>
                  <a:gd name="T5" fmla="*/ 730 h 2542"/>
                  <a:gd name="T6" fmla="*/ 170 w 995"/>
                  <a:gd name="T7" fmla="*/ 738 h 2542"/>
                  <a:gd name="T8" fmla="*/ 206 w 995"/>
                  <a:gd name="T9" fmla="*/ 776 h 2542"/>
                  <a:gd name="T10" fmla="*/ 214 w 995"/>
                  <a:gd name="T11" fmla="*/ 817 h 2542"/>
                  <a:gd name="T12" fmla="*/ 209 w 995"/>
                  <a:gd name="T13" fmla="*/ 767 h 2542"/>
                  <a:gd name="T14" fmla="*/ 151 w 995"/>
                  <a:gd name="T15" fmla="*/ 730 h 2542"/>
                  <a:gd name="T16" fmla="*/ 5 w 995"/>
                  <a:gd name="T17" fmla="*/ 684 h 2542"/>
                  <a:gd name="T18" fmla="*/ 10 w 995"/>
                  <a:gd name="T19" fmla="*/ 733 h 2542"/>
                  <a:gd name="T20" fmla="*/ 7 w 995"/>
                  <a:gd name="T21" fmla="*/ 730 h 2542"/>
                  <a:gd name="T22" fmla="*/ 1 w 995"/>
                  <a:gd name="T23" fmla="*/ 709 h 2542"/>
                  <a:gd name="T24" fmla="*/ 3 w 995"/>
                  <a:gd name="T25" fmla="*/ 695 h 2542"/>
                  <a:gd name="T26" fmla="*/ 8 w 995"/>
                  <a:gd name="T27" fmla="*/ 687 h 2542"/>
                  <a:gd name="T28" fmla="*/ 14 w 995"/>
                  <a:gd name="T29" fmla="*/ 687 h 2542"/>
                  <a:gd name="T30" fmla="*/ 27 w 995"/>
                  <a:gd name="T31" fmla="*/ 683 h 2542"/>
                  <a:gd name="T32" fmla="*/ 20 w 995"/>
                  <a:gd name="T33" fmla="*/ 91 h 2542"/>
                  <a:gd name="T34" fmla="*/ 20 w 995"/>
                  <a:gd name="T35" fmla="*/ 91 h 2542"/>
                  <a:gd name="T36" fmla="*/ 32 w 995"/>
                  <a:gd name="T37" fmla="*/ 94 h 2542"/>
                  <a:gd name="T38" fmla="*/ 124 w 995"/>
                  <a:gd name="T39" fmla="*/ 91 h 2542"/>
                  <a:gd name="T40" fmla="*/ 122 w 995"/>
                  <a:gd name="T41" fmla="*/ 94 h 2542"/>
                  <a:gd name="T42" fmla="*/ 167 w 995"/>
                  <a:gd name="T43" fmla="*/ 133 h 2542"/>
                  <a:gd name="T44" fmla="*/ 167 w 995"/>
                  <a:gd name="T45" fmla="*/ 638 h 2542"/>
                  <a:gd name="T46" fmla="*/ 166 w 995"/>
                  <a:gd name="T47" fmla="*/ 643 h 2542"/>
                  <a:gd name="T48" fmla="*/ 145 w 995"/>
                  <a:gd name="T49" fmla="*/ 678 h 2542"/>
                  <a:gd name="T50" fmla="*/ 37 w 995"/>
                  <a:gd name="T51" fmla="*/ 687 h 2542"/>
                  <a:gd name="T52" fmla="*/ 185 w 995"/>
                  <a:gd name="T53" fmla="*/ 641 h 2542"/>
                  <a:gd name="T54" fmla="*/ 185 w 995"/>
                  <a:gd name="T55" fmla="*/ 312 h 2542"/>
                  <a:gd name="T56" fmla="*/ 126 w 995"/>
                  <a:gd name="T57" fmla="*/ 91 h 2542"/>
                  <a:gd name="T58" fmla="*/ 5 w 995"/>
                  <a:gd name="T59" fmla="*/ 46 h 2542"/>
                  <a:gd name="T60" fmla="*/ 10 w 995"/>
                  <a:gd name="T61" fmla="*/ 94 h 2542"/>
                  <a:gd name="T62" fmla="*/ 3 w 995"/>
                  <a:gd name="T63" fmla="*/ 84 h 2542"/>
                  <a:gd name="T64" fmla="*/ 7 w 995"/>
                  <a:gd name="T65" fmla="*/ 48 h 2542"/>
                  <a:gd name="T66" fmla="*/ 10 w 995"/>
                  <a:gd name="T67" fmla="*/ 45 h 2542"/>
                  <a:gd name="T68" fmla="*/ 16 w 995"/>
                  <a:gd name="T69" fmla="*/ 47 h 2542"/>
                  <a:gd name="T70" fmla="*/ 27 w 995"/>
                  <a:gd name="T71" fmla="*/ 45 h 2542"/>
                  <a:gd name="T72" fmla="*/ 270 w 995"/>
                  <a:gd name="T73" fmla="*/ 1 h 2542"/>
                  <a:gd name="T74" fmla="*/ 303 w 995"/>
                  <a:gd name="T75" fmla="*/ 135 h 2542"/>
                  <a:gd name="T76" fmla="*/ 303 w 995"/>
                  <a:gd name="T77" fmla="*/ 638 h 2542"/>
                  <a:gd name="T78" fmla="*/ 274 w 995"/>
                  <a:gd name="T79" fmla="*/ 776 h 2542"/>
                  <a:gd name="T80" fmla="*/ 280 w 995"/>
                  <a:gd name="T81" fmla="*/ 791 h 2542"/>
                  <a:gd name="T82" fmla="*/ 322 w 995"/>
                  <a:gd name="T83" fmla="*/ 651 h 2542"/>
                  <a:gd name="T84" fmla="*/ 321 w 995"/>
                  <a:gd name="T85" fmla="*/ 638 h 2542"/>
                  <a:gd name="T86" fmla="*/ 312 w 995"/>
                  <a:gd name="T87" fmla="*/ 37 h 2542"/>
                  <a:gd name="T88" fmla="*/ 286 w 995"/>
                  <a:gd name="T89" fmla="*/ 7 h 2542"/>
                  <a:gd name="T90" fmla="*/ 274 w 995"/>
                  <a:gd name="T91" fmla="*/ 1 h 2542"/>
                  <a:gd name="T92" fmla="*/ 270 w 995"/>
                  <a:gd name="T93" fmla="*/ 1 h 2542"/>
                  <a:gd name="T94" fmla="*/ 214 w 995"/>
                  <a:gd name="T95" fmla="*/ 1 h 2542"/>
                  <a:gd name="T96" fmla="*/ 201 w 995"/>
                  <a:gd name="T97" fmla="*/ 7 h 2542"/>
                  <a:gd name="T98" fmla="*/ 149 w 995"/>
                  <a:gd name="T99" fmla="*/ 45 h 2542"/>
                  <a:gd name="T100" fmla="*/ 106 w 995"/>
                  <a:gd name="T101" fmla="*/ 47 h 2542"/>
                  <a:gd name="T102" fmla="*/ 199 w 995"/>
                  <a:gd name="T103" fmla="*/ 23 h 254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95" h="2542">
                    <a:moveTo>
                      <a:pt x="61" y="2264"/>
                    </a:moveTo>
                    <a:cubicBezTo>
                      <a:pt x="56" y="2264"/>
                      <a:pt x="51" y="2264"/>
                      <a:pt x="46" y="2264"/>
                    </a:cubicBezTo>
                    <a:cubicBezTo>
                      <a:pt x="48" y="2268"/>
                      <a:pt x="49" y="2271"/>
                      <a:pt x="50" y="2273"/>
                    </a:cubicBezTo>
                    <a:cubicBezTo>
                      <a:pt x="55" y="2273"/>
                      <a:pt x="60" y="2273"/>
                      <a:pt x="65" y="2273"/>
                    </a:cubicBezTo>
                    <a:cubicBezTo>
                      <a:pt x="64" y="2271"/>
                      <a:pt x="63" y="2268"/>
                      <a:pt x="61" y="2264"/>
                    </a:cubicBezTo>
                    <a:moveTo>
                      <a:pt x="96" y="2264"/>
                    </a:moveTo>
                    <a:cubicBezTo>
                      <a:pt x="91" y="2264"/>
                      <a:pt x="86" y="2264"/>
                      <a:pt x="81" y="2264"/>
                    </a:cubicBezTo>
                    <a:cubicBezTo>
                      <a:pt x="82" y="2268"/>
                      <a:pt x="84" y="2271"/>
                      <a:pt x="85" y="2273"/>
                    </a:cubicBezTo>
                    <a:cubicBezTo>
                      <a:pt x="90" y="2273"/>
                      <a:pt x="95" y="2273"/>
                      <a:pt x="100" y="2273"/>
                    </a:cubicBezTo>
                    <a:cubicBezTo>
                      <a:pt x="99" y="2271"/>
                      <a:pt x="97" y="2268"/>
                      <a:pt x="96" y="2264"/>
                    </a:cubicBezTo>
                    <a:moveTo>
                      <a:pt x="468" y="2264"/>
                    </a:moveTo>
                    <a:cubicBezTo>
                      <a:pt x="430" y="2264"/>
                      <a:pt x="234" y="2264"/>
                      <a:pt x="115" y="2264"/>
                    </a:cubicBezTo>
                    <a:cubicBezTo>
                      <a:pt x="117" y="2268"/>
                      <a:pt x="118" y="2271"/>
                      <a:pt x="119" y="2273"/>
                    </a:cubicBezTo>
                    <a:cubicBezTo>
                      <a:pt x="149" y="2273"/>
                      <a:pt x="183" y="2273"/>
                      <a:pt x="217" y="2273"/>
                    </a:cubicBezTo>
                    <a:cubicBezTo>
                      <a:pt x="322" y="2273"/>
                      <a:pt x="433" y="2273"/>
                      <a:pt x="461" y="2273"/>
                    </a:cubicBezTo>
                    <a:cubicBezTo>
                      <a:pt x="487" y="2273"/>
                      <a:pt x="508" y="2280"/>
                      <a:pt x="524" y="2290"/>
                    </a:cubicBezTo>
                    <a:cubicBezTo>
                      <a:pt x="540" y="2301"/>
                      <a:pt x="551" y="2313"/>
                      <a:pt x="558" y="2323"/>
                    </a:cubicBezTo>
                    <a:cubicBezTo>
                      <a:pt x="564" y="2331"/>
                      <a:pt x="567" y="2335"/>
                      <a:pt x="567" y="2336"/>
                    </a:cubicBezTo>
                    <a:cubicBezTo>
                      <a:pt x="580" y="2353"/>
                      <a:pt x="595" y="2364"/>
                      <a:pt x="613" y="2375"/>
                    </a:cubicBezTo>
                    <a:cubicBezTo>
                      <a:pt x="625" y="2382"/>
                      <a:pt x="632" y="2394"/>
                      <a:pt x="637" y="2407"/>
                    </a:cubicBezTo>
                    <a:cubicBezTo>
                      <a:pt x="642" y="2421"/>
                      <a:pt x="643" y="2437"/>
                      <a:pt x="643" y="2454"/>
                    </a:cubicBezTo>
                    <a:cubicBezTo>
                      <a:pt x="643" y="2485"/>
                      <a:pt x="637" y="2518"/>
                      <a:pt x="632" y="2540"/>
                    </a:cubicBezTo>
                    <a:cubicBezTo>
                      <a:pt x="636" y="2539"/>
                      <a:pt x="640" y="2538"/>
                      <a:pt x="643" y="2537"/>
                    </a:cubicBezTo>
                    <a:cubicBezTo>
                      <a:pt x="649" y="2535"/>
                      <a:pt x="656" y="2534"/>
                      <a:pt x="662" y="2533"/>
                    </a:cubicBezTo>
                    <a:cubicBezTo>
                      <a:pt x="662" y="2532"/>
                      <a:pt x="662" y="2531"/>
                      <a:pt x="662" y="2530"/>
                    </a:cubicBezTo>
                    <a:cubicBezTo>
                      <a:pt x="666" y="2509"/>
                      <a:pt x="669" y="2481"/>
                      <a:pt x="669" y="2454"/>
                    </a:cubicBezTo>
                    <a:cubicBezTo>
                      <a:pt x="669" y="2438"/>
                      <a:pt x="668" y="2422"/>
                      <a:pt x="664" y="2408"/>
                    </a:cubicBezTo>
                    <a:cubicBezTo>
                      <a:pt x="661" y="2395"/>
                      <a:pt x="656" y="2384"/>
                      <a:pt x="647" y="2378"/>
                    </a:cubicBezTo>
                    <a:cubicBezTo>
                      <a:pt x="631" y="2365"/>
                      <a:pt x="613" y="2352"/>
                      <a:pt x="594" y="2329"/>
                    </a:cubicBezTo>
                    <a:cubicBezTo>
                      <a:pt x="591" y="2327"/>
                      <a:pt x="586" y="2322"/>
                      <a:pt x="580" y="2315"/>
                    </a:cubicBezTo>
                    <a:cubicBezTo>
                      <a:pt x="573" y="2309"/>
                      <a:pt x="563" y="2301"/>
                      <a:pt x="553" y="2293"/>
                    </a:cubicBezTo>
                    <a:cubicBezTo>
                      <a:pt x="531" y="2278"/>
                      <a:pt x="502" y="2264"/>
                      <a:pt x="468" y="2264"/>
                    </a:cubicBezTo>
                    <a:moveTo>
                      <a:pt x="31" y="2119"/>
                    </a:moveTo>
                    <a:cubicBezTo>
                      <a:pt x="17" y="2119"/>
                      <a:pt x="17" y="2119"/>
                      <a:pt x="17" y="2119"/>
                    </a:cubicBezTo>
                    <a:cubicBezTo>
                      <a:pt x="17" y="2119"/>
                      <a:pt x="16" y="2119"/>
                      <a:pt x="16" y="2120"/>
                    </a:cubicBezTo>
                    <a:cubicBezTo>
                      <a:pt x="16" y="2120"/>
                      <a:pt x="15" y="2122"/>
                      <a:pt x="15" y="2123"/>
                    </a:cubicBezTo>
                    <a:cubicBezTo>
                      <a:pt x="13" y="2127"/>
                      <a:pt x="11" y="2131"/>
                      <a:pt x="9" y="2138"/>
                    </a:cubicBezTo>
                    <a:cubicBezTo>
                      <a:pt x="5" y="2151"/>
                      <a:pt x="0" y="2171"/>
                      <a:pt x="0" y="2198"/>
                    </a:cubicBezTo>
                    <a:cubicBezTo>
                      <a:pt x="0" y="2244"/>
                      <a:pt x="14" y="2268"/>
                      <a:pt x="16" y="2273"/>
                    </a:cubicBezTo>
                    <a:cubicBezTo>
                      <a:pt x="19" y="2273"/>
                      <a:pt x="23" y="2273"/>
                      <a:pt x="31" y="2273"/>
                    </a:cubicBezTo>
                    <a:cubicBezTo>
                      <a:pt x="30" y="2271"/>
                      <a:pt x="28" y="2268"/>
                      <a:pt x="27" y="2264"/>
                    </a:cubicBezTo>
                    <a:cubicBezTo>
                      <a:pt x="24" y="2264"/>
                      <a:pt x="22" y="2264"/>
                      <a:pt x="22" y="2264"/>
                    </a:cubicBezTo>
                    <a:cubicBezTo>
                      <a:pt x="22" y="2264"/>
                      <a:pt x="22" y="2264"/>
                      <a:pt x="22" y="2264"/>
                    </a:cubicBezTo>
                    <a:cubicBezTo>
                      <a:pt x="22" y="2263"/>
                      <a:pt x="22" y="2263"/>
                      <a:pt x="22" y="2263"/>
                    </a:cubicBezTo>
                    <a:cubicBezTo>
                      <a:pt x="21" y="2263"/>
                      <a:pt x="15" y="2255"/>
                      <a:pt x="10" y="2239"/>
                    </a:cubicBezTo>
                    <a:cubicBezTo>
                      <a:pt x="9" y="2238"/>
                      <a:pt x="8" y="2238"/>
                      <a:pt x="8" y="2237"/>
                    </a:cubicBezTo>
                    <a:cubicBezTo>
                      <a:pt x="8" y="2236"/>
                      <a:pt x="8" y="2236"/>
                      <a:pt x="9" y="2235"/>
                    </a:cubicBezTo>
                    <a:cubicBezTo>
                      <a:pt x="6" y="2226"/>
                      <a:pt x="4" y="2214"/>
                      <a:pt x="4" y="2199"/>
                    </a:cubicBezTo>
                    <a:cubicBezTo>
                      <a:pt x="4" y="2195"/>
                      <a:pt x="4" y="2191"/>
                      <a:pt x="5" y="2187"/>
                    </a:cubicBezTo>
                    <a:cubicBezTo>
                      <a:pt x="5" y="2180"/>
                      <a:pt x="6" y="2173"/>
                      <a:pt x="7" y="2167"/>
                    </a:cubicBezTo>
                    <a:cubicBezTo>
                      <a:pt x="8" y="2163"/>
                      <a:pt x="9" y="2160"/>
                      <a:pt x="10" y="2157"/>
                    </a:cubicBezTo>
                    <a:cubicBezTo>
                      <a:pt x="10" y="2157"/>
                      <a:pt x="10" y="2157"/>
                      <a:pt x="10" y="2156"/>
                    </a:cubicBezTo>
                    <a:cubicBezTo>
                      <a:pt x="10" y="2156"/>
                      <a:pt x="10" y="2155"/>
                      <a:pt x="11" y="2155"/>
                    </a:cubicBezTo>
                    <a:cubicBezTo>
                      <a:pt x="16" y="2140"/>
                      <a:pt x="21" y="2132"/>
                      <a:pt x="22" y="2132"/>
                    </a:cubicBezTo>
                    <a:cubicBezTo>
                      <a:pt x="22" y="2131"/>
                      <a:pt x="22" y="2131"/>
                      <a:pt x="22" y="2131"/>
                    </a:cubicBezTo>
                    <a:cubicBezTo>
                      <a:pt x="25" y="2131"/>
                      <a:pt x="25" y="2131"/>
                      <a:pt x="25" y="2131"/>
                    </a:cubicBezTo>
                    <a:cubicBezTo>
                      <a:pt x="27" y="2126"/>
                      <a:pt x="29" y="2122"/>
                      <a:pt x="31" y="2119"/>
                    </a:cubicBezTo>
                    <a:moveTo>
                      <a:pt x="65" y="2119"/>
                    </a:moveTo>
                    <a:cubicBezTo>
                      <a:pt x="50" y="2119"/>
                      <a:pt x="50" y="2119"/>
                      <a:pt x="50" y="2119"/>
                    </a:cubicBezTo>
                    <a:cubicBezTo>
                      <a:pt x="48" y="2122"/>
                      <a:pt x="46" y="2126"/>
                      <a:pt x="44" y="2131"/>
                    </a:cubicBezTo>
                    <a:cubicBezTo>
                      <a:pt x="60" y="2131"/>
                      <a:pt x="60" y="2131"/>
                      <a:pt x="60" y="2131"/>
                    </a:cubicBezTo>
                    <a:cubicBezTo>
                      <a:pt x="62" y="2126"/>
                      <a:pt x="64" y="2122"/>
                      <a:pt x="65" y="2119"/>
                    </a:cubicBezTo>
                    <a:moveTo>
                      <a:pt x="100" y="2119"/>
                    </a:moveTo>
                    <a:cubicBezTo>
                      <a:pt x="84" y="2119"/>
                      <a:pt x="84" y="2119"/>
                      <a:pt x="84" y="2119"/>
                    </a:cubicBezTo>
                    <a:cubicBezTo>
                      <a:pt x="83" y="2122"/>
                      <a:pt x="81" y="2126"/>
                      <a:pt x="78" y="2131"/>
                    </a:cubicBezTo>
                    <a:cubicBezTo>
                      <a:pt x="94" y="2131"/>
                      <a:pt x="94" y="2131"/>
                      <a:pt x="94" y="2131"/>
                    </a:cubicBezTo>
                    <a:cubicBezTo>
                      <a:pt x="96" y="2126"/>
                      <a:pt x="98" y="2122"/>
                      <a:pt x="100" y="2119"/>
                    </a:cubicBezTo>
                    <a:moveTo>
                      <a:pt x="61" y="281"/>
                    </a:moveTo>
                    <a:cubicBezTo>
                      <a:pt x="45" y="281"/>
                      <a:pt x="45" y="281"/>
                      <a:pt x="45" y="281"/>
                    </a:cubicBezTo>
                    <a:cubicBezTo>
                      <a:pt x="48" y="286"/>
                      <a:pt x="49" y="290"/>
                      <a:pt x="50" y="292"/>
                    </a:cubicBezTo>
                    <a:cubicBezTo>
                      <a:pt x="66" y="292"/>
                      <a:pt x="66" y="292"/>
                      <a:pt x="66" y="292"/>
                    </a:cubicBezTo>
                    <a:cubicBezTo>
                      <a:pt x="65" y="290"/>
                      <a:pt x="63" y="286"/>
                      <a:pt x="61" y="281"/>
                    </a:cubicBezTo>
                    <a:moveTo>
                      <a:pt x="96" y="281"/>
                    </a:moveTo>
                    <a:cubicBezTo>
                      <a:pt x="80" y="281"/>
                      <a:pt x="80" y="281"/>
                      <a:pt x="80" y="281"/>
                    </a:cubicBezTo>
                    <a:cubicBezTo>
                      <a:pt x="82" y="286"/>
                      <a:pt x="84" y="290"/>
                      <a:pt x="85" y="292"/>
                    </a:cubicBezTo>
                    <a:cubicBezTo>
                      <a:pt x="101" y="292"/>
                      <a:pt x="101" y="292"/>
                      <a:pt x="101" y="292"/>
                    </a:cubicBezTo>
                    <a:cubicBezTo>
                      <a:pt x="100" y="290"/>
                      <a:pt x="98" y="286"/>
                      <a:pt x="96" y="281"/>
                    </a:cubicBezTo>
                    <a:moveTo>
                      <a:pt x="388" y="281"/>
                    </a:moveTo>
                    <a:cubicBezTo>
                      <a:pt x="386" y="281"/>
                      <a:pt x="384" y="281"/>
                      <a:pt x="384" y="281"/>
                    </a:cubicBezTo>
                    <a:cubicBezTo>
                      <a:pt x="384" y="281"/>
                      <a:pt x="384" y="281"/>
                      <a:pt x="384" y="281"/>
                    </a:cubicBezTo>
                    <a:cubicBezTo>
                      <a:pt x="114" y="281"/>
                      <a:pt x="114" y="281"/>
                      <a:pt x="114" y="281"/>
                    </a:cubicBezTo>
                    <a:cubicBezTo>
                      <a:pt x="117" y="286"/>
                      <a:pt x="118" y="290"/>
                      <a:pt x="119" y="292"/>
                    </a:cubicBezTo>
                    <a:cubicBezTo>
                      <a:pt x="378" y="292"/>
                      <a:pt x="378" y="292"/>
                      <a:pt x="378" y="292"/>
                    </a:cubicBezTo>
                    <a:cubicBezTo>
                      <a:pt x="378" y="292"/>
                      <a:pt x="378" y="292"/>
                      <a:pt x="379" y="292"/>
                    </a:cubicBezTo>
                    <a:cubicBezTo>
                      <a:pt x="383" y="292"/>
                      <a:pt x="403" y="292"/>
                      <a:pt x="426" y="298"/>
                    </a:cubicBezTo>
                    <a:cubicBezTo>
                      <a:pt x="450" y="305"/>
                      <a:pt x="477" y="317"/>
                      <a:pt x="495" y="342"/>
                    </a:cubicBezTo>
                    <a:cubicBezTo>
                      <a:pt x="507" y="358"/>
                      <a:pt x="515" y="380"/>
                      <a:pt x="515" y="408"/>
                    </a:cubicBezTo>
                    <a:cubicBezTo>
                      <a:pt x="515" y="410"/>
                      <a:pt x="515" y="411"/>
                      <a:pt x="515" y="413"/>
                    </a:cubicBezTo>
                    <a:cubicBezTo>
                      <a:pt x="515" y="419"/>
                      <a:pt x="515" y="419"/>
                      <a:pt x="515" y="419"/>
                    </a:cubicBezTo>
                    <a:cubicBezTo>
                      <a:pt x="515" y="419"/>
                      <a:pt x="515" y="419"/>
                      <a:pt x="515" y="419"/>
                    </a:cubicBezTo>
                    <a:cubicBezTo>
                      <a:pt x="517" y="527"/>
                      <a:pt x="517" y="736"/>
                      <a:pt x="517" y="967"/>
                    </a:cubicBezTo>
                    <a:cubicBezTo>
                      <a:pt x="517" y="1429"/>
                      <a:pt x="515" y="1978"/>
                      <a:pt x="515" y="1978"/>
                    </a:cubicBezTo>
                    <a:cubicBezTo>
                      <a:pt x="515" y="1978"/>
                      <a:pt x="515" y="1978"/>
                      <a:pt x="515" y="1978"/>
                    </a:cubicBezTo>
                    <a:cubicBezTo>
                      <a:pt x="515" y="1978"/>
                      <a:pt x="515" y="1978"/>
                      <a:pt x="515" y="1978"/>
                    </a:cubicBezTo>
                    <a:cubicBezTo>
                      <a:pt x="515" y="1978"/>
                      <a:pt x="515" y="1980"/>
                      <a:pt x="515" y="1983"/>
                    </a:cubicBezTo>
                    <a:cubicBezTo>
                      <a:pt x="515" y="1986"/>
                      <a:pt x="515" y="1990"/>
                      <a:pt x="514" y="1995"/>
                    </a:cubicBezTo>
                    <a:cubicBezTo>
                      <a:pt x="514" y="1996"/>
                      <a:pt x="514" y="1998"/>
                      <a:pt x="514" y="2001"/>
                    </a:cubicBezTo>
                    <a:cubicBezTo>
                      <a:pt x="514" y="2003"/>
                      <a:pt x="514" y="2006"/>
                      <a:pt x="514" y="2007"/>
                    </a:cubicBezTo>
                    <a:cubicBezTo>
                      <a:pt x="513" y="2035"/>
                      <a:pt x="505" y="2055"/>
                      <a:pt x="493" y="2071"/>
                    </a:cubicBezTo>
                    <a:cubicBezTo>
                      <a:pt x="480" y="2087"/>
                      <a:pt x="464" y="2097"/>
                      <a:pt x="448" y="2105"/>
                    </a:cubicBezTo>
                    <a:cubicBezTo>
                      <a:pt x="416" y="2119"/>
                      <a:pt x="383" y="2119"/>
                      <a:pt x="378" y="2119"/>
                    </a:cubicBezTo>
                    <a:cubicBezTo>
                      <a:pt x="378" y="2119"/>
                      <a:pt x="378" y="2119"/>
                      <a:pt x="378" y="2119"/>
                    </a:cubicBezTo>
                    <a:cubicBezTo>
                      <a:pt x="119" y="2119"/>
                      <a:pt x="119" y="2119"/>
                      <a:pt x="119" y="2119"/>
                    </a:cubicBezTo>
                    <a:cubicBezTo>
                      <a:pt x="117" y="2122"/>
                      <a:pt x="115" y="2126"/>
                      <a:pt x="113" y="2131"/>
                    </a:cubicBezTo>
                    <a:cubicBezTo>
                      <a:pt x="385" y="2131"/>
                      <a:pt x="385" y="2131"/>
                      <a:pt x="385" y="2131"/>
                    </a:cubicBezTo>
                    <a:cubicBezTo>
                      <a:pt x="385" y="2131"/>
                      <a:pt x="386" y="2131"/>
                      <a:pt x="388" y="2131"/>
                    </a:cubicBezTo>
                    <a:cubicBezTo>
                      <a:pt x="398" y="2131"/>
                      <a:pt x="439" y="2130"/>
                      <a:pt x="479" y="2112"/>
                    </a:cubicBezTo>
                    <a:cubicBezTo>
                      <a:pt x="520" y="2093"/>
                      <a:pt x="560" y="2057"/>
                      <a:pt x="572" y="1988"/>
                    </a:cubicBezTo>
                    <a:cubicBezTo>
                      <a:pt x="572" y="1988"/>
                      <a:pt x="572" y="1988"/>
                      <a:pt x="572" y="1988"/>
                    </a:cubicBezTo>
                    <a:cubicBezTo>
                      <a:pt x="572" y="1982"/>
                      <a:pt x="572" y="1978"/>
                      <a:pt x="572" y="1978"/>
                    </a:cubicBezTo>
                    <a:cubicBezTo>
                      <a:pt x="572" y="1976"/>
                      <a:pt x="573" y="1839"/>
                      <a:pt x="573" y="1646"/>
                    </a:cubicBezTo>
                    <a:cubicBezTo>
                      <a:pt x="574" y="1451"/>
                      <a:pt x="574" y="1198"/>
                      <a:pt x="574" y="967"/>
                    </a:cubicBezTo>
                    <a:cubicBezTo>
                      <a:pt x="574" y="770"/>
                      <a:pt x="574" y="589"/>
                      <a:pt x="573" y="473"/>
                    </a:cubicBezTo>
                    <a:cubicBezTo>
                      <a:pt x="572" y="473"/>
                      <a:pt x="572" y="473"/>
                      <a:pt x="572" y="473"/>
                    </a:cubicBezTo>
                    <a:cubicBezTo>
                      <a:pt x="572" y="381"/>
                      <a:pt x="533" y="333"/>
                      <a:pt x="490" y="308"/>
                    </a:cubicBezTo>
                    <a:cubicBezTo>
                      <a:pt x="447" y="283"/>
                      <a:pt x="401" y="281"/>
                      <a:pt x="388" y="281"/>
                    </a:cubicBezTo>
                    <a:moveTo>
                      <a:pt x="31" y="138"/>
                    </a:moveTo>
                    <a:cubicBezTo>
                      <a:pt x="23" y="138"/>
                      <a:pt x="19" y="138"/>
                      <a:pt x="16" y="138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5" y="140"/>
                      <a:pt x="15" y="142"/>
                    </a:cubicBezTo>
                    <a:cubicBezTo>
                      <a:pt x="13" y="145"/>
                      <a:pt x="11" y="150"/>
                      <a:pt x="9" y="156"/>
                    </a:cubicBezTo>
                    <a:cubicBezTo>
                      <a:pt x="5" y="168"/>
                      <a:pt x="0" y="187"/>
                      <a:pt x="0" y="214"/>
                    </a:cubicBezTo>
                    <a:cubicBezTo>
                      <a:pt x="0" y="260"/>
                      <a:pt x="14" y="287"/>
                      <a:pt x="17" y="292"/>
                    </a:cubicBezTo>
                    <a:cubicBezTo>
                      <a:pt x="32" y="292"/>
                      <a:pt x="32" y="292"/>
                      <a:pt x="32" y="292"/>
                    </a:cubicBezTo>
                    <a:cubicBezTo>
                      <a:pt x="31" y="290"/>
                      <a:pt x="29" y="286"/>
                      <a:pt x="27" y="281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21" y="280"/>
                      <a:pt x="21" y="280"/>
                      <a:pt x="21" y="280"/>
                    </a:cubicBezTo>
                    <a:cubicBezTo>
                      <a:pt x="21" y="280"/>
                      <a:pt x="17" y="275"/>
                      <a:pt x="12" y="263"/>
                    </a:cubicBezTo>
                    <a:cubicBezTo>
                      <a:pt x="12" y="263"/>
                      <a:pt x="11" y="262"/>
                      <a:pt x="11" y="261"/>
                    </a:cubicBezTo>
                    <a:cubicBezTo>
                      <a:pt x="11" y="261"/>
                      <a:pt x="11" y="260"/>
                      <a:pt x="11" y="260"/>
                    </a:cubicBezTo>
                    <a:cubicBezTo>
                      <a:pt x="7" y="249"/>
                      <a:pt x="4" y="233"/>
                      <a:pt x="4" y="213"/>
                    </a:cubicBezTo>
                    <a:cubicBezTo>
                      <a:pt x="4" y="169"/>
                      <a:pt x="21" y="149"/>
                      <a:pt x="21" y="149"/>
                    </a:cubicBezTo>
                    <a:cubicBezTo>
                      <a:pt x="22" y="148"/>
                      <a:pt x="22" y="148"/>
                      <a:pt x="22" y="148"/>
                    </a:cubicBezTo>
                    <a:cubicBezTo>
                      <a:pt x="22" y="148"/>
                      <a:pt x="22" y="148"/>
                      <a:pt x="22" y="148"/>
                    </a:cubicBezTo>
                    <a:cubicBezTo>
                      <a:pt x="22" y="148"/>
                      <a:pt x="23" y="148"/>
                      <a:pt x="26" y="148"/>
                    </a:cubicBezTo>
                    <a:cubicBezTo>
                      <a:pt x="28" y="144"/>
                      <a:pt x="29" y="141"/>
                      <a:pt x="31" y="138"/>
                    </a:cubicBezTo>
                    <a:moveTo>
                      <a:pt x="65" y="138"/>
                    </a:moveTo>
                    <a:cubicBezTo>
                      <a:pt x="59" y="138"/>
                      <a:pt x="54" y="138"/>
                      <a:pt x="49" y="138"/>
                    </a:cubicBezTo>
                    <a:cubicBezTo>
                      <a:pt x="48" y="141"/>
                      <a:pt x="47" y="144"/>
                      <a:pt x="45" y="148"/>
                    </a:cubicBezTo>
                    <a:cubicBezTo>
                      <a:pt x="47" y="148"/>
                      <a:pt x="49" y="148"/>
                      <a:pt x="51" y="148"/>
                    </a:cubicBezTo>
                    <a:cubicBezTo>
                      <a:pt x="54" y="148"/>
                      <a:pt x="57" y="148"/>
                      <a:pt x="60" y="148"/>
                    </a:cubicBezTo>
                    <a:cubicBezTo>
                      <a:pt x="62" y="144"/>
                      <a:pt x="64" y="141"/>
                      <a:pt x="65" y="138"/>
                    </a:cubicBezTo>
                    <a:moveTo>
                      <a:pt x="100" y="138"/>
                    </a:moveTo>
                    <a:cubicBezTo>
                      <a:pt x="94" y="138"/>
                      <a:pt x="89" y="138"/>
                      <a:pt x="84" y="138"/>
                    </a:cubicBezTo>
                    <a:cubicBezTo>
                      <a:pt x="83" y="141"/>
                      <a:pt x="81" y="144"/>
                      <a:pt x="79" y="148"/>
                    </a:cubicBezTo>
                    <a:cubicBezTo>
                      <a:pt x="84" y="148"/>
                      <a:pt x="90" y="148"/>
                      <a:pt x="95" y="148"/>
                    </a:cubicBezTo>
                    <a:cubicBezTo>
                      <a:pt x="97" y="144"/>
                      <a:pt x="98" y="141"/>
                      <a:pt x="100" y="138"/>
                    </a:cubicBezTo>
                    <a:moveTo>
                      <a:pt x="836" y="1"/>
                    </a:moveTo>
                    <a:cubicBezTo>
                      <a:pt x="845" y="7"/>
                      <a:pt x="858" y="19"/>
                      <a:pt x="872" y="36"/>
                    </a:cubicBezTo>
                    <a:cubicBezTo>
                      <a:pt x="888" y="55"/>
                      <a:pt x="904" y="82"/>
                      <a:pt x="914" y="114"/>
                    </a:cubicBezTo>
                    <a:cubicBezTo>
                      <a:pt x="930" y="165"/>
                      <a:pt x="938" y="242"/>
                      <a:pt x="938" y="371"/>
                    </a:cubicBezTo>
                    <a:cubicBezTo>
                      <a:pt x="938" y="386"/>
                      <a:pt x="938" y="402"/>
                      <a:pt x="938" y="419"/>
                    </a:cubicBezTo>
                    <a:cubicBezTo>
                      <a:pt x="936" y="527"/>
                      <a:pt x="936" y="736"/>
                      <a:pt x="936" y="967"/>
                    </a:cubicBezTo>
                    <a:cubicBezTo>
                      <a:pt x="936" y="1313"/>
                      <a:pt x="937" y="1709"/>
                      <a:pt x="937" y="1885"/>
                    </a:cubicBezTo>
                    <a:cubicBezTo>
                      <a:pt x="938" y="1943"/>
                      <a:pt x="938" y="1977"/>
                      <a:pt x="938" y="1978"/>
                    </a:cubicBezTo>
                    <a:cubicBezTo>
                      <a:pt x="938" y="1978"/>
                      <a:pt x="938" y="1978"/>
                      <a:pt x="938" y="1978"/>
                    </a:cubicBezTo>
                    <a:cubicBezTo>
                      <a:pt x="938" y="1978"/>
                      <a:pt x="938" y="1995"/>
                      <a:pt x="938" y="2022"/>
                    </a:cubicBezTo>
                    <a:cubicBezTo>
                      <a:pt x="938" y="2090"/>
                      <a:pt x="935" y="2220"/>
                      <a:pt x="910" y="2307"/>
                    </a:cubicBezTo>
                    <a:cubicBezTo>
                      <a:pt x="899" y="2345"/>
                      <a:pt x="883" y="2362"/>
                      <a:pt x="863" y="2378"/>
                    </a:cubicBezTo>
                    <a:cubicBezTo>
                      <a:pt x="855" y="2384"/>
                      <a:pt x="849" y="2395"/>
                      <a:pt x="846" y="2408"/>
                    </a:cubicBezTo>
                    <a:cubicBezTo>
                      <a:pt x="842" y="2422"/>
                      <a:pt x="841" y="2438"/>
                      <a:pt x="841" y="2454"/>
                    </a:cubicBezTo>
                    <a:cubicBezTo>
                      <a:pt x="841" y="2482"/>
                      <a:pt x="845" y="2512"/>
                      <a:pt x="848" y="2534"/>
                    </a:cubicBezTo>
                    <a:cubicBezTo>
                      <a:pt x="858" y="2536"/>
                      <a:pt x="868" y="2539"/>
                      <a:pt x="877" y="2542"/>
                    </a:cubicBezTo>
                    <a:cubicBezTo>
                      <a:pt x="872" y="2520"/>
                      <a:pt x="866" y="2486"/>
                      <a:pt x="866" y="2454"/>
                    </a:cubicBezTo>
                    <a:cubicBezTo>
                      <a:pt x="866" y="2437"/>
                      <a:pt x="867" y="2421"/>
                      <a:pt x="872" y="2407"/>
                    </a:cubicBezTo>
                    <a:cubicBezTo>
                      <a:pt x="877" y="2394"/>
                      <a:pt x="884" y="2382"/>
                      <a:pt x="896" y="2375"/>
                    </a:cubicBezTo>
                    <a:cubicBezTo>
                      <a:pt x="922" y="2359"/>
                      <a:pt x="943" y="2343"/>
                      <a:pt x="958" y="2306"/>
                    </a:cubicBezTo>
                    <a:cubicBezTo>
                      <a:pt x="990" y="2220"/>
                      <a:pt x="995" y="2090"/>
                      <a:pt x="995" y="2022"/>
                    </a:cubicBezTo>
                    <a:cubicBezTo>
                      <a:pt x="995" y="2009"/>
                      <a:pt x="995" y="1998"/>
                      <a:pt x="995" y="1990"/>
                    </a:cubicBezTo>
                    <a:cubicBezTo>
                      <a:pt x="994" y="1982"/>
                      <a:pt x="994" y="1978"/>
                      <a:pt x="994" y="1978"/>
                    </a:cubicBezTo>
                    <a:cubicBezTo>
                      <a:pt x="994" y="1978"/>
                      <a:pt x="994" y="1978"/>
                      <a:pt x="994" y="1978"/>
                    </a:cubicBezTo>
                    <a:cubicBezTo>
                      <a:pt x="994" y="1978"/>
                      <a:pt x="994" y="1978"/>
                      <a:pt x="994" y="1978"/>
                    </a:cubicBezTo>
                    <a:cubicBezTo>
                      <a:pt x="994" y="1978"/>
                      <a:pt x="992" y="1429"/>
                      <a:pt x="992" y="967"/>
                    </a:cubicBezTo>
                    <a:cubicBezTo>
                      <a:pt x="992" y="736"/>
                      <a:pt x="992" y="527"/>
                      <a:pt x="994" y="419"/>
                    </a:cubicBezTo>
                    <a:cubicBezTo>
                      <a:pt x="995" y="402"/>
                      <a:pt x="995" y="386"/>
                      <a:pt x="995" y="371"/>
                    </a:cubicBezTo>
                    <a:cubicBezTo>
                      <a:pt x="995" y="242"/>
                      <a:pt x="984" y="166"/>
                      <a:pt x="963" y="115"/>
                    </a:cubicBezTo>
                    <a:cubicBezTo>
                      <a:pt x="950" y="83"/>
                      <a:pt x="935" y="64"/>
                      <a:pt x="921" y="51"/>
                    </a:cubicBezTo>
                    <a:cubicBezTo>
                      <a:pt x="908" y="38"/>
                      <a:pt x="895" y="30"/>
                      <a:pt x="887" y="21"/>
                    </a:cubicBezTo>
                    <a:cubicBezTo>
                      <a:pt x="887" y="21"/>
                      <a:pt x="887" y="21"/>
                      <a:pt x="887" y="21"/>
                    </a:cubicBezTo>
                    <a:cubicBezTo>
                      <a:pt x="887" y="21"/>
                      <a:pt x="887" y="20"/>
                      <a:pt x="886" y="20"/>
                    </a:cubicBezTo>
                    <a:cubicBezTo>
                      <a:pt x="885" y="19"/>
                      <a:pt x="883" y="18"/>
                      <a:pt x="881" y="17"/>
                    </a:cubicBezTo>
                    <a:cubicBezTo>
                      <a:pt x="876" y="14"/>
                      <a:pt x="869" y="11"/>
                      <a:pt x="860" y="7"/>
                    </a:cubicBezTo>
                    <a:cubicBezTo>
                      <a:pt x="859" y="7"/>
                      <a:pt x="858" y="6"/>
                      <a:pt x="858" y="5"/>
                    </a:cubicBezTo>
                    <a:cubicBezTo>
                      <a:pt x="855" y="4"/>
                      <a:pt x="850" y="2"/>
                      <a:pt x="846" y="1"/>
                    </a:cubicBezTo>
                    <a:cubicBezTo>
                      <a:pt x="846" y="1"/>
                      <a:pt x="846" y="1"/>
                      <a:pt x="846" y="2"/>
                    </a:cubicBezTo>
                    <a:cubicBezTo>
                      <a:pt x="846" y="2"/>
                      <a:pt x="845" y="3"/>
                      <a:pt x="844" y="3"/>
                    </a:cubicBezTo>
                    <a:cubicBezTo>
                      <a:pt x="844" y="3"/>
                      <a:pt x="844" y="3"/>
                      <a:pt x="844" y="3"/>
                    </a:cubicBezTo>
                    <a:cubicBezTo>
                      <a:pt x="841" y="2"/>
                      <a:pt x="839" y="1"/>
                      <a:pt x="836" y="1"/>
                    </a:cubicBezTo>
                    <a:moveTo>
                      <a:pt x="675" y="0"/>
                    </a:moveTo>
                    <a:cubicBezTo>
                      <a:pt x="671" y="1"/>
                      <a:pt x="667" y="2"/>
                      <a:pt x="663" y="4"/>
                    </a:cubicBezTo>
                    <a:cubicBezTo>
                      <a:pt x="663" y="4"/>
                      <a:pt x="663" y="4"/>
                      <a:pt x="662" y="4"/>
                    </a:cubicBezTo>
                    <a:cubicBezTo>
                      <a:pt x="662" y="4"/>
                      <a:pt x="661" y="3"/>
                      <a:pt x="661" y="2"/>
                    </a:cubicBezTo>
                    <a:cubicBezTo>
                      <a:pt x="661" y="2"/>
                      <a:pt x="661" y="2"/>
                      <a:pt x="661" y="2"/>
                    </a:cubicBezTo>
                    <a:cubicBezTo>
                      <a:pt x="656" y="3"/>
                      <a:pt x="652" y="4"/>
                      <a:pt x="649" y="6"/>
                    </a:cubicBezTo>
                    <a:cubicBezTo>
                      <a:pt x="649" y="7"/>
                      <a:pt x="649" y="8"/>
                      <a:pt x="648" y="8"/>
                    </a:cubicBezTo>
                    <a:cubicBezTo>
                      <a:pt x="631" y="14"/>
                      <a:pt x="623" y="20"/>
                      <a:pt x="622" y="21"/>
                    </a:cubicBezTo>
                    <a:cubicBezTo>
                      <a:pt x="610" y="34"/>
                      <a:pt x="589" y="45"/>
                      <a:pt x="568" y="74"/>
                    </a:cubicBezTo>
                    <a:cubicBezTo>
                      <a:pt x="568" y="74"/>
                      <a:pt x="567" y="76"/>
                      <a:pt x="565" y="79"/>
                    </a:cubicBezTo>
                    <a:cubicBezTo>
                      <a:pt x="560" y="87"/>
                      <a:pt x="550" y="102"/>
                      <a:pt x="533" y="115"/>
                    </a:cubicBezTo>
                    <a:cubicBezTo>
                      <a:pt x="516" y="127"/>
                      <a:pt x="492" y="138"/>
                      <a:pt x="461" y="138"/>
                    </a:cubicBezTo>
                    <a:cubicBezTo>
                      <a:pt x="424" y="138"/>
                      <a:pt x="238" y="138"/>
                      <a:pt x="118" y="138"/>
                    </a:cubicBezTo>
                    <a:cubicBezTo>
                      <a:pt x="117" y="141"/>
                      <a:pt x="116" y="144"/>
                      <a:pt x="114" y="148"/>
                    </a:cubicBezTo>
                    <a:cubicBezTo>
                      <a:pt x="118" y="148"/>
                      <a:pt x="121" y="148"/>
                      <a:pt x="125" y="148"/>
                    </a:cubicBezTo>
                    <a:cubicBezTo>
                      <a:pt x="185" y="148"/>
                      <a:pt x="261" y="148"/>
                      <a:pt x="327" y="148"/>
                    </a:cubicBezTo>
                    <a:cubicBezTo>
                      <a:pt x="393" y="148"/>
                      <a:pt x="449" y="148"/>
                      <a:pt x="467" y="148"/>
                    </a:cubicBezTo>
                    <a:cubicBezTo>
                      <a:pt x="467" y="148"/>
                      <a:pt x="467" y="148"/>
                      <a:pt x="467" y="148"/>
                    </a:cubicBezTo>
                    <a:cubicBezTo>
                      <a:pt x="555" y="148"/>
                      <a:pt x="603" y="86"/>
                      <a:pt x="615" y="70"/>
                    </a:cubicBezTo>
                    <a:cubicBezTo>
                      <a:pt x="615" y="70"/>
                      <a:pt x="615" y="70"/>
                      <a:pt x="615" y="70"/>
                    </a:cubicBezTo>
                    <a:cubicBezTo>
                      <a:pt x="625" y="52"/>
                      <a:pt x="650" y="23"/>
                      <a:pt x="666" y="8"/>
                    </a:cubicBezTo>
                    <a:cubicBezTo>
                      <a:pt x="670" y="5"/>
                      <a:pt x="673" y="2"/>
                      <a:pt x="675" y="0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4" name="Freeform 156">
                <a:extLst>
                  <a:ext uri="{FF2B5EF4-FFF2-40B4-BE49-F238E27FC236}">
                    <a16:creationId xmlns:a16="http://schemas.microsoft.com/office/drawing/2014/main" id="{F43F34AE-8DF8-4E47-83D3-805A700FFA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3" y="3333"/>
                <a:ext cx="171" cy="8"/>
              </a:xfrm>
              <a:custGeom>
                <a:avLst/>
                <a:gdLst>
                  <a:gd name="T0" fmla="*/ 70 w 250"/>
                  <a:gd name="T1" fmla="*/ 1 h 12"/>
                  <a:gd name="T2" fmla="*/ 70 w 250"/>
                  <a:gd name="T3" fmla="*/ 1 h 12"/>
                  <a:gd name="T4" fmla="*/ 80 w 250"/>
                  <a:gd name="T5" fmla="*/ 3 h 12"/>
                  <a:gd name="T6" fmla="*/ 79 w 250"/>
                  <a:gd name="T7" fmla="*/ 3 h 12"/>
                  <a:gd name="T8" fmla="*/ 73 w 250"/>
                  <a:gd name="T9" fmla="*/ 1 h 12"/>
                  <a:gd name="T10" fmla="*/ 70 w 250"/>
                  <a:gd name="T11" fmla="*/ 1 h 12"/>
                  <a:gd name="T12" fmla="*/ 10 w 250"/>
                  <a:gd name="T13" fmla="*/ 0 h 12"/>
                  <a:gd name="T14" fmla="*/ 0 w 250"/>
                  <a:gd name="T15" fmla="*/ 3 h 12"/>
                  <a:gd name="T16" fmla="*/ 0 w 250"/>
                  <a:gd name="T17" fmla="*/ 3 h 12"/>
                  <a:gd name="T18" fmla="*/ 10 w 250"/>
                  <a:gd name="T19" fmla="*/ 1 h 12"/>
                  <a:gd name="T20" fmla="*/ 10 w 250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0" h="12">
                    <a:moveTo>
                      <a:pt x="220" y="1"/>
                    </a:moveTo>
                    <a:cubicBezTo>
                      <a:pt x="220" y="2"/>
                      <a:pt x="220" y="2"/>
                      <a:pt x="220" y="3"/>
                    </a:cubicBezTo>
                    <a:cubicBezTo>
                      <a:pt x="232" y="5"/>
                      <a:pt x="242" y="9"/>
                      <a:pt x="250" y="12"/>
                    </a:cubicBezTo>
                    <a:cubicBezTo>
                      <a:pt x="250" y="12"/>
                      <a:pt x="250" y="11"/>
                      <a:pt x="249" y="10"/>
                    </a:cubicBezTo>
                    <a:cubicBezTo>
                      <a:pt x="243" y="8"/>
                      <a:pt x="237" y="6"/>
                      <a:pt x="230" y="4"/>
                    </a:cubicBezTo>
                    <a:cubicBezTo>
                      <a:pt x="226" y="3"/>
                      <a:pt x="223" y="2"/>
                      <a:pt x="220" y="1"/>
                    </a:cubicBezTo>
                    <a:moveTo>
                      <a:pt x="30" y="0"/>
                    </a:moveTo>
                    <a:cubicBezTo>
                      <a:pt x="20" y="2"/>
                      <a:pt x="10" y="5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8" y="7"/>
                      <a:pt x="19" y="4"/>
                      <a:pt x="30" y="1"/>
                    </a:cubicBezTo>
                    <a:cubicBezTo>
                      <a:pt x="30" y="1"/>
                      <a:pt x="30" y="1"/>
                      <a:pt x="30" y="0"/>
                    </a:cubicBezTo>
                  </a:path>
                </a:pathLst>
              </a:custGeom>
              <a:solidFill>
                <a:srgbClr val="C1AC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5" name="Freeform 157">
                <a:extLst>
                  <a:ext uri="{FF2B5EF4-FFF2-40B4-BE49-F238E27FC236}">
                    <a16:creationId xmlns:a16="http://schemas.microsoft.com/office/drawing/2014/main" id="{5319B92A-6F37-4BD9-8FDF-6948719D4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" y="3334"/>
                <a:ext cx="176" cy="46"/>
              </a:xfrm>
              <a:custGeom>
                <a:avLst/>
                <a:gdLst>
                  <a:gd name="T0" fmla="*/ 11 w 257"/>
                  <a:gd name="T1" fmla="*/ 0 h 68"/>
                  <a:gd name="T2" fmla="*/ 1 w 257"/>
                  <a:gd name="T3" fmla="*/ 3 h 68"/>
                  <a:gd name="T4" fmla="*/ 0 w 257"/>
                  <a:gd name="T5" fmla="*/ 7 h 68"/>
                  <a:gd name="T6" fmla="*/ 1 w 257"/>
                  <a:gd name="T7" fmla="*/ 8 h 68"/>
                  <a:gd name="T8" fmla="*/ 2 w 257"/>
                  <a:gd name="T9" fmla="*/ 9 h 68"/>
                  <a:gd name="T10" fmla="*/ 9 w 257"/>
                  <a:gd name="T11" fmla="*/ 14 h 68"/>
                  <a:gd name="T12" fmla="*/ 44 w 257"/>
                  <a:gd name="T13" fmla="*/ 21 h 68"/>
                  <a:gd name="T14" fmla="*/ 76 w 257"/>
                  <a:gd name="T15" fmla="*/ 14 h 68"/>
                  <a:gd name="T16" fmla="*/ 83 w 257"/>
                  <a:gd name="T17" fmla="*/ 7 h 68"/>
                  <a:gd name="T18" fmla="*/ 81 w 257"/>
                  <a:gd name="T19" fmla="*/ 3 h 68"/>
                  <a:gd name="T20" fmla="*/ 72 w 257"/>
                  <a:gd name="T21" fmla="*/ 1 h 68"/>
                  <a:gd name="T22" fmla="*/ 73 w 257"/>
                  <a:gd name="T23" fmla="*/ 4 h 68"/>
                  <a:gd name="T24" fmla="*/ 73 w 257"/>
                  <a:gd name="T25" fmla="*/ 7 h 68"/>
                  <a:gd name="T26" fmla="*/ 74 w 257"/>
                  <a:gd name="T27" fmla="*/ 7 h 68"/>
                  <a:gd name="T28" fmla="*/ 73 w 257"/>
                  <a:gd name="T29" fmla="*/ 8 h 68"/>
                  <a:gd name="T30" fmla="*/ 68 w 257"/>
                  <a:gd name="T31" fmla="*/ 12 h 68"/>
                  <a:gd name="T32" fmla="*/ 62 w 257"/>
                  <a:gd name="T33" fmla="*/ 15 h 68"/>
                  <a:gd name="T34" fmla="*/ 61 w 257"/>
                  <a:gd name="T35" fmla="*/ 15 h 68"/>
                  <a:gd name="T36" fmla="*/ 45 w 257"/>
                  <a:gd name="T37" fmla="*/ 17 h 68"/>
                  <a:gd name="T38" fmla="*/ 42 w 257"/>
                  <a:gd name="T39" fmla="*/ 17 h 68"/>
                  <a:gd name="T40" fmla="*/ 19 w 257"/>
                  <a:gd name="T41" fmla="*/ 14 h 68"/>
                  <a:gd name="T42" fmla="*/ 10 w 257"/>
                  <a:gd name="T43" fmla="*/ 8 h 68"/>
                  <a:gd name="T44" fmla="*/ 10 w 257"/>
                  <a:gd name="T45" fmla="*/ 7 h 68"/>
                  <a:gd name="T46" fmla="*/ 10 w 257"/>
                  <a:gd name="T47" fmla="*/ 7 h 68"/>
                  <a:gd name="T48" fmla="*/ 10 w 257"/>
                  <a:gd name="T49" fmla="*/ 4 h 68"/>
                  <a:gd name="T50" fmla="*/ 11 w 257"/>
                  <a:gd name="T51" fmla="*/ 0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7" h="68">
                    <a:moveTo>
                      <a:pt x="34" y="0"/>
                    </a:moveTo>
                    <a:cubicBezTo>
                      <a:pt x="23" y="3"/>
                      <a:pt x="12" y="6"/>
                      <a:pt x="4" y="9"/>
                    </a:cubicBezTo>
                    <a:cubicBezTo>
                      <a:pt x="2" y="17"/>
                      <a:pt x="0" y="22"/>
                      <a:pt x="0" y="24"/>
                    </a:cubicBezTo>
                    <a:cubicBezTo>
                      <a:pt x="0" y="24"/>
                      <a:pt x="0" y="24"/>
                      <a:pt x="1" y="25"/>
                    </a:cubicBezTo>
                    <a:cubicBezTo>
                      <a:pt x="2" y="26"/>
                      <a:pt x="3" y="28"/>
                      <a:pt x="6" y="30"/>
                    </a:cubicBezTo>
                    <a:cubicBezTo>
                      <a:pt x="10" y="34"/>
                      <a:pt x="18" y="40"/>
                      <a:pt x="28" y="46"/>
                    </a:cubicBezTo>
                    <a:cubicBezTo>
                      <a:pt x="49" y="57"/>
                      <a:pt x="84" y="68"/>
                      <a:pt x="137" y="68"/>
                    </a:cubicBezTo>
                    <a:cubicBezTo>
                      <a:pt x="190" y="68"/>
                      <a:pt x="220" y="57"/>
                      <a:pt x="237" y="46"/>
                    </a:cubicBezTo>
                    <a:cubicBezTo>
                      <a:pt x="252" y="36"/>
                      <a:pt x="256" y="27"/>
                      <a:pt x="257" y="24"/>
                    </a:cubicBezTo>
                    <a:cubicBezTo>
                      <a:pt x="257" y="23"/>
                      <a:pt x="256" y="18"/>
                      <a:pt x="254" y="11"/>
                    </a:cubicBezTo>
                    <a:cubicBezTo>
                      <a:pt x="246" y="8"/>
                      <a:pt x="236" y="4"/>
                      <a:pt x="224" y="2"/>
                    </a:cubicBezTo>
                    <a:cubicBezTo>
                      <a:pt x="225" y="6"/>
                      <a:pt x="226" y="11"/>
                      <a:pt x="226" y="14"/>
                    </a:cubicBezTo>
                    <a:cubicBezTo>
                      <a:pt x="228" y="20"/>
                      <a:pt x="228" y="24"/>
                      <a:pt x="228" y="24"/>
                    </a:cubicBezTo>
                    <a:cubicBezTo>
                      <a:pt x="229" y="24"/>
                      <a:pt x="229" y="24"/>
                      <a:pt x="229" y="24"/>
                    </a:cubicBezTo>
                    <a:cubicBezTo>
                      <a:pt x="228" y="25"/>
                      <a:pt x="228" y="25"/>
                      <a:pt x="228" y="25"/>
                    </a:cubicBezTo>
                    <a:cubicBezTo>
                      <a:pt x="228" y="25"/>
                      <a:pt x="225" y="32"/>
                      <a:pt x="212" y="40"/>
                    </a:cubicBezTo>
                    <a:cubicBezTo>
                      <a:pt x="208" y="42"/>
                      <a:pt x="202" y="45"/>
                      <a:pt x="194" y="47"/>
                    </a:cubicBezTo>
                    <a:cubicBezTo>
                      <a:pt x="193" y="47"/>
                      <a:pt x="191" y="48"/>
                      <a:pt x="190" y="48"/>
                    </a:cubicBezTo>
                    <a:cubicBezTo>
                      <a:pt x="177" y="51"/>
                      <a:pt x="161" y="54"/>
                      <a:pt x="140" y="54"/>
                    </a:cubicBezTo>
                    <a:cubicBezTo>
                      <a:pt x="137" y="54"/>
                      <a:pt x="134" y="54"/>
                      <a:pt x="131" y="54"/>
                    </a:cubicBezTo>
                    <a:cubicBezTo>
                      <a:pt x="94" y="54"/>
                      <a:pt x="63" y="49"/>
                      <a:pt x="60" y="43"/>
                    </a:cubicBezTo>
                    <a:cubicBezTo>
                      <a:pt x="38" y="34"/>
                      <a:pt x="30" y="25"/>
                      <a:pt x="30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4"/>
                      <a:pt x="30" y="20"/>
                      <a:pt x="32" y="14"/>
                    </a:cubicBezTo>
                    <a:cubicBezTo>
                      <a:pt x="32" y="10"/>
                      <a:pt x="33" y="6"/>
                      <a:pt x="34" y="0"/>
                    </a:cubicBezTo>
                  </a:path>
                </a:pathLst>
              </a:custGeom>
              <a:solidFill>
                <a:srgbClr val="C1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6" name="Freeform 158">
                <a:extLst>
                  <a:ext uri="{FF2B5EF4-FFF2-40B4-BE49-F238E27FC236}">
                    <a16:creationId xmlns:a16="http://schemas.microsoft.com/office/drawing/2014/main" id="{A5D3F3B2-A904-47DB-BA28-5B488D9B8B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3" y="3327"/>
                <a:ext cx="171" cy="13"/>
              </a:xfrm>
              <a:custGeom>
                <a:avLst/>
                <a:gdLst>
                  <a:gd name="T0" fmla="*/ 71 w 249"/>
                  <a:gd name="T1" fmla="*/ 1 h 18"/>
                  <a:gd name="T2" fmla="*/ 71 w 249"/>
                  <a:gd name="T3" fmla="*/ 4 h 18"/>
                  <a:gd name="T4" fmla="*/ 75 w 249"/>
                  <a:gd name="T5" fmla="*/ 5 h 18"/>
                  <a:gd name="T6" fmla="*/ 80 w 249"/>
                  <a:gd name="T7" fmla="*/ 7 h 18"/>
                  <a:gd name="T8" fmla="*/ 80 w 249"/>
                  <a:gd name="T9" fmla="*/ 4 h 18"/>
                  <a:gd name="T10" fmla="*/ 71 w 249"/>
                  <a:gd name="T11" fmla="*/ 1 h 18"/>
                  <a:gd name="T12" fmla="*/ 10 w 249"/>
                  <a:gd name="T13" fmla="*/ 0 h 18"/>
                  <a:gd name="T14" fmla="*/ 4 w 249"/>
                  <a:gd name="T15" fmla="*/ 1 h 18"/>
                  <a:gd name="T16" fmla="*/ 1 w 249"/>
                  <a:gd name="T17" fmla="*/ 3 h 18"/>
                  <a:gd name="T18" fmla="*/ 0 w 249"/>
                  <a:gd name="T19" fmla="*/ 7 h 18"/>
                  <a:gd name="T20" fmla="*/ 10 w 249"/>
                  <a:gd name="T21" fmla="*/ 3 h 18"/>
                  <a:gd name="T22" fmla="*/ 10 w 249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9" h="18">
                    <a:moveTo>
                      <a:pt x="218" y="1"/>
                    </a:moveTo>
                    <a:cubicBezTo>
                      <a:pt x="219" y="4"/>
                      <a:pt x="219" y="7"/>
                      <a:pt x="220" y="9"/>
                    </a:cubicBezTo>
                    <a:cubicBezTo>
                      <a:pt x="223" y="10"/>
                      <a:pt x="226" y="11"/>
                      <a:pt x="230" y="12"/>
                    </a:cubicBezTo>
                    <a:cubicBezTo>
                      <a:pt x="237" y="14"/>
                      <a:pt x="243" y="16"/>
                      <a:pt x="249" y="18"/>
                    </a:cubicBezTo>
                    <a:cubicBezTo>
                      <a:pt x="249" y="16"/>
                      <a:pt x="248" y="12"/>
                      <a:pt x="247" y="9"/>
                    </a:cubicBezTo>
                    <a:cubicBezTo>
                      <a:pt x="238" y="6"/>
                      <a:pt x="228" y="3"/>
                      <a:pt x="218" y="1"/>
                    </a:cubicBezTo>
                    <a:moveTo>
                      <a:pt x="32" y="0"/>
                    </a:moveTo>
                    <a:cubicBezTo>
                      <a:pt x="26" y="1"/>
                      <a:pt x="19" y="2"/>
                      <a:pt x="13" y="4"/>
                    </a:cubicBezTo>
                    <a:cubicBezTo>
                      <a:pt x="10" y="5"/>
                      <a:pt x="6" y="6"/>
                      <a:pt x="2" y="7"/>
                    </a:cubicBezTo>
                    <a:cubicBezTo>
                      <a:pt x="2" y="11"/>
                      <a:pt x="1" y="14"/>
                      <a:pt x="0" y="17"/>
                    </a:cubicBezTo>
                    <a:cubicBezTo>
                      <a:pt x="10" y="13"/>
                      <a:pt x="20" y="10"/>
                      <a:pt x="30" y="8"/>
                    </a:cubicBezTo>
                    <a:cubicBezTo>
                      <a:pt x="31" y="6"/>
                      <a:pt x="31" y="3"/>
                      <a:pt x="32" y="0"/>
                    </a:cubicBezTo>
                  </a:path>
                </a:pathLst>
              </a:custGeom>
              <a:solidFill>
                <a:srgbClr val="A2A4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7" name="Freeform 159">
                <a:extLst>
                  <a:ext uri="{FF2B5EF4-FFF2-40B4-BE49-F238E27FC236}">
                    <a16:creationId xmlns:a16="http://schemas.microsoft.com/office/drawing/2014/main" id="{15B89B19-04BD-4119-97CA-56BCFA6C19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35" y="1591"/>
                <a:ext cx="145" cy="4"/>
              </a:xfrm>
              <a:custGeom>
                <a:avLst/>
                <a:gdLst>
                  <a:gd name="T0" fmla="*/ 4 w 211"/>
                  <a:gd name="T1" fmla="*/ 1 h 6"/>
                  <a:gd name="T2" fmla="*/ 0 w 211"/>
                  <a:gd name="T3" fmla="*/ 1 h 6"/>
                  <a:gd name="T4" fmla="*/ 1 w 211"/>
                  <a:gd name="T5" fmla="*/ 2 h 6"/>
                  <a:gd name="T6" fmla="*/ 1 w 211"/>
                  <a:gd name="T7" fmla="*/ 2 h 6"/>
                  <a:gd name="T8" fmla="*/ 4 w 211"/>
                  <a:gd name="T9" fmla="*/ 1 h 6"/>
                  <a:gd name="T10" fmla="*/ 4 w 211"/>
                  <a:gd name="T11" fmla="*/ 1 h 6"/>
                  <a:gd name="T12" fmla="*/ 64 w 211"/>
                  <a:gd name="T13" fmla="*/ 0 h 6"/>
                  <a:gd name="T14" fmla="*/ 64 w 211"/>
                  <a:gd name="T15" fmla="*/ 1 h 6"/>
                  <a:gd name="T16" fmla="*/ 68 w 211"/>
                  <a:gd name="T17" fmla="*/ 1 h 6"/>
                  <a:gd name="T18" fmla="*/ 68 w 211"/>
                  <a:gd name="T19" fmla="*/ 1 h 6"/>
                  <a:gd name="T20" fmla="*/ 69 w 211"/>
                  <a:gd name="T21" fmla="*/ 1 h 6"/>
                  <a:gd name="T22" fmla="*/ 64 w 211"/>
                  <a:gd name="T23" fmla="*/ 0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1" h="6">
                    <a:moveTo>
                      <a:pt x="13" y="1"/>
                    </a:moveTo>
                    <a:cubicBezTo>
                      <a:pt x="8" y="3"/>
                      <a:pt x="4" y="4"/>
                      <a:pt x="0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4" y="4"/>
                      <a:pt x="8" y="3"/>
                      <a:pt x="13" y="2"/>
                    </a:cubicBezTo>
                    <a:cubicBezTo>
                      <a:pt x="13" y="2"/>
                      <a:pt x="13" y="1"/>
                      <a:pt x="13" y="1"/>
                    </a:cubicBezTo>
                    <a:moveTo>
                      <a:pt x="198" y="0"/>
                    </a:moveTo>
                    <a:cubicBezTo>
                      <a:pt x="198" y="1"/>
                      <a:pt x="198" y="1"/>
                      <a:pt x="198" y="1"/>
                    </a:cubicBezTo>
                    <a:cubicBezTo>
                      <a:pt x="202" y="2"/>
                      <a:pt x="207" y="4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ubicBezTo>
                      <a:pt x="210" y="5"/>
                      <a:pt x="211" y="5"/>
                      <a:pt x="211" y="4"/>
                    </a:cubicBezTo>
                    <a:cubicBezTo>
                      <a:pt x="207" y="3"/>
                      <a:pt x="202" y="2"/>
                      <a:pt x="198" y="0"/>
                    </a:cubicBezTo>
                  </a:path>
                </a:pathLst>
              </a:custGeom>
              <a:solidFill>
                <a:srgbClr val="B8B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8" name="Freeform 160">
                <a:extLst>
                  <a:ext uri="{FF2B5EF4-FFF2-40B4-BE49-F238E27FC236}">
                    <a16:creationId xmlns:a16="http://schemas.microsoft.com/office/drawing/2014/main" id="{F549AD0E-019B-4B7D-8074-CC1954DF8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7" y="1604"/>
                <a:ext cx="689" cy="1779"/>
              </a:xfrm>
              <a:custGeom>
                <a:avLst/>
                <a:gdLst>
                  <a:gd name="T0" fmla="*/ 183 w 1003"/>
                  <a:gd name="T1" fmla="*/ 19 h 2596"/>
                  <a:gd name="T2" fmla="*/ 71 w 1003"/>
                  <a:gd name="T3" fmla="*/ 37 h 2596"/>
                  <a:gd name="T4" fmla="*/ 6 w 1003"/>
                  <a:gd name="T5" fmla="*/ 37 h 2596"/>
                  <a:gd name="T6" fmla="*/ 0 w 1003"/>
                  <a:gd name="T7" fmla="*/ 63 h 2596"/>
                  <a:gd name="T8" fmla="*/ 124 w 1003"/>
                  <a:gd name="T9" fmla="*/ 90 h 2596"/>
                  <a:gd name="T10" fmla="*/ 147 w 1003"/>
                  <a:gd name="T11" fmla="*/ 95 h 2596"/>
                  <a:gd name="T12" fmla="*/ 167 w 1003"/>
                  <a:gd name="T13" fmla="*/ 127 h 2596"/>
                  <a:gd name="T14" fmla="*/ 168 w 1003"/>
                  <a:gd name="T15" fmla="*/ 129 h 2596"/>
                  <a:gd name="T16" fmla="*/ 167 w 1003"/>
                  <a:gd name="T17" fmla="*/ 524 h 2596"/>
                  <a:gd name="T18" fmla="*/ 168 w 1003"/>
                  <a:gd name="T19" fmla="*/ 630 h 2596"/>
                  <a:gd name="T20" fmla="*/ 166 w 1003"/>
                  <a:gd name="T21" fmla="*/ 638 h 2596"/>
                  <a:gd name="T22" fmla="*/ 139 w 1003"/>
                  <a:gd name="T23" fmla="*/ 673 h 2596"/>
                  <a:gd name="T24" fmla="*/ 124 w 1003"/>
                  <a:gd name="T25" fmla="*/ 675 h 2596"/>
                  <a:gd name="T26" fmla="*/ 0 w 1003"/>
                  <a:gd name="T27" fmla="*/ 702 h 2596"/>
                  <a:gd name="T28" fmla="*/ 6 w 1003"/>
                  <a:gd name="T29" fmla="*/ 727 h 2596"/>
                  <a:gd name="T30" fmla="*/ 170 w 1003"/>
                  <a:gd name="T31" fmla="*/ 733 h 2596"/>
                  <a:gd name="T32" fmla="*/ 183 w 1003"/>
                  <a:gd name="T33" fmla="*/ 746 h 2596"/>
                  <a:gd name="T34" fmla="*/ 184 w 1003"/>
                  <a:gd name="T35" fmla="*/ 747 h 2596"/>
                  <a:gd name="T36" fmla="*/ 209 w 1003"/>
                  <a:gd name="T37" fmla="*/ 784 h 2596"/>
                  <a:gd name="T38" fmla="*/ 203 w 1003"/>
                  <a:gd name="T39" fmla="*/ 819 h 2596"/>
                  <a:gd name="T40" fmla="*/ 203 w 1003"/>
                  <a:gd name="T41" fmla="*/ 820 h 2596"/>
                  <a:gd name="T42" fmla="*/ 289 w 1003"/>
                  <a:gd name="T43" fmla="*/ 820 h 2596"/>
                  <a:gd name="T44" fmla="*/ 289 w 1003"/>
                  <a:gd name="T45" fmla="*/ 819 h 2596"/>
                  <a:gd name="T46" fmla="*/ 293 w 1003"/>
                  <a:gd name="T47" fmla="*/ 759 h 2596"/>
                  <a:gd name="T48" fmla="*/ 325 w 1003"/>
                  <a:gd name="T49" fmla="*/ 630 h 2596"/>
                  <a:gd name="T50" fmla="*/ 325 w 1003"/>
                  <a:gd name="T51" fmla="*/ 623 h 2596"/>
                  <a:gd name="T52" fmla="*/ 325 w 1003"/>
                  <a:gd name="T53" fmla="*/ 114 h 2596"/>
                  <a:gd name="T54" fmla="*/ 290 w 1003"/>
                  <a:gd name="T55" fmla="*/ 0 h 2596"/>
                  <a:gd name="T56" fmla="*/ 313 w 1003"/>
                  <a:gd name="T57" fmla="*/ 31 h 2596"/>
                  <a:gd name="T58" fmla="*/ 323 w 1003"/>
                  <a:gd name="T59" fmla="*/ 305 h 2596"/>
                  <a:gd name="T60" fmla="*/ 324 w 1003"/>
                  <a:gd name="T61" fmla="*/ 630 h 2596"/>
                  <a:gd name="T62" fmla="*/ 312 w 1003"/>
                  <a:gd name="T63" fmla="*/ 737 h 2596"/>
                  <a:gd name="T64" fmla="*/ 282 w 1003"/>
                  <a:gd name="T65" fmla="*/ 784 h 2596"/>
                  <a:gd name="T66" fmla="*/ 288 w 1003"/>
                  <a:gd name="T67" fmla="*/ 820 h 2596"/>
                  <a:gd name="T68" fmla="*/ 213 w 1003"/>
                  <a:gd name="T69" fmla="*/ 827 h 2596"/>
                  <a:gd name="T70" fmla="*/ 204 w 1003"/>
                  <a:gd name="T71" fmla="*/ 820 h 2596"/>
                  <a:gd name="T72" fmla="*/ 203 w 1003"/>
                  <a:gd name="T73" fmla="*/ 820 h 2596"/>
                  <a:gd name="T74" fmla="*/ 207 w 1003"/>
                  <a:gd name="T75" fmla="*/ 769 h 2596"/>
                  <a:gd name="T76" fmla="*/ 185 w 1003"/>
                  <a:gd name="T77" fmla="*/ 746 h 2596"/>
                  <a:gd name="T78" fmla="*/ 171 w 1003"/>
                  <a:gd name="T79" fmla="*/ 731 h 2596"/>
                  <a:gd name="T80" fmla="*/ 26 w 1003"/>
                  <a:gd name="T81" fmla="*/ 726 h 2596"/>
                  <a:gd name="T82" fmla="*/ 6 w 1003"/>
                  <a:gd name="T83" fmla="*/ 726 h 2596"/>
                  <a:gd name="T84" fmla="*/ 1 w 1003"/>
                  <a:gd name="T85" fmla="*/ 702 h 2596"/>
                  <a:gd name="T86" fmla="*/ 7 w 1003"/>
                  <a:gd name="T87" fmla="*/ 676 h 2596"/>
                  <a:gd name="T88" fmla="*/ 6 w 1003"/>
                  <a:gd name="T89" fmla="*/ 675 h 2596"/>
                  <a:gd name="T90" fmla="*/ 124 w 1003"/>
                  <a:gd name="T91" fmla="*/ 675 h 2596"/>
                  <a:gd name="T92" fmla="*/ 146 w 1003"/>
                  <a:gd name="T93" fmla="*/ 672 h 2596"/>
                  <a:gd name="T94" fmla="*/ 168 w 1003"/>
                  <a:gd name="T95" fmla="*/ 638 h 2596"/>
                  <a:gd name="T96" fmla="*/ 168 w 1003"/>
                  <a:gd name="T97" fmla="*/ 630 h 2596"/>
                  <a:gd name="T98" fmla="*/ 169 w 1003"/>
                  <a:gd name="T99" fmla="*/ 305 h 2596"/>
                  <a:gd name="T100" fmla="*/ 168 w 1003"/>
                  <a:gd name="T101" fmla="*/ 127 h 2596"/>
                  <a:gd name="T102" fmla="*/ 168 w 1003"/>
                  <a:gd name="T103" fmla="*/ 125 h 2596"/>
                  <a:gd name="T104" fmla="*/ 124 w 1003"/>
                  <a:gd name="T105" fmla="*/ 88 h 2596"/>
                  <a:gd name="T106" fmla="*/ 124 w 1003"/>
                  <a:gd name="T107" fmla="*/ 88 h 2596"/>
                  <a:gd name="T108" fmla="*/ 7 w 1003"/>
                  <a:gd name="T109" fmla="*/ 88 h 2596"/>
                  <a:gd name="T110" fmla="*/ 4 w 1003"/>
                  <a:gd name="T111" fmla="*/ 45 h 2596"/>
                  <a:gd name="T112" fmla="*/ 7 w 1003"/>
                  <a:gd name="T113" fmla="*/ 38 h 2596"/>
                  <a:gd name="T114" fmla="*/ 6 w 1003"/>
                  <a:gd name="T115" fmla="*/ 38 h 2596"/>
                  <a:gd name="T116" fmla="*/ 150 w 1003"/>
                  <a:gd name="T117" fmla="*/ 38 h 2596"/>
                  <a:gd name="T118" fmla="*/ 185 w 1003"/>
                  <a:gd name="T119" fmla="*/ 18 h 259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03" h="2596">
                    <a:moveTo>
                      <a:pt x="623" y="0"/>
                    </a:moveTo>
                    <a:cubicBezTo>
                      <a:pt x="612" y="12"/>
                      <a:pt x="590" y="24"/>
                      <a:pt x="569" y="54"/>
                    </a:cubicBezTo>
                    <a:cubicBezTo>
                      <a:pt x="569" y="54"/>
                      <a:pt x="568" y="56"/>
                      <a:pt x="566" y="59"/>
                    </a:cubicBezTo>
                    <a:cubicBezTo>
                      <a:pt x="561" y="66"/>
                      <a:pt x="551" y="81"/>
                      <a:pt x="534" y="93"/>
                    </a:cubicBezTo>
                    <a:cubicBezTo>
                      <a:pt x="518" y="106"/>
                      <a:pt x="495" y="116"/>
                      <a:pt x="465" y="116"/>
                    </a:cubicBezTo>
                    <a:cubicBezTo>
                      <a:pt x="437" y="116"/>
                      <a:pt x="326" y="116"/>
                      <a:pt x="221" y="116"/>
                    </a:cubicBezTo>
                    <a:cubicBezTo>
                      <a:pt x="169" y="116"/>
                      <a:pt x="119" y="116"/>
                      <a:pt x="81" y="116"/>
                    </a:cubicBezTo>
                    <a:cubicBezTo>
                      <a:pt x="62" y="116"/>
                      <a:pt x="47" y="116"/>
                      <a:pt x="36" y="116"/>
                    </a:cubicBezTo>
                    <a:cubicBezTo>
                      <a:pt x="26" y="116"/>
                      <a:pt x="19" y="116"/>
                      <a:pt x="19" y="116"/>
                    </a:cubicBezTo>
                    <a:cubicBezTo>
                      <a:pt x="18" y="116"/>
                      <a:pt x="18" y="116"/>
                      <a:pt x="18" y="116"/>
                    </a:cubicBezTo>
                    <a:cubicBezTo>
                      <a:pt x="18" y="117"/>
                      <a:pt x="18" y="117"/>
                      <a:pt x="18" y="117"/>
                    </a:cubicBezTo>
                    <a:cubicBezTo>
                      <a:pt x="18" y="118"/>
                      <a:pt x="0" y="142"/>
                      <a:pt x="0" y="196"/>
                    </a:cubicBezTo>
                    <a:cubicBezTo>
                      <a:pt x="0" y="249"/>
                      <a:pt x="18" y="277"/>
                      <a:pt x="18" y="277"/>
                    </a:cubicBezTo>
                    <a:cubicBezTo>
                      <a:pt x="18" y="278"/>
                      <a:pt x="18" y="278"/>
                      <a:pt x="18" y="278"/>
                    </a:cubicBezTo>
                    <a:cubicBezTo>
                      <a:pt x="382" y="278"/>
                      <a:pt x="382" y="278"/>
                      <a:pt x="382" y="278"/>
                    </a:cubicBezTo>
                    <a:cubicBezTo>
                      <a:pt x="382" y="278"/>
                      <a:pt x="382" y="278"/>
                      <a:pt x="382" y="278"/>
                    </a:cubicBezTo>
                    <a:cubicBezTo>
                      <a:pt x="382" y="278"/>
                      <a:pt x="382" y="278"/>
                      <a:pt x="383" y="278"/>
                    </a:cubicBezTo>
                    <a:cubicBezTo>
                      <a:pt x="388" y="278"/>
                      <a:pt x="421" y="278"/>
                      <a:pt x="453" y="293"/>
                    </a:cubicBezTo>
                    <a:cubicBezTo>
                      <a:pt x="469" y="300"/>
                      <a:pt x="484" y="310"/>
                      <a:pt x="496" y="326"/>
                    </a:cubicBezTo>
                    <a:cubicBezTo>
                      <a:pt x="507" y="342"/>
                      <a:pt x="515" y="362"/>
                      <a:pt x="515" y="390"/>
                    </a:cubicBezTo>
                    <a:cubicBezTo>
                      <a:pt x="515" y="392"/>
                      <a:pt x="515" y="393"/>
                      <a:pt x="515" y="395"/>
                    </a:cubicBezTo>
                    <a:cubicBezTo>
                      <a:pt x="515" y="395"/>
                      <a:pt x="515" y="395"/>
                      <a:pt x="515" y="395"/>
                    </a:cubicBezTo>
                    <a:cubicBezTo>
                      <a:pt x="515" y="401"/>
                      <a:pt x="515" y="401"/>
                      <a:pt x="515" y="401"/>
                    </a:cubicBezTo>
                    <a:cubicBezTo>
                      <a:pt x="517" y="401"/>
                      <a:pt x="517" y="401"/>
                      <a:pt x="517" y="401"/>
                    </a:cubicBezTo>
                    <a:cubicBezTo>
                      <a:pt x="515" y="401"/>
                      <a:pt x="515" y="401"/>
                      <a:pt x="515" y="401"/>
                    </a:cubicBezTo>
                    <a:cubicBezTo>
                      <a:pt x="517" y="509"/>
                      <a:pt x="517" y="718"/>
                      <a:pt x="517" y="949"/>
                    </a:cubicBezTo>
                    <a:cubicBezTo>
                      <a:pt x="517" y="1180"/>
                      <a:pt x="517" y="1433"/>
                      <a:pt x="516" y="1628"/>
                    </a:cubicBezTo>
                    <a:cubicBezTo>
                      <a:pt x="516" y="1725"/>
                      <a:pt x="516" y="1808"/>
                      <a:pt x="515" y="1867"/>
                    </a:cubicBezTo>
                    <a:cubicBezTo>
                      <a:pt x="515" y="1926"/>
                      <a:pt x="515" y="1960"/>
                      <a:pt x="515" y="1960"/>
                    </a:cubicBezTo>
                    <a:cubicBezTo>
                      <a:pt x="517" y="1960"/>
                      <a:pt x="517" y="1960"/>
                      <a:pt x="517" y="1960"/>
                    </a:cubicBezTo>
                    <a:cubicBezTo>
                      <a:pt x="515" y="1960"/>
                      <a:pt x="515" y="1960"/>
                      <a:pt x="515" y="1960"/>
                    </a:cubicBezTo>
                    <a:cubicBezTo>
                      <a:pt x="515" y="1960"/>
                      <a:pt x="515" y="1966"/>
                      <a:pt x="514" y="1977"/>
                    </a:cubicBezTo>
                    <a:cubicBezTo>
                      <a:pt x="514" y="1978"/>
                      <a:pt x="514" y="1980"/>
                      <a:pt x="514" y="1983"/>
                    </a:cubicBezTo>
                    <a:cubicBezTo>
                      <a:pt x="514" y="1985"/>
                      <a:pt x="514" y="1988"/>
                      <a:pt x="514" y="1989"/>
                    </a:cubicBezTo>
                    <a:cubicBezTo>
                      <a:pt x="513" y="2016"/>
                      <a:pt x="505" y="2036"/>
                      <a:pt x="493" y="2051"/>
                    </a:cubicBezTo>
                    <a:cubicBezTo>
                      <a:pt x="476" y="2073"/>
                      <a:pt x="450" y="2085"/>
                      <a:pt x="428" y="2091"/>
                    </a:cubicBezTo>
                    <a:cubicBezTo>
                      <a:pt x="405" y="2097"/>
                      <a:pt x="386" y="2097"/>
                      <a:pt x="382" y="2097"/>
                    </a:cubicBezTo>
                    <a:cubicBezTo>
                      <a:pt x="382" y="2097"/>
                      <a:pt x="382" y="2097"/>
                      <a:pt x="382" y="2097"/>
                    </a:cubicBezTo>
                    <a:cubicBezTo>
                      <a:pt x="382" y="2097"/>
                      <a:pt x="382" y="2097"/>
                      <a:pt x="382" y="2097"/>
                    </a:cubicBezTo>
                    <a:cubicBezTo>
                      <a:pt x="18" y="2097"/>
                      <a:pt x="18" y="2097"/>
                      <a:pt x="18" y="2097"/>
                    </a:cubicBezTo>
                    <a:cubicBezTo>
                      <a:pt x="18" y="2098"/>
                      <a:pt x="18" y="2098"/>
                      <a:pt x="18" y="2098"/>
                    </a:cubicBezTo>
                    <a:cubicBezTo>
                      <a:pt x="18" y="2098"/>
                      <a:pt x="0" y="2126"/>
                      <a:pt x="0" y="2180"/>
                    </a:cubicBezTo>
                    <a:cubicBezTo>
                      <a:pt x="0" y="2233"/>
                      <a:pt x="18" y="2257"/>
                      <a:pt x="18" y="2258"/>
                    </a:cubicBezTo>
                    <a:cubicBezTo>
                      <a:pt x="18" y="2259"/>
                      <a:pt x="18" y="2259"/>
                      <a:pt x="18" y="2259"/>
                    </a:cubicBezTo>
                    <a:cubicBezTo>
                      <a:pt x="19" y="2259"/>
                      <a:pt x="19" y="2259"/>
                      <a:pt x="19" y="2259"/>
                    </a:cubicBezTo>
                    <a:cubicBezTo>
                      <a:pt x="19" y="2259"/>
                      <a:pt x="26" y="2259"/>
                      <a:pt x="36" y="2259"/>
                    </a:cubicBezTo>
                    <a:cubicBezTo>
                      <a:pt x="112" y="2259"/>
                      <a:pt x="416" y="2259"/>
                      <a:pt x="465" y="2259"/>
                    </a:cubicBezTo>
                    <a:cubicBezTo>
                      <a:pt x="490" y="2259"/>
                      <a:pt x="510" y="2266"/>
                      <a:pt x="526" y="2276"/>
                    </a:cubicBezTo>
                    <a:cubicBezTo>
                      <a:pt x="541" y="2286"/>
                      <a:pt x="552" y="2298"/>
                      <a:pt x="559" y="2307"/>
                    </a:cubicBezTo>
                    <a:cubicBezTo>
                      <a:pt x="562" y="2311"/>
                      <a:pt x="564" y="2315"/>
                      <a:pt x="566" y="2317"/>
                    </a:cubicBezTo>
                    <a:cubicBezTo>
                      <a:pt x="567" y="2318"/>
                      <a:pt x="567" y="2319"/>
                      <a:pt x="567" y="2319"/>
                    </a:cubicBezTo>
                    <a:cubicBezTo>
                      <a:pt x="568" y="2320"/>
                      <a:pt x="568" y="2320"/>
                      <a:pt x="568" y="2320"/>
                    </a:cubicBezTo>
                    <a:cubicBezTo>
                      <a:pt x="568" y="2320"/>
                      <a:pt x="568" y="2320"/>
                      <a:pt x="568" y="2320"/>
                    </a:cubicBezTo>
                    <a:cubicBezTo>
                      <a:pt x="568" y="2320"/>
                      <a:pt x="568" y="2320"/>
                      <a:pt x="568" y="2320"/>
                    </a:cubicBezTo>
                    <a:cubicBezTo>
                      <a:pt x="581" y="2338"/>
                      <a:pt x="597" y="2350"/>
                      <a:pt x="615" y="2360"/>
                    </a:cubicBezTo>
                    <a:cubicBezTo>
                      <a:pt x="626" y="2367"/>
                      <a:pt x="633" y="2377"/>
                      <a:pt x="637" y="2391"/>
                    </a:cubicBezTo>
                    <a:cubicBezTo>
                      <a:pt x="642" y="2404"/>
                      <a:pt x="643" y="2420"/>
                      <a:pt x="643" y="2436"/>
                    </a:cubicBezTo>
                    <a:cubicBezTo>
                      <a:pt x="643" y="2463"/>
                      <a:pt x="639" y="2490"/>
                      <a:pt x="635" y="2512"/>
                    </a:cubicBezTo>
                    <a:cubicBezTo>
                      <a:pt x="632" y="2522"/>
                      <a:pt x="630" y="2531"/>
                      <a:pt x="628" y="2538"/>
                    </a:cubicBezTo>
                    <a:cubicBezTo>
                      <a:pt x="628" y="2541"/>
                      <a:pt x="627" y="2543"/>
                      <a:pt x="626" y="2545"/>
                    </a:cubicBezTo>
                    <a:cubicBezTo>
                      <a:pt x="626" y="2547"/>
                      <a:pt x="626" y="2548"/>
                      <a:pt x="626" y="2548"/>
                    </a:cubicBezTo>
                    <a:cubicBezTo>
                      <a:pt x="625" y="2549"/>
                      <a:pt x="625" y="2549"/>
                      <a:pt x="625" y="2549"/>
                    </a:cubicBezTo>
                    <a:cubicBezTo>
                      <a:pt x="626" y="2549"/>
                      <a:pt x="626" y="2549"/>
                      <a:pt x="626" y="2549"/>
                    </a:cubicBezTo>
                    <a:cubicBezTo>
                      <a:pt x="626" y="2550"/>
                      <a:pt x="659" y="2596"/>
                      <a:pt x="767" y="2596"/>
                    </a:cubicBezTo>
                    <a:cubicBezTo>
                      <a:pt x="821" y="2596"/>
                      <a:pt x="852" y="2585"/>
                      <a:pt x="870" y="2573"/>
                    </a:cubicBezTo>
                    <a:cubicBezTo>
                      <a:pt x="887" y="2561"/>
                      <a:pt x="891" y="2549"/>
                      <a:pt x="891" y="2549"/>
                    </a:cubicBezTo>
                    <a:cubicBezTo>
                      <a:pt x="892" y="2548"/>
                      <a:pt x="892" y="2548"/>
                      <a:pt x="892" y="2548"/>
                    </a:cubicBezTo>
                    <a:cubicBezTo>
                      <a:pt x="891" y="2548"/>
                      <a:pt x="891" y="2548"/>
                      <a:pt x="891" y="2548"/>
                    </a:cubicBezTo>
                    <a:cubicBezTo>
                      <a:pt x="891" y="2548"/>
                      <a:pt x="891" y="2547"/>
                      <a:pt x="891" y="2545"/>
                    </a:cubicBezTo>
                    <a:cubicBezTo>
                      <a:pt x="887" y="2533"/>
                      <a:pt x="874" y="2482"/>
                      <a:pt x="874" y="2436"/>
                    </a:cubicBezTo>
                    <a:cubicBezTo>
                      <a:pt x="874" y="2420"/>
                      <a:pt x="875" y="2404"/>
                      <a:pt x="880" y="2391"/>
                    </a:cubicBezTo>
                    <a:cubicBezTo>
                      <a:pt x="884" y="2377"/>
                      <a:pt x="891" y="2367"/>
                      <a:pt x="902" y="2360"/>
                    </a:cubicBezTo>
                    <a:cubicBezTo>
                      <a:pt x="929" y="2345"/>
                      <a:pt x="951" y="2327"/>
                      <a:pt x="965" y="2289"/>
                    </a:cubicBezTo>
                    <a:cubicBezTo>
                      <a:pt x="998" y="2202"/>
                      <a:pt x="1003" y="2072"/>
                      <a:pt x="1003" y="2004"/>
                    </a:cubicBezTo>
                    <a:cubicBezTo>
                      <a:pt x="1003" y="1977"/>
                      <a:pt x="1002" y="1960"/>
                      <a:pt x="1002" y="1960"/>
                    </a:cubicBezTo>
                    <a:cubicBezTo>
                      <a:pt x="1000" y="1960"/>
                      <a:pt x="1000" y="1960"/>
                      <a:pt x="1000" y="1960"/>
                    </a:cubicBezTo>
                    <a:cubicBezTo>
                      <a:pt x="1002" y="1960"/>
                      <a:pt x="1002" y="1960"/>
                      <a:pt x="1002" y="1960"/>
                    </a:cubicBezTo>
                    <a:cubicBezTo>
                      <a:pt x="1002" y="1960"/>
                      <a:pt x="1002" y="1952"/>
                      <a:pt x="1002" y="1936"/>
                    </a:cubicBezTo>
                    <a:cubicBezTo>
                      <a:pt x="1002" y="1824"/>
                      <a:pt x="1000" y="1353"/>
                      <a:pt x="1000" y="949"/>
                    </a:cubicBezTo>
                    <a:cubicBezTo>
                      <a:pt x="1000" y="718"/>
                      <a:pt x="1000" y="509"/>
                      <a:pt x="1002" y="401"/>
                    </a:cubicBezTo>
                    <a:cubicBezTo>
                      <a:pt x="1003" y="384"/>
                      <a:pt x="1003" y="368"/>
                      <a:pt x="1003" y="353"/>
                    </a:cubicBezTo>
                    <a:cubicBezTo>
                      <a:pt x="1003" y="224"/>
                      <a:pt x="992" y="147"/>
                      <a:pt x="971" y="95"/>
                    </a:cubicBezTo>
                    <a:cubicBezTo>
                      <a:pt x="958" y="63"/>
                      <a:pt x="942" y="44"/>
                      <a:pt x="928" y="30"/>
                    </a:cubicBezTo>
                    <a:cubicBezTo>
                      <a:pt x="914" y="17"/>
                      <a:pt x="901" y="9"/>
                      <a:pt x="894" y="0"/>
                    </a:cubicBezTo>
                    <a:cubicBezTo>
                      <a:pt x="891" y="3"/>
                      <a:pt x="891" y="3"/>
                      <a:pt x="891" y="3"/>
                    </a:cubicBezTo>
                    <a:cubicBezTo>
                      <a:pt x="899" y="12"/>
                      <a:pt x="912" y="20"/>
                      <a:pt x="925" y="33"/>
                    </a:cubicBezTo>
                    <a:cubicBezTo>
                      <a:pt x="939" y="46"/>
                      <a:pt x="954" y="65"/>
                      <a:pt x="967" y="97"/>
                    </a:cubicBezTo>
                    <a:cubicBezTo>
                      <a:pt x="988" y="148"/>
                      <a:pt x="999" y="224"/>
                      <a:pt x="999" y="353"/>
                    </a:cubicBezTo>
                    <a:cubicBezTo>
                      <a:pt x="999" y="368"/>
                      <a:pt x="999" y="384"/>
                      <a:pt x="998" y="401"/>
                    </a:cubicBezTo>
                    <a:cubicBezTo>
                      <a:pt x="996" y="509"/>
                      <a:pt x="996" y="718"/>
                      <a:pt x="996" y="949"/>
                    </a:cubicBezTo>
                    <a:cubicBezTo>
                      <a:pt x="996" y="1411"/>
                      <a:pt x="998" y="1960"/>
                      <a:pt x="998" y="1960"/>
                    </a:cubicBezTo>
                    <a:cubicBezTo>
                      <a:pt x="998" y="1960"/>
                      <a:pt x="998" y="1960"/>
                      <a:pt x="998" y="1960"/>
                    </a:cubicBezTo>
                    <a:cubicBezTo>
                      <a:pt x="998" y="1960"/>
                      <a:pt x="998" y="1960"/>
                      <a:pt x="998" y="1960"/>
                    </a:cubicBezTo>
                    <a:cubicBezTo>
                      <a:pt x="998" y="1960"/>
                      <a:pt x="998" y="1964"/>
                      <a:pt x="999" y="1972"/>
                    </a:cubicBezTo>
                    <a:cubicBezTo>
                      <a:pt x="999" y="1980"/>
                      <a:pt x="999" y="1991"/>
                      <a:pt x="999" y="2004"/>
                    </a:cubicBezTo>
                    <a:cubicBezTo>
                      <a:pt x="999" y="2072"/>
                      <a:pt x="994" y="2202"/>
                      <a:pt x="962" y="2288"/>
                    </a:cubicBezTo>
                    <a:cubicBezTo>
                      <a:pt x="947" y="2325"/>
                      <a:pt x="926" y="2341"/>
                      <a:pt x="900" y="2357"/>
                    </a:cubicBezTo>
                    <a:cubicBezTo>
                      <a:pt x="888" y="2364"/>
                      <a:pt x="881" y="2376"/>
                      <a:pt x="876" y="2389"/>
                    </a:cubicBezTo>
                    <a:cubicBezTo>
                      <a:pt x="871" y="2403"/>
                      <a:pt x="870" y="2419"/>
                      <a:pt x="870" y="2436"/>
                    </a:cubicBezTo>
                    <a:cubicBezTo>
                      <a:pt x="870" y="2490"/>
                      <a:pt x="888" y="2549"/>
                      <a:pt x="888" y="2549"/>
                    </a:cubicBezTo>
                    <a:cubicBezTo>
                      <a:pt x="890" y="2548"/>
                      <a:pt x="890" y="2548"/>
                      <a:pt x="890" y="2548"/>
                    </a:cubicBezTo>
                    <a:cubicBezTo>
                      <a:pt x="888" y="2548"/>
                      <a:pt x="888" y="2548"/>
                      <a:pt x="888" y="2548"/>
                    </a:cubicBezTo>
                    <a:cubicBezTo>
                      <a:pt x="888" y="2548"/>
                      <a:pt x="884" y="2559"/>
                      <a:pt x="867" y="2570"/>
                    </a:cubicBezTo>
                    <a:cubicBezTo>
                      <a:pt x="850" y="2581"/>
                      <a:pt x="820" y="2592"/>
                      <a:pt x="767" y="2592"/>
                    </a:cubicBezTo>
                    <a:cubicBezTo>
                      <a:pt x="714" y="2592"/>
                      <a:pt x="679" y="2581"/>
                      <a:pt x="658" y="2570"/>
                    </a:cubicBezTo>
                    <a:cubicBezTo>
                      <a:pt x="648" y="2564"/>
                      <a:pt x="640" y="2558"/>
                      <a:pt x="636" y="2554"/>
                    </a:cubicBezTo>
                    <a:cubicBezTo>
                      <a:pt x="633" y="2552"/>
                      <a:pt x="632" y="2550"/>
                      <a:pt x="631" y="2549"/>
                    </a:cubicBezTo>
                    <a:cubicBezTo>
                      <a:pt x="630" y="2548"/>
                      <a:pt x="630" y="2548"/>
                      <a:pt x="630" y="2547"/>
                    </a:cubicBezTo>
                    <a:cubicBezTo>
                      <a:pt x="629" y="2547"/>
                      <a:pt x="629" y="2547"/>
                      <a:pt x="629" y="2547"/>
                    </a:cubicBezTo>
                    <a:cubicBezTo>
                      <a:pt x="629" y="2547"/>
                      <a:pt x="629" y="2547"/>
                      <a:pt x="629" y="2547"/>
                    </a:cubicBezTo>
                    <a:cubicBezTo>
                      <a:pt x="628" y="2548"/>
                      <a:pt x="628" y="2548"/>
                      <a:pt x="628" y="2548"/>
                    </a:cubicBezTo>
                    <a:cubicBezTo>
                      <a:pt x="630" y="2549"/>
                      <a:pt x="630" y="2549"/>
                      <a:pt x="630" y="2549"/>
                    </a:cubicBezTo>
                    <a:cubicBezTo>
                      <a:pt x="630" y="2549"/>
                      <a:pt x="647" y="2490"/>
                      <a:pt x="647" y="2436"/>
                    </a:cubicBezTo>
                    <a:cubicBezTo>
                      <a:pt x="647" y="2419"/>
                      <a:pt x="646" y="2403"/>
                      <a:pt x="641" y="2389"/>
                    </a:cubicBezTo>
                    <a:cubicBezTo>
                      <a:pt x="636" y="2376"/>
                      <a:pt x="629" y="2364"/>
                      <a:pt x="617" y="2357"/>
                    </a:cubicBezTo>
                    <a:cubicBezTo>
                      <a:pt x="599" y="2346"/>
                      <a:pt x="584" y="2335"/>
                      <a:pt x="571" y="2318"/>
                    </a:cubicBezTo>
                    <a:cubicBezTo>
                      <a:pt x="570" y="2319"/>
                      <a:pt x="570" y="2319"/>
                      <a:pt x="570" y="2319"/>
                    </a:cubicBezTo>
                    <a:cubicBezTo>
                      <a:pt x="571" y="2318"/>
                      <a:pt x="571" y="2318"/>
                      <a:pt x="571" y="2318"/>
                    </a:cubicBezTo>
                    <a:cubicBezTo>
                      <a:pt x="571" y="2318"/>
                      <a:pt x="569" y="2313"/>
                      <a:pt x="562" y="2305"/>
                    </a:cubicBezTo>
                    <a:cubicBezTo>
                      <a:pt x="555" y="2295"/>
                      <a:pt x="544" y="2283"/>
                      <a:pt x="528" y="2272"/>
                    </a:cubicBezTo>
                    <a:cubicBezTo>
                      <a:pt x="512" y="2262"/>
                      <a:pt x="491" y="2255"/>
                      <a:pt x="465" y="2255"/>
                    </a:cubicBezTo>
                    <a:cubicBezTo>
                      <a:pt x="437" y="2255"/>
                      <a:pt x="326" y="2255"/>
                      <a:pt x="221" y="2255"/>
                    </a:cubicBezTo>
                    <a:cubicBezTo>
                      <a:pt x="169" y="2255"/>
                      <a:pt x="119" y="2255"/>
                      <a:pt x="81" y="2255"/>
                    </a:cubicBezTo>
                    <a:cubicBezTo>
                      <a:pt x="62" y="2255"/>
                      <a:pt x="47" y="2255"/>
                      <a:pt x="36" y="2255"/>
                    </a:cubicBezTo>
                    <a:cubicBezTo>
                      <a:pt x="26" y="2255"/>
                      <a:pt x="19" y="2255"/>
                      <a:pt x="19" y="2255"/>
                    </a:cubicBezTo>
                    <a:cubicBezTo>
                      <a:pt x="19" y="2257"/>
                      <a:pt x="19" y="2257"/>
                      <a:pt x="19" y="2257"/>
                    </a:cubicBezTo>
                    <a:cubicBezTo>
                      <a:pt x="21" y="2255"/>
                      <a:pt x="21" y="2255"/>
                      <a:pt x="21" y="2255"/>
                    </a:cubicBezTo>
                    <a:cubicBezTo>
                      <a:pt x="21" y="2255"/>
                      <a:pt x="21" y="2255"/>
                      <a:pt x="21" y="2255"/>
                    </a:cubicBezTo>
                    <a:cubicBezTo>
                      <a:pt x="20" y="2254"/>
                      <a:pt x="4" y="2231"/>
                      <a:pt x="4" y="2180"/>
                    </a:cubicBezTo>
                    <a:cubicBezTo>
                      <a:pt x="4" y="2153"/>
                      <a:pt x="9" y="2133"/>
                      <a:pt x="13" y="2120"/>
                    </a:cubicBezTo>
                    <a:cubicBezTo>
                      <a:pt x="15" y="2113"/>
                      <a:pt x="17" y="2109"/>
                      <a:pt x="19" y="2105"/>
                    </a:cubicBezTo>
                    <a:cubicBezTo>
                      <a:pt x="19" y="2104"/>
                      <a:pt x="20" y="2102"/>
                      <a:pt x="20" y="2102"/>
                    </a:cubicBezTo>
                    <a:cubicBezTo>
                      <a:pt x="21" y="2101"/>
                      <a:pt x="21" y="2101"/>
                      <a:pt x="21" y="2101"/>
                    </a:cubicBezTo>
                    <a:cubicBezTo>
                      <a:pt x="21" y="2100"/>
                      <a:pt x="21" y="2100"/>
                      <a:pt x="21" y="2100"/>
                    </a:cubicBezTo>
                    <a:cubicBezTo>
                      <a:pt x="19" y="2099"/>
                      <a:pt x="19" y="2099"/>
                      <a:pt x="19" y="2099"/>
                    </a:cubicBezTo>
                    <a:cubicBezTo>
                      <a:pt x="19" y="2101"/>
                      <a:pt x="19" y="2101"/>
                      <a:pt x="19" y="2101"/>
                    </a:cubicBezTo>
                    <a:cubicBezTo>
                      <a:pt x="382" y="2101"/>
                      <a:pt x="382" y="2101"/>
                      <a:pt x="382" y="2101"/>
                    </a:cubicBezTo>
                    <a:cubicBezTo>
                      <a:pt x="382" y="2099"/>
                      <a:pt x="382" y="2099"/>
                      <a:pt x="382" y="2099"/>
                    </a:cubicBezTo>
                    <a:cubicBezTo>
                      <a:pt x="382" y="2101"/>
                      <a:pt x="382" y="2101"/>
                      <a:pt x="382" y="2101"/>
                    </a:cubicBezTo>
                    <a:cubicBezTo>
                      <a:pt x="382" y="2101"/>
                      <a:pt x="382" y="2101"/>
                      <a:pt x="382" y="2101"/>
                    </a:cubicBezTo>
                    <a:cubicBezTo>
                      <a:pt x="387" y="2101"/>
                      <a:pt x="420" y="2101"/>
                      <a:pt x="452" y="2087"/>
                    </a:cubicBezTo>
                    <a:cubicBezTo>
                      <a:pt x="468" y="2079"/>
                      <a:pt x="484" y="2069"/>
                      <a:pt x="497" y="2053"/>
                    </a:cubicBezTo>
                    <a:cubicBezTo>
                      <a:pt x="509" y="2037"/>
                      <a:pt x="517" y="2017"/>
                      <a:pt x="518" y="1989"/>
                    </a:cubicBezTo>
                    <a:cubicBezTo>
                      <a:pt x="518" y="1988"/>
                      <a:pt x="518" y="1985"/>
                      <a:pt x="518" y="1983"/>
                    </a:cubicBezTo>
                    <a:cubicBezTo>
                      <a:pt x="518" y="1980"/>
                      <a:pt x="518" y="1978"/>
                      <a:pt x="518" y="1977"/>
                    </a:cubicBezTo>
                    <a:cubicBezTo>
                      <a:pt x="519" y="1972"/>
                      <a:pt x="519" y="1968"/>
                      <a:pt x="519" y="1965"/>
                    </a:cubicBezTo>
                    <a:cubicBezTo>
                      <a:pt x="519" y="1962"/>
                      <a:pt x="519" y="1960"/>
                      <a:pt x="519" y="1960"/>
                    </a:cubicBezTo>
                    <a:cubicBezTo>
                      <a:pt x="519" y="1960"/>
                      <a:pt x="519" y="1960"/>
                      <a:pt x="519" y="1960"/>
                    </a:cubicBezTo>
                    <a:cubicBezTo>
                      <a:pt x="519" y="1960"/>
                      <a:pt x="519" y="1960"/>
                      <a:pt x="519" y="1960"/>
                    </a:cubicBezTo>
                    <a:cubicBezTo>
                      <a:pt x="519" y="1960"/>
                      <a:pt x="521" y="1411"/>
                      <a:pt x="521" y="949"/>
                    </a:cubicBezTo>
                    <a:cubicBezTo>
                      <a:pt x="521" y="718"/>
                      <a:pt x="521" y="509"/>
                      <a:pt x="519" y="401"/>
                    </a:cubicBezTo>
                    <a:cubicBezTo>
                      <a:pt x="519" y="401"/>
                      <a:pt x="519" y="401"/>
                      <a:pt x="519" y="401"/>
                    </a:cubicBezTo>
                    <a:cubicBezTo>
                      <a:pt x="519" y="395"/>
                      <a:pt x="519" y="395"/>
                      <a:pt x="519" y="395"/>
                    </a:cubicBezTo>
                    <a:cubicBezTo>
                      <a:pt x="517" y="395"/>
                      <a:pt x="517" y="395"/>
                      <a:pt x="517" y="395"/>
                    </a:cubicBezTo>
                    <a:cubicBezTo>
                      <a:pt x="519" y="395"/>
                      <a:pt x="519" y="395"/>
                      <a:pt x="519" y="395"/>
                    </a:cubicBezTo>
                    <a:cubicBezTo>
                      <a:pt x="519" y="393"/>
                      <a:pt x="519" y="392"/>
                      <a:pt x="519" y="390"/>
                    </a:cubicBezTo>
                    <a:cubicBezTo>
                      <a:pt x="519" y="362"/>
                      <a:pt x="511" y="340"/>
                      <a:pt x="499" y="324"/>
                    </a:cubicBezTo>
                    <a:cubicBezTo>
                      <a:pt x="481" y="299"/>
                      <a:pt x="454" y="287"/>
                      <a:pt x="430" y="280"/>
                    </a:cubicBezTo>
                    <a:cubicBezTo>
                      <a:pt x="407" y="274"/>
                      <a:pt x="387" y="274"/>
                      <a:pt x="383" y="274"/>
                    </a:cubicBezTo>
                    <a:cubicBezTo>
                      <a:pt x="382" y="274"/>
                      <a:pt x="382" y="274"/>
                      <a:pt x="382" y="274"/>
                    </a:cubicBezTo>
                    <a:cubicBezTo>
                      <a:pt x="382" y="276"/>
                      <a:pt x="382" y="276"/>
                      <a:pt x="382" y="276"/>
                    </a:cubicBezTo>
                    <a:cubicBezTo>
                      <a:pt x="382" y="274"/>
                      <a:pt x="382" y="274"/>
                      <a:pt x="382" y="274"/>
                    </a:cubicBezTo>
                    <a:cubicBezTo>
                      <a:pt x="19" y="274"/>
                      <a:pt x="19" y="274"/>
                      <a:pt x="19" y="274"/>
                    </a:cubicBezTo>
                    <a:cubicBezTo>
                      <a:pt x="19" y="276"/>
                      <a:pt x="19" y="276"/>
                      <a:pt x="19" y="276"/>
                    </a:cubicBezTo>
                    <a:cubicBezTo>
                      <a:pt x="21" y="275"/>
                      <a:pt x="21" y="275"/>
                      <a:pt x="21" y="275"/>
                    </a:cubicBezTo>
                    <a:cubicBezTo>
                      <a:pt x="21" y="274"/>
                      <a:pt x="21" y="274"/>
                      <a:pt x="21" y="274"/>
                    </a:cubicBezTo>
                    <a:cubicBezTo>
                      <a:pt x="19" y="272"/>
                      <a:pt x="4" y="245"/>
                      <a:pt x="4" y="196"/>
                    </a:cubicBezTo>
                    <a:cubicBezTo>
                      <a:pt x="4" y="169"/>
                      <a:pt x="9" y="150"/>
                      <a:pt x="13" y="138"/>
                    </a:cubicBezTo>
                    <a:cubicBezTo>
                      <a:pt x="15" y="132"/>
                      <a:pt x="17" y="127"/>
                      <a:pt x="19" y="124"/>
                    </a:cubicBezTo>
                    <a:cubicBezTo>
                      <a:pt x="19" y="122"/>
                      <a:pt x="20" y="121"/>
                      <a:pt x="20" y="121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19" y="118"/>
                      <a:pt x="19" y="118"/>
                      <a:pt x="19" y="118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9" y="120"/>
                      <a:pt x="26" y="120"/>
                      <a:pt x="36" y="120"/>
                    </a:cubicBezTo>
                    <a:cubicBezTo>
                      <a:pt x="112" y="120"/>
                      <a:pt x="416" y="120"/>
                      <a:pt x="465" y="120"/>
                    </a:cubicBezTo>
                    <a:cubicBezTo>
                      <a:pt x="496" y="120"/>
                      <a:pt x="520" y="109"/>
                      <a:pt x="537" y="97"/>
                    </a:cubicBezTo>
                    <a:cubicBezTo>
                      <a:pt x="554" y="84"/>
                      <a:pt x="564" y="69"/>
                      <a:pt x="569" y="61"/>
                    </a:cubicBezTo>
                    <a:cubicBezTo>
                      <a:pt x="571" y="58"/>
                      <a:pt x="572" y="56"/>
                      <a:pt x="572" y="56"/>
                    </a:cubicBezTo>
                    <a:cubicBezTo>
                      <a:pt x="593" y="27"/>
                      <a:pt x="614" y="16"/>
                      <a:pt x="626" y="3"/>
                    </a:cubicBezTo>
                    <a:cubicBezTo>
                      <a:pt x="623" y="0"/>
                      <a:pt x="623" y="0"/>
                      <a:pt x="623" y="0"/>
                    </a:cubicBezTo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9" name="Freeform 161">
                <a:extLst>
                  <a:ext uri="{FF2B5EF4-FFF2-40B4-BE49-F238E27FC236}">
                    <a16:creationId xmlns:a16="http://schemas.microsoft.com/office/drawing/2014/main" id="{F4386679-F29B-45C0-9AE4-3A271E330E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7" y="1584"/>
                <a:ext cx="636" cy="1743"/>
              </a:xfrm>
              <a:custGeom>
                <a:avLst/>
                <a:gdLst>
                  <a:gd name="T0" fmla="*/ 3 w 926"/>
                  <a:gd name="T1" fmla="*/ 724 h 2543"/>
                  <a:gd name="T2" fmla="*/ 14 w 926"/>
                  <a:gd name="T3" fmla="*/ 724 h 2543"/>
                  <a:gd name="T4" fmla="*/ 27 w 926"/>
                  <a:gd name="T5" fmla="*/ 731 h 2543"/>
                  <a:gd name="T6" fmla="*/ 3 w 926"/>
                  <a:gd name="T7" fmla="*/ 692 h 2543"/>
                  <a:gd name="T8" fmla="*/ 16 w 926"/>
                  <a:gd name="T9" fmla="*/ 690 h 2543"/>
                  <a:gd name="T10" fmla="*/ 27 w 926"/>
                  <a:gd name="T11" fmla="*/ 690 h 2543"/>
                  <a:gd name="T12" fmla="*/ 3 w 926"/>
                  <a:gd name="T13" fmla="*/ 88 h 2543"/>
                  <a:gd name="T14" fmla="*/ 15 w 926"/>
                  <a:gd name="T15" fmla="*/ 88 h 2543"/>
                  <a:gd name="T16" fmla="*/ 26 w 926"/>
                  <a:gd name="T17" fmla="*/ 88 h 2543"/>
                  <a:gd name="T18" fmla="*/ 200 w 926"/>
                  <a:gd name="T19" fmla="*/ 88 h 2543"/>
                  <a:gd name="T20" fmla="*/ 156 w 926"/>
                  <a:gd name="T21" fmla="*/ 102 h 2543"/>
                  <a:gd name="T22" fmla="*/ 183 w 926"/>
                  <a:gd name="T23" fmla="*/ 640 h 2543"/>
                  <a:gd name="T24" fmla="*/ 123 w 926"/>
                  <a:gd name="T25" fmla="*/ 690 h 2543"/>
                  <a:gd name="T26" fmla="*/ 35 w 926"/>
                  <a:gd name="T27" fmla="*/ 696 h 2543"/>
                  <a:gd name="T28" fmla="*/ 189 w 926"/>
                  <a:gd name="T29" fmla="*/ 687 h 2543"/>
                  <a:gd name="T30" fmla="*/ 201 w 926"/>
                  <a:gd name="T31" fmla="*/ 644 h 2543"/>
                  <a:gd name="T32" fmla="*/ 201 w 926"/>
                  <a:gd name="T33" fmla="*/ 591 h 2543"/>
                  <a:gd name="T34" fmla="*/ 196 w 926"/>
                  <a:gd name="T35" fmla="*/ 538 h 2543"/>
                  <a:gd name="T36" fmla="*/ 238 w 926"/>
                  <a:gd name="T37" fmla="*/ 498 h 2543"/>
                  <a:gd name="T38" fmla="*/ 238 w 926"/>
                  <a:gd name="T39" fmla="*/ 445 h 2543"/>
                  <a:gd name="T40" fmla="*/ 198 w 926"/>
                  <a:gd name="T41" fmla="*/ 380 h 2543"/>
                  <a:gd name="T42" fmla="*/ 202 w 926"/>
                  <a:gd name="T43" fmla="*/ 327 h 2543"/>
                  <a:gd name="T44" fmla="*/ 236 w 926"/>
                  <a:gd name="T45" fmla="*/ 287 h 2543"/>
                  <a:gd name="T46" fmla="*/ 237 w 926"/>
                  <a:gd name="T47" fmla="*/ 234 h 2543"/>
                  <a:gd name="T48" fmla="*/ 198 w 926"/>
                  <a:gd name="T49" fmla="*/ 168 h 2543"/>
                  <a:gd name="T50" fmla="*/ 201 w 926"/>
                  <a:gd name="T51" fmla="*/ 116 h 2543"/>
                  <a:gd name="T52" fmla="*/ 5 w 926"/>
                  <a:gd name="T53" fmla="*/ 51 h 2543"/>
                  <a:gd name="T54" fmla="*/ 0 w 926"/>
                  <a:gd name="T55" fmla="*/ 61 h 2543"/>
                  <a:gd name="T56" fmla="*/ 9 w 926"/>
                  <a:gd name="T57" fmla="*/ 61 h 2543"/>
                  <a:gd name="T58" fmla="*/ 20 w 926"/>
                  <a:gd name="T59" fmla="*/ 61 h 2543"/>
                  <a:gd name="T60" fmla="*/ 209 w 926"/>
                  <a:gd name="T61" fmla="*/ 764 h 2543"/>
                  <a:gd name="T62" fmla="*/ 239 w 926"/>
                  <a:gd name="T63" fmla="*/ 0 h 2543"/>
                  <a:gd name="T64" fmla="*/ 217 w 926"/>
                  <a:gd name="T65" fmla="*/ 3 h 2543"/>
                  <a:gd name="T66" fmla="*/ 196 w 926"/>
                  <a:gd name="T67" fmla="*/ 26 h 2543"/>
                  <a:gd name="T68" fmla="*/ 34 w 926"/>
                  <a:gd name="T69" fmla="*/ 51 h 2543"/>
                  <a:gd name="T70" fmla="*/ 37 w 926"/>
                  <a:gd name="T71" fmla="*/ 59 h 2543"/>
                  <a:gd name="T72" fmla="*/ 291 w 926"/>
                  <a:gd name="T73" fmla="*/ 65 h 2543"/>
                  <a:gd name="T74" fmla="*/ 244 w 926"/>
                  <a:gd name="T75" fmla="*/ 102 h 2543"/>
                  <a:gd name="T76" fmla="*/ 242 w 926"/>
                  <a:gd name="T77" fmla="*/ 155 h 2543"/>
                  <a:gd name="T78" fmla="*/ 280 w 926"/>
                  <a:gd name="T79" fmla="*/ 195 h 2543"/>
                  <a:gd name="T80" fmla="*/ 293 w 926"/>
                  <a:gd name="T81" fmla="*/ 229 h 2543"/>
                  <a:gd name="T82" fmla="*/ 278 w 926"/>
                  <a:gd name="T83" fmla="*/ 273 h 2543"/>
                  <a:gd name="T84" fmla="*/ 278 w 926"/>
                  <a:gd name="T85" fmla="*/ 302 h 2543"/>
                  <a:gd name="T86" fmla="*/ 286 w 926"/>
                  <a:gd name="T87" fmla="*/ 352 h 2543"/>
                  <a:gd name="T88" fmla="*/ 293 w 926"/>
                  <a:gd name="T89" fmla="*/ 387 h 2543"/>
                  <a:gd name="T90" fmla="*/ 280 w 926"/>
                  <a:gd name="T91" fmla="*/ 431 h 2543"/>
                  <a:gd name="T92" fmla="*/ 243 w 926"/>
                  <a:gd name="T93" fmla="*/ 472 h 2543"/>
                  <a:gd name="T94" fmla="*/ 282 w 926"/>
                  <a:gd name="T95" fmla="*/ 511 h 2543"/>
                  <a:gd name="T96" fmla="*/ 293 w 926"/>
                  <a:gd name="T97" fmla="*/ 546 h 2543"/>
                  <a:gd name="T98" fmla="*/ 280 w 926"/>
                  <a:gd name="T99" fmla="*/ 589 h 2543"/>
                  <a:gd name="T100" fmla="*/ 243 w 926"/>
                  <a:gd name="T101" fmla="*/ 630 h 2543"/>
                  <a:gd name="T102" fmla="*/ 286 w 926"/>
                  <a:gd name="T103" fmla="*/ 670 h 2543"/>
                  <a:gd name="T104" fmla="*/ 291 w 926"/>
                  <a:gd name="T105" fmla="*/ 714 h 2543"/>
                  <a:gd name="T106" fmla="*/ 34 w 926"/>
                  <a:gd name="T107" fmla="*/ 731 h 2543"/>
                  <a:gd name="T108" fmla="*/ 190 w 926"/>
                  <a:gd name="T109" fmla="*/ 753 h 2543"/>
                  <a:gd name="T110" fmla="*/ 212 w 926"/>
                  <a:gd name="T111" fmla="*/ 818 h 2543"/>
                  <a:gd name="T112" fmla="*/ 243 w 926"/>
                  <a:gd name="T113" fmla="*/ 816 h 2543"/>
                  <a:gd name="T114" fmla="*/ 275 w 926"/>
                  <a:gd name="T115" fmla="*/ 768 h 2543"/>
                  <a:gd name="T116" fmla="*/ 300 w 926"/>
                  <a:gd name="T117" fmla="*/ 640 h 2543"/>
                  <a:gd name="T118" fmla="*/ 279 w 926"/>
                  <a:gd name="T119" fmla="*/ 15 h 254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26" h="2543">
                    <a:moveTo>
                      <a:pt x="9" y="2249"/>
                    </a:moveTo>
                    <a:cubicBezTo>
                      <a:pt x="2" y="2249"/>
                      <a:pt x="2" y="2249"/>
                      <a:pt x="2" y="2249"/>
                    </a:cubicBezTo>
                    <a:cubicBezTo>
                      <a:pt x="6" y="2263"/>
                      <a:pt x="12" y="2270"/>
                      <a:pt x="13" y="2272"/>
                    </a:cubicBezTo>
                    <a:cubicBezTo>
                      <a:pt x="13" y="2272"/>
                      <a:pt x="14" y="2272"/>
                      <a:pt x="16" y="2272"/>
                    </a:cubicBezTo>
                    <a:cubicBezTo>
                      <a:pt x="14" y="2266"/>
                      <a:pt x="11" y="2258"/>
                      <a:pt x="9" y="2249"/>
                    </a:cubicBezTo>
                    <a:moveTo>
                      <a:pt x="44" y="2249"/>
                    </a:moveTo>
                    <a:cubicBezTo>
                      <a:pt x="29" y="2249"/>
                      <a:pt x="29" y="2249"/>
                      <a:pt x="29" y="2249"/>
                    </a:cubicBezTo>
                    <a:cubicBezTo>
                      <a:pt x="31" y="2258"/>
                      <a:pt x="33" y="2266"/>
                      <a:pt x="35" y="2272"/>
                    </a:cubicBezTo>
                    <a:cubicBezTo>
                      <a:pt x="40" y="2272"/>
                      <a:pt x="45" y="2272"/>
                      <a:pt x="51" y="2272"/>
                    </a:cubicBezTo>
                    <a:cubicBezTo>
                      <a:pt x="48" y="2266"/>
                      <a:pt x="46" y="2258"/>
                      <a:pt x="44" y="2249"/>
                    </a:cubicBezTo>
                    <a:moveTo>
                      <a:pt x="78" y="2249"/>
                    </a:moveTo>
                    <a:cubicBezTo>
                      <a:pt x="63" y="2249"/>
                      <a:pt x="63" y="2249"/>
                      <a:pt x="63" y="2249"/>
                    </a:cubicBezTo>
                    <a:cubicBezTo>
                      <a:pt x="65" y="2258"/>
                      <a:pt x="68" y="2266"/>
                      <a:pt x="70" y="2272"/>
                    </a:cubicBezTo>
                    <a:cubicBezTo>
                      <a:pt x="71" y="2272"/>
                      <a:pt x="73" y="2272"/>
                      <a:pt x="74" y="2272"/>
                    </a:cubicBezTo>
                    <a:cubicBezTo>
                      <a:pt x="78" y="2272"/>
                      <a:pt x="81" y="2272"/>
                      <a:pt x="85" y="2272"/>
                    </a:cubicBezTo>
                    <a:cubicBezTo>
                      <a:pt x="83" y="2266"/>
                      <a:pt x="80" y="2258"/>
                      <a:pt x="78" y="2249"/>
                    </a:cubicBezTo>
                    <a:moveTo>
                      <a:pt x="14" y="2143"/>
                    </a:moveTo>
                    <a:cubicBezTo>
                      <a:pt x="13" y="2143"/>
                      <a:pt x="13" y="2143"/>
                      <a:pt x="13" y="2143"/>
                    </a:cubicBezTo>
                    <a:cubicBezTo>
                      <a:pt x="12" y="2144"/>
                      <a:pt x="12" y="2144"/>
                      <a:pt x="12" y="2144"/>
                    </a:cubicBezTo>
                    <a:cubicBezTo>
                      <a:pt x="12" y="2145"/>
                      <a:pt x="11" y="2146"/>
                      <a:pt x="11" y="2147"/>
                    </a:cubicBezTo>
                    <a:cubicBezTo>
                      <a:pt x="9" y="2150"/>
                      <a:pt x="7" y="2154"/>
                      <a:pt x="5" y="2160"/>
                    </a:cubicBezTo>
                    <a:cubicBezTo>
                      <a:pt x="4" y="2161"/>
                      <a:pt x="4" y="2163"/>
                      <a:pt x="3" y="2164"/>
                    </a:cubicBezTo>
                    <a:cubicBezTo>
                      <a:pt x="9" y="2164"/>
                      <a:pt x="9" y="2164"/>
                      <a:pt x="9" y="2164"/>
                    </a:cubicBezTo>
                    <a:cubicBezTo>
                      <a:pt x="10" y="2156"/>
                      <a:pt x="12" y="2149"/>
                      <a:pt x="14" y="2143"/>
                    </a:cubicBezTo>
                    <a:moveTo>
                      <a:pt x="49" y="2143"/>
                    </a:moveTo>
                    <a:cubicBezTo>
                      <a:pt x="33" y="2143"/>
                      <a:pt x="33" y="2143"/>
                      <a:pt x="33" y="2143"/>
                    </a:cubicBezTo>
                    <a:cubicBezTo>
                      <a:pt x="31" y="2149"/>
                      <a:pt x="29" y="2156"/>
                      <a:pt x="28" y="2164"/>
                    </a:cubicBezTo>
                    <a:cubicBezTo>
                      <a:pt x="43" y="2164"/>
                      <a:pt x="43" y="2164"/>
                      <a:pt x="43" y="2164"/>
                    </a:cubicBezTo>
                    <a:cubicBezTo>
                      <a:pt x="45" y="2156"/>
                      <a:pt x="47" y="2149"/>
                      <a:pt x="49" y="2143"/>
                    </a:cubicBezTo>
                    <a:moveTo>
                      <a:pt x="83" y="2143"/>
                    </a:moveTo>
                    <a:cubicBezTo>
                      <a:pt x="68" y="2143"/>
                      <a:pt x="68" y="2143"/>
                      <a:pt x="68" y="2143"/>
                    </a:cubicBezTo>
                    <a:cubicBezTo>
                      <a:pt x="66" y="2149"/>
                      <a:pt x="64" y="2156"/>
                      <a:pt x="62" y="2164"/>
                    </a:cubicBezTo>
                    <a:cubicBezTo>
                      <a:pt x="78" y="2164"/>
                      <a:pt x="78" y="2164"/>
                      <a:pt x="78" y="2164"/>
                    </a:cubicBezTo>
                    <a:cubicBezTo>
                      <a:pt x="79" y="2156"/>
                      <a:pt x="81" y="2149"/>
                      <a:pt x="83" y="2143"/>
                    </a:cubicBezTo>
                    <a:moveTo>
                      <a:pt x="11" y="273"/>
                    </a:moveTo>
                    <a:cubicBezTo>
                      <a:pt x="5" y="273"/>
                      <a:pt x="5" y="273"/>
                      <a:pt x="5" y="273"/>
                    </a:cubicBezTo>
                    <a:cubicBezTo>
                      <a:pt x="8" y="282"/>
                      <a:pt x="12" y="287"/>
                      <a:pt x="13" y="289"/>
                    </a:cubicBezTo>
                    <a:cubicBezTo>
                      <a:pt x="16" y="289"/>
                      <a:pt x="16" y="289"/>
                      <a:pt x="16" y="289"/>
                    </a:cubicBezTo>
                    <a:cubicBezTo>
                      <a:pt x="14" y="285"/>
                      <a:pt x="13" y="279"/>
                      <a:pt x="11" y="273"/>
                    </a:cubicBezTo>
                    <a:moveTo>
                      <a:pt x="46" y="273"/>
                    </a:moveTo>
                    <a:cubicBezTo>
                      <a:pt x="30" y="273"/>
                      <a:pt x="30" y="273"/>
                      <a:pt x="30" y="273"/>
                    </a:cubicBezTo>
                    <a:cubicBezTo>
                      <a:pt x="31" y="279"/>
                      <a:pt x="33" y="285"/>
                      <a:pt x="35" y="289"/>
                    </a:cubicBezTo>
                    <a:cubicBezTo>
                      <a:pt x="50" y="289"/>
                      <a:pt x="50" y="289"/>
                      <a:pt x="50" y="289"/>
                    </a:cubicBezTo>
                    <a:cubicBezTo>
                      <a:pt x="49" y="285"/>
                      <a:pt x="47" y="279"/>
                      <a:pt x="46" y="273"/>
                    </a:cubicBezTo>
                    <a:moveTo>
                      <a:pt x="80" y="273"/>
                    </a:moveTo>
                    <a:cubicBezTo>
                      <a:pt x="64" y="273"/>
                      <a:pt x="64" y="273"/>
                      <a:pt x="64" y="273"/>
                    </a:cubicBezTo>
                    <a:cubicBezTo>
                      <a:pt x="66" y="279"/>
                      <a:pt x="68" y="285"/>
                      <a:pt x="69" y="289"/>
                    </a:cubicBezTo>
                    <a:cubicBezTo>
                      <a:pt x="85" y="289"/>
                      <a:pt x="85" y="289"/>
                      <a:pt x="85" y="289"/>
                    </a:cubicBezTo>
                    <a:cubicBezTo>
                      <a:pt x="83" y="285"/>
                      <a:pt x="82" y="279"/>
                      <a:pt x="80" y="273"/>
                    </a:cubicBezTo>
                    <a:moveTo>
                      <a:pt x="618" y="273"/>
                    </a:moveTo>
                    <a:cubicBezTo>
                      <a:pt x="99" y="273"/>
                      <a:pt x="99" y="273"/>
                      <a:pt x="99" y="273"/>
                    </a:cubicBezTo>
                    <a:cubicBezTo>
                      <a:pt x="100" y="279"/>
                      <a:pt x="102" y="285"/>
                      <a:pt x="104" y="289"/>
                    </a:cubicBezTo>
                    <a:cubicBezTo>
                      <a:pt x="374" y="289"/>
                      <a:pt x="374" y="289"/>
                      <a:pt x="374" y="289"/>
                    </a:cubicBezTo>
                    <a:cubicBezTo>
                      <a:pt x="374" y="289"/>
                      <a:pt x="376" y="289"/>
                      <a:pt x="378" y="289"/>
                    </a:cubicBezTo>
                    <a:cubicBezTo>
                      <a:pt x="391" y="289"/>
                      <a:pt x="437" y="291"/>
                      <a:pt x="481" y="316"/>
                    </a:cubicBezTo>
                    <a:cubicBezTo>
                      <a:pt x="524" y="341"/>
                      <a:pt x="564" y="389"/>
                      <a:pt x="564" y="481"/>
                    </a:cubicBezTo>
                    <a:cubicBezTo>
                      <a:pt x="565" y="481"/>
                      <a:pt x="565" y="481"/>
                      <a:pt x="565" y="481"/>
                    </a:cubicBezTo>
                    <a:cubicBezTo>
                      <a:pt x="566" y="597"/>
                      <a:pt x="566" y="779"/>
                      <a:pt x="566" y="977"/>
                    </a:cubicBezTo>
                    <a:cubicBezTo>
                      <a:pt x="566" y="1439"/>
                      <a:pt x="564" y="1988"/>
                      <a:pt x="564" y="1988"/>
                    </a:cubicBezTo>
                    <a:cubicBezTo>
                      <a:pt x="564" y="1988"/>
                      <a:pt x="564" y="1988"/>
                      <a:pt x="564" y="1988"/>
                    </a:cubicBezTo>
                    <a:cubicBezTo>
                      <a:pt x="564" y="1988"/>
                      <a:pt x="564" y="1992"/>
                      <a:pt x="564" y="1999"/>
                    </a:cubicBezTo>
                    <a:cubicBezTo>
                      <a:pt x="564" y="1999"/>
                      <a:pt x="564" y="1999"/>
                      <a:pt x="564" y="1999"/>
                    </a:cubicBezTo>
                    <a:cubicBezTo>
                      <a:pt x="564" y="1999"/>
                      <a:pt x="564" y="1999"/>
                      <a:pt x="564" y="1999"/>
                    </a:cubicBezTo>
                    <a:cubicBezTo>
                      <a:pt x="552" y="2068"/>
                      <a:pt x="511" y="2105"/>
                      <a:pt x="470" y="2123"/>
                    </a:cubicBezTo>
                    <a:cubicBezTo>
                      <a:pt x="429" y="2142"/>
                      <a:pt x="388" y="2143"/>
                      <a:pt x="378" y="2143"/>
                    </a:cubicBezTo>
                    <a:cubicBezTo>
                      <a:pt x="376" y="2143"/>
                      <a:pt x="375" y="2143"/>
                      <a:pt x="375" y="2143"/>
                    </a:cubicBezTo>
                    <a:cubicBezTo>
                      <a:pt x="102" y="2143"/>
                      <a:pt x="102" y="2143"/>
                      <a:pt x="102" y="2143"/>
                    </a:cubicBezTo>
                    <a:cubicBezTo>
                      <a:pt x="100" y="2149"/>
                      <a:pt x="98" y="2156"/>
                      <a:pt x="97" y="2164"/>
                    </a:cubicBezTo>
                    <a:cubicBezTo>
                      <a:pt x="108" y="2164"/>
                      <a:pt x="108" y="2164"/>
                      <a:pt x="108" y="2164"/>
                    </a:cubicBezTo>
                    <a:cubicBezTo>
                      <a:pt x="108" y="2164"/>
                      <a:pt x="108" y="2164"/>
                      <a:pt x="108" y="2164"/>
                    </a:cubicBezTo>
                    <a:cubicBezTo>
                      <a:pt x="108" y="2164"/>
                      <a:pt x="108" y="2164"/>
                      <a:pt x="108" y="2164"/>
                    </a:cubicBezTo>
                    <a:cubicBezTo>
                      <a:pt x="611" y="2164"/>
                      <a:pt x="611" y="2164"/>
                      <a:pt x="611" y="2164"/>
                    </a:cubicBezTo>
                    <a:cubicBezTo>
                      <a:pt x="597" y="2161"/>
                      <a:pt x="586" y="2150"/>
                      <a:pt x="581" y="2134"/>
                    </a:cubicBezTo>
                    <a:cubicBezTo>
                      <a:pt x="583" y="2134"/>
                      <a:pt x="583" y="2134"/>
                      <a:pt x="583" y="2134"/>
                    </a:cubicBezTo>
                    <a:cubicBezTo>
                      <a:pt x="583" y="2134"/>
                      <a:pt x="583" y="2134"/>
                      <a:pt x="583" y="2134"/>
                    </a:cubicBezTo>
                    <a:cubicBezTo>
                      <a:pt x="581" y="2134"/>
                      <a:pt x="581" y="2134"/>
                      <a:pt x="581" y="2134"/>
                    </a:cubicBezTo>
                    <a:cubicBezTo>
                      <a:pt x="580" y="2130"/>
                      <a:pt x="579" y="2126"/>
                      <a:pt x="579" y="2121"/>
                    </a:cubicBezTo>
                    <a:cubicBezTo>
                      <a:pt x="579" y="2102"/>
                      <a:pt x="590" y="2085"/>
                      <a:pt x="608" y="2079"/>
                    </a:cubicBezTo>
                    <a:cubicBezTo>
                      <a:pt x="731" y="2037"/>
                      <a:pt x="731" y="2037"/>
                      <a:pt x="731" y="2037"/>
                    </a:cubicBezTo>
                    <a:cubicBezTo>
                      <a:pt x="620" y="2000"/>
                      <a:pt x="620" y="2000"/>
                      <a:pt x="620" y="2000"/>
                    </a:cubicBezTo>
                    <a:cubicBezTo>
                      <a:pt x="620" y="2000"/>
                      <a:pt x="620" y="2000"/>
                      <a:pt x="620" y="2000"/>
                    </a:cubicBezTo>
                    <a:cubicBezTo>
                      <a:pt x="603" y="2000"/>
                      <a:pt x="588" y="1988"/>
                      <a:pt x="583" y="1970"/>
                    </a:cubicBezTo>
                    <a:cubicBezTo>
                      <a:pt x="577" y="1947"/>
                      <a:pt x="588" y="1924"/>
                      <a:pt x="608" y="1917"/>
                    </a:cubicBezTo>
                    <a:cubicBezTo>
                      <a:pt x="734" y="1874"/>
                      <a:pt x="734" y="1874"/>
                      <a:pt x="734" y="1874"/>
                    </a:cubicBezTo>
                    <a:cubicBezTo>
                      <a:pt x="620" y="1836"/>
                      <a:pt x="620" y="1836"/>
                      <a:pt x="620" y="1836"/>
                    </a:cubicBezTo>
                    <a:cubicBezTo>
                      <a:pt x="620" y="1836"/>
                      <a:pt x="620" y="1836"/>
                      <a:pt x="620" y="1836"/>
                    </a:cubicBezTo>
                    <a:cubicBezTo>
                      <a:pt x="603" y="1836"/>
                      <a:pt x="588" y="1824"/>
                      <a:pt x="583" y="1806"/>
                    </a:cubicBezTo>
                    <a:cubicBezTo>
                      <a:pt x="577" y="1783"/>
                      <a:pt x="588" y="1760"/>
                      <a:pt x="608" y="1753"/>
                    </a:cubicBezTo>
                    <a:cubicBezTo>
                      <a:pt x="729" y="1712"/>
                      <a:pt x="729" y="1712"/>
                      <a:pt x="729" y="1712"/>
                    </a:cubicBezTo>
                    <a:cubicBezTo>
                      <a:pt x="607" y="1670"/>
                      <a:pt x="607" y="1670"/>
                      <a:pt x="607" y="1670"/>
                    </a:cubicBezTo>
                    <a:cubicBezTo>
                      <a:pt x="590" y="1665"/>
                      <a:pt x="580" y="1648"/>
                      <a:pt x="580" y="1630"/>
                    </a:cubicBezTo>
                    <a:cubicBezTo>
                      <a:pt x="580" y="1626"/>
                      <a:pt x="580" y="1622"/>
                      <a:pt x="581" y="1618"/>
                    </a:cubicBezTo>
                    <a:cubicBezTo>
                      <a:pt x="584" y="1608"/>
                      <a:pt x="590" y="1599"/>
                      <a:pt x="598" y="1594"/>
                    </a:cubicBezTo>
                    <a:cubicBezTo>
                      <a:pt x="601" y="1592"/>
                      <a:pt x="605" y="1590"/>
                      <a:pt x="608" y="1589"/>
                    </a:cubicBezTo>
                    <a:cubicBezTo>
                      <a:pt x="734" y="1546"/>
                      <a:pt x="734" y="1546"/>
                      <a:pt x="734" y="1546"/>
                    </a:cubicBezTo>
                    <a:cubicBezTo>
                      <a:pt x="620" y="1508"/>
                      <a:pt x="620" y="1508"/>
                      <a:pt x="620" y="1508"/>
                    </a:cubicBezTo>
                    <a:cubicBezTo>
                      <a:pt x="620" y="1508"/>
                      <a:pt x="620" y="1508"/>
                      <a:pt x="620" y="1508"/>
                    </a:cubicBezTo>
                    <a:cubicBezTo>
                      <a:pt x="603" y="1508"/>
                      <a:pt x="588" y="1496"/>
                      <a:pt x="583" y="1478"/>
                    </a:cubicBezTo>
                    <a:cubicBezTo>
                      <a:pt x="577" y="1455"/>
                      <a:pt x="588" y="1432"/>
                      <a:pt x="608" y="1425"/>
                    </a:cubicBezTo>
                    <a:cubicBezTo>
                      <a:pt x="734" y="1382"/>
                      <a:pt x="734" y="1382"/>
                      <a:pt x="734" y="1382"/>
                    </a:cubicBezTo>
                    <a:cubicBezTo>
                      <a:pt x="620" y="1344"/>
                      <a:pt x="620" y="1344"/>
                      <a:pt x="620" y="1344"/>
                    </a:cubicBezTo>
                    <a:cubicBezTo>
                      <a:pt x="603" y="1344"/>
                      <a:pt x="588" y="1332"/>
                      <a:pt x="583" y="1314"/>
                    </a:cubicBezTo>
                    <a:cubicBezTo>
                      <a:pt x="577" y="1291"/>
                      <a:pt x="588" y="1268"/>
                      <a:pt x="608" y="1261"/>
                    </a:cubicBezTo>
                    <a:cubicBezTo>
                      <a:pt x="729" y="1220"/>
                      <a:pt x="729" y="1220"/>
                      <a:pt x="729" y="1220"/>
                    </a:cubicBezTo>
                    <a:cubicBezTo>
                      <a:pt x="612" y="1180"/>
                      <a:pt x="612" y="1180"/>
                      <a:pt x="612" y="1180"/>
                    </a:cubicBezTo>
                    <a:cubicBezTo>
                      <a:pt x="607" y="1179"/>
                      <a:pt x="603" y="1176"/>
                      <a:pt x="599" y="1173"/>
                    </a:cubicBezTo>
                    <a:cubicBezTo>
                      <a:pt x="592" y="1168"/>
                      <a:pt x="586" y="1160"/>
                      <a:pt x="583" y="1150"/>
                    </a:cubicBezTo>
                    <a:cubicBezTo>
                      <a:pt x="577" y="1127"/>
                      <a:pt x="588" y="1104"/>
                      <a:pt x="608" y="1097"/>
                    </a:cubicBezTo>
                    <a:cubicBezTo>
                      <a:pt x="735" y="1054"/>
                      <a:pt x="735" y="1054"/>
                      <a:pt x="735" y="1054"/>
                    </a:cubicBezTo>
                    <a:cubicBezTo>
                      <a:pt x="623" y="1015"/>
                      <a:pt x="623" y="1015"/>
                      <a:pt x="623" y="1015"/>
                    </a:cubicBezTo>
                    <a:cubicBezTo>
                      <a:pt x="622" y="1016"/>
                      <a:pt x="621" y="1016"/>
                      <a:pt x="620" y="1016"/>
                    </a:cubicBezTo>
                    <a:cubicBezTo>
                      <a:pt x="603" y="1016"/>
                      <a:pt x="588" y="1004"/>
                      <a:pt x="583" y="986"/>
                    </a:cubicBezTo>
                    <a:cubicBezTo>
                      <a:pt x="577" y="964"/>
                      <a:pt x="588" y="941"/>
                      <a:pt x="607" y="933"/>
                    </a:cubicBezTo>
                    <a:cubicBezTo>
                      <a:pt x="610" y="932"/>
                      <a:pt x="613" y="931"/>
                      <a:pt x="616" y="930"/>
                    </a:cubicBezTo>
                    <a:cubicBezTo>
                      <a:pt x="728" y="892"/>
                      <a:pt x="728" y="892"/>
                      <a:pt x="728" y="892"/>
                    </a:cubicBezTo>
                    <a:cubicBezTo>
                      <a:pt x="612" y="853"/>
                      <a:pt x="612" y="853"/>
                      <a:pt x="612" y="853"/>
                    </a:cubicBezTo>
                    <a:cubicBezTo>
                      <a:pt x="605" y="851"/>
                      <a:pt x="600" y="847"/>
                      <a:pt x="596" y="842"/>
                    </a:cubicBezTo>
                    <a:cubicBezTo>
                      <a:pt x="590" y="837"/>
                      <a:pt x="585" y="830"/>
                      <a:pt x="583" y="822"/>
                    </a:cubicBezTo>
                    <a:cubicBezTo>
                      <a:pt x="577" y="799"/>
                      <a:pt x="588" y="776"/>
                      <a:pt x="608" y="769"/>
                    </a:cubicBezTo>
                    <a:cubicBezTo>
                      <a:pt x="732" y="727"/>
                      <a:pt x="732" y="727"/>
                      <a:pt x="732" y="727"/>
                    </a:cubicBezTo>
                    <a:cubicBezTo>
                      <a:pt x="616" y="687"/>
                      <a:pt x="616" y="687"/>
                      <a:pt x="616" y="687"/>
                    </a:cubicBezTo>
                    <a:cubicBezTo>
                      <a:pt x="601" y="686"/>
                      <a:pt x="588" y="674"/>
                      <a:pt x="583" y="658"/>
                    </a:cubicBezTo>
                    <a:cubicBezTo>
                      <a:pt x="577" y="635"/>
                      <a:pt x="588" y="612"/>
                      <a:pt x="608" y="605"/>
                    </a:cubicBezTo>
                    <a:cubicBezTo>
                      <a:pt x="730" y="563"/>
                      <a:pt x="730" y="563"/>
                      <a:pt x="730" y="563"/>
                    </a:cubicBezTo>
                    <a:cubicBezTo>
                      <a:pt x="612" y="523"/>
                      <a:pt x="612" y="523"/>
                      <a:pt x="612" y="523"/>
                    </a:cubicBezTo>
                    <a:cubicBezTo>
                      <a:pt x="610" y="523"/>
                      <a:pt x="609" y="522"/>
                      <a:pt x="608" y="521"/>
                    </a:cubicBezTo>
                    <a:cubicBezTo>
                      <a:pt x="596" y="517"/>
                      <a:pt x="587" y="507"/>
                      <a:pt x="583" y="494"/>
                    </a:cubicBezTo>
                    <a:cubicBezTo>
                      <a:pt x="577" y="471"/>
                      <a:pt x="588" y="448"/>
                      <a:pt x="608" y="441"/>
                    </a:cubicBezTo>
                    <a:cubicBezTo>
                      <a:pt x="735" y="398"/>
                      <a:pt x="735" y="398"/>
                      <a:pt x="735" y="398"/>
                    </a:cubicBezTo>
                    <a:cubicBezTo>
                      <a:pt x="622" y="359"/>
                      <a:pt x="622" y="359"/>
                      <a:pt x="622" y="359"/>
                    </a:cubicBezTo>
                    <a:cubicBezTo>
                      <a:pt x="621" y="360"/>
                      <a:pt x="620" y="360"/>
                      <a:pt x="620" y="360"/>
                    </a:cubicBezTo>
                    <a:cubicBezTo>
                      <a:pt x="603" y="360"/>
                      <a:pt x="588" y="348"/>
                      <a:pt x="583" y="330"/>
                    </a:cubicBezTo>
                    <a:cubicBezTo>
                      <a:pt x="577" y="307"/>
                      <a:pt x="588" y="284"/>
                      <a:pt x="608" y="277"/>
                    </a:cubicBezTo>
                    <a:cubicBezTo>
                      <a:pt x="618" y="273"/>
                      <a:pt x="618" y="273"/>
                      <a:pt x="618" y="273"/>
                    </a:cubicBezTo>
                    <a:moveTo>
                      <a:pt x="15" y="160"/>
                    </a:moveTo>
                    <a:cubicBezTo>
                      <a:pt x="14" y="160"/>
                      <a:pt x="13" y="160"/>
                      <a:pt x="12" y="160"/>
                    </a:cubicBezTo>
                    <a:cubicBezTo>
                      <a:pt x="12" y="161"/>
                      <a:pt x="12" y="161"/>
                      <a:pt x="12" y="161"/>
                    </a:cubicBezTo>
                    <a:cubicBezTo>
                      <a:pt x="12" y="161"/>
                      <a:pt x="11" y="162"/>
                      <a:pt x="10" y="164"/>
                    </a:cubicBezTo>
                    <a:cubicBezTo>
                      <a:pt x="9" y="166"/>
                      <a:pt x="7" y="170"/>
                      <a:pt x="4" y="175"/>
                    </a:cubicBezTo>
                    <a:cubicBezTo>
                      <a:pt x="3" y="179"/>
                      <a:pt x="1" y="184"/>
                      <a:pt x="0" y="189"/>
                    </a:cubicBezTo>
                    <a:cubicBezTo>
                      <a:pt x="8" y="189"/>
                      <a:pt x="8" y="189"/>
                      <a:pt x="8" y="189"/>
                    </a:cubicBezTo>
                    <a:cubicBezTo>
                      <a:pt x="10" y="177"/>
                      <a:pt x="13" y="167"/>
                      <a:pt x="15" y="160"/>
                    </a:cubicBezTo>
                    <a:moveTo>
                      <a:pt x="50" y="160"/>
                    </a:moveTo>
                    <a:cubicBezTo>
                      <a:pt x="44" y="160"/>
                      <a:pt x="39" y="160"/>
                      <a:pt x="34" y="160"/>
                    </a:cubicBezTo>
                    <a:cubicBezTo>
                      <a:pt x="31" y="167"/>
                      <a:pt x="29" y="177"/>
                      <a:pt x="27" y="189"/>
                    </a:cubicBezTo>
                    <a:cubicBezTo>
                      <a:pt x="42" y="189"/>
                      <a:pt x="42" y="189"/>
                      <a:pt x="42" y="189"/>
                    </a:cubicBezTo>
                    <a:cubicBezTo>
                      <a:pt x="44" y="177"/>
                      <a:pt x="47" y="167"/>
                      <a:pt x="50" y="160"/>
                    </a:cubicBezTo>
                    <a:moveTo>
                      <a:pt x="84" y="160"/>
                    </a:moveTo>
                    <a:cubicBezTo>
                      <a:pt x="79" y="160"/>
                      <a:pt x="74" y="160"/>
                      <a:pt x="69" y="160"/>
                    </a:cubicBezTo>
                    <a:cubicBezTo>
                      <a:pt x="66" y="167"/>
                      <a:pt x="63" y="177"/>
                      <a:pt x="61" y="189"/>
                    </a:cubicBezTo>
                    <a:cubicBezTo>
                      <a:pt x="77" y="189"/>
                      <a:pt x="77" y="189"/>
                      <a:pt x="77" y="189"/>
                    </a:cubicBezTo>
                    <a:cubicBezTo>
                      <a:pt x="79" y="177"/>
                      <a:pt x="82" y="167"/>
                      <a:pt x="84" y="160"/>
                    </a:cubicBezTo>
                    <a:moveTo>
                      <a:pt x="672" y="2486"/>
                    </a:moveTo>
                    <a:cubicBezTo>
                      <a:pt x="669" y="2456"/>
                      <a:pt x="675" y="2423"/>
                      <a:pt x="664" y="2395"/>
                    </a:cubicBezTo>
                    <a:cubicBezTo>
                      <a:pt x="660" y="2384"/>
                      <a:pt x="652" y="2378"/>
                      <a:pt x="643" y="2371"/>
                    </a:cubicBezTo>
                    <a:cubicBezTo>
                      <a:pt x="634" y="2363"/>
                      <a:pt x="610" y="2348"/>
                      <a:pt x="608" y="2337"/>
                    </a:cubicBezTo>
                    <a:cubicBezTo>
                      <a:pt x="611" y="2334"/>
                      <a:pt x="611" y="2334"/>
                      <a:pt x="611" y="2334"/>
                    </a:cubicBezTo>
                    <a:cubicBezTo>
                      <a:pt x="618" y="2357"/>
                      <a:pt x="658" y="2365"/>
                      <a:pt x="670" y="2385"/>
                    </a:cubicBezTo>
                    <a:cubicBezTo>
                      <a:pt x="684" y="2407"/>
                      <a:pt x="681" y="2464"/>
                      <a:pt x="672" y="2486"/>
                    </a:cubicBezTo>
                    <a:moveTo>
                      <a:pt x="736" y="0"/>
                    </a:moveTo>
                    <a:cubicBezTo>
                      <a:pt x="734" y="0"/>
                      <a:pt x="732" y="0"/>
                      <a:pt x="730" y="0"/>
                    </a:cubicBezTo>
                    <a:cubicBezTo>
                      <a:pt x="730" y="0"/>
                      <a:pt x="730" y="0"/>
                      <a:pt x="730" y="1"/>
                    </a:cubicBezTo>
                    <a:cubicBezTo>
                      <a:pt x="730" y="1"/>
                      <a:pt x="730" y="2"/>
                      <a:pt x="729" y="2"/>
                    </a:cubicBezTo>
                    <a:cubicBezTo>
                      <a:pt x="705" y="3"/>
                      <a:pt x="686" y="6"/>
                      <a:pt x="670" y="9"/>
                    </a:cubicBezTo>
                    <a:cubicBezTo>
                      <a:pt x="670" y="9"/>
                      <a:pt x="670" y="9"/>
                      <a:pt x="670" y="9"/>
                    </a:cubicBezTo>
                    <a:cubicBezTo>
                      <a:pt x="668" y="11"/>
                      <a:pt x="663" y="14"/>
                      <a:pt x="658" y="19"/>
                    </a:cubicBezTo>
                    <a:cubicBezTo>
                      <a:pt x="652" y="25"/>
                      <a:pt x="646" y="31"/>
                      <a:pt x="640" y="38"/>
                    </a:cubicBezTo>
                    <a:cubicBezTo>
                      <a:pt x="627" y="52"/>
                      <a:pt x="613" y="69"/>
                      <a:pt x="606" y="81"/>
                    </a:cubicBezTo>
                    <a:cubicBezTo>
                      <a:pt x="606" y="81"/>
                      <a:pt x="606" y="81"/>
                      <a:pt x="606" y="81"/>
                    </a:cubicBezTo>
                    <a:cubicBezTo>
                      <a:pt x="606" y="81"/>
                      <a:pt x="606" y="81"/>
                      <a:pt x="606" y="81"/>
                    </a:cubicBezTo>
                    <a:cubicBezTo>
                      <a:pt x="595" y="97"/>
                      <a:pt x="546" y="160"/>
                      <a:pt x="457" y="160"/>
                    </a:cubicBezTo>
                    <a:cubicBezTo>
                      <a:pt x="457" y="160"/>
                      <a:pt x="457" y="160"/>
                      <a:pt x="457" y="160"/>
                    </a:cubicBezTo>
                    <a:cubicBezTo>
                      <a:pt x="457" y="160"/>
                      <a:pt x="457" y="160"/>
                      <a:pt x="457" y="160"/>
                    </a:cubicBezTo>
                    <a:cubicBezTo>
                      <a:pt x="439" y="160"/>
                      <a:pt x="383" y="160"/>
                      <a:pt x="317" y="160"/>
                    </a:cubicBezTo>
                    <a:cubicBezTo>
                      <a:pt x="247" y="160"/>
                      <a:pt x="164" y="160"/>
                      <a:pt x="103" y="160"/>
                    </a:cubicBezTo>
                    <a:cubicBezTo>
                      <a:pt x="100" y="167"/>
                      <a:pt x="98" y="177"/>
                      <a:pt x="96" y="189"/>
                    </a:cubicBezTo>
                    <a:cubicBezTo>
                      <a:pt x="108" y="189"/>
                      <a:pt x="108" y="189"/>
                      <a:pt x="108" y="189"/>
                    </a:cubicBezTo>
                    <a:cubicBezTo>
                      <a:pt x="110" y="187"/>
                      <a:pt x="111" y="186"/>
                      <a:pt x="113" y="184"/>
                    </a:cubicBezTo>
                    <a:cubicBezTo>
                      <a:pt x="113" y="184"/>
                      <a:pt x="113" y="184"/>
                      <a:pt x="113" y="184"/>
                    </a:cubicBezTo>
                    <a:cubicBezTo>
                      <a:pt x="113" y="184"/>
                      <a:pt x="113" y="184"/>
                      <a:pt x="113" y="184"/>
                    </a:cubicBezTo>
                    <a:cubicBezTo>
                      <a:pt x="112" y="187"/>
                      <a:pt x="112" y="187"/>
                      <a:pt x="112" y="187"/>
                    </a:cubicBezTo>
                    <a:cubicBezTo>
                      <a:pt x="116" y="186"/>
                      <a:pt x="120" y="186"/>
                      <a:pt x="124" y="186"/>
                    </a:cubicBezTo>
                    <a:cubicBezTo>
                      <a:pt x="133" y="186"/>
                      <a:pt x="143" y="187"/>
                      <a:pt x="153" y="189"/>
                    </a:cubicBezTo>
                    <a:cubicBezTo>
                      <a:pt x="872" y="189"/>
                      <a:pt x="872" y="189"/>
                      <a:pt x="872" y="189"/>
                    </a:cubicBezTo>
                    <a:cubicBezTo>
                      <a:pt x="882" y="189"/>
                      <a:pt x="892" y="194"/>
                      <a:pt x="899" y="202"/>
                    </a:cubicBezTo>
                    <a:cubicBezTo>
                      <a:pt x="906" y="209"/>
                      <a:pt x="910" y="220"/>
                      <a:pt x="910" y="231"/>
                    </a:cubicBezTo>
                    <a:cubicBezTo>
                      <a:pt x="910" y="243"/>
                      <a:pt x="906" y="253"/>
                      <a:pt x="899" y="261"/>
                    </a:cubicBezTo>
                    <a:cubicBezTo>
                      <a:pt x="896" y="263"/>
                      <a:pt x="894" y="265"/>
                      <a:pt x="891" y="267"/>
                    </a:cubicBezTo>
                    <a:cubicBezTo>
                      <a:pt x="888" y="270"/>
                      <a:pt x="885" y="272"/>
                      <a:pt x="881" y="273"/>
                    </a:cubicBezTo>
                    <a:cubicBezTo>
                      <a:pt x="753" y="316"/>
                      <a:pt x="753" y="316"/>
                      <a:pt x="753" y="316"/>
                    </a:cubicBezTo>
                    <a:cubicBezTo>
                      <a:pt x="865" y="354"/>
                      <a:pt x="865" y="354"/>
                      <a:pt x="865" y="354"/>
                    </a:cubicBezTo>
                    <a:cubicBezTo>
                      <a:pt x="867" y="354"/>
                      <a:pt x="868" y="354"/>
                      <a:pt x="870" y="354"/>
                    </a:cubicBezTo>
                    <a:cubicBezTo>
                      <a:pt x="886" y="354"/>
                      <a:pt x="901" y="366"/>
                      <a:pt x="906" y="384"/>
                    </a:cubicBezTo>
                    <a:cubicBezTo>
                      <a:pt x="912" y="406"/>
                      <a:pt x="901" y="430"/>
                      <a:pt x="881" y="437"/>
                    </a:cubicBezTo>
                    <a:cubicBezTo>
                      <a:pt x="749" y="482"/>
                      <a:pt x="749" y="482"/>
                      <a:pt x="749" y="482"/>
                    </a:cubicBezTo>
                    <a:cubicBezTo>
                      <a:pt x="860" y="519"/>
                      <a:pt x="860" y="519"/>
                      <a:pt x="860" y="519"/>
                    </a:cubicBezTo>
                    <a:cubicBezTo>
                      <a:pt x="863" y="518"/>
                      <a:pt x="866" y="518"/>
                      <a:pt x="870" y="518"/>
                    </a:cubicBezTo>
                    <a:cubicBezTo>
                      <a:pt x="886" y="518"/>
                      <a:pt x="901" y="530"/>
                      <a:pt x="906" y="548"/>
                    </a:cubicBezTo>
                    <a:cubicBezTo>
                      <a:pt x="911" y="566"/>
                      <a:pt x="905" y="585"/>
                      <a:pt x="891" y="596"/>
                    </a:cubicBezTo>
                    <a:cubicBezTo>
                      <a:pt x="884" y="603"/>
                      <a:pt x="875" y="607"/>
                      <a:pt x="865" y="607"/>
                    </a:cubicBezTo>
                    <a:cubicBezTo>
                      <a:pt x="864" y="607"/>
                      <a:pt x="863" y="607"/>
                      <a:pt x="863" y="607"/>
                    </a:cubicBezTo>
                    <a:cubicBezTo>
                      <a:pt x="750" y="645"/>
                      <a:pt x="750" y="645"/>
                      <a:pt x="750" y="645"/>
                    </a:cubicBezTo>
                    <a:cubicBezTo>
                      <a:pt x="862" y="683"/>
                      <a:pt x="862" y="683"/>
                      <a:pt x="862" y="683"/>
                    </a:cubicBezTo>
                    <a:cubicBezTo>
                      <a:pt x="864" y="682"/>
                      <a:pt x="867" y="682"/>
                      <a:pt x="870" y="682"/>
                    </a:cubicBezTo>
                    <a:cubicBezTo>
                      <a:pt x="886" y="682"/>
                      <a:pt x="901" y="694"/>
                      <a:pt x="906" y="712"/>
                    </a:cubicBezTo>
                    <a:cubicBezTo>
                      <a:pt x="912" y="732"/>
                      <a:pt x="903" y="753"/>
                      <a:pt x="887" y="762"/>
                    </a:cubicBezTo>
                    <a:cubicBezTo>
                      <a:pt x="881" y="767"/>
                      <a:pt x="874" y="770"/>
                      <a:pt x="866" y="770"/>
                    </a:cubicBezTo>
                    <a:cubicBezTo>
                      <a:pt x="746" y="811"/>
                      <a:pt x="746" y="811"/>
                      <a:pt x="746" y="811"/>
                    </a:cubicBezTo>
                    <a:cubicBezTo>
                      <a:pt x="857" y="848"/>
                      <a:pt x="857" y="848"/>
                      <a:pt x="857" y="848"/>
                    </a:cubicBezTo>
                    <a:cubicBezTo>
                      <a:pt x="858" y="848"/>
                      <a:pt x="858" y="848"/>
                      <a:pt x="858" y="848"/>
                    </a:cubicBezTo>
                    <a:cubicBezTo>
                      <a:pt x="862" y="847"/>
                      <a:pt x="866" y="846"/>
                      <a:pt x="870" y="846"/>
                    </a:cubicBezTo>
                    <a:cubicBezTo>
                      <a:pt x="886" y="846"/>
                      <a:pt x="901" y="858"/>
                      <a:pt x="906" y="876"/>
                    </a:cubicBezTo>
                    <a:cubicBezTo>
                      <a:pt x="911" y="892"/>
                      <a:pt x="906" y="909"/>
                      <a:pt x="896" y="919"/>
                    </a:cubicBezTo>
                    <a:cubicBezTo>
                      <a:pt x="889" y="930"/>
                      <a:pt x="877" y="937"/>
                      <a:pt x="865" y="937"/>
                    </a:cubicBezTo>
                    <a:cubicBezTo>
                      <a:pt x="863" y="937"/>
                      <a:pt x="861" y="937"/>
                      <a:pt x="859" y="936"/>
                    </a:cubicBezTo>
                    <a:cubicBezTo>
                      <a:pt x="754" y="972"/>
                      <a:pt x="754" y="972"/>
                      <a:pt x="754" y="972"/>
                    </a:cubicBezTo>
                    <a:cubicBezTo>
                      <a:pt x="866" y="1010"/>
                      <a:pt x="866" y="1010"/>
                      <a:pt x="866" y="1010"/>
                    </a:cubicBezTo>
                    <a:cubicBezTo>
                      <a:pt x="867" y="1010"/>
                      <a:pt x="868" y="1010"/>
                      <a:pt x="870" y="1010"/>
                    </a:cubicBezTo>
                    <a:cubicBezTo>
                      <a:pt x="886" y="1010"/>
                      <a:pt x="901" y="1022"/>
                      <a:pt x="906" y="1040"/>
                    </a:cubicBezTo>
                    <a:cubicBezTo>
                      <a:pt x="912" y="1062"/>
                      <a:pt x="901" y="1086"/>
                      <a:pt x="881" y="1093"/>
                    </a:cubicBezTo>
                    <a:cubicBezTo>
                      <a:pt x="747" y="1138"/>
                      <a:pt x="747" y="1138"/>
                      <a:pt x="747" y="1138"/>
                    </a:cubicBezTo>
                    <a:cubicBezTo>
                      <a:pt x="858" y="1176"/>
                      <a:pt x="858" y="1176"/>
                      <a:pt x="858" y="1176"/>
                    </a:cubicBezTo>
                    <a:cubicBezTo>
                      <a:pt x="858" y="1176"/>
                      <a:pt x="858" y="1176"/>
                      <a:pt x="858" y="1176"/>
                    </a:cubicBezTo>
                    <a:cubicBezTo>
                      <a:pt x="862" y="1175"/>
                      <a:pt x="866" y="1174"/>
                      <a:pt x="870" y="1174"/>
                    </a:cubicBezTo>
                    <a:cubicBezTo>
                      <a:pt x="886" y="1174"/>
                      <a:pt x="901" y="1186"/>
                      <a:pt x="906" y="1204"/>
                    </a:cubicBezTo>
                    <a:cubicBezTo>
                      <a:pt x="911" y="1221"/>
                      <a:pt x="906" y="1238"/>
                      <a:pt x="894" y="1249"/>
                    </a:cubicBezTo>
                    <a:cubicBezTo>
                      <a:pt x="887" y="1258"/>
                      <a:pt x="876" y="1264"/>
                      <a:pt x="865" y="1264"/>
                    </a:cubicBezTo>
                    <a:cubicBezTo>
                      <a:pt x="863" y="1264"/>
                      <a:pt x="862" y="1264"/>
                      <a:pt x="860" y="1264"/>
                    </a:cubicBezTo>
                    <a:cubicBezTo>
                      <a:pt x="752" y="1301"/>
                      <a:pt x="752" y="1301"/>
                      <a:pt x="752" y="1301"/>
                    </a:cubicBezTo>
                    <a:cubicBezTo>
                      <a:pt x="864" y="1339"/>
                      <a:pt x="864" y="1339"/>
                      <a:pt x="864" y="1339"/>
                    </a:cubicBezTo>
                    <a:cubicBezTo>
                      <a:pt x="866" y="1338"/>
                      <a:pt x="868" y="1338"/>
                      <a:pt x="870" y="1338"/>
                    </a:cubicBezTo>
                    <a:cubicBezTo>
                      <a:pt x="886" y="1338"/>
                      <a:pt x="901" y="1350"/>
                      <a:pt x="906" y="1368"/>
                    </a:cubicBezTo>
                    <a:cubicBezTo>
                      <a:pt x="912" y="1390"/>
                      <a:pt x="901" y="1414"/>
                      <a:pt x="881" y="1421"/>
                    </a:cubicBezTo>
                    <a:cubicBezTo>
                      <a:pt x="878" y="1423"/>
                      <a:pt x="874" y="1424"/>
                      <a:pt x="870" y="1424"/>
                    </a:cubicBezTo>
                    <a:cubicBezTo>
                      <a:pt x="752" y="1465"/>
                      <a:pt x="752" y="1465"/>
                      <a:pt x="752" y="1465"/>
                    </a:cubicBezTo>
                    <a:cubicBezTo>
                      <a:pt x="864" y="1503"/>
                      <a:pt x="864" y="1503"/>
                      <a:pt x="864" y="1503"/>
                    </a:cubicBezTo>
                    <a:cubicBezTo>
                      <a:pt x="866" y="1502"/>
                      <a:pt x="868" y="1502"/>
                      <a:pt x="870" y="1502"/>
                    </a:cubicBezTo>
                    <a:cubicBezTo>
                      <a:pt x="886" y="1502"/>
                      <a:pt x="901" y="1514"/>
                      <a:pt x="906" y="1532"/>
                    </a:cubicBezTo>
                    <a:cubicBezTo>
                      <a:pt x="912" y="1554"/>
                      <a:pt x="901" y="1578"/>
                      <a:pt x="881" y="1585"/>
                    </a:cubicBezTo>
                    <a:cubicBezTo>
                      <a:pt x="878" y="1587"/>
                      <a:pt x="874" y="1588"/>
                      <a:pt x="871" y="1588"/>
                    </a:cubicBezTo>
                    <a:cubicBezTo>
                      <a:pt x="747" y="1630"/>
                      <a:pt x="747" y="1630"/>
                      <a:pt x="747" y="1630"/>
                    </a:cubicBezTo>
                    <a:cubicBezTo>
                      <a:pt x="858" y="1668"/>
                      <a:pt x="858" y="1668"/>
                      <a:pt x="858" y="1668"/>
                    </a:cubicBezTo>
                    <a:cubicBezTo>
                      <a:pt x="858" y="1668"/>
                      <a:pt x="858" y="1668"/>
                      <a:pt x="858" y="1668"/>
                    </a:cubicBezTo>
                    <a:cubicBezTo>
                      <a:pt x="862" y="1667"/>
                      <a:pt x="866" y="1666"/>
                      <a:pt x="870" y="1666"/>
                    </a:cubicBezTo>
                    <a:cubicBezTo>
                      <a:pt x="886" y="1666"/>
                      <a:pt x="901" y="1678"/>
                      <a:pt x="906" y="1696"/>
                    </a:cubicBezTo>
                    <a:cubicBezTo>
                      <a:pt x="912" y="1718"/>
                      <a:pt x="901" y="1742"/>
                      <a:pt x="881" y="1749"/>
                    </a:cubicBezTo>
                    <a:cubicBezTo>
                      <a:pt x="875" y="1751"/>
                      <a:pt x="875" y="1751"/>
                      <a:pt x="875" y="1751"/>
                    </a:cubicBezTo>
                    <a:cubicBezTo>
                      <a:pt x="872" y="1752"/>
                      <a:pt x="870" y="1753"/>
                      <a:pt x="867" y="1754"/>
                    </a:cubicBezTo>
                    <a:cubicBezTo>
                      <a:pt x="752" y="1793"/>
                      <a:pt x="752" y="1793"/>
                      <a:pt x="752" y="1793"/>
                    </a:cubicBezTo>
                    <a:cubicBezTo>
                      <a:pt x="864" y="1831"/>
                      <a:pt x="864" y="1831"/>
                      <a:pt x="864" y="1831"/>
                    </a:cubicBezTo>
                    <a:cubicBezTo>
                      <a:pt x="866" y="1830"/>
                      <a:pt x="868" y="1830"/>
                      <a:pt x="870" y="1830"/>
                    </a:cubicBezTo>
                    <a:cubicBezTo>
                      <a:pt x="886" y="1830"/>
                      <a:pt x="901" y="1842"/>
                      <a:pt x="906" y="1860"/>
                    </a:cubicBezTo>
                    <a:cubicBezTo>
                      <a:pt x="912" y="1880"/>
                      <a:pt x="904" y="1900"/>
                      <a:pt x="888" y="1910"/>
                    </a:cubicBezTo>
                    <a:cubicBezTo>
                      <a:pt x="882" y="1914"/>
                      <a:pt x="875" y="1917"/>
                      <a:pt x="868" y="1917"/>
                    </a:cubicBezTo>
                    <a:cubicBezTo>
                      <a:pt x="752" y="1957"/>
                      <a:pt x="752" y="1957"/>
                      <a:pt x="752" y="1957"/>
                    </a:cubicBezTo>
                    <a:cubicBezTo>
                      <a:pt x="860" y="1993"/>
                      <a:pt x="860" y="1993"/>
                      <a:pt x="860" y="1993"/>
                    </a:cubicBezTo>
                    <a:cubicBezTo>
                      <a:pt x="863" y="1993"/>
                      <a:pt x="867" y="1992"/>
                      <a:pt x="870" y="1992"/>
                    </a:cubicBezTo>
                    <a:cubicBezTo>
                      <a:pt x="887" y="1992"/>
                      <a:pt x="903" y="2005"/>
                      <a:pt x="908" y="2024"/>
                    </a:cubicBezTo>
                    <a:cubicBezTo>
                      <a:pt x="909" y="2028"/>
                      <a:pt x="910" y="2032"/>
                      <a:pt x="910" y="2036"/>
                    </a:cubicBezTo>
                    <a:cubicBezTo>
                      <a:pt x="910" y="2055"/>
                      <a:pt x="899" y="2073"/>
                      <a:pt x="881" y="2079"/>
                    </a:cubicBezTo>
                    <a:cubicBezTo>
                      <a:pt x="751" y="2123"/>
                      <a:pt x="751" y="2123"/>
                      <a:pt x="751" y="2123"/>
                    </a:cubicBezTo>
                    <a:cubicBezTo>
                      <a:pt x="875" y="2165"/>
                      <a:pt x="875" y="2165"/>
                      <a:pt x="875" y="2165"/>
                    </a:cubicBezTo>
                    <a:cubicBezTo>
                      <a:pt x="891" y="2171"/>
                      <a:pt x="902" y="2187"/>
                      <a:pt x="902" y="2205"/>
                    </a:cubicBezTo>
                    <a:cubicBezTo>
                      <a:pt x="902" y="2209"/>
                      <a:pt x="901" y="2214"/>
                      <a:pt x="900" y="2218"/>
                    </a:cubicBezTo>
                    <a:cubicBezTo>
                      <a:pt x="900" y="2218"/>
                      <a:pt x="900" y="2218"/>
                      <a:pt x="900" y="2218"/>
                    </a:cubicBezTo>
                    <a:cubicBezTo>
                      <a:pt x="898" y="2224"/>
                      <a:pt x="895" y="2230"/>
                      <a:pt x="890" y="2235"/>
                    </a:cubicBezTo>
                    <a:cubicBezTo>
                      <a:pt x="890" y="2235"/>
                      <a:pt x="890" y="2236"/>
                      <a:pt x="889" y="2236"/>
                    </a:cubicBezTo>
                    <a:cubicBezTo>
                      <a:pt x="882" y="2244"/>
                      <a:pt x="873" y="2249"/>
                      <a:pt x="862" y="2249"/>
                    </a:cubicBezTo>
                    <a:cubicBezTo>
                      <a:pt x="98" y="2249"/>
                      <a:pt x="98" y="2249"/>
                      <a:pt x="98" y="2249"/>
                    </a:cubicBezTo>
                    <a:cubicBezTo>
                      <a:pt x="100" y="2258"/>
                      <a:pt x="102" y="2266"/>
                      <a:pt x="104" y="2272"/>
                    </a:cubicBezTo>
                    <a:cubicBezTo>
                      <a:pt x="137" y="2272"/>
                      <a:pt x="175" y="2272"/>
                      <a:pt x="214" y="2272"/>
                    </a:cubicBezTo>
                    <a:cubicBezTo>
                      <a:pt x="319" y="2272"/>
                      <a:pt x="430" y="2272"/>
                      <a:pt x="458" y="2272"/>
                    </a:cubicBezTo>
                    <a:cubicBezTo>
                      <a:pt x="509" y="2272"/>
                      <a:pt x="550" y="2304"/>
                      <a:pt x="571" y="2324"/>
                    </a:cubicBezTo>
                    <a:cubicBezTo>
                      <a:pt x="578" y="2331"/>
                      <a:pt x="583" y="2336"/>
                      <a:pt x="585" y="2338"/>
                    </a:cubicBezTo>
                    <a:cubicBezTo>
                      <a:pt x="585" y="2338"/>
                      <a:pt x="585" y="2338"/>
                      <a:pt x="585" y="2338"/>
                    </a:cubicBezTo>
                    <a:cubicBezTo>
                      <a:pt x="585" y="2338"/>
                      <a:pt x="585" y="2338"/>
                      <a:pt x="585" y="2338"/>
                    </a:cubicBezTo>
                    <a:cubicBezTo>
                      <a:pt x="604" y="2360"/>
                      <a:pt x="622" y="2373"/>
                      <a:pt x="639" y="2386"/>
                    </a:cubicBezTo>
                    <a:cubicBezTo>
                      <a:pt x="647" y="2393"/>
                      <a:pt x="653" y="2404"/>
                      <a:pt x="656" y="2418"/>
                    </a:cubicBezTo>
                    <a:cubicBezTo>
                      <a:pt x="660" y="2431"/>
                      <a:pt x="661" y="2448"/>
                      <a:pt x="661" y="2464"/>
                    </a:cubicBezTo>
                    <a:cubicBezTo>
                      <a:pt x="661" y="2492"/>
                      <a:pt x="657" y="2521"/>
                      <a:pt x="654" y="2542"/>
                    </a:cubicBezTo>
                    <a:cubicBezTo>
                      <a:pt x="687" y="2536"/>
                      <a:pt x="720" y="2535"/>
                      <a:pt x="735" y="2535"/>
                    </a:cubicBezTo>
                    <a:cubicBezTo>
                      <a:pt x="740" y="2535"/>
                      <a:pt x="742" y="2535"/>
                      <a:pt x="742" y="2535"/>
                    </a:cubicBezTo>
                    <a:cubicBezTo>
                      <a:pt x="742" y="2535"/>
                      <a:pt x="742" y="2535"/>
                      <a:pt x="742" y="2535"/>
                    </a:cubicBezTo>
                    <a:cubicBezTo>
                      <a:pt x="743" y="2535"/>
                      <a:pt x="743" y="2535"/>
                      <a:pt x="743" y="2535"/>
                    </a:cubicBezTo>
                    <a:cubicBezTo>
                      <a:pt x="743" y="2535"/>
                      <a:pt x="745" y="2535"/>
                      <a:pt x="750" y="2535"/>
                    </a:cubicBezTo>
                    <a:cubicBezTo>
                      <a:pt x="762" y="2535"/>
                      <a:pt x="785" y="2536"/>
                      <a:pt x="810" y="2539"/>
                    </a:cubicBezTo>
                    <a:cubicBezTo>
                      <a:pt x="819" y="2540"/>
                      <a:pt x="828" y="2542"/>
                      <a:pt x="836" y="2543"/>
                    </a:cubicBezTo>
                    <a:cubicBezTo>
                      <a:pt x="833" y="2522"/>
                      <a:pt x="829" y="2492"/>
                      <a:pt x="829" y="2464"/>
                    </a:cubicBezTo>
                    <a:cubicBezTo>
                      <a:pt x="829" y="2448"/>
                      <a:pt x="830" y="2431"/>
                      <a:pt x="834" y="2418"/>
                    </a:cubicBezTo>
                    <a:cubicBezTo>
                      <a:pt x="837" y="2404"/>
                      <a:pt x="843" y="2393"/>
                      <a:pt x="851" y="2386"/>
                    </a:cubicBezTo>
                    <a:cubicBezTo>
                      <a:pt x="871" y="2370"/>
                      <a:pt x="887" y="2354"/>
                      <a:pt x="898" y="2316"/>
                    </a:cubicBezTo>
                    <a:cubicBezTo>
                      <a:pt x="923" y="2230"/>
                      <a:pt x="926" y="2100"/>
                      <a:pt x="926" y="2032"/>
                    </a:cubicBezTo>
                    <a:cubicBezTo>
                      <a:pt x="926" y="2019"/>
                      <a:pt x="926" y="2008"/>
                      <a:pt x="926" y="2000"/>
                    </a:cubicBezTo>
                    <a:cubicBezTo>
                      <a:pt x="926" y="1992"/>
                      <a:pt x="926" y="1988"/>
                      <a:pt x="926" y="1988"/>
                    </a:cubicBezTo>
                    <a:cubicBezTo>
                      <a:pt x="926" y="1988"/>
                      <a:pt x="926" y="1988"/>
                      <a:pt x="926" y="1988"/>
                    </a:cubicBezTo>
                    <a:cubicBezTo>
                      <a:pt x="926" y="1988"/>
                      <a:pt x="924" y="1439"/>
                      <a:pt x="924" y="977"/>
                    </a:cubicBezTo>
                    <a:cubicBezTo>
                      <a:pt x="924" y="746"/>
                      <a:pt x="924" y="537"/>
                      <a:pt x="926" y="429"/>
                    </a:cubicBezTo>
                    <a:cubicBezTo>
                      <a:pt x="926" y="412"/>
                      <a:pt x="926" y="396"/>
                      <a:pt x="926" y="381"/>
                    </a:cubicBezTo>
                    <a:cubicBezTo>
                      <a:pt x="926" y="252"/>
                      <a:pt x="918" y="176"/>
                      <a:pt x="902" y="124"/>
                    </a:cubicBezTo>
                    <a:cubicBezTo>
                      <a:pt x="892" y="93"/>
                      <a:pt x="876" y="67"/>
                      <a:pt x="860" y="47"/>
                    </a:cubicBezTo>
                    <a:cubicBezTo>
                      <a:pt x="844" y="27"/>
                      <a:pt x="829" y="14"/>
                      <a:pt x="820" y="9"/>
                    </a:cubicBezTo>
                    <a:cubicBezTo>
                      <a:pt x="804" y="6"/>
                      <a:pt x="784" y="3"/>
                      <a:pt x="760" y="2"/>
                    </a:cubicBezTo>
                    <a:cubicBezTo>
                      <a:pt x="759" y="2"/>
                      <a:pt x="759" y="2"/>
                      <a:pt x="758" y="1"/>
                    </a:cubicBezTo>
                    <a:cubicBezTo>
                      <a:pt x="751" y="0"/>
                      <a:pt x="744" y="0"/>
                      <a:pt x="736" y="0"/>
                    </a:cubicBezTo>
                  </a:path>
                </a:pathLst>
              </a:custGeom>
              <a:solidFill>
                <a:srgbClr val="D3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0" name="Freeform 162">
                <a:extLst>
                  <a:ext uri="{FF2B5EF4-FFF2-40B4-BE49-F238E27FC236}">
                    <a16:creationId xmlns:a16="http://schemas.microsoft.com/office/drawing/2014/main" id="{9E76472B-1C12-4D05-B3B5-C83BBCF57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5" y="3327"/>
                <a:ext cx="127" cy="7"/>
              </a:xfrm>
              <a:custGeom>
                <a:avLst/>
                <a:gdLst>
                  <a:gd name="T0" fmla="*/ 31 w 186"/>
                  <a:gd name="T1" fmla="*/ 0 h 10"/>
                  <a:gd name="T2" fmla="*/ 29 w 186"/>
                  <a:gd name="T3" fmla="*/ 0 h 10"/>
                  <a:gd name="T4" fmla="*/ 29 w 186"/>
                  <a:gd name="T5" fmla="*/ 0 h 10"/>
                  <a:gd name="T6" fmla="*/ 29 w 186"/>
                  <a:gd name="T7" fmla="*/ 0 h 10"/>
                  <a:gd name="T8" fmla="*/ 29 w 186"/>
                  <a:gd name="T9" fmla="*/ 0 h 10"/>
                  <a:gd name="T10" fmla="*/ 29 w 186"/>
                  <a:gd name="T11" fmla="*/ 0 h 10"/>
                  <a:gd name="T12" fmla="*/ 29 w 186"/>
                  <a:gd name="T13" fmla="*/ 0 h 10"/>
                  <a:gd name="T14" fmla="*/ 28 w 186"/>
                  <a:gd name="T15" fmla="*/ 0 h 10"/>
                  <a:gd name="T16" fmla="*/ 27 w 186"/>
                  <a:gd name="T17" fmla="*/ 0 h 10"/>
                  <a:gd name="T18" fmla="*/ 8 w 186"/>
                  <a:gd name="T19" fmla="*/ 1 h 10"/>
                  <a:gd name="T20" fmla="*/ 1 w 186"/>
                  <a:gd name="T21" fmla="*/ 3 h 10"/>
                  <a:gd name="T22" fmla="*/ 0 w 186"/>
                  <a:gd name="T23" fmla="*/ 3 h 10"/>
                  <a:gd name="T24" fmla="*/ 29 w 186"/>
                  <a:gd name="T25" fmla="*/ 0 h 10"/>
                  <a:gd name="T26" fmla="*/ 59 w 186"/>
                  <a:gd name="T27" fmla="*/ 4 h 10"/>
                  <a:gd name="T28" fmla="*/ 59 w 186"/>
                  <a:gd name="T29" fmla="*/ 3 h 10"/>
                  <a:gd name="T30" fmla="*/ 31 w 186"/>
                  <a:gd name="T31" fmla="*/ 0 h 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10">
                    <a:moveTo>
                      <a:pt x="98" y="0"/>
                    </a:moveTo>
                    <a:cubicBezTo>
                      <a:pt x="96" y="0"/>
                      <a:pt x="94" y="0"/>
                      <a:pt x="93" y="0"/>
                    </a:cubicBezTo>
                    <a:cubicBezTo>
                      <a:pt x="92" y="0"/>
                      <a:pt x="91" y="0"/>
                      <a:pt x="91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88" y="0"/>
                    </a:cubicBezTo>
                    <a:cubicBezTo>
                      <a:pt x="87" y="0"/>
                      <a:pt x="85" y="0"/>
                      <a:pt x="83" y="0"/>
                    </a:cubicBezTo>
                    <a:cubicBezTo>
                      <a:pt x="71" y="0"/>
                      <a:pt x="49" y="0"/>
                      <a:pt x="24" y="4"/>
                    </a:cubicBezTo>
                    <a:cubicBezTo>
                      <a:pt x="16" y="5"/>
                      <a:pt x="8" y="6"/>
                      <a:pt x="1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26" y="3"/>
                      <a:pt x="57" y="0"/>
                      <a:pt x="90" y="0"/>
                    </a:cubicBezTo>
                    <a:cubicBezTo>
                      <a:pt x="126" y="0"/>
                      <a:pt x="160" y="4"/>
                      <a:pt x="186" y="10"/>
                    </a:cubicBezTo>
                    <a:cubicBezTo>
                      <a:pt x="186" y="10"/>
                      <a:pt x="186" y="9"/>
                      <a:pt x="186" y="9"/>
                    </a:cubicBezTo>
                    <a:cubicBezTo>
                      <a:pt x="150" y="1"/>
                      <a:pt x="114" y="0"/>
                      <a:pt x="98" y="0"/>
                    </a:cubicBezTo>
                  </a:path>
                </a:pathLst>
              </a:custGeom>
              <a:solidFill>
                <a:srgbClr val="D2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1" name="Freeform 163">
                <a:extLst>
                  <a:ext uri="{FF2B5EF4-FFF2-40B4-BE49-F238E27FC236}">
                    <a16:creationId xmlns:a16="http://schemas.microsoft.com/office/drawing/2014/main" id="{8FB6F924-20BE-4A47-BD04-AFB3EEC59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2" y="3327"/>
                <a:ext cx="133" cy="35"/>
              </a:xfrm>
              <a:custGeom>
                <a:avLst/>
                <a:gdLst>
                  <a:gd name="T0" fmla="*/ 30 w 194"/>
                  <a:gd name="T1" fmla="*/ 0 h 51"/>
                  <a:gd name="T2" fmla="*/ 1 w 194"/>
                  <a:gd name="T3" fmla="*/ 3 h 51"/>
                  <a:gd name="T4" fmla="*/ 0 w 194"/>
                  <a:gd name="T5" fmla="*/ 11 h 51"/>
                  <a:gd name="T6" fmla="*/ 0 w 194"/>
                  <a:gd name="T7" fmla="*/ 11 h 51"/>
                  <a:gd name="T8" fmla="*/ 1 w 194"/>
                  <a:gd name="T9" fmla="*/ 12 h 51"/>
                  <a:gd name="T10" fmla="*/ 7 w 194"/>
                  <a:gd name="T11" fmla="*/ 15 h 51"/>
                  <a:gd name="T12" fmla="*/ 9 w 194"/>
                  <a:gd name="T13" fmla="*/ 16 h 51"/>
                  <a:gd name="T14" fmla="*/ 32 w 194"/>
                  <a:gd name="T15" fmla="*/ 11 h 51"/>
                  <a:gd name="T16" fmla="*/ 55 w 194"/>
                  <a:gd name="T17" fmla="*/ 16 h 51"/>
                  <a:gd name="T18" fmla="*/ 55 w 194"/>
                  <a:gd name="T19" fmla="*/ 16 h 51"/>
                  <a:gd name="T20" fmla="*/ 58 w 194"/>
                  <a:gd name="T21" fmla="*/ 15 h 51"/>
                  <a:gd name="T22" fmla="*/ 62 w 194"/>
                  <a:gd name="T23" fmla="*/ 11 h 51"/>
                  <a:gd name="T24" fmla="*/ 61 w 194"/>
                  <a:gd name="T25" fmla="*/ 3 h 51"/>
                  <a:gd name="T26" fmla="*/ 30 w 194"/>
                  <a:gd name="T27" fmla="*/ 0 h 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4" h="51">
                    <a:moveTo>
                      <a:pt x="94" y="0"/>
                    </a:moveTo>
                    <a:cubicBezTo>
                      <a:pt x="61" y="0"/>
                      <a:pt x="30" y="3"/>
                      <a:pt x="4" y="9"/>
                    </a:cubicBezTo>
                    <a:cubicBezTo>
                      <a:pt x="2" y="22"/>
                      <a:pt x="0" y="31"/>
                      <a:pt x="0" y="33"/>
                    </a:cubicBezTo>
                    <a:cubicBezTo>
                      <a:pt x="0" y="33"/>
                      <a:pt x="0" y="33"/>
                      <a:pt x="0" y="34"/>
                    </a:cubicBezTo>
                    <a:cubicBezTo>
                      <a:pt x="1" y="34"/>
                      <a:pt x="2" y="36"/>
                      <a:pt x="4" y="37"/>
                    </a:cubicBezTo>
                    <a:cubicBezTo>
                      <a:pt x="8" y="40"/>
                      <a:pt x="13" y="43"/>
                      <a:pt x="21" y="47"/>
                    </a:cubicBezTo>
                    <a:cubicBezTo>
                      <a:pt x="23" y="48"/>
                      <a:pt x="25" y="48"/>
                      <a:pt x="28" y="49"/>
                    </a:cubicBezTo>
                    <a:cubicBezTo>
                      <a:pt x="29" y="42"/>
                      <a:pt x="59" y="33"/>
                      <a:pt x="98" y="33"/>
                    </a:cubicBezTo>
                    <a:cubicBezTo>
                      <a:pt x="137" y="33"/>
                      <a:pt x="171" y="43"/>
                      <a:pt x="171" y="50"/>
                    </a:cubicBezTo>
                    <a:cubicBezTo>
                      <a:pt x="171" y="50"/>
                      <a:pt x="171" y="50"/>
                      <a:pt x="171" y="51"/>
                    </a:cubicBezTo>
                    <a:cubicBezTo>
                      <a:pt x="174" y="50"/>
                      <a:pt x="176" y="49"/>
                      <a:pt x="178" y="47"/>
                    </a:cubicBezTo>
                    <a:cubicBezTo>
                      <a:pt x="190" y="41"/>
                      <a:pt x="194" y="34"/>
                      <a:pt x="194" y="33"/>
                    </a:cubicBezTo>
                    <a:cubicBezTo>
                      <a:pt x="194" y="31"/>
                      <a:pt x="192" y="23"/>
                      <a:pt x="190" y="10"/>
                    </a:cubicBezTo>
                    <a:cubicBezTo>
                      <a:pt x="164" y="4"/>
                      <a:pt x="130" y="0"/>
                      <a:pt x="94" y="0"/>
                    </a:cubicBezTo>
                  </a:path>
                </a:pathLst>
              </a:custGeom>
              <a:solidFill>
                <a:srgbClr val="D2C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2" name="Freeform 164">
                <a:extLst>
                  <a:ext uri="{FF2B5EF4-FFF2-40B4-BE49-F238E27FC236}">
                    <a16:creationId xmlns:a16="http://schemas.microsoft.com/office/drawing/2014/main" id="{39EE883E-E869-4C1B-BFE1-AA953C3DE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5" y="3322"/>
                <a:ext cx="127" cy="12"/>
              </a:xfrm>
              <a:custGeom>
                <a:avLst/>
                <a:gdLst>
                  <a:gd name="T0" fmla="*/ 32 w 185"/>
                  <a:gd name="T1" fmla="*/ 0 h 17"/>
                  <a:gd name="T2" fmla="*/ 30 w 185"/>
                  <a:gd name="T3" fmla="*/ 0 h 17"/>
                  <a:gd name="T4" fmla="*/ 29 w 185"/>
                  <a:gd name="T5" fmla="*/ 0 h 17"/>
                  <a:gd name="T6" fmla="*/ 26 w 185"/>
                  <a:gd name="T7" fmla="*/ 0 h 17"/>
                  <a:gd name="T8" fmla="*/ 1 w 185"/>
                  <a:gd name="T9" fmla="*/ 3 h 17"/>
                  <a:gd name="T10" fmla="*/ 0 w 185"/>
                  <a:gd name="T11" fmla="*/ 6 h 17"/>
                  <a:gd name="T12" fmla="*/ 8 w 185"/>
                  <a:gd name="T13" fmla="*/ 4 h 17"/>
                  <a:gd name="T14" fmla="*/ 26 w 185"/>
                  <a:gd name="T15" fmla="*/ 3 h 17"/>
                  <a:gd name="T16" fmla="*/ 28 w 185"/>
                  <a:gd name="T17" fmla="*/ 3 h 17"/>
                  <a:gd name="T18" fmla="*/ 29 w 185"/>
                  <a:gd name="T19" fmla="*/ 3 h 17"/>
                  <a:gd name="T20" fmla="*/ 29 w 185"/>
                  <a:gd name="T21" fmla="*/ 3 h 17"/>
                  <a:gd name="T22" fmla="*/ 30 w 185"/>
                  <a:gd name="T23" fmla="*/ 3 h 17"/>
                  <a:gd name="T24" fmla="*/ 30 w 185"/>
                  <a:gd name="T25" fmla="*/ 3 h 17"/>
                  <a:gd name="T26" fmla="*/ 30 w 185"/>
                  <a:gd name="T27" fmla="*/ 3 h 17"/>
                  <a:gd name="T28" fmla="*/ 30 w 185"/>
                  <a:gd name="T29" fmla="*/ 3 h 17"/>
                  <a:gd name="T30" fmla="*/ 32 w 185"/>
                  <a:gd name="T31" fmla="*/ 3 h 17"/>
                  <a:gd name="T32" fmla="*/ 60 w 185"/>
                  <a:gd name="T33" fmla="*/ 6 h 17"/>
                  <a:gd name="T34" fmla="*/ 59 w 185"/>
                  <a:gd name="T35" fmla="*/ 3 h 17"/>
                  <a:gd name="T36" fmla="*/ 51 w 185"/>
                  <a:gd name="T37" fmla="*/ 1 h 17"/>
                  <a:gd name="T38" fmla="*/ 32 w 185"/>
                  <a:gd name="T39" fmla="*/ 0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5" h="17">
                    <a:moveTo>
                      <a:pt x="97" y="0"/>
                    </a:moveTo>
                    <a:cubicBezTo>
                      <a:pt x="92" y="0"/>
                      <a:pt x="90" y="0"/>
                      <a:pt x="90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7" y="0"/>
                      <a:pt x="82" y="0"/>
                    </a:cubicBezTo>
                    <a:cubicBezTo>
                      <a:pt x="67" y="0"/>
                      <a:pt x="34" y="1"/>
                      <a:pt x="1" y="7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7" y="14"/>
                      <a:pt x="15" y="13"/>
                      <a:pt x="23" y="12"/>
                    </a:cubicBezTo>
                    <a:cubicBezTo>
                      <a:pt x="48" y="8"/>
                      <a:pt x="70" y="8"/>
                      <a:pt x="82" y="8"/>
                    </a:cubicBezTo>
                    <a:cubicBezTo>
                      <a:pt x="84" y="8"/>
                      <a:pt x="86" y="8"/>
                      <a:pt x="87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0" y="8"/>
                      <a:pt x="91" y="8"/>
                      <a:pt x="92" y="8"/>
                    </a:cubicBezTo>
                    <a:cubicBezTo>
                      <a:pt x="93" y="8"/>
                      <a:pt x="95" y="8"/>
                      <a:pt x="97" y="8"/>
                    </a:cubicBezTo>
                    <a:cubicBezTo>
                      <a:pt x="113" y="8"/>
                      <a:pt x="149" y="9"/>
                      <a:pt x="185" y="17"/>
                    </a:cubicBezTo>
                    <a:cubicBezTo>
                      <a:pt x="184" y="14"/>
                      <a:pt x="184" y="11"/>
                      <a:pt x="183" y="8"/>
                    </a:cubicBezTo>
                    <a:cubicBezTo>
                      <a:pt x="175" y="7"/>
                      <a:pt x="166" y="5"/>
                      <a:pt x="157" y="4"/>
                    </a:cubicBezTo>
                    <a:cubicBezTo>
                      <a:pt x="132" y="1"/>
                      <a:pt x="109" y="0"/>
                      <a:pt x="97" y="0"/>
                    </a:cubicBezTo>
                  </a:path>
                </a:pathLst>
              </a:custGeom>
              <a:solidFill>
                <a:srgbClr val="C5C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3" name="Freeform 165">
                <a:extLst>
                  <a:ext uri="{FF2B5EF4-FFF2-40B4-BE49-F238E27FC236}">
                    <a16:creationId xmlns:a16="http://schemas.microsoft.com/office/drawing/2014/main" id="{56BC1C8A-6FA6-4922-9294-0C9D578F7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1590"/>
                <a:ext cx="641" cy="1781"/>
              </a:xfrm>
              <a:custGeom>
                <a:avLst/>
                <a:gdLst>
                  <a:gd name="T0" fmla="*/ 198 w 934"/>
                  <a:gd name="T1" fmla="*/ 23 h 2598"/>
                  <a:gd name="T2" fmla="*/ 150 w 934"/>
                  <a:gd name="T3" fmla="*/ 49 h 2598"/>
                  <a:gd name="T4" fmla="*/ 150 w 934"/>
                  <a:gd name="T5" fmla="*/ 49 h 2598"/>
                  <a:gd name="T6" fmla="*/ 15 w 934"/>
                  <a:gd name="T7" fmla="*/ 49 h 2598"/>
                  <a:gd name="T8" fmla="*/ 5 w 934"/>
                  <a:gd name="T9" fmla="*/ 49 h 2598"/>
                  <a:gd name="T10" fmla="*/ 5 w 934"/>
                  <a:gd name="T11" fmla="*/ 90 h 2598"/>
                  <a:gd name="T12" fmla="*/ 123 w 934"/>
                  <a:gd name="T13" fmla="*/ 91 h 2598"/>
                  <a:gd name="T14" fmla="*/ 184 w 934"/>
                  <a:gd name="T15" fmla="*/ 153 h 2598"/>
                  <a:gd name="T16" fmla="*/ 184 w 934"/>
                  <a:gd name="T17" fmla="*/ 152 h 2598"/>
                  <a:gd name="T18" fmla="*/ 184 w 934"/>
                  <a:gd name="T19" fmla="*/ 531 h 2598"/>
                  <a:gd name="T20" fmla="*/ 184 w 934"/>
                  <a:gd name="T21" fmla="*/ 638 h 2598"/>
                  <a:gd name="T22" fmla="*/ 184 w 934"/>
                  <a:gd name="T23" fmla="*/ 641 h 2598"/>
                  <a:gd name="T24" fmla="*/ 123 w 934"/>
                  <a:gd name="T25" fmla="*/ 687 h 2598"/>
                  <a:gd name="T26" fmla="*/ 0 w 934"/>
                  <a:gd name="T27" fmla="*/ 709 h 2598"/>
                  <a:gd name="T28" fmla="*/ 5 w 934"/>
                  <a:gd name="T29" fmla="*/ 730 h 2598"/>
                  <a:gd name="T30" fmla="*/ 178 w 934"/>
                  <a:gd name="T31" fmla="*/ 739 h 2598"/>
                  <a:gd name="T32" fmla="*/ 191 w 934"/>
                  <a:gd name="T33" fmla="*/ 751 h 2598"/>
                  <a:gd name="T34" fmla="*/ 213 w 934"/>
                  <a:gd name="T35" fmla="*/ 776 h 2598"/>
                  <a:gd name="T36" fmla="*/ 211 w 934"/>
                  <a:gd name="T37" fmla="*/ 824 h 2598"/>
                  <a:gd name="T38" fmla="*/ 211 w 934"/>
                  <a:gd name="T39" fmla="*/ 827 h 2598"/>
                  <a:gd name="T40" fmla="*/ 275 w 934"/>
                  <a:gd name="T41" fmla="*/ 827 h 2598"/>
                  <a:gd name="T42" fmla="*/ 274 w 934"/>
                  <a:gd name="T43" fmla="*/ 824 h 2598"/>
                  <a:gd name="T44" fmla="*/ 278 w 934"/>
                  <a:gd name="T45" fmla="*/ 767 h 2598"/>
                  <a:gd name="T46" fmla="*/ 302 w 934"/>
                  <a:gd name="T47" fmla="*/ 638 h 2598"/>
                  <a:gd name="T48" fmla="*/ 301 w 934"/>
                  <a:gd name="T49" fmla="*/ 608 h 2598"/>
                  <a:gd name="T50" fmla="*/ 302 w 934"/>
                  <a:gd name="T51" fmla="*/ 120 h 2598"/>
                  <a:gd name="T52" fmla="*/ 268 w 934"/>
                  <a:gd name="T53" fmla="*/ 0 h 2598"/>
                  <a:gd name="T54" fmla="*/ 294 w 934"/>
                  <a:gd name="T55" fmla="*/ 38 h 2598"/>
                  <a:gd name="T56" fmla="*/ 301 w 934"/>
                  <a:gd name="T57" fmla="*/ 312 h 2598"/>
                  <a:gd name="T58" fmla="*/ 301 w 934"/>
                  <a:gd name="T59" fmla="*/ 642 h 2598"/>
                  <a:gd name="T60" fmla="*/ 277 w 934"/>
                  <a:gd name="T61" fmla="*/ 766 h 2598"/>
                  <a:gd name="T62" fmla="*/ 274 w 934"/>
                  <a:gd name="T63" fmla="*/ 827 h 2598"/>
                  <a:gd name="T64" fmla="*/ 274 w 934"/>
                  <a:gd name="T65" fmla="*/ 827 h 2598"/>
                  <a:gd name="T66" fmla="*/ 218 w 934"/>
                  <a:gd name="T67" fmla="*/ 832 h 2598"/>
                  <a:gd name="T68" fmla="*/ 211 w 934"/>
                  <a:gd name="T69" fmla="*/ 827 h 2598"/>
                  <a:gd name="T70" fmla="*/ 211 w 934"/>
                  <a:gd name="T71" fmla="*/ 827 h 2598"/>
                  <a:gd name="T72" fmla="*/ 209 w 934"/>
                  <a:gd name="T73" fmla="*/ 766 h 2598"/>
                  <a:gd name="T74" fmla="*/ 191 w 934"/>
                  <a:gd name="T75" fmla="*/ 751 h 2598"/>
                  <a:gd name="T76" fmla="*/ 71 w 934"/>
                  <a:gd name="T77" fmla="*/ 729 h 2598"/>
                  <a:gd name="T78" fmla="*/ 5 w 934"/>
                  <a:gd name="T79" fmla="*/ 729 h 2598"/>
                  <a:gd name="T80" fmla="*/ 6 w 934"/>
                  <a:gd name="T81" fmla="*/ 729 h 2598"/>
                  <a:gd name="T82" fmla="*/ 5 w 934"/>
                  <a:gd name="T83" fmla="*/ 689 h 2598"/>
                  <a:gd name="T84" fmla="*/ 6 w 934"/>
                  <a:gd name="T85" fmla="*/ 688 h 2598"/>
                  <a:gd name="T86" fmla="*/ 123 w 934"/>
                  <a:gd name="T87" fmla="*/ 688 h 2598"/>
                  <a:gd name="T88" fmla="*/ 124 w 934"/>
                  <a:gd name="T89" fmla="*/ 688 h 2598"/>
                  <a:gd name="T90" fmla="*/ 184 w 934"/>
                  <a:gd name="T91" fmla="*/ 642 h 2598"/>
                  <a:gd name="T92" fmla="*/ 184 w 934"/>
                  <a:gd name="T93" fmla="*/ 638 h 2598"/>
                  <a:gd name="T94" fmla="*/ 184 w 934"/>
                  <a:gd name="T95" fmla="*/ 152 h 2598"/>
                  <a:gd name="T96" fmla="*/ 184 w 934"/>
                  <a:gd name="T97" fmla="*/ 153 h 2598"/>
                  <a:gd name="T98" fmla="*/ 123 w 934"/>
                  <a:gd name="T99" fmla="*/ 90 h 2598"/>
                  <a:gd name="T100" fmla="*/ 5 w 934"/>
                  <a:gd name="T101" fmla="*/ 90 h 2598"/>
                  <a:gd name="T102" fmla="*/ 6 w 934"/>
                  <a:gd name="T103" fmla="*/ 90 h 2598"/>
                  <a:gd name="T104" fmla="*/ 5 w 934"/>
                  <a:gd name="T105" fmla="*/ 50 h 2598"/>
                  <a:gd name="T106" fmla="*/ 6 w 934"/>
                  <a:gd name="T107" fmla="*/ 49 h 2598"/>
                  <a:gd name="T108" fmla="*/ 8 w 934"/>
                  <a:gd name="T109" fmla="*/ 49 h 2598"/>
                  <a:gd name="T110" fmla="*/ 150 w 934"/>
                  <a:gd name="T111" fmla="*/ 49 h 2598"/>
                  <a:gd name="T112" fmla="*/ 150 w 934"/>
                  <a:gd name="T113" fmla="*/ 49 h 2598"/>
                  <a:gd name="T114" fmla="*/ 198 w 934"/>
                  <a:gd name="T115" fmla="*/ 23 h 2598"/>
                  <a:gd name="T116" fmla="*/ 209 w 934"/>
                  <a:gd name="T117" fmla="*/ 10 h 2598"/>
                  <a:gd name="T118" fmla="*/ 218 w 934"/>
                  <a:gd name="T119" fmla="*/ 0 h 259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34" h="2598">
                    <a:moveTo>
                      <a:pt x="675" y="0"/>
                    </a:moveTo>
                    <a:cubicBezTo>
                      <a:pt x="672" y="1"/>
                      <a:pt x="668" y="5"/>
                      <a:pt x="662" y="10"/>
                    </a:cubicBezTo>
                    <a:cubicBezTo>
                      <a:pt x="646" y="25"/>
                      <a:pt x="621" y="54"/>
                      <a:pt x="611" y="72"/>
                    </a:cubicBezTo>
                    <a:cubicBezTo>
                      <a:pt x="611" y="72"/>
                      <a:pt x="611" y="72"/>
                      <a:pt x="611" y="72"/>
                    </a:cubicBezTo>
                    <a:cubicBezTo>
                      <a:pt x="611" y="72"/>
                      <a:pt x="611" y="72"/>
                      <a:pt x="611" y="72"/>
                    </a:cubicBezTo>
                    <a:cubicBezTo>
                      <a:pt x="599" y="88"/>
                      <a:pt x="551" y="150"/>
                      <a:pt x="463" y="150"/>
                    </a:cubicBezTo>
                    <a:cubicBezTo>
                      <a:pt x="463" y="150"/>
                      <a:pt x="463" y="150"/>
                      <a:pt x="463" y="150"/>
                    </a:cubicBezTo>
                    <a:cubicBezTo>
                      <a:pt x="463" y="151"/>
                      <a:pt x="463" y="151"/>
                      <a:pt x="463" y="151"/>
                    </a:cubicBezTo>
                    <a:cubicBezTo>
                      <a:pt x="463" y="150"/>
                      <a:pt x="463" y="150"/>
                      <a:pt x="463" y="150"/>
                    </a:cubicBezTo>
                    <a:cubicBezTo>
                      <a:pt x="445" y="150"/>
                      <a:pt x="389" y="150"/>
                      <a:pt x="323" y="150"/>
                    </a:cubicBezTo>
                    <a:cubicBezTo>
                      <a:pt x="257" y="150"/>
                      <a:pt x="181" y="150"/>
                      <a:pt x="121" y="150"/>
                    </a:cubicBezTo>
                    <a:cubicBezTo>
                      <a:pt x="91" y="150"/>
                      <a:pt x="65" y="150"/>
                      <a:pt x="47" y="150"/>
                    </a:cubicBezTo>
                    <a:cubicBezTo>
                      <a:pt x="38" y="150"/>
                      <a:pt x="31" y="150"/>
                      <a:pt x="26" y="150"/>
                    </a:cubicBezTo>
                    <a:cubicBezTo>
                      <a:pt x="21" y="150"/>
                      <a:pt x="18" y="150"/>
                      <a:pt x="18" y="150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17" y="151"/>
                      <a:pt x="17" y="151"/>
                      <a:pt x="17" y="151"/>
                    </a:cubicBezTo>
                    <a:cubicBezTo>
                      <a:pt x="17" y="151"/>
                      <a:pt x="0" y="171"/>
                      <a:pt x="0" y="215"/>
                    </a:cubicBezTo>
                    <a:cubicBezTo>
                      <a:pt x="0" y="260"/>
                      <a:pt x="17" y="282"/>
                      <a:pt x="17" y="282"/>
                    </a:cubicBezTo>
                    <a:cubicBezTo>
                      <a:pt x="18" y="283"/>
                      <a:pt x="18" y="283"/>
                      <a:pt x="18" y="283"/>
                    </a:cubicBezTo>
                    <a:cubicBezTo>
                      <a:pt x="380" y="283"/>
                      <a:pt x="380" y="283"/>
                      <a:pt x="380" y="283"/>
                    </a:cubicBezTo>
                    <a:cubicBezTo>
                      <a:pt x="380" y="283"/>
                      <a:pt x="380" y="283"/>
                      <a:pt x="380" y="283"/>
                    </a:cubicBezTo>
                    <a:cubicBezTo>
                      <a:pt x="380" y="283"/>
                      <a:pt x="382" y="283"/>
                      <a:pt x="384" y="283"/>
                    </a:cubicBezTo>
                    <a:cubicBezTo>
                      <a:pt x="397" y="283"/>
                      <a:pt x="443" y="285"/>
                      <a:pt x="486" y="310"/>
                    </a:cubicBezTo>
                    <a:cubicBezTo>
                      <a:pt x="529" y="335"/>
                      <a:pt x="568" y="383"/>
                      <a:pt x="568" y="475"/>
                    </a:cubicBezTo>
                    <a:cubicBezTo>
                      <a:pt x="570" y="475"/>
                      <a:pt x="570" y="475"/>
                      <a:pt x="570" y="475"/>
                    </a:cubicBezTo>
                    <a:cubicBezTo>
                      <a:pt x="570" y="475"/>
                      <a:pt x="571" y="475"/>
                      <a:pt x="571" y="473"/>
                    </a:cubicBezTo>
                    <a:cubicBezTo>
                      <a:pt x="570" y="473"/>
                      <a:pt x="570" y="473"/>
                      <a:pt x="570" y="473"/>
                    </a:cubicBezTo>
                    <a:cubicBezTo>
                      <a:pt x="569" y="473"/>
                      <a:pt x="569" y="473"/>
                      <a:pt x="569" y="473"/>
                    </a:cubicBezTo>
                    <a:cubicBezTo>
                      <a:pt x="570" y="589"/>
                      <a:pt x="570" y="771"/>
                      <a:pt x="570" y="969"/>
                    </a:cubicBezTo>
                    <a:cubicBezTo>
                      <a:pt x="570" y="1200"/>
                      <a:pt x="570" y="1453"/>
                      <a:pt x="569" y="1648"/>
                    </a:cubicBezTo>
                    <a:cubicBezTo>
                      <a:pt x="569" y="1843"/>
                      <a:pt x="568" y="1980"/>
                      <a:pt x="568" y="1980"/>
                    </a:cubicBezTo>
                    <a:cubicBezTo>
                      <a:pt x="569" y="1980"/>
                      <a:pt x="569" y="1980"/>
                      <a:pt x="569" y="1980"/>
                    </a:cubicBezTo>
                    <a:cubicBezTo>
                      <a:pt x="568" y="1980"/>
                      <a:pt x="568" y="1980"/>
                      <a:pt x="568" y="1980"/>
                    </a:cubicBezTo>
                    <a:cubicBezTo>
                      <a:pt x="568" y="1980"/>
                      <a:pt x="568" y="1984"/>
                      <a:pt x="568" y="1991"/>
                    </a:cubicBezTo>
                    <a:cubicBezTo>
                      <a:pt x="569" y="1991"/>
                      <a:pt x="569" y="1991"/>
                      <a:pt x="569" y="1991"/>
                    </a:cubicBezTo>
                    <a:cubicBezTo>
                      <a:pt x="568" y="1990"/>
                      <a:pt x="568" y="1990"/>
                      <a:pt x="568" y="1990"/>
                    </a:cubicBezTo>
                    <a:cubicBezTo>
                      <a:pt x="556" y="2059"/>
                      <a:pt x="516" y="2095"/>
                      <a:pt x="475" y="2114"/>
                    </a:cubicBezTo>
                    <a:cubicBezTo>
                      <a:pt x="435" y="2132"/>
                      <a:pt x="394" y="2133"/>
                      <a:pt x="384" y="2133"/>
                    </a:cubicBezTo>
                    <a:cubicBezTo>
                      <a:pt x="382" y="2133"/>
                      <a:pt x="381" y="2133"/>
                      <a:pt x="381" y="2133"/>
                    </a:cubicBezTo>
                    <a:cubicBezTo>
                      <a:pt x="18" y="2133"/>
                      <a:pt x="18" y="2133"/>
                      <a:pt x="18" y="2133"/>
                    </a:cubicBezTo>
                    <a:cubicBezTo>
                      <a:pt x="18" y="2134"/>
                      <a:pt x="18" y="2134"/>
                      <a:pt x="18" y="2134"/>
                    </a:cubicBezTo>
                    <a:cubicBezTo>
                      <a:pt x="17" y="2134"/>
                      <a:pt x="0" y="2157"/>
                      <a:pt x="0" y="2201"/>
                    </a:cubicBezTo>
                    <a:cubicBezTo>
                      <a:pt x="0" y="2245"/>
                      <a:pt x="17" y="2265"/>
                      <a:pt x="18" y="2265"/>
                    </a:cubicBezTo>
                    <a:cubicBezTo>
                      <a:pt x="18" y="2266"/>
                      <a:pt x="18" y="2266"/>
                      <a:pt x="18" y="2266"/>
                    </a:cubicBezTo>
                    <a:cubicBezTo>
                      <a:pt x="18" y="2266"/>
                      <a:pt x="18" y="2266"/>
                      <a:pt x="18" y="2266"/>
                    </a:cubicBezTo>
                    <a:cubicBezTo>
                      <a:pt x="18" y="2266"/>
                      <a:pt x="24" y="2266"/>
                      <a:pt x="35" y="2266"/>
                    </a:cubicBezTo>
                    <a:cubicBezTo>
                      <a:pt x="111" y="2266"/>
                      <a:pt x="415" y="2266"/>
                      <a:pt x="464" y="2266"/>
                    </a:cubicBezTo>
                    <a:cubicBezTo>
                      <a:pt x="498" y="2266"/>
                      <a:pt x="527" y="2280"/>
                      <a:pt x="549" y="2295"/>
                    </a:cubicBezTo>
                    <a:cubicBezTo>
                      <a:pt x="559" y="2303"/>
                      <a:pt x="569" y="2311"/>
                      <a:pt x="576" y="2317"/>
                    </a:cubicBezTo>
                    <a:cubicBezTo>
                      <a:pt x="583" y="2324"/>
                      <a:pt x="587" y="2329"/>
                      <a:pt x="590" y="2332"/>
                    </a:cubicBezTo>
                    <a:cubicBezTo>
                      <a:pt x="591" y="2331"/>
                      <a:pt x="591" y="2331"/>
                      <a:pt x="591" y="2331"/>
                    </a:cubicBezTo>
                    <a:cubicBezTo>
                      <a:pt x="590" y="2331"/>
                      <a:pt x="590" y="2331"/>
                      <a:pt x="590" y="2331"/>
                    </a:cubicBezTo>
                    <a:cubicBezTo>
                      <a:pt x="609" y="2354"/>
                      <a:pt x="627" y="2367"/>
                      <a:pt x="643" y="2380"/>
                    </a:cubicBezTo>
                    <a:cubicBezTo>
                      <a:pt x="652" y="2386"/>
                      <a:pt x="657" y="2397"/>
                      <a:pt x="660" y="2410"/>
                    </a:cubicBezTo>
                    <a:cubicBezTo>
                      <a:pt x="664" y="2424"/>
                      <a:pt x="665" y="2440"/>
                      <a:pt x="665" y="2456"/>
                    </a:cubicBezTo>
                    <a:cubicBezTo>
                      <a:pt x="665" y="2483"/>
                      <a:pt x="662" y="2511"/>
                      <a:pt x="658" y="2532"/>
                    </a:cubicBezTo>
                    <a:cubicBezTo>
                      <a:pt x="657" y="2543"/>
                      <a:pt x="655" y="2552"/>
                      <a:pt x="654" y="2558"/>
                    </a:cubicBezTo>
                    <a:cubicBezTo>
                      <a:pt x="652" y="2564"/>
                      <a:pt x="652" y="2568"/>
                      <a:pt x="652" y="2568"/>
                    </a:cubicBezTo>
                    <a:cubicBezTo>
                      <a:pt x="651" y="2568"/>
                      <a:pt x="651" y="2568"/>
                      <a:pt x="651" y="2568"/>
                    </a:cubicBezTo>
                    <a:cubicBezTo>
                      <a:pt x="652" y="2569"/>
                      <a:pt x="652" y="2569"/>
                      <a:pt x="652" y="2569"/>
                    </a:cubicBezTo>
                    <a:cubicBezTo>
                      <a:pt x="652" y="2569"/>
                      <a:pt x="677" y="2598"/>
                      <a:pt x="757" y="2598"/>
                    </a:cubicBezTo>
                    <a:cubicBezTo>
                      <a:pt x="798" y="2598"/>
                      <a:pt x="821" y="2591"/>
                      <a:pt x="834" y="2584"/>
                    </a:cubicBezTo>
                    <a:cubicBezTo>
                      <a:pt x="847" y="2576"/>
                      <a:pt x="850" y="2569"/>
                      <a:pt x="850" y="2569"/>
                    </a:cubicBezTo>
                    <a:cubicBezTo>
                      <a:pt x="851" y="2568"/>
                      <a:pt x="851" y="2568"/>
                      <a:pt x="851" y="2568"/>
                    </a:cubicBezTo>
                    <a:cubicBezTo>
                      <a:pt x="850" y="2568"/>
                      <a:pt x="850" y="2568"/>
                      <a:pt x="850" y="2568"/>
                    </a:cubicBezTo>
                    <a:cubicBezTo>
                      <a:pt x="850" y="2568"/>
                      <a:pt x="850" y="2564"/>
                      <a:pt x="848" y="2558"/>
                    </a:cubicBezTo>
                    <a:cubicBezTo>
                      <a:pt x="845" y="2539"/>
                      <a:pt x="837" y="2496"/>
                      <a:pt x="837" y="2456"/>
                    </a:cubicBezTo>
                    <a:cubicBezTo>
                      <a:pt x="837" y="2440"/>
                      <a:pt x="838" y="2424"/>
                      <a:pt x="842" y="2410"/>
                    </a:cubicBezTo>
                    <a:cubicBezTo>
                      <a:pt x="845" y="2397"/>
                      <a:pt x="851" y="2386"/>
                      <a:pt x="859" y="2380"/>
                    </a:cubicBezTo>
                    <a:cubicBezTo>
                      <a:pt x="879" y="2364"/>
                      <a:pt x="895" y="2347"/>
                      <a:pt x="906" y="2309"/>
                    </a:cubicBezTo>
                    <a:cubicBezTo>
                      <a:pt x="931" y="2222"/>
                      <a:pt x="934" y="2092"/>
                      <a:pt x="934" y="2024"/>
                    </a:cubicBezTo>
                    <a:cubicBezTo>
                      <a:pt x="934" y="1997"/>
                      <a:pt x="934" y="1980"/>
                      <a:pt x="934" y="1980"/>
                    </a:cubicBezTo>
                    <a:cubicBezTo>
                      <a:pt x="933" y="1980"/>
                      <a:pt x="933" y="1980"/>
                      <a:pt x="933" y="1980"/>
                    </a:cubicBezTo>
                    <a:cubicBezTo>
                      <a:pt x="934" y="1980"/>
                      <a:pt x="934" y="1980"/>
                      <a:pt x="934" y="1980"/>
                    </a:cubicBezTo>
                    <a:cubicBezTo>
                      <a:pt x="934" y="1980"/>
                      <a:pt x="934" y="1946"/>
                      <a:pt x="933" y="1887"/>
                    </a:cubicBezTo>
                    <a:cubicBezTo>
                      <a:pt x="933" y="1711"/>
                      <a:pt x="932" y="1315"/>
                      <a:pt x="932" y="969"/>
                    </a:cubicBezTo>
                    <a:cubicBezTo>
                      <a:pt x="932" y="738"/>
                      <a:pt x="932" y="529"/>
                      <a:pt x="934" y="421"/>
                    </a:cubicBezTo>
                    <a:cubicBezTo>
                      <a:pt x="934" y="404"/>
                      <a:pt x="934" y="388"/>
                      <a:pt x="934" y="373"/>
                    </a:cubicBezTo>
                    <a:cubicBezTo>
                      <a:pt x="934" y="244"/>
                      <a:pt x="926" y="167"/>
                      <a:pt x="910" y="116"/>
                    </a:cubicBezTo>
                    <a:cubicBezTo>
                      <a:pt x="900" y="84"/>
                      <a:pt x="884" y="57"/>
                      <a:pt x="868" y="38"/>
                    </a:cubicBezTo>
                    <a:cubicBezTo>
                      <a:pt x="852" y="18"/>
                      <a:pt x="836" y="5"/>
                      <a:pt x="827" y="0"/>
                    </a:cubicBezTo>
                    <a:cubicBezTo>
                      <a:pt x="826" y="1"/>
                      <a:pt x="826" y="1"/>
                      <a:pt x="826" y="1"/>
                    </a:cubicBezTo>
                    <a:cubicBezTo>
                      <a:pt x="835" y="6"/>
                      <a:pt x="850" y="19"/>
                      <a:pt x="866" y="39"/>
                    </a:cubicBezTo>
                    <a:cubicBezTo>
                      <a:pt x="882" y="59"/>
                      <a:pt x="898" y="85"/>
                      <a:pt x="908" y="116"/>
                    </a:cubicBezTo>
                    <a:cubicBezTo>
                      <a:pt x="924" y="168"/>
                      <a:pt x="932" y="244"/>
                      <a:pt x="932" y="373"/>
                    </a:cubicBezTo>
                    <a:cubicBezTo>
                      <a:pt x="932" y="388"/>
                      <a:pt x="932" y="404"/>
                      <a:pt x="932" y="421"/>
                    </a:cubicBezTo>
                    <a:cubicBezTo>
                      <a:pt x="930" y="529"/>
                      <a:pt x="930" y="738"/>
                      <a:pt x="930" y="969"/>
                    </a:cubicBezTo>
                    <a:cubicBezTo>
                      <a:pt x="930" y="1431"/>
                      <a:pt x="932" y="1980"/>
                      <a:pt x="932" y="1980"/>
                    </a:cubicBezTo>
                    <a:cubicBezTo>
                      <a:pt x="932" y="1980"/>
                      <a:pt x="932" y="1980"/>
                      <a:pt x="932" y="1980"/>
                    </a:cubicBezTo>
                    <a:cubicBezTo>
                      <a:pt x="932" y="1980"/>
                      <a:pt x="932" y="1984"/>
                      <a:pt x="932" y="1992"/>
                    </a:cubicBezTo>
                    <a:cubicBezTo>
                      <a:pt x="932" y="2000"/>
                      <a:pt x="932" y="2011"/>
                      <a:pt x="932" y="2024"/>
                    </a:cubicBezTo>
                    <a:cubicBezTo>
                      <a:pt x="932" y="2092"/>
                      <a:pt x="929" y="2222"/>
                      <a:pt x="904" y="2308"/>
                    </a:cubicBezTo>
                    <a:cubicBezTo>
                      <a:pt x="893" y="2346"/>
                      <a:pt x="877" y="2362"/>
                      <a:pt x="857" y="2378"/>
                    </a:cubicBezTo>
                    <a:cubicBezTo>
                      <a:pt x="849" y="2385"/>
                      <a:pt x="843" y="2396"/>
                      <a:pt x="840" y="2410"/>
                    </a:cubicBezTo>
                    <a:cubicBezTo>
                      <a:pt x="836" y="2423"/>
                      <a:pt x="835" y="2440"/>
                      <a:pt x="835" y="2456"/>
                    </a:cubicBezTo>
                    <a:cubicBezTo>
                      <a:pt x="835" y="2510"/>
                      <a:pt x="848" y="2568"/>
                      <a:pt x="848" y="2568"/>
                    </a:cubicBezTo>
                    <a:cubicBezTo>
                      <a:pt x="849" y="2568"/>
                      <a:pt x="849" y="2568"/>
                      <a:pt x="849" y="2568"/>
                    </a:cubicBezTo>
                    <a:cubicBezTo>
                      <a:pt x="849" y="2568"/>
                      <a:pt x="849" y="2568"/>
                      <a:pt x="849" y="2568"/>
                    </a:cubicBezTo>
                    <a:cubicBezTo>
                      <a:pt x="848" y="2568"/>
                      <a:pt x="848" y="2568"/>
                      <a:pt x="848" y="2568"/>
                    </a:cubicBezTo>
                    <a:cubicBezTo>
                      <a:pt x="848" y="2569"/>
                      <a:pt x="845" y="2576"/>
                      <a:pt x="832" y="2582"/>
                    </a:cubicBezTo>
                    <a:cubicBezTo>
                      <a:pt x="819" y="2589"/>
                      <a:pt x="796" y="2596"/>
                      <a:pt x="757" y="2596"/>
                    </a:cubicBezTo>
                    <a:cubicBezTo>
                      <a:pt x="717" y="2596"/>
                      <a:pt x="691" y="2589"/>
                      <a:pt x="675" y="2582"/>
                    </a:cubicBezTo>
                    <a:cubicBezTo>
                      <a:pt x="667" y="2578"/>
                      <a:pt x="662" y="2575"/>
                      <a:pt x="658" y="2572"/>
                    </a:cubicBezTo>
                    <a:cubicBezTo>
                      <a:pt x="656" y="2571"/>
                      <a:pt x="655" y="2569"/>
                      <a:pt x="654" y="2569"/>
                    </a:cubicBezTo>
                    <a:cubicBezTo>
                      <a:pt x="654" y="2568"/>
                      <a:pt x="654" y="2568"/>
                      <a:pt x="654" y="2568"/>
                    </a:cubicBezTo>
                    <a:cubicBezTo>
                      <a:pt x="653" y="2568"/>
                      <a:pt x="653" y="2568"/>
                      <a:pt x="653" y="2568"/>
                    </a:cubicBezTo>
                    <a:cubicBezTo>
                      <a:pt x="653" y="2568"/>
                      <a:pt x="653" y="2568"/>
                      <a:pt x="653" y="2568"/>
                    </a:cubicBezTo>
                    <a:cubicBezTo>
                      <a:pt x="654" y="2568"/>
                      <a:pt x="654" y="2568"/>
                      <a:pt x="654" y="2568"/>
                    </a:cubicBezTo>
                    <a:cubicBezTo>
                      <a:pt x="654" y="2568"/>
                      <a:pt x="667" y="2510"/>
                      <a:pt x="667" y="2456"/>
                    </a:cubicBezTo>
                    <a:cubicBezTo>
                      <a:pt x="667" y="2440"/>
                      <a:pt x="666" y="2423"/>
                      <a:pt x="662" y="2410"/>
                    </a:cubicBezTo>
                    <a:cubicBezTo>
                      <a:pt x="659" y="2396"/>
                      <a:pt x="653" y="2385"/>
                      <a:pt x="645" y="2378"/>
                    </a:cubicBezTo>
                    <a:cubicBezTo>
                      <a:pt x="628" y="2365"/>
                      <a:pt x="610" y="2352"/>
                      <a:pt x="591" y="2330"/>
                    </a:cubicBezTo>
                    <a:cubicBezTo>
                      <a:pt x="591" y="2330"/>
                      <a:pt x="591" y="2330"/>
                      <a:pt x="591" y="2330"/>
                    </a:cubicBezTo>
                    <a:cubicBezTo>
                      <a:pt x="591" y="2330"/>
                      <a:pt x="591" y="2330"/>
                      <a:pt x="591" y="2330"/>
                    </a:cubicBezTo>
                    <a:cubicBezTo>
                      <a:pt x="589" y="2328"/>
                      <a:pt x="584" y="2323"/>
                      <a:pt x="577" y="2316"/>
                    </a:cubicBezTo>
                    <a:cubicBezTo>
                      <a:pt x="556" y="2296"/>
                      <a:pt x="515" y="2264"/>
                      <a:pt x="464" y="2264"/>
                    </a:cubicBezTo>
                    <a:cubicBezTo>
                      <a:pt x="436" y="2264"/>
                      <a:pt x="325" y="2264"/>
                      <a:pt x="220" y="2264"/>
                    </a:cubicBezTo>
                    <a:cubicBezTo>
                      <a:pt x="168" y="2264"/>
                      <a:pt x="118" y="2264"/>
                      <a:pt x="80" y="2264"/>
                    </a:cubicBezTo>
                    <a:cubicBezTo>
                      <a:pt x="61" y="2264"/>
                      <a:pt x="46" y="2264"/>
                      <a:pt x="35" y="2264"/>
                    </a:cubicBezTo>
                    <a:cubicBezTo>
                      <a:pt x="24" y="2264"/>
                      <a:pt x="18" y="2264"/>
                      <a:pt x="18" y="2264"/>
                    </a:cubicBezTo>
                    <a:cubicBezTo>
                      <a:pt x="18" y="2265"/>
                      <a:pt x="18" y="2265"/>
                      <a:pt x="18" y="2265"/>
                    </a:cubicBezTo>
                    <a:cubicBezTo>
                      <a:pt x="19" y="2264"/>
                      <a:pt x="19" y="2264"/>
                      <a:pt x="19" y="2264"/>
                    </a:cubicBezTo>
                    <a:cubicBezTo>
                      <a:pt x="19" y="2264"/>
                      <a:pt x="19" y="2264"/>
                      <a:pt x="19" y="2264"/>
                    </a:cubicBezTo>
                    <a:cubicBezTo>
                      <a:pt x="17" y="2262"/>
                      <a:pt x="2" y="2242"/>
                      <a:pt x="2" y="2201"/>
                    </a:cubicBezTo>
                    <a:cubicBezTo>
                      <a:pt x="2" y="2179"/>
                      <a:pt x="6" y="2163"/>
                      <a:pt x="11" y="2152"/>
                    </a:cubicBezTo>
                    <a:cubicBezTo>
                      <a:pt x="13" y="2146"/>
                      <a:pt x="15" y="2142"/>
                      <a:pt x="17" y="2139"/>
                    </a:cubicBezTo>
                    <a:cubicBezTo>
                      <a:pt x="17" y="2138"/>
                      <a:pt x="18" y="2137"/>
                      <a:pt x="18" y="2136"/>
                    </a:cubicBezTo>
                    <a:cubicBezTo>
                      <a:pt x="19" y="2135"/>
                      <a:pt x="19" y="2135"/>
                      <a:pt x="19" y="2135"/>
                    </a:cubicBezTo>
                    <a:cubicBezTo>
                      <a:pt x="19" y="2135"/>
                      <a:pt x="19" y="2135"/>
                      <a:pt x="19" y="2135"/>
                    </a:cubicBezTo>
                    <a:cubicBezTo>
                      <a:pt x="18" y="2134"/>
                      <a:pt x="18" y="2134"/>
                      <a:pt x="18" y="2134"/>
                    </a:cubicBezTo>
                    <a:cubicBezTo>
                      <a:pt x="18" y="2135"/>
                      <a:pt x="18" y="2135"/>
                      <a:pt x="18" y="2135"/>
                    </a:cubicBezTo>
                    <a:cubicBezTo>
                      <a:pt x="381" y="2135"/>
                      <a:pt x="381" y="2135"/>
                      <a:pt x="381" y="2135"/>
                    </a:cubicBezTo>
                    <a:cubicBezTo>
                      <a:pt x="381" y="2134"/>
                      <a:pt x="381" y="2134"/>
                      <a:pt x="381" y="2134"/>
                    </a:cubicBezTo>
                    <a:cubicBezTo>
                      <a:pt x="381" y="2135"/>
                      <a:pt x="381" y="2135"/>
                      <a:pt x="381" y="2135"/>
                    </a:cubicBezTo>
                    <a:cubicBezTo>
                      <a:pt x="381" y="2135"/>
                      <a:pt x="382" y="2135"/>
                      <a:pt x="384" y="2135"/>
                    </a:cubicBezTo>
                    <a:cubicBezTo>
                      <a:pt x="394" y="2135"/>
                      <a:pt x="435" y="2134"/>
                      <a:pt x="476" y="2115"/>
                    </a:cubicBezTo>
                    <a:cubicBezTo>
                      <a:pt x="517" y="2097"/>
                      <a:pt x="558" y="2060"/>
                      <a:pt x="570" y="1991"/>
                    </a:cubicBezTo>
                    <a:cubicBezTo>
                      <a:pt x="570" y="1991"/>
                      <a:pt x="570" y="1991"/>
                      <a:pt x="570" y="1991"/>
                    </a:cubicBezTo>
                    <a:cubicBezTo>
                      <a:pt x="570" y="1991"/>
                      <a:pt x="570" y="1991"/>
                      <a:pt x="570" y="1991"/>
                    </a:cubicBezTo>
                    <a:cubicBezTo>
                      <a:pt x="570" y="1984"/>
                      <a:pt x="570" y="1980"/>
                      <a:pt x="570" y="1980"/>
                    </a:cubicBezTo>
                    <a:cubicBezTo>
                      <a:pt x="570" y="1980"/>
                      <a:pt x="570" y="1980"/>
                      <a:pt x="570" y="1980"/>
                    </a:cubicBezTo>
                    <a:cubicBezTo>
                      <a:pt x="570" y="1980"/>
                      <a:pt x="572" y="1431"/>
                      <a:pt x="572" y="969"/>
                    </a:cubicBezTo>
                    <a:cubicBezTo>
                      <a:pt x="572" y="771"/>
                      <a:pt x="572" y="589"/>
                      <a:pt x="571" y="473"/>
                    </a:cubicBezTo>
                    <a:cubicBezTo>
                      <a:pt x="569" y="473"/>
                      <a:pt x="569" y="473"/>
                      <a:pt x="569" y="473"/>
                    </a:cubicBezTo>
                    <a:cubicBezTo>
                      <a:pt x="569" y="474"/>
                      <a:pt x="568" y="475"/>
                      <a:pt x="568" y="475"/>
                    </a:cubicBezTo>
                    <a:cubicBezTo>
                      <a:pt x="569" y="475"/>
                      <a:pt x="569" y="475"/>
                      <a:pt x="569" y="475"/>
                    </a:cubicBezTo>
                    <a:cubicBezTo>
                      <a:pt x="570" y="475"/>
                      <a:pt x="570" y="475"/>
                      <a:pt x="570" y="475"/>
                    </a:cubicBezTo>
                    <a:cubicBezTo>
                      <a:pt x="570" y="382"/>
                      <a:pt x="530" y="333"/>
                      <a:pt x="487" y="308"/>
                    </a:cubicBezTo>
                    <a:cubicBezTo>
                      <a:pt x="443" y="283"/>
                      <a:pt x="397" y="281"/>
                      <a:pt x="384" y="281"/>
                    </a:cubicBezTo>
                    <a:cubicBezTo>
                      <a:pt x="382" y="281"/>
                      <a:pt x="380" y="281"/>
                      <a:pt x="380" y="281"/>
                    </a:cubicBezTo>
                    <a:cubicBezTo>
                      <a:pt x="380" y="282"/>
                      <a:pt x="380" y="282"/>
                      <a:pt x="380" y="282"/>
                    </a:cubicBezTo>
                    <a:cubicBezTo>
                      <a:pt x="380" y="281"/>
                      <a:pt x="380" y="281"/>
                      <a:pt x="380" y="281"/>
                    </a:cubicBezTo>
                    <a:cubicBezTo>
                      <a:pt x="18" y="281"/>
                      <a:pt x="18" y="281"/>
                      <a:pt x="18" y="281"/>
                    </a:cubicBezTo>
                    <a:cubicBezTo>
                      <a:pt x="18" y="282"/>
                      <a:pt x="18" y="282"/>
                      <a:pt x="18" y="282"/>
                    </a:cubicBezTo>
                    <a:cubicBezTo>
                      <a:pt x="19" y="281"/>
                      <a:pt x="19" y="281"/>
                      <a:pt x="19" y="281"/>
                    </a:cubicBezTo>
                    <a:cubicBezTo>
                      <a:pt x="19" y="281"/>
                      <a:pt x="19" y="281"/>
                      <a:pt x="19" y="281"/>
                    </a:cubicBezTo>
                    <a:cubicBezTo>
                      <a:pt x="17" y="278"/>
                      <a:pt x="2" y="256"/>
                      <a:pt x="2" y="215"/>
                    </a:cubicBezTo>
                    <a:cubicBezTo>
                      <a:pt x="2" y="193"/>
                      <a:pt x="6" y="177"/>
                      <a:pt x="10" y="167"/>
                    </a:cubicBezTo>
                    <a:cubicBezTo>
                      <a:pt x="13" y="162"/>
                      <a:pt x="15" y="158"/>
                      <a:pt x="16" y="156"/>
                    </a:cubicBezTo>
                    <a:cubicBezTo>
                      <a:pt x="17" y="154"/>
                      <a:pt x="18" y="153"/>
                      <a:pt x="18" y="153"/>
                    </a:cubicBezTo>
                    <a:cubicBezTo>
                      <a:pt x="19" y="152"/>
                      <a:pt x="19" y="152"/>
                      <a:pt x="19" y="152"/>
                    </a:cubicBezTo>
                    <a:cubicBezTo>
                      <a:pt x="19" y="152"/>
                      <a:pt x="19" y="152"/>
                      <a:pt x="19" y="152"/>
                    </a:cubicBezTo>
                    <a:cubicBezTo>
                      <a:pt x="18" y="151"/>
                      <a:pt x="18" y="151"/>
                      <a:pt x="18" y="151"/>
                    </a:cubicBezTo>
                    <a:cubicBezTo>
                      <a:pt x="18" y="152"/>
                      <a:pt x="18" y="152"/>
                      <a:pt x="18" y="152"/>
                    </a:cubicBezTo>
                    <a:cubicBezTo>
                      <a:pt x="18" y="152"/>
                      <a:pt x="21" y="152"/>
                      <a:pt x="26" y="152"/>
                    </a:cubicBezTo>
                    <a:cubicBezTo>
                      <a:pt x="61" y="152"/>
                      <a:pt x="208" y="152"/>
                      <a:pt x="323" y="152"/>
                    </a:cubicBezTo>
                    <a:cubicBezTo>
                      <a:pt x="389" y="152"/>
                      <a:pt x="445" y="152"/>
                      <a:pt x="463" y="152"/>
                    </a:cubicBezTo>
                    <a:cubicBezTo>
                      <a:pt x="463" y="152"/>
                      <a:pt x="463" y="152"/>
                      <a:pt x="463" y="152"/>
                    </a:cubicBezTo>
                    <a:cubicBezTo>
                      <a:pt x="463" y="152"/>
                      <a:pt x="463" y="152"/>
                      <a:pt x="463" y="152"/>
                    </a:cubicBezTo>
                    <a:cubicBezTo>
                      <a:pt x="463" y="152"/>
                      <a:pt x="463" y="152"/>
                      <a:pt x="463" y="152"/>
                    </a:cubicBezTo>
                    <a:cubicBezTo>
                      <a:pt x="463" y="152"/>
                      <a:pt x="463" y="152"/>
                      <a:pt x="463" y="152"/>
                    </a:cubicBezTo>
                    <a:cubicBezTo>
                      <a:pt x="463" y="152"/>
                      <a:pt x="463" y="152"/>
                      <a:pt x="463" y="152"/>
                    </a:cubicBezTo>
                    <a:cubicBezTo>
                      <a:pt x="463" y="152"/>
                      <a:pt x="463" y="152"/>
                      <a:pt x="463" y="152"/>
                    </a:cubicBezTo>
                    <a:cubicBezTo>
                      <a:pt x="552" y="152"/>
                      <a:pt x="601" y="89"/>
                      <a:pt x="612" y="73"/>
                    </a:cubicBezTo>
                    <a:cubicBezTo>
                      <a:pt x="612" y="73"/>
                      <a:pt x="612" y="73"/>
                      <a:pt x="612" y="73"/>
                    </a:cubicBezTo>
                    <a:cubicBezTo>
                      <a:pt x="612" y="73"/>
                      <a:pt x="612" y="73"/>
                      <a:pt x="612" y="73"/>
                    </a:cubicBezTo>
                    <a:cubicBezTo>
                      <a:pt x="619" y="61"/>
                      <a:pt x="633" y="44"/>
                      <a:pt x="646" y="30"/>
                    </a:cubicBezTo>
                    <a:cubicBezTo>
                      <a:pt x="652" y="23"/>
                      <a:pt x="658" y="17"/>
                      <a:pt x="664" y="11"/>
                    </a:cubicBezTo>
                    <a:cubicBezTo>
                      <a:pt x="669" y="6"/>
                      <a:pt x="674" y="3"/>
                      <a:pt x="676" y="1"/>
                    </a:cubicBezTo>
                    <a:cubicBezTo>
                      <a:pt x="675" y="0"/>
                      <a:pt x="675" y="0"/>
                      <a:pt x="67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4" name="Freeform 166">
                <a:extLst>
                  <a:ext uri="{FF2B5EF4-FFF2-40B4-BE49-F238E27FC236}">
                    <a16:creationId xmlns:a16="http://schemas.microsoft.com/office/drawing/2014/main" id="{86159DDF-AC5A-4DAE-ACEF-ADE2A7AC4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7" y="781"/>
                <a:ext cx="223" cy="825"/>
              </a:xfrm>
              <a:custGeom>
                <a:avLst/>
                <a:gdLst>
                  <a:gd name="T0" fmla="*/ 92 w 326"/>
                  <a:gd name="T1" fmla="*/ 387 h 1203"/>
                  <a:gd name="T2" fmla="*/ 94 w 326"/>
                  <a:gd name="T3" fmla="*/ 388 h 1203"/>
                  <a:gd name="T4" fmla="*/ 94 w 326"/>
                  <a:gd name="T5" fmla="*/ 388 h 1203"/>
                  <a:gd name="T6" fmla="*/ 91 w 326"/>
                  <a:gd name="T7" fmla="*/ 370 h 1203"/>
                  <a:gd name="T8" fmla="*/ 105 w 326"/>
                  <a:gd name="T9" fmla="*/ 265 h 1203"/>
                  <a:gd name="T10" fmla="*/ 103 w 326"/>
                  <a:gd name="T11" fmla="*/ 254 h 1203"/>
                  <a:gd name="T12" fmla="*/ 104 w 326"/>
                  <a:gd name="T13" fmla="*/ 23 h 1203"/>
                  <a:gd name="T14" fmla="*/ 97 w 326"/>
                  <a:gd name="T15" fmla="*/ 11 h 1203"/>
                  <a:gd name="T16" fmla="*/ 8 w 326"/>
                  <a:gd name="T17" fmla="*/ 11 h 1203"/>
                  <a:gd name="T18" fmla="*/ 0 w 326"/>
                  <a:gd name="T19" fmla="*/ 23 h 1203"/>
                  <a:gd name="T20" fmla="*/ 1 w 326"/>
                  <a:gd name="T21" fmla="*/ 252 h 1203"/>
                  <a:gd name="T22" fmla="*/ 0 w 326"/>
                  <a:gd name="T23" fmla="*/ 265 h 1203"/>
                  <a:gd name="T24" fmla="*/ 13 w 326"/>
                  <a:gd name="T25" fmla="*/ 370 h 1203"/>
                  <a:gd name="T26" fmla="*/ 10 w 326"/>
                  <a:gd name="T27" fmla="*/ 388 h 1203"/>
                  <a:gd name="T28" fmla="*/ 18 w 326"/>
                  <a:gd name="T29" fmla="*/ 384 h 1203"/>
                  <a:gd name="T30" fmla="*/ 17 w 326"/>
                  <a:gd name="T31" fmla="*/ 383 h 1203"/>
                  <a:gd name="T32" fmla="*/ 9 w 326"/>
                  <a:gd name="T33" fmla="*/ 387 h 1203"/>
                  <a:gd name="T34" fmla="*/ 14 w 326"/>
                  <a:gd name="T35" fmla="*/ 370 h 1203"/>
                  <a:gd name="T36" fmla="*/ 1 w 326"/>
                  <a:gd name="T37" fmla="*/ 265 h 1203"/>
                  <a:gd name="T38" fmla="*/ 1 w 326"/>
                  <a:gd name="T39" fmla="*/ 253 h 1203"/>
                  <a:gd name="T40" fmla="*/ 1 w 326"/>
                  <a:gd name="T41" fmla="*/ 252 h 1203"/>
                  <a:gd name="T42" fmla="*/ 1 w 326"/>
                  <a:gd name="T43" fmla="*/ 23 h 1203"/>
                  <a:gd name="T44" fmla="*/ 1 w 326"/>
                  <a:gd name="T45" fmla="*/ 23 h 1203"/>
                  <a:gd name="T46" fmla="*/ 51 w 326"/>
                  <a:gd name="T47" fmla="*/ 1 h 1203"/>
                  <a:gd name="T48" fmla="*/ 102 w 326"/>
                  <a:gd name="T49" fmla="*/ 20 h 1203"/>
                  <a:gd name="T50" fmla="*/ 103 w 326"/>
                  <a:gd name="T51" fmla="*/ 23 h 1203"/>
                  <a:gd name="T52" fmla="*/ 103 w 326"/>
                  <a:gd name="T53" fmla="*/ 23 h 1203"/>
                  <a:gd name="T54" fmla="*/ 103 w 326"/>
                  <a:gd name="T55" fmla="*/ 23 h 1203"/>
                  <a:gd name="T56" fmla="*/ 103 w 326"/>
                  <a:gd name="T57" fmla="*/ 254 h 1203"/>
                  <a:gd name="T58" fmla="*/ 92 w 326"/>
                  <a:gd name="T59" fmla="*/ 357 h 1203"/>
                  <a:gd name="T60" fmla="*/ 94 w 326"/>
                  <a:gd name="T61" fmla="*/ 388 h 1203"/>
                  <a:gd name="T62" fmla="*/ 96 w 326"/>
                  <a:gd name="T63" fmla="*/ 387 h 1203"/>
                  <a:gd name="T64" fmla="*/ 85 w 326"/>
                  <a:gd name="T65" fmla="*/ 383 h 12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26" h="1203">
                    <a:moveTo>
                      <a:pt x="268" y="1189"/>
                    </a:moveTo>
                    <a:cubicBezTo>
                      <a:pt x="277" y="1193"/>
                      <a:pt x="284" y="1196"/>
                      <a:pt x="289" y="1199"/>
                    </a:cubicBezTo>
                    <a:cubicBezTo>
                      <a:pt x="291" y="1200"/>
                      <a:pt x="293" y="1201"/>
                      <a:pt x="294" y="1202"/>
                    </a:cubicBezTo>
                    <a:cubicBezTo>
                      <a:pt x="295" y="1202"/>
                      <a:pt x="295" y="1203"/>
                      <a:pt x="295" y="1203"/>
                    </a:cubicBezTo>
                    <a:cubicBezTo>
                      <a:pt x="296" y="1203"/>
                      <a:pt x="296" y="1203"/>
                      <a:pt x="296" y="1203"/>
                    </a:cubicBezTo>
                    <a:cubicBezTo>
                      <a:pt x="296" y="1203"/>
                      <a:pt x="296" y="1203"/>
                      <a:pt x="296" y="1203"/>
                    </a:cubicBezTo>
                    <a:cubicBezTo>
                      <a:pt x="298" y="1200"/>
                      <a:pt x="298" y="1200"/>
                      <a:pt x="298" y="1200"/>
                    </a:cubicBezTo>
                    <a:cubicBezTo>
                      <a:pt x="289" y="1190"/>
                      <a:pt x="284" y="1169"/>
                      <a:pt x="284" y="1147"/>
                    </a:cubicBezTo>
                    <a:cubicBezTo>
                      <a:pt x="284" y="1134"/>
                      <a:pt x="286" y="1121"/>
                      <a:pt x="289" y="1109"/>
                    </a:cubicBezTo>
                    <a:cubicBezTo>
                      <a:pt x="321" y="1000"/>
                      <a:pt x="326" y="883"/>
                      <a:pt x="326" y="822"/>
                    </a:cubicBezTo>
                    <a:cubicBezTo>
                      <a:pt x="326" y="807"/>
                      <a:pt x="325" y="795"/>
                      <a:pt x="325" y="789"/>
                    </a:cubicBezTo>
                    <a:cubicBezTo>
                      <a:pt x="323" y="789"/>
                      <a:pt x="323" y="789"/>
                      <a:pt x="323" y="789"/>
                    </a:cubicBezTo>
                    <a:cubicBezTo>
                      <a:pt x="325" y="789"/>
                      <a:pt x="325" y="789"/>
                      <a:pt x="325" y="789"/>
                    </a:cubicBezTo>
                    <a:cubicBezTo>
                      <a:pt x="325" y="71"/>
                      <a:pt x="325" y="71"/>
                      <a:pt x="325" y="71"/>
                    </a:cubicBezTo>
                    <a:cubicBezTo>
                      <a:pt x="325" y="71"/>
                      <a:pt x="325" y="71"/>
                      <a:pt x="325" y="71"/>
                    </a:cubicBezTo>
                    <a:cubicBezTo>
                      <a:pt x="325" y="70"/>
                      <a:pt x="324" y="53"/>
                      <a:pt x="302" y="35"/>
                    </a:cubicBezTo>
                    <a:cubicBezTo>
                      <a:pt x="281" y="18"/>
                      <a:pt x="239" y="0"/>
                      <a:pt x="159" y="0"/>
                    </a:cubicBezTo>
                    <a:cubicBezTo>
                      <a:pt x="88" y="0"/>
                      <a:pt x="48" y="18"/>
                      <a:pt x="27" y="35"/>
                    </a:cubicBezTo>
                    <a:cubicBezTo>
                      <a:pt x="5" y="53"/>
                      <a:pt x="1" y="70"/>
                      <a:pt x="1" y="70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82"/>
                      <a:pt x="0" y="782"/>
                      <a:pt x="0" y="782"/>
                    </a:cubicBezTo>
                    <a:cubicBezTo>
                      <a:pt x="2" y="782"/>
                      <a:pt x="2" y="782"/>
                      <a:pt x="2" y="782"/>
                    </a:cubicBezTo>
                    <a:cubicBezTo>
                      <a:pt x="0" y="782"/>
                      <a:pt x="0" y="782"/>
                      <a:pt x="0" y="782"/>
                    </a:cubicBezTo>
                    <a:cubicBezTo>
                      <a:pt x="0" y="782"/>
                      <a:pt x="0" y="797"/>
                      <a:pt x="0" y="822"/>
                    </a:cubicBezTo>
                    <a:cubicBezTo>
                      <a:pt x="0" y="883"/>
                      <a:pt x="4" y="1000"/>
                      <a:pt x="36" y="1109"/>
                    </a:cubicBezTo>
                    <a:cubicBezTo>
                      <a:pt x="39" y="1121"/>
                      <a:pt x="41" y="1134"/>
                      <a:pt x="41" y="1147"/>
                    </a:cubicBezTo>
                    <a:cubicBezTo>
                      <a:pt x="41" y="1169"/>
                      <a:pt x="36" y="1190"/>
                      <a:pt x="27" y="1200"/>
                    </a:cubicBezTo>
                    <a:cubicBezTo>
                      <a:pt x="30" y="1203"/>
                      <a:pt x="30" y="1203"/>
                      <a:pt x="30" y="1203"/>
                    </a:cubicBezTo>
                    <a:cubicBezTo>
                      <a:pt x="30" y="1203"/>
                      <a:pt x="30" y="1203"/>
                      <a:pt x="30" y="1203"/>
                    </a:cubicBezTo>
                    <a:cubicBezTo>
                      <a:pt x="30" y="1202"/>
                      <a:pt x="39" y="1197"/>
                      <a:pt x="56" y="1190"/>
                    </a:cubicBezTo>
                    <a:cubicBezTo>
                      <a:pt x="57" y="1190"/>
                      <a:pt x="57" y="1189"/>
                      <a:pt x="57" y="1188"/>
                    </a:cubicBezTo>
                    <a:cubicBezTo>
                      <a:pt x="56" y="1187"/>
                      <a:pt x="55" y="1186"/>
                      <a:pt x="54" y="1187"/>
                    </a:cubicBezTo>
                    <a:cubicBezTo>
                      <a:pt x="36" y="1193"/>
                      <a:pt x="27" y="1200"/>
                      <a:pt x="27" y="1200"/>
                    </a:cubicBezTo>
                    <a:cubicBezTo>
                      <a:pt x="28" y="1201"/>
                      <a:pt x="28" y="1201"/>
                      <a:pt x="28" y="1201"/>
                    </a:cubicBezTo>
                    <a:cubicBezTo>
                      <a:pt x="30" y="1203"/>
                      <a:pt x="30" y="1203"/>
                      <a:pt x="30" y="1203"/>
                    </a:cubicBezTo>
                    <a:cubicBezTo>
                      <a:pt x="40" y="1191"/>
                      <a:pt x="45" y="1170"/>
                      <a:pt x="45" y="1147"/>
                    </a:cubicBezTo>
                    <a:cubicBezTo>
                      <a:pt x="45" y="1134"/>
                      <a:pt x="43" y="1120"/>
                      <a:pt x="40" y="1107"/>
                    </a:cubicBezTo>
                    <a:cubicBezTo>
                      <a:pt x="8" y="1000"/>
                      <a:pt x="4" y="882"/>
                      <a:pt x="4" y="822"/>
                    </a:cubicBezTo>
                    <a:cubicBezTo>
                      <a:pt x="4" y="810"/>
                      <a:pt x="4" y="800"/>
                      <a:pt x="4" y="793"/>
                    </a:cubicBezTo>
                    <a:cubicBezTo>
                      <a:pt x="4" y="789"/>
                      <a:pt x="4" y="787"/>
                      <a:pt x="4" y="785"/>
                    </a:cubicBezTo>
                    <a:cubicBezTo>
                      <a:pt x="4" y="783"/>
                      <a:pt x="4" y="782"/>
                      <a:pt x="4" y="782"/>
                    </a:cubicBezTo>
                    <a:cubicBezTo>
                      <a:pt x="4" y="782"/>
                      <a:pt x="4" y="782"/>
                      <a:pt x="4" y="782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5" y="70"/>
                      <a:pt x="10" y="53"/>
                      <a:pt x="31" y="37"/>
                    </a:cubicBezTo>
                    <a:cubicBezTo>
                      <a:pt x="53" y="20"/>
                      <a:pt x="91" y="4"/>
                      <a:pt x="159" y="4"/>
                    </a:cubicBezTo>
                    <a:cubicBezTo>
                      <a:pt x="238" y="4"/>
                      <a:pt x="279" y="21"/>
                      <a:pt x="300" y="38"/>
                    </a:cubicBezTo>
                    <a:cubicBezTo>
                      <a:pt x="310" y="47"/>
                      <a:pt x="315" y="55"/>
                      <a:pt x="318" y="61"/>
                    </a:cubicBezTo>
                    <a:cubicBezTo>
                      <a:pt x="319" y="64"/>
                      <a:pt x="320" y="67"/>
                      <a:pt x="321" y="68"/>
                    </a:cubicBezTo>
                    <a:cubicBezTo>
                      <a:pt x="321" y="69"/>
                      <a:pt x="321" y="70"/>
                      <a:pt x="321" y="70"/>
                    </a:cubicBezTo>
                    <a:cubicBezTo>
                      <a:pt x="321" y="71"/>
                      <a:pt x="321" y="71"/>
                      <a:pt x="321" y="71"/>
                    </a:cubicBezTo>
                    <a:cubicBezTo>
                      <a:pt x="321" y="71"/>
                      <a:pt x="321" y="71"/>
                      <a:pt x="321" y="71"/>
                    </a:cubicBezTo>
                    <a:cubicBezTo>
                      <a:pt x="323" y="71"/>
                      <a:pt x="323" y="71"/>
                      <a:pt x="323" y="71"/>
                    </a:cubicBezTo>
                    <a:cubicBezTo>
                      <a:pt x="321" y="71"/>
                      <a:pt x="321" y="71"/>
                      <a:pt x="321" y="71"/>
                    </a:cubicBezTo>
                    <a:cubicBezTo>
                      <a:pt x="321" y="789"/>
                      <a:pt x="321" y="789"/>
                      <a:pt x="321" y="789"/>
                    </a:cubicBezTo>
                    <a:cubicBezTo>
                      <a:pt x="321" y="789"/>
                      <a:pt x="321" y="789"/>
                      <a:pt x="321" y="789"/>
                    </a:cubicBezTo>
                    <a:cubicBezTo>
                      <a:pt x="321" y="795"/>
                      <a:pt x="322" y="807"/>
                      <a:pt x="322" y="822"/>
                    </a:cubicBezTo>
                    <a:cubicBezTo>
                      <a:pt x="322" y="882"/>
                      <a:pt x="317" y="1000"/>
                      <a:pt x="286" y="1107"/>
                    </a:cubicBezTo>
                    <a:cubicBezTo>
                      <a:pt x="282" y="1120"/>
                      <a:pt x="280" y="1134"/>
                      <a:pt x="280" y="1147"/>
                    </a:cubicBezTo>
                    <a:cubicBezTo>
                      <a:pt x="280" y="1170"/>
                      <a:pt x="285" y="1191"/>
                      <a:pt x="295" y="1203"/>
                    </a:cubicBezTo>
                    <a:cubicBezTo>
                      <a:pt x="297" y="1201"/>
                      <a:pt x="297" y="1201"/>
                      <a:pt x="297" y="1201"/>
                    </a:cubicBezTo>
                    <a:cubicBezTo>
                      <a:pt x="298" y="1200"/>
                      <a:pt x="298" y="1200"/>
                      <a:pt x="298" y="1200"/>
                    </a:cubicBezTo>
                    <a:cubicBezTo>
                      <a:pt x="298" y="1200"/>
                      <a:pt x="289" y="1193"/>
                      <a:pt x="269" y="1186"/>
                    </a:cubicBezTo>
                    <a:cubicBezTo>
                      <a:pt x="268" y="1185"/>
                      <a:pt x="267" y="1186"/>
                      <a:pt x="266" y="1187"/>
                    </a:cubicBezTo>
                    <a:cubicBezTo>
                      <a:pt x="266" y="1188"/>
                      <a:pt x="267" y="1189"/>
                      <a:pt x="268" y="1189"/>
                    </a:cubicBezTo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5" name="Freeform 167">
                <a:extLst>
                  <a:ext uri="{FF2B5EF4-FFF2-40B4-BE49-F238E27FC236}">
                    <a16:creationId xmlns:a16="http://schemas.microsoft.com/office/drawing/2014/main" id="{5F40EDA3-B52F-43AD-B9B7-A345115B4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3" y="802"/>
                <a:ext cx="28" cy="27"/>
              </a:xfrm>
              <a:custGeom>
                <a:avLst/>
                <a:gdLst>
                  <a:gd name="T0" fmla="*/ 0 w 40"/>
                  <a:gd name="T1" fmla="*/ 0 h 39"/>
                  <a:gd name="T2" fmla="*/ 4 w 40"/>
                  <a:gd name="T3" fmla="*/ 1 h 39"/>
                  <a:gd name="T4" fmla="*/ 13 w 40"/>
                  <a:gd name="T5" fmla="*/ 12 h 39"/>
                  <a:gd name="T6" fmla="*/ 14 w 40"/>
                  <a:gd name="T7" fmla="*/ 13 h 39"/>
                  <a:gd name="T8" fmla="*/ 14 w 40"/>
                  <a:gd name="T9" fmla="*/ 12 h 39"/>
                  <a:gd name="T10" fmla="*/ 0 w 40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39">
                    <a:moveTo>
                      <a:pt x="0" y="0"/>
                    </a:moveTo>
                    <a:cubicBezTo>
                      <a:pt x="3" y="1"/>
                      <a:pt x="7" y="2"/>
                      <a:pt x="10" y="4"/>
                    </a:cubicBezTo>
                    <a:cubicBezTo>
                      <a:pt x="28" y="12"/>
                      <a:pt x="39" y="23"/>
                      <a:pt x="39" y="35"/>
                    </a:cubicBezTo>
                    <a:cubicBezTo>
                      <a:pt x="40" y="37"/>
                      <a:pt x="40" y="38"/>
                      <a:pt x="40" y="39"/>
                    </a:cubicBezTo>
                    <a:cubicBezTo>
                      <a:pt x="40" y="38"/>
                      <a:pt x="40" y="37"/>
                      <a:pt x="40" y="36"/>
                    </a:cubicBezTo>
                    <a:cubicBezTo>
                      <a:pt x="40" y="22"/>
                      <a:pt x="25" y="9"/>
                      <a:pt x="0" y="0"/>
                    </a:cubicBezTo>
                  </a:path>
                </a:pathLst>
              </a:custGeom>
              <a:solidFill>
                <a:srgbClr val="B6B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6" name="Freeform 168">
                <a:extLst>
                  <a:ext uri="{FF2B5EF4-FFF2-40B4-BE49-F238E27FC236}">
                    <a16:creationId xmlns:a16="http://schemas.microsoft.com/office/drawing/2014/main" id="{6E4D4992-7E93-4A59-8CEB-54A7D50C6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7" y="1584"/>
                <a:ext cx="54" cy="9"/>
              </a:xfrm>
              <a:custGeom>
                <a:avLst/>
                <a:gdLst>
                  <a:gd name="T0" fmla="*/ 1 w 78"/>
                  <a:gd name="T1" fmla="*/ 1 h 14"/>
                  <a:gd name="T2" fmla="*/ 26 w 78"/>
                  <a:gd name="T3" fmla="*/ 4 h 14"/>
                  <a:gd name="T4" fmla="*/ 26 w 78"/>
                  <a:gd name="T5" fmla="*/ 3 h 14"/>
                  <a:gd name="T6" fmla="*/ 26 w 78"/>
                  <a:gd name="T7" fmla="*/ 3 h 14"/>
                  <a:gd name="T8" fmla="*/ 1 w 78"/>
                  <a:gd name="T9" fmla="*/ 0 h 14"/>
                  <a:gd name="T10" fmla="*/ 0 w 78"/>
                  <a:gd name="T11" fmla="*/ 1 h 14"/>
                  <a:gd name="T12" fmla="*/ 1 w 78"/>
                  <a:gd name="T13" fmla="*/ 1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14">
                    <a:moveTo>
                      <a:pt x="2" y="3"/>
                    </a:moveTo>
                    <a:cubicBezTo>
                      <a:pt x="33" y="4"/>
                      <a:pt x="58" y="9"/>
                      <a:pt x="76" y="14"/>
                    </a:cubicBezTo>
                    <a:cubicBezTo>
                      <a:pt x="77" y="14"/>
                      <a:pt x="78" y="14"/>
                      <a:pt x="78" y="13"/>
                    </a:cubicBezTo>
                    <a:cubicBezTo>
                      <a:pt x="78" y="12"/>
                      <a:pt x="78" y="11"/>
                      <a:pt x="77" y="11"/>
                    </a:cubicBezTo>
                    <a:cubicBezTo>
                      <a:pt x="58" y="6"/>
                      <a:pt x="33" y="1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7" name="Freeform 169">
                <a:extLst>
                  <a:ext uri="{FF2B5EF4-FFF2-40B4-BE49-F238E27FC236}">
                    <a16:creationId xmlns:a16="http://schemas.microsoft.com/office/drawing/2014/main" id="{7F7ACB10-FB21-4D30-8FFD-60EB8D881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" y="1584"/>
                <a:ext cx="54" cy="10"/>
              </a:xfrm>
              <a:custGeom>
                <a:avLst/>
                <a:gdLst>
                  <a:gd name="T0" fmla="*/ 1 w 79"/>
                  <a:gd name="T1" fmla="*/ 5 h 15"/>
                  <a:gd name="T2" fmla="*/ 25 w 79"/>
                  <a:gd name="T3" fmla="*/ 1 h 15"/>
                  <a:gd name="T4" fmla="*/ 25 w 79"/>
                  <a:gd name="T5" fmla="*/ 1 h 15"/>
                  <a:gd name="T6" fmla="*/ 25 w 79"/>
                  <a:gd name="T7" fmla="*/ 0 h 15"/>
                  <a:gd name="T8" fmla="*/ 1 w 79"/>
                  <a:gd name="T9" fmla="*/ 3 h 15"/>
                  <a:gd name="T10" fmla="*/ 0 w 79"/>
                  <a:gd name="T11" fmla="*/ 4 h 15"/>
                  <a:gd name="T12" fmla="*/ 1 w 79"/>
                  <a:gd name="T13" fmla="*/ 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15">
                    <a:moveTo>
                      <a:pt x="2" y="15"/>
                    </a:moveTo>
                    <a:cubicBezTo>
                      <a:pt x="20" y="9"/>
                      <a:pt x="45" y="4"/>
                      <a:pt x="78" y="3"/>
                    </a:cubicBezTo>
                    <a:cubicBezTo>
                      <a:pt x="79" y="3"/>
                      <a:pt x="79" y="2"/>
                      <a:pt x="79" y="2"/>
                    </a:cubicBezTo>
                    <a:cubicBezTo>
                      <a:pt x="79" y="1"/>
                      <a:pt x="78" y="0"/>
                      <a:pt x="78" y="0"/>
                    </a:cubicBezTo>
                    <a:cubicBezTo>
                      <a:pt x="45" y="1"/>
                      <a:pt x="20" y="6"/>
                      <a:pt x="1" y="12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5"/>
                      <a:pt x="2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8" name="Freeform 170">
                <a:extLst>
                  <a:ext uri="{FF2B5EF4-FFF2-40B4-BE49-F238E27FC236}">
                    <a16:creationId xmlns:a16="http://schemas.microsoft.com/office/drawing/2014/main" id="{DA2E43AE-AB78-4E08-BC14-61A845919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" y="3366"/>
                <a:ext cx="3" cy="1"/>
              </a:xfrm>
              <a:custGeom>
                <a:avLst/>
                <a:gdLst>
                  <a:gd name="T0" fmla="*/ 2 w 4"/>
                  <a:gd name="T1" fmla="*/ 0 h 1"/>
                  <a:gd name="T2" fmla="*/ 0 w 4"/>
                  <a:gd name="T3" fmla="*/ 1 h 1"/>
                  <a:gd name="T4" fmla="*/ 2 w 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solidFill>
                <a:srgbClr val="A0A1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9" name="Freeform 171">
                <a:extLst>
                  <a:ext uri="{FF2B5EF4-FFF2-40B4-BE49-F238E27FC236}">
                    <a16:creationId xmlns:a16="http://schemas.microsoft.com/office/drawing/2014/main" id="{9FB5686D-6F03-4421-91E2-399B71291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" y="3350"/>
                <a:ext cx="98" cy="19"/>
              </a:xfrm>
              <a:custGeom>
                <a:avLst/>
                <a:gdLst>
                  <a:gd name="T0" fmla="*/ 23 w 143"/>
                  <a:gd name="T1" fmla="*/ 0 h 28"/>
                  <a:gd name="T2" fmla="*/ 0 w 143"/>
                  <a:gd name="T3" fmla="*/ 5 h 28"/>
                  <a:gd name="T4" fmla="*/ 0 w 143"/>
                  <a:gd name="T5" fmla="*/ 5 h 28"/>
                  <a:gd name="T6" fmla="*/ 23 w 143"/>
                  <a:gd name="T7" fmla="*/ 1 h 28"/>
                  <a:gd name="T8" fmla="*/ 26 w 143"/>
                  <a:gd name="T9" fmla="*/ 1 h 28"/>
                  <a:gd name="T10" fmla="*/ 8 w 143"/>
                  <a:gd name="T11" fmla="*/ 5 h 28"/>
                  <a:gd name="T12" fmla="*/ 14 w 143"/>
                  <a:gd name="T13" fmla="*/ 8 h 28"/>
                  <a:gd name="T14" fmla="*/ 24 w 143"/>
                  <a:gd name="T15" fmla="*/ 9 h 28"/>
                  <a:gd name="T16" fmla="*/ 46 w 143"/>
                  <a:gd name="T17" fmla="*/ 5 h 28"/>
                  <a:gd name="T18" fmla="*/ 46 w 143"/>
                  <a:gd name="T19" fmla="*/ 5 h 28"/>
                  <a:gd name="T20" fmla="*/ 23 w 143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3" h="28">
                    <a:moveTo>
                      <a:pt x="70" y="0"/>
                    </a:moveTo>
                    <a:cubicBezTo>
                      <a:pt x="31" y="0"/>
                      <a:pt x="1" y="9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0"/>
                      <a:pt x="32" y="1"/>
                      <a:pt x="70" y="1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48" y="3"/>
                      <a:pt x="23" y="11"/>
                      <a:pt x="23" y="17"/>
                    </a:cubicBezTo>
                    <a:cubicBezTo>
                      <a:pt x="23" y="21"/>
                      <a:pt x="31" y="24"/>
                      <a:pt x="44" y="26"/>
                    </a:cubicBezTo>
                    <a:cubicBezTo>
                      <a:pt x="53" y="27"/>
                      <a:pt x="64" y="28"/>
                      <a:pt x="75" y="28"/>
                    </a:cubicBezTo>
                    <a:cubicBezTo>
                      <a:pt x="108" y="28"/>
                      <a:pt x="129" y="23"/>
                      <a:pt x="143" y="18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3" y="10"/>
                      <a:pt x="109" y="0"/>
                      <a:pt x="70" y="0"/>
                    </a:cubicBezTo>
                  </a:path>
                </a:pathLst>
              </a:custGeom>
              <a:solidFill>
                <a:srgbClr val="A3A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0" name="Freeform 172">
                <a:extLst>
                  <a:ext uri="{FF2B5EF4-FFF2-40B4-BE49-F238E27FC236}">
                    <a16:creationId xmlns:a16="http://schemas.microsoft.com/office/drawing/2014/main" id="{284BFFB2-B316-4D0E-A922-8C5227A818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1" y="3361"/>
                <a:ext cx="98" cy="9"/>
              </a:xfrm>
              <a:custGeom>
                <a:avLst/>
                <a:gdLst>
                  <a:gd name="T0" fmla="*/ 46 w 143"/>
                  <a:gd name="T1" fmla="*/ 1 h 13"/>
                  <a:gd name="T2" fmla="*/ 24 w 143"/>
                  <a:gd name="T3" fmla="*/ 4 h 13"/>
                  <a:gd name="T4" fmla="*/ 14 w 143"/>
                  <a:gd name="T5" fmla="*/ 3 h 13"/>
                  <a:gd name="T6" fmla="*/ 23 w 143"/>
                  <a:gd name="T7" fmla="*/ 4 h 13"/>
                  <a:gd name="T8" fmla="*/ 42 w 143"/>
                  <a:gd name="T9" fmla="*/ 3 h 13"/>
                  <a:gd name="T10" fmla="*/ 43 w 143"/>
                  <a:gd name="T11" fmla="*/ 2 h 13"/>
                  <a:gd name="T12" fmla="*/ 46 w 143"/>
                  <a:gd name="T13" fmla="*/ 1 h 13"/>
                  <a:gd name="T14" fmla="*/ 0 w 143"/>
                  <a:gd name="T15" fmla="*/ 0 h 13"/>
                  <a:gd name="T16" fmla="*/ 0 w 143"/>
                  <a:gd name="T17" fmla="*/ 1 h 13"/>
                  <a:gd name="T18" fmla="*/ 0 w 143"/>
                  <a:gd name="T19" fmla="*/ 1 h 13"/>
                  <a:gd name="T20" fmla="*/ 0 w 143"/>
                  <a:gd name="T21" fmla="*/ 0 h 13"/>
                  <a:gd name="T22" fmla="*/ 0 w 143"/>
                  <a:gd name="T23" fmla="*/ 0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3" h="13">
                    <a:moveTo>
                      <a:pt x="143" y="2"/>
                    </a:moveTo>
                    <a:cubicBezTo>
                      <a:pt x="129" y="7"/>
                      <a:pt x="108" y="12"/>
                      <a:pt x="75" y="12"/>
                    </a:cubicBezTo>
                    <a:cubicBezTo>
                      <a:pt x="64" y="12"/>
                      <a:pt x="53" y="11"/>
                      <a:pt x="44" y="10"/>
                    </a:cubicBezTo>
                    <a:cubicBezTo>
                      <a:pt x="52" y="12"/>
                      <a:pt x="61" y="13"/>
                      <a:pt x="72" y="13"/>
                    </a:cubicBezTo>
                    <a:cubicBezTo>
                      <a:pt x="96" y="13"/>
                      <a:pt x="117" y="11"/>
                      <a:pt x="130" y="8"/>
                    </a:cubicBezTo>
                    <a:cubicBezTo>
                      <a:pt x="131" y="8"/>
                      <a:pt x="133" y="7"/>
                      <a:pt x="134" y="7"/>
                    </a:cubicBezTo>
                    <a:cubicBezTo>
                      <a:pt x="139" y="5"/>
                      <a:pt x="142" y="4"/>
                      <a:pt x="143" y="2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A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1" name="Freeform 173">
                <a:extLst>
                  <a:ext uri="{FF2B5EF4-FFF2-40B4-BE49-F238E27FC236}">
                    <a16:creationId xmlns:a16="http://schemas.microsoft.com/office/drawing/2014/main" id="{D48B1E9B-77DD-4228-99FE-21A9B0D23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" y="3363"/>
                <a:ext cx="55" cy="8"/>
              </a:xfrm>
              <a:custGeom>
                <a:avLst/>
                <a:gdLst>
                  <a:gd name="T0" fmla="*/ 0 w 80"/>
                  <a:gd name="T1" fmla="*/ 0 h 11"/>
                  <a:gd name="T2" fmla="*/ 23 w 80"/>
                  <a:gd name="T3" fmla="*/ 4 h 11"/>
                  <a:gd name="T4" fmla="*/ 26 w 80"/>
                  <a:gd name="T5" fmla="*/ 4 h 11"/>
                  <a:gd name="T6" fmla="*/ 25 w 80"/>
                  <a:gd name="T7" fmla="*/ 4 h 11"/>
                  <a:gd name="T8" fmla="*/ 25 w 80"/>
                  <a:gd name="T9" fmla="*/ 4 h 11"/>
                  <a:gd name="T10" fmla="*/ 15 w 80"/>
                  <a:gd name="T11" fmla="*/ 4 h 11"/>
                  <a:gd name="T12" fmla="*/ 0 w 80"/>
                  <a:gd name="T13" fmla="*/ 0 h 11"/>
                  <a:gd name="T14" fmla="*/ 0 w 80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0" h="11">
                    <a:moveTo>
                      <a:pt x="0" y="0"/>
                    </a:moveTo>
                    <a:cubicBezTo>
                      <a:pt x="3" y="6"/>
                      <a:pt x="34" y="11"/>
                      <a:pt x="71" y="11"/>
                    </a:cubicBezTo>
                    <a:cubicBezTo>
                      <a:pt x="74" y="11"/>
                      <a:pt x="77" y="11"/>
                      <a:pt x="80" y="11"/>
                    </a:cubicBezTo>
                    <a:cubicBezTo>
                      <a:pt x="79" y="11"/>
                      <a:pt x="77" y="11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65" y="11"/>
                      <a:pt x="55" y="11"/>
                      <a:pt x="46" y="10"/>
                    </a:cubicBezTo>
                    <a:cubicBezTo>
                      <a:pt x="22" y="8"/>
                      <a:pt x="5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A1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2" name="Freeform 174">
                <a:extLst>
                  <a:ext uri="{FF2B5EF4-FFF2-40B4-BE49-F238E27FC236}">
                    <a16:creationId xmlns:a16="http://schemas.microsoft.com/office/drawing/2014/main" id="{D49AB41A-C1A1-4DDA-8824-EDC36D806E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1" y="3362"/>
                <a:ext cx="57" cy="9"/>
              </a:xfrm>
              <a:custGeom>
                <a:avLst/>
                <a:gdLst>
                  <a:gd name="T0" fmla="*/ 15 w 83"/>
                  <a:gd name="T1" fmla="*/ 4 h 13"/>
                  <a:gd name="T2" fmla="*/ 25 w 83"/>
                  <a:gd name="T3" fmla="*/ 4 h 13"/>
                  <a:gd name="T4" fmla="*/ 25 w 83"/>
                  <a:gd name="T5" fmla="*/ 4 h 13"/>
                  <a:gd name="T6" fmla="*/ 26 w 83"/>
                  <a:gd name="T7" fmla="*/ 4 h 13"/>
                  <a:gd name="T8" fmla="*/ 27 w 83"/>
                  <a:gd name="T9" fmla="*/ 4 h 13"/>
                  <a:gd name="T10" fmla="*/ 23 w 83"/>
                  <a:gd name="T11" fmla="*/ 4 h 13"/>
                  <a:gd name="T12" fmla="*/ 23 w 83"/>
                  <a:gd name="T13" fmla="*/ 4 h 13"/>
                  <a:gd name="T14" fmla="*/ 15 w 83"/>
                  <a:gd name="T15" fmla="*/ 4 h 13"/>
                  <a:gd name="T16" fmla="*/ 0 w 83"/>
                  <a:gd name="T17" fmla="*/ 0 h 13"/>
                  <a:gd name="T18" fmla="*/ 0 w 83"/>
                  <a:gd name="T19" fmla="*/ 0 h 13"/>
                  <a:gd name="T20" fmla="*/ 0 w 83"/>
                  <a:gd name="T21" fmla="*/ 1 h 13"/>
                  <a:gd name="T22" fmla="*/ 0 w 83"/>
                  <a:gd name="T23" fmla="*/ 1 h 13"/>
                  <a:gd name="T24" fmla="*/ 0 w 83"/>
                  <a:gd name="T25" fmla="*/ 0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13">
                    <a:moveTo>
                      <a:pt x="46" y="12"/>
                    </a:moveTo>
                    <a:cubicBezTo>
                      <a:pt x="55" y="13"/>
                      <a:pt x="65" y="13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7" y="13"/>
                      <a:pt x="79" y="13"/>
                      <a:pt x="80" y="13"/>
                    </a:cubicBezTo>
                    <a:cubicBezTo>
                      <a:pt x="81" y="13"/>
                      <a:pt x="82" y="13"/>
                      <a:pt x="83" y="13"/>
                    </a:cubicBezTo>
                    <a:cubicBezTo>
                      <a:pt x="79" y="13"/>
                      <a:pt x="76" y="13"/>
                      <a:pt x="72" y="12"/>
                    </a:cubicBezTo>
                    <a:cubicBezTo>
                      <a:pt x="72" y="12"/>
                      <a:pt x="72" y="12"/>
                      <a:pt x="71" y="12"/>
                    </a:cubicBezTo>
                    <a:cubicBezTo>
                      <a:pt x="63" y="12"/>
                      <a:pt x="54" y="12"/>
                      <a:pt x="46" y="1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AA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3" name="Freeform 175">
                <a:extLst>
                  <a:ext uri="{FF2B5EF4-FFF2-40B4-BE49-F238E27FC236}">
                    <a16:creationId xmlns:a16="http://schemas.microsoft.com/office/drawing/2014/main" id="{A2833FB8-132C-4BBF-B7C2-3B41AE401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" y="3363"/>
                <a:ext cx="32" cy="7"/>
              </a:xfrm>
              <a:custGeom>
                <a:avLst/>
                <a:gdLst>
                  <a:gd name="T0" fmla="*/ 0 w 46"/>
                  <a:gd name="T1" fmla="*/ 0 h 10"/>
                  <a:gd name="T2" fmla="*/ 15 w 46"/>
                  <a:gd name="T3" fmla="*/ 4 h 10"/>
                  <a:gd name="T4" fmla="*/ 0 w 46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10">
                    <a:moveTo>
                      <a:pt x="0" y="0"/>
                    </a:moveTo>
                    <a:cubicBezTo>
                      <a:pt x="5" y="4"/>
                      <a:pt x="22" y="8"/>
                      <a:pt x="46" y="10"/>
                    </a:cubicBezTo>
                    <a:cubicBezTo>
                      <a:pt x="27" y="8"/>
                      <a:pt x="12" y="4"/>
                      <a:pt x="0" y="0"/>
                    </a:cubicBezTo>
                  </a:path>
                </a:pathLst>
              </a:custGeom>
              <a:solidFill>
                <a:srgbClr val="9C9F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4" name="Freeform 176">
                <a:extLst>
                  <a:ext uri="{FF2B5EF4-FFF2-40B4-BE49-F238E27FC236}">
                    <a16:creationId xmlns:a16="http://schemas.microsoft.com/office/drawing/2014/main" id="{B7EE5A6E-A5ED-4387-87CA-6D928A964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" y="3351"/>
                <a:ext cx="56" cy="17"/>
              </a:xfrm>
              <a:custGeom>
                <a:avLst/>
                <a:gdLst>
                  <a:gd name="T0" fmla="*/ 23 w 81"/>
                  <a:gd name="T1" fmla="*/ 0 h 25"/>
                  <a:gd name="T2" fmla="*/ 0 w 81"/>
                  <a:gd name="T3" fmla="*/ 5 h 25"/>
                  <a:gd name="T4" fmla="*/ 15 w 81"/>
                  <a:gd name="T5" fmla="*/ 8 h 25"/>
                  <a:gd name="T6" fmla="*/ 8 w 81"/>
                  <a:gd name="T7" fmla="*/ 5 h 25"/>
                  <a:gd name="T8" fmla="*/ 27 w 81"/>
                  <a:gd name="T9" fmla="*/ 0 h 25"/>
                  <a:gd name="T10" fmla="*/ 23 w 81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1" h="25">
                    <a:moveTo>
                      <a:pt x="70" y="0"/>
                    </a:moveTo>
                    <a:cubicBezTo>
                      <a:pt x="32" y="0"/>
                      <a:pt x="3" y="9"/>
                      <a:pt x="0" y="15"/>
                    </a:cubicBezTo>
                    <a:cubicBezTo>
                      <a:pt x="11" y="20"/>
                      <a:pt x="25" y="23"/>
                      <a:pt x="44" y="25"/>
                    </a:cubicBezTo>
                    <a:cubicBezTo>
                      <a:pt x="31" y="23"/>
                      <a:pt x="23" y="20"/>
                      <a:pt x="23" y="16"/>
                    </a:cubicBezTo>
                    <a:cubicBezTo>
                      <a:pt x="23" y="10"/>
                      <a:pt x="48" y="2"/>
                      <a:pt x="81" y="0"/>
                    </a:cubicBezTo>
                    <a:cubicBezTo>
                      <a:pt x="78" y="0"/>
                      <a:pt x="74" y="0"/>
                      <a:pt x="70" y="0"/>
                    </a:cubicBezTo>
                  </a:path>
                </a:pathLst>
              </a:custGeom>
              <a:solidFill>
                <a:srgbClr val="9C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5" name="Freeform 177">
                <a:extLst>
                  <a:ext uri="{FF2B5EF4-FFF2-40B4-BE49-F238E27FC236}">
                    <a16:creationId xmlns:a16="http://schemas.microsoft.com/office/drawing/2014/main" id="{A06C0B25-3D41-49F8-89D3-8A4D8D093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" y="3361"/>
                <a:ext cx="50" cy="9"/>
              </a:xfrm>
              <a:custGeom>
                <a:avLst/>
                <a:gdLst>
                  <a:gd name="T0" fmla="*/ 0 w 72"/>
                  <a:gd name="T1" fmla="*/ 0 h 13"/>
                  <a:gd name="T2" fmla="*/ 0 w 72"/>
                  <a:gd name="T3" fmla="*/ 1 h 13"/>
                  <a:gd name="T4" fmla="*/ 0 w 72"/>
                  <a:gd name="T5" fmla="*/ 1 h 13"/>
                  <a:gd name="T6" fmla="*/ 15 w 72"/>
                  <a:gd name="T7" fmla="*/ 4 h 13"/>
                  <a:gd name="T8" fmla="*/ 24 w 72"/>
                  <a:gd name="T9" fmla="*/ 4 h 13"/>
                  <a:gd name="T10" fmla="*/ 24 w 72"/>
                  <a:gd name="T11" fmla="*/ 4 h 13"/>
                  <a:gd name="T12" fmla="*/ 15 w 72"/>
                  <a:gd name="T13" fmla="*/ 3 h 13"/>
                  <a:gd name="T14" fmla="*/ 0 w 72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2" h="13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2" y="7"/>
                      <a:pt x="27" y="11"/>
                      <a:pt x="46" y="13"/>
                    </a:cubicBezTo>
                    <a:cubicBezTo>
                      <a:pt x="54" y="13"/>
                      <a:pt x="63" y="13"/>
                      <a:pt x="71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61" y="13"/>
                      <a:pt x="52" y="12"/>
                      <a:pt x="44" y="10"/>
                    </a:cubicBezTo>
                    <a:cubicBezTo>
                      <a:pt x="25" y="8"/>
                      <a:pt x="11" y="5"/>
                      <a:pt x="0" y="0"/>
                    </a:cubicBezTo>
                  </a:path>
                </a:pathLst>
              </a:custGeom>
              <a:solidFill>
                <a:srgbClr val="9EA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6" name="Freeform 178">
                <a:extLst>
                  <a:ext uri="{FF2B5EF4-FFF2-40B4-BE49-F238E27FC236}">
                    <a16:creationId xmlns:a16="http://schemas.microsoft.com/office/drawing/2014/main" id="{CF1C1317-DD6A-435E-B7B1-EBFA3B4FF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5" y="3366"/>
                <a:ext cx="13" cy="4"/>
              </a:xfrm>
              <a:custGeom>
                <a:avLst/>
                <a:gdLst>
                  <a:gd name="T0" fmla="*/ 1 w 19"/>
                  <a:gd name="T1" fmla="*/ 2 h 6"/>
                  <a:gd name="T2" fmla="*/ 5 w 19"/>
                  <a:gd name="T3" fmla="*/ 1 h 6"/>
                  <a:gd name="T4" fmla="*/ 6 w 19"/>
                  <a:gd name="T5" fmla="*/ 1 h 6"/>
                  <a:gd name="T6" fmla="*/ 5 w 19"/>
                  <a:gd name="T7" fmla="*/ 1 h 6"/>
                  <a:gd name="T8" fmla="*/ 1 w 19"/>
                  <a:gd name="T9" fmla="*/ 1 h 6"/>
                  <a:gd name="T10" fmla="*/ 1 w 19"/>
                  <a:gd name="T11" fmla="*/ 1 h 6"/>
                  <a:gd name="T12" fmla="*/ 1 w 19"/>
                  <a:gd name="T13" fmla="*/ 2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6">
                    <a:moveTo>
                      <a:pt x="2" y="6"/>
                    </a:moveTo>
                    <a:cubicBezTo>
                      <a:pt x="8" y="5"/>
                      <a:pt x="13" y="5"/>
                      <a:pt x="18" y="4"/>
                    </a:cubicBezTo>
                    <a:cubicBezTo>
                      <a:pt x="19" y="3"/>
                      <a:pt x="19" y="3"/>
                      <a:pt x="19" y="2"/>
                    </a:cubicBezTo>
                    <a:cubicBezTo>
                      <a:pt x="19" y="1"/>
                      <a:pt x="18" y="0"/>
                      <a:pt x="17" y="1"/>
                    </a:cubicBezTo>
                    <a:cubicBezTo>
                      <a:pt x="13" y="2"/>
                      <a:pt x="8" y="2"/>
                      <a:pt x="2" y="3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1" y="6"/>
                      <a:pt x="1" y="6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7" name="Freeform 179">
                <a:extLst>
                  <a:ext uri="{FF2B5EF4-FFF2-40B4-BE49-F238E27FC236}">
                    <a16:creationId xmlns:a16="http://schemas.microsoft.com/office/drawing/2014/main" id="{873DCA7D-BEC0-4D13-A23C-B12BE7C35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2" y="3367"/>
                <a:ext cx="37" cy="4"/>
              </a:xfrm>
              <a:custGeom>
                <a:avLst/>
                <a:gdLst>
                  <a:gd name="T0" fmla="*/ 1 w 55"/>
                  <a:gd name="T1" fmla="*/ 1 h 6"/>
                  <a:gd name="T2" fmla="*/ 12 w 55"/>
                  <a:gd name="T3" fmla="*/ 2 h 6"/>
                  <a:gd name="T4" fmla="*/ 15 w 55"/>
                  <a:gd name="T5" fmla="*/ 2 h 6"/>
                  <a:gd name="T6" fmla="*/ 16 w 55"/>
                  <a:gd name="T7" fmla="*/ 2 h 6"/>
                  <a:gd name="T8" fmla="*/ 17 w 55"/>
                  <a:gd name="T9" fmla="*/ 1 h 6"/>
                  <a:gd name="T10" fmla="*/ 16 w 55"/>
                  <a:gd name="T11" fmla="*/ 1 h 6"/>
                  <a:gd name="T12" fmla="*/ 15 w 55"/>
                  <a:gd name="T13" fmla="*/ 1 h 6"/>
                  <a:gd name="T14" fmla="*/ 12 w 55"/>
                  <a:gd name="T15" fmla="*/ 1 h 6"/>
                  <a:gd name="T16" fmla="*/ 1 w 55"/>
                  <a:gd name="T17" fmla="*/ 0 h 6"/>
                  <a:gd name="T18" fmla="*/ 0 w 55"/>
                  <a:gd name="T19" fmla="*/ 1 h 6"/>
                  <a:gd name="T20" fmla="*/ 1 w 55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5" h="6">
                    <a:moveTo>
                      <a:pt x="2" y="3"/>
                    </a:moveTo>
                    <a:cubicBezTo>
                      <a:pt x="13" y="5"/>
                      <a:pt x="27" y="6"/>
                      <a:pt x="40" y="6"/>
                    </a:cubicBezTo>
                    <a:cubicBezTo>
                      <a:pt x="43" y="6"/>
                      <a:pt x="45" y="6"/>
                      <a:pt x="48" y="6"/>
                    </a:cubicBezTo>
                    <a:cubicBezTo>
                      <a:pt x="50" y="6"/>
                      <a:pt x="51" y="6"/>
                      <a:pt x="53" y="6"/>
                    </a:cubicBezTo>
                    <a:cubicBezTo>
                      <a:pt x="54" y="6"/>
                      <a:pt x="55" y="5"/>
                      <a:pt x="55" y="5"/>
                    </a:cubicBezTo>
                    <a:cubicBezTo>
                      <a:pt x="55" y="4"/>
                      <a:pt x="54" y="3"/>
                      <a:pt x="53" y="3"/>
                    </a:cubicBezTo>
                    <a:cubicBezTo>
                      <a:pt x="51" y="3"/>
                      <a:pt x="50" y="3"/>
                      <a:pt x="48" y="3"/>
                    </a:cubicBezTo>
                    <a:cubicBezTo>
                      <a:pt x="45" y="3"/>
                      <a:pt x="43" y="3"/>
                      <a:pt x="40" y="3"/>
                    </a:cubicBezTo>
                    <a:cubicBezTo>
                      <a:pt x="27" y="3"/>
                      <a:pt x="13" y="2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8" name="Oval 180">
                <a:extLst>
                  <a:ext uri="{FF2B5EF4-FFF2-40B4-BE49-F238E27FC236}">
                    <a16:creationId xmlns:a16="http://schemas.microsoft.com/office/drawing/2014/main" id="{E8ED9D49-D28F-409C-BD78-E0F083152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6" y="1681"/>
                <a:ext cx="11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399" name="Oval 181">
                <a:extLst>
                  <a:ext uri="{FF2B5EF4-FFF2-40B4-BE49-F238E27FC236}">
                    <a16:creationId xmlns:a16="http://schemas.microsoft.com/office/drawing/2014/main" id="{672AABA1-13A3-4E45-BBEC-576560915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3" y="1679"/>
                <a:ext cx="5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400" name="Oval 182">
                <a:extLst>
                  <a:ext uri="{FF2B5EF4-FFF2-40B4-BE49-F238E27FC236}">
                    <a16:creationId xmlns:a16="http://schemas.microsoft.com/office/drawing/2014/main" id="{D6322F9D-CAD8-4DFC-AD3B-0E2032E49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6" y="3012"/>
                <a:ext cx="11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401" name="Oval 183">
                <a:extLst>
                  <a:ext uri="{FF2B5EF4-FFF2-40B4-BE49-F238E27FC236}">
                    <a16:creationId xmlns:a16="http://schemas.microsoft.com/office/drawing/2014/main" id="{3121F746-4742-46C4-A5D0-0CD620B2A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1" y="3002"/>
                <a:ext cx="5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402" name="Freeform 184">
                <a:extLst>
                  <a:ext uri="{FF2B5EF4-FFF2-40B4-BE49-F238E27FC236}">
                    <a16:creationId xmlns:a16="http://schemas.microsoft.com/office/drawing/2014/main" id="{CED70F24-4F56-4171-81BB-C7312B774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1709"/>
                <a:ext cx="105" cy="17"/>
              </a:xfrm>
              <a:custGeom>
                <a:avLst/>
                <a:gdLst>
                  <a:gd name="T0" fmla="*/ 3 w 154"/>
                  <a:gd name="T1" fmla="*/ 1 h 25"/>
                  <a:gd name="T2" fmla="*/ 1 w 154"/>
                  <a:gd name="T3" fmla="*/ 8 h 25"/>
                  <a:gd name="T4" fmla="*/ 22 w 154"/>
                  <a:gd name="T5" fmla="*/ 5 h 25"/>
                  <a:gd name="T6" fmla="*/ 49 w 154"/>
                  <a:gd name="T7" fmla="*/ 5 h 25"/>
                  <a:gd name="T8" fmla="*/ 24 w 154"/>
                  <a:gd name="T9" fmla="*/ 3 h 25"/>
                  <a:gd name="T10" fmla="*/ 3 w 154"/>
                  <a:gd name="T11" fmla="*/ 1 h 25"/>
                  <a:gd name="T12" fmla="*/ 3 w 154"/>
                  <a:gd name="T13" fmla="*/ 1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4" h="25">
                    <a:moveTo>
                      <a:pt x="10" y="2"/>
                    </a:moveTo>
                    <a:cubicBezTo>
                      <a:pt x="4" y="7"/>
                      <a:pt x="0" y="17"/>
                      <a:pt x="1" y="25"/>
                    </a:cubicBezTo>
                    <a:cubicBezTo>
                      <a:pt x="23" y="15"/>
                      <a:pt x="46" y="19"/>
                      <a:pt x="69" y="17"/>
                    </a:cubicBezTo>
                    <a:cubicBezTo>
                      <a:pt x="97" y="14"/>
                      <a:pt x="125" y="15"/>
                      <a:pt x="154" y="15"/>
                    </a:cubicBezTo>
                    <a:cubicBezTo>
                      <a:pt x="127" y="15"/>
                      <a:pt x="100" y="11"/>
                      <a:pt x="75" y="10"/>
                    </a:cubicBezTo>
                    <a:cubicBezTo>
                      <a:pt x="54" y="10"/>
                      <a:pt x="29" y="0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3" name="Freeform 185">
                <a:extLst>
                  <a:ext uri="{FF2B5EF4-FFF2-40B4-BE49-F238E27FC236}">
                    <a16:creationId xmlns:a16="http://schemas.microsoft.com/office/drawing/2014/main" id="{75631DC0-487E-4556-ABC5-21181BD5B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" y="3068"/>
                <a:ext cx="106" cy="22"/>
              </a:xfrm>
              <a:custGeom>
                <a:avLst/>
                <a:gdLst>
                  <a:gd name="T0" fmla="*/ 2 w 155"/>
                  <a:gd name="T1" fmla="*/ 0 h 32"/>
                  <a:gd name="T2" fmla="*/ 1 w 155"/>
                  <a:gd name="T3" fmla="*/ 10 h 32"/>
                  <a:gd name="T4" fmla="*/ 17 w 155"/>
                  <a:gd name="T5" fmla="*/ 8 h 32"/>
                  <a:gd name="T6" fmla="*/ 25 w 155"/>
                  <a:gd name="T7" fmla="*/ 8 h 32"/>
                  <a:gd name="T8" fmla="*/ 39 w 155"/>
                  <a:gd name="T9" fmla="*/ 6 h 32"/>
                  <a:gd name="T10" fmla="*/ 49 w 155"/>
                  <a:gd name="T11" fmla="*/ 6 h 32"/>
                  <a:gd name="T12" fmla="*/ 41 w 155"/>
                  <a:gd name="T13" fmla="*/ 6 h 32"/>
                  <a:gd name="T14" fmla="*/ 35 w 155"/>
                  <a:gd name="T15" fmla="*/ 6 h 32"/>
                  <a:gd name="T16" fmla="*/ 23 w 155"/>
                  <a:gd name="T17" fmla="*/ 4 h 32"/>
                  <a:gd name="T18" fmla="*/ 17 w 155"/>
                  <a:gd name="T19" fmla="*/ 4 h 32"/>
                  <a:gd name="T20" fmla="*/ 3 w 155"/>
                  <a:gd name="T21" fmla="*/ 2 h 32"/>
                  <a:gd name="T22" fmla="*/ 2 w 155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5" h="32">
                    <a:moveTo>
                      <a:pt x="6" y="0"/>
                    </a:moveTo>
                    <a:cubicBezTo>
                      <a:pt x="6" y="11"/>
                      <a:pt x="0" y="20"/>
                      <a:pt x="1" y="32"/>
                    </a:cubicBezTo>
                    <a:cubicBezTo>
                      <a:pt x="17" y="22"/>
                      <a:pt x="35" y="22"/>
                      <a:pt x="54" y="23"/>
                    </a:cubicBezTo>
                    <a:cubicBezTo>
                      <a:pt x="62" y="23"/>
                      <a:pt x="70" y="23"/>
                      <a:pt x="77" y="23"/>
                    </a:cubicBezTo>
                    <a:cubicBezTo>
                      <a:pt x="92" y="22"/>
                      <a:pt x="107" y="17"/>
                      <a:pt x="122" y="18"/>
                    </a:cubicBezTo>
                    <a:cubicBezTo>
                      <a:pt x="133" y="18"/>
                      <a:pt x="144" y="19"/>
                      <a:pt x="155" y="18"/>
                    </a:cubicBezTo>
                    <a:cubicBezTo>
                      <a:pt x="146" y="16"/>
                      <a:pt x="137" y="17"/>
                      <a:pt x="128" y="17"/>
                    </a:cubicBezTo>
                    <a:cubicBezTo>
                      <a:pt x="121" y="17"/>
                      <a:pt x="115" y="18"/>
                      <a:pt x="109" y="17"/>
                    </a:cubicBezTo>
                    <a:cubicBezTo>
                      <a:pt x="96" y="16"/>
                      <a:pt x="83" y="13"/>
                      <a:pt x="70" y="12"/>
                    </a:cubicBezTo>
                    <a:cubicBezTo>
                      <a:pt x="65" y="12"/>
                      <a:pt x="60" y="12"/>
                      <a:pt x="54" y="12"/>
                    </a:cubicBezTo>
                    <a:cubicBezTo>
                      <a:pt x="39" y="12"/>
                      <a:pt x="22" y="12"/>
                      <a:pt x="10" y="7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4" name="Freeform 186">
                <a:extLst>
                  <a:ext uri="{FF2B5EF4-FFF2-40B4-BE49-F238E27FC236}">
                    <a16:creationId xmlns:a16="http://schemas.microsoft.com/office/drawing/2014/main" id="{2C6E123F-47CA-4D84-A9AD-2C241B088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" y="3075"/>
                <a:ext cx="29" cy="10"/>
              </a:xfrm>
              <a:custGeom>
                <a:avLst/>
                <a:gdLst>
                  <a:gd name="T0" fmla="*/ 0 w 43"/>
                  <a:gd name="T1" fmla="*/ 2 h 14"/>
                  <a:gd name="T2" fmla="*/ 13 w 43"/>
                  <a:gd name="T3" fmla="*/ 3 h 14"/>
                  <a:gd name="T4" fmla="*/ 2 w 43"/>
                  <a:gd name="T5" fmla="*/ 1 h 14"/>
                  <a:gd name="T6" fmla="*/ 1 w 43"/>
                  <a:gd name="T7" fmla="*/ 2 h 14"/>
                  <a:gd name="T8" fmla="*/ 0 w 43"/>
                  <a:gd name="T9" fmla="*/ 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14">
                    <a:moveTo>
                      <a:pt x="0" y="5"/>
                    </a:moveTo>
                    <a:cubicBezTo>
                      <a:pt x="7" y="14"/>
                      <a:pt x="32" y="8"/>
                      <a:pt x="43" y="7"/>
                    </a:cubicBezTo>
                    <a:cubicBezTo>
                      <a:pt x="37" y="0"/>
                      <a:pt x="15" y="2"/>
                      <a:pt x="6" y="3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0" y="5"/>
                      <a:pt x="0" y="5"/>
                      <a:pt x="0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5" name="Freeform 187">
                <a:extLst>
                  <a:ext uri="{FF2B5EF4-FFF2-40B4-BE49-F238E27FC236}">
                    <a16:creationId xmlns:a16="http://schemas.microsoft.com/office/drawing/2014/main" id="{0BF2EDFC-7906-4ABB-AFF5-50CD0E60D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1714"/>
                <a:ext cx="30" cy="7"/>
              </a:xfrm>
              <a:custGeom>
                <a:avLst/>
                <a:gdLst>
                  <a:gd name="T0" fmla="*/ 0 w 43"/>
                  <a:gd name="T1" fmla="*/ 1 h 10"/>
                  <a:gd name="T2" fmla="*/ 8 w 43"/>
                  <a:gd name="T3" fmla="*/ 3 h 10"/>
                  <a:gd name="T4" fmla="*/ 14 w 43"/>
                  <a:gd name="T5" fmla="*/ 3 h 10"/>
                  <a:gd name="T6" fmla="*/ 5 w 43"/>
                  <a:gd name="T7" fmla="*/ 1 h 10"/>
                  <a:gd name="T8" fmla="*/ 0 w 43"/>
                  <a:gd name="T9" fmla="*/ 1 h 10"/>
                  <a:gd name="T10" fmla="*/ 0 w 43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10">
                    <a:moveTo>
                      <a:pt x="0" y="4"/>
                    </a:moveTo>
                    <a:cubicBezTo>
                      <a:pt x="4" y="10"/>
                      <a:pt x="15" y="9"/>
                      <a:pt x="25" y="8"/>
                    </a:cubicBezTo>
                    <a:cubicBezTo>
                      <a:pt x="31" y="8"/>
                      <a:pt x="37" y="7"/>
                      <a:pt x="41" y="8"/>
                    </a:cubicBezTo>
                    <a:cubicBezTo>
                      <a:pt x="43" y="0"/>
                      <a:pt x="28" y="1"/>
                      <a:pt x="15" y="2"/>
                    </a:cubicBezTo>
                    <a:cubicBezTo>
                      <a:pt x="9" y="3"/>
                      <a:pt x="3" y="4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6" name="Freeform 188">
                <a:extLst>
                  <a:ext uri="{FF2B5EF4-FFF2-40B4-BE49-F238E27FC236}">
                    <a16:creationId xmlns:a16="http://schemas.microsoft.com/office/drawing/2014/main" id="{7A10114B-ADE7-4A71-9647-6B424FFB8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7" y="1802"/>
                <a:ext cx="161" cy="54"/>
              </a:xfrm>
              <a:custGeom>
                <a:avLst/>
                <a:gdLst>
                  <a:gd name="T0" fmla="*/ 40 w 235"/>
                  <a:gd name="T1" fmla="*/ 0 h 80"/>
                  <a:gd name="T2" fmla="*/ 1 w 235"/>
                  <a:gd name="T3" fmla="*/ 13 h 80"/>
                  <a:gd name="T4" fmla="*/ 0 w 235"/>
                  <a:gd name="T5" fmla="*/ 13 h 80"/>
                  <a:gd name="T6" fmla="*/ 36 w 235"/>
                  <a:gd name="T7" fmla="*/ 24 h 80"/>
                  <a:gd name="T8" fmla="*/ 75 w 235"/>
                  <a:gd name="T9" fmla="*/ 12 h 80"/>
                  <a:gd name="T10" fmla="*/ 75 w 235"/>
                  <a:gd name="T11" fmla="*/ 12 h 80"/>
                  <a:gd name="T12" fmla="*/ 40 w 235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5" h="80">
                    <a:moveTo>
                      <a:pt x="124" y="0"/>
                    </a:moveTo>
                    <a:cubicBezTo>
                      <a:pt x="5" y="41"/>
                      <a:pt x="5" y="41"/>
                      <a:pt x="5" y="41"/>
                    </a:cubicBezTo>
                    <a:cubicBezTo>
                      <a:pt x="3" y="41"/>
                      <a:pt x="2" y="42"/>
                      <a:pt x="0" y="42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232" y="39"/>
                      <a:pt x="232" y="39"/>
                      <a:pt x="232" y="39"/>
                    </a:cubicBezTo>
                    <a:cubicBezTo>
                      <a:pt x="233" y="39"/>
                      <a:pt x="234" y="38"/>
                      <a:pt x="235" y="38"/>
                    </a:cubicBezTo>
                    <a:cubicBezTo>
                      <a:pt x="124" y="0"/>
                      <a:pt x="124" y="0"/>
                      <a:pt x="124" y="0"/>
                    </a:cubicBezTo>
                  </a:path>
                </a:pathLst>
              </a:custGeom>
              <a:solidFill>
                <a:srgbClr val="BB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7" name="Freeform 189">
                <a:extLst>
                  <a:ext uri="{FF2B5EF4-FFF2-40B4-BE49-F238E27FC236}">
                    <a16:creationId xmlns:a16="http://schemas.microsoft.com/office/drawing/2014/main" id="{0DD958EE-54A7-4C9C-AB77-722FF2ECAA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2" y="1915"/>
                <a:ext cx="180" cy="84"/>
              </a:xfrm>
              <a:custGeom>
                <a:avLst/>
                <a:gdLst>
                  <a:gd name="T0" fmla="*/ 85 w 262"/>
                  <a:gd name="T1" fmla="*/ 39 h 122"/>
                  <a:gd name="T2" fmla="*/ 85 w 262"/>
                  <a:gd name="T3" fmla="*/ 39 h 122"/>
                  <a:gd name="T4" fmla="*/ 81 w 262"/>
                  <a:gd name="T5" fmla="*/ 40 h 122"/>
                  <a:gd name="T6" fmla="*/ 85 w 262"/>
                  <a:gd name="T7" fmla="*/ 39 h 122"/>
                  <a:gd name="T8" fmla="*/ 41 w 262"/>
                  <a:gd name="T9" fmla="*/ 0 h 122"/>
                  <a:gd name="T10" fmla="*/ 3 w 262"/>
                  <a:gd name="T11" fmla="*/ 13 h 122"/>
                  <a:gd name="T12" fmla="*/ 1 w 262"/>
                  <a:gd name="T13" fmla="*/ 13 h 122"/>
                  <a:gd name="T14" fmla="*/ 0 w 262"/>
                  <a:gd name="T15" fmla="*/ 13 h 122"/>
                  <a:gd name="T16" fmla="*/ 37 w 262"/>
                  <a:gd name="T17" fmla="*/ 25 h 122"/>
                  <a:gd name="T18" fmla="*/ 78 w 262"/>
                  <a:gd name="T19" fmla="*/ 12 h 122"/>
                  <a:gd name="T20" fmla="*/ 41 w 262"/>
                  <a:gd name="T21" fmla="*/ 0 h 1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2" h="122">
                    <a:moveTo>
                      <a:pt x="262" y="118"/>
                    </a:move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22"/>
                      <a:pt x="250" y="122"/>
                      <a:pt x="250" y="122"/>
                    </a:cubicBezTo>
                    <a:cubicBezTo>
                      <a:pt x="254" y="121"/>
                      <a:pt x="258" y="120"/>
                      <a:pt x="262" y="118"/>
                    </a:cubicBezTo>
                    <a:moveTo>
                      <a:pt x="127" y="0"/>
                    </a:moveTo>
                    <a:cubicBezTo>
                      <a:pt x="12" y="39"/>
                      <a:pt x="12" y="39"/>
                      <a:pt x="12" y="39"/>
                    </a:cubicBezTo>
                    <a:cubicBezTo>
                      <a:pt x="8" y="40"/>
                      <a:pt x="4" y="41"/>
                      <a:pt x="1" y="41"/>
                    </a:cubicBezTo>
                    <a:cubicBezTo>
                      <a:pt x="1" y="41"/>
                      <a:pt x="0" y="41"/>
                      <a:pt x="0" y="41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238" y="37"/>
                      <a:pt x="238" y="37"/>
                      <a:pt x="238" y="37"/>
                    </a:cubicBezTo>
                    <a:cubicBezTo>
                      <a:pt x="127" y="0"/>
                      <a:pt x="127" y="0"/>
                      <a:pt x="127" y="0"/>
                    </a:cubicBezTo>
                  </a:path>
                </a:pathLst>
              </a:custGeom>
              <a:solidFill>
                <a:srgbClr val="BB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8" name="Freeform 190">
                <a:extLst>
                  <a:ext uri="{FF2B5EF4-FFF2-40B4-BE49-F238E27FC236}">
                    <a16:creationId xmlns:a16="http://schemas.microsoft.com/office/drawing/2014/main" id="{66113923-6333-455D-8C5D-F05B44BC8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4" y="2027"/>
                <a:ext cx="162" cy="55"/>
              </a:xfrm>
              <a:custGeom>
                <a:avLst/>
                <a:gdLst>
                  <a:gd name="T0" fmla="*/ 41 w 236"/>
                  <a:gd name="T1" fmla="*/ 0 h 80"/>
                  <a:gd name="T2" fmla="*/ 3 w 236"/>
                  <a:gd name="T3" fmla="*/ 13 h 80"/>
                  <a:gd name="T4" fmla="*/ 0 w 236"/>
                  <a:gd name="T5" fmla="*/ 13 h 80"/>
                  <a:gd name="T6" fmla="*/ 37 w 236"/>
                  <a:gd name="T7" fmla="*/ 26 h 80"/>
                  <a:gd name="T8" fmla="*/ 76 w 236"/>
                  <a:gd name="T9" fmla="*/ 12 h 80"/>
                  <a:gd name="T10" fmla="*/ 76 w 236"/>
                  <a:gd name="T11" fmla="*/ 12 h 80"/>
                  <a:gd name="T12" fmla="*/ 41 w 236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6" h="80">
                    <a:moveTo>
                      <a:pt x="125" y="0"/>
                    </a:moveTo>
                    <a:cubicBezTo>
                      <a:pt x="9" y="40"/>
                      <a:pt x="9" y="40"/>
                      <a:pt x="9" y="40"/>
                    </a:cubicBezTo>
                    <a:cubicBezTo>
                      <a:pt x="6" y="41"/>
                      <a:pt x="3" y="41"/>
                      <a:pt x="0" y="41"/>
                    </a:cubicBezTo>
                    <a:cubicBezTo>
                      <a:pt x="113" y="80"/>
                      <a:pt x="113" y="80"/>
                      <a:pt x="113" y="80"/>
                    </a:cubicBezTo>
                    <a:cubicBezTo>
                      <a:pt x="236" y="38"/>
                      <a:pt x="236" y="38"/>
                      <a:pt x="236" y="38"/>
                    </a:cubicBezTo>
                    <a:cubicBezTo>
                      <a:pt x="236" y="38"/>
                      <a:pt x="236" y="38"/>
                      <a:pt x="236" y="38"/>
                    </a:cubicBezTo>
                    <a:cubicBezTo>
                      <a:pt x="125" y="0"/>
                      <a:pt x="125" y="0"/>
                      <a:pt x="125" y="0"/>
                    </a:cubicBezTo>
                  </a:path>
                </a:pathLst>
              </a:custGeom>
              <a:solidFill>
                <a:srgbClr val="BB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9" name="Freeform 191">
                <a:extLst>
                  <a:ext uri="{FF2B5EF4-FFF2-40B4-BE49-F238E27FC236}">
                    <a16:creationId xmlns:a16="http://schemas.microsoft.com/office/drawing/2014/main" id="{6FABCDD7-DA58-4AE4-BC8C-775575B630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16" y="2141"/>
                <a:ext cx="191" cy="84"/>
              </a:xfrm>
              <a:custGeom>
                <a:avLst/>
                <a:gdLst>
                  <a:gd name="T0" fmla="*/ 90 w 278"/>
                  <a:gd name="T1" fmla="*/ 36 h 123"/>
                  <a:gd name="T2" fmla="*/ 88 w 278"/>
                  <a:gd name="T3" fmla="*/ 38 h 123"/>
                  <a:gd name="T4" fmla="*/ 82 w 278"/>
                  <a:gd name="T5" fmla="*/ 39 h 123"/>
                  <a:gd name="T6" fmla="*/ 82 w 278"/>
                  <a:gd name="T7" fmla="*/ 39 h 123"/>
                  <a:gd name="T8" fmla="*/ 90 w 278"/>
                  <a:gd name="T9" fmla="*/ 36 h 123"/>
                  <a:gd name="T10" fmla="*/ 43 w 278"/>
                  <a:gd name="T11" fmla="*/ 0 h 123"/>
                  <a:gd name="T12" fmla="*/ 7 w 278"/>
                  <a:gd name="T13" fmla="*/ 12 h 123"/>
                  <a:gd name="T14" fmla="*/ 3 w 278"/>
                  <a:gd name="T15" fmla="*/ 12 h 123"/>
                  <a:gd name="T16" fmla="*/ 0 w 278"/>
                  <a:gd name="T17" fmla="*/ 12 h 123"/>
                  <a:gd name="T18" fmla="*/ 1 w 278"/>
                  <a:gd name="T19" fmla="*/ 12 h 123"/>
                  <a:gd name="T20" fmla="*/ 39 w 278"/>
                  <a:gd name="T21" fmla="*/ 25 h 123"/>
                  <a:gd name="T22" fmla="*/ 79 w 278"/>
                  <a:gd name="T23" fmla="*/ 12 h 123"/>
                  <a:gd name="T24" fmla="*/ 43 w 278"/>
                  <a:gd name="T25" fmla="*/ 0 h 1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8" h="123">
                    <a:moveTo>
                      <a:pt x="278" y="114"/>
                    </a:moveTo>
                    <a:cubicBezTo>
                      <a:pt x="276" y="115"/>
                      <a:pt x="273" y="116"/>
                      <a:pt x="271" y="117"/>
                    </a:cubicBezTo>
                    <a:cubicBezTo>
                      <a:pt x="253" y="123"/>
                      <a:pt x="253" y="123"/>
                      <a:pt x="253" y="123"/>
                    </a:cubicBezTo>
                    <a:cubicBezTo>
                      <a:pt x="254" y="123"/>
                      <a:pt x="254" y="123"/>
                      <a:pt x="255" y="123"/>
                    </a:cubicBezTo>
                    <a:cubicBezTo>
                      <a:pt x="263" y="123"/>
                      <a:pt x="272" y="120"/>
                      <a:pt x="278" y="114"/>
                    </a:cubicBezTo>
                    <a:moveTo>
                      <a:pt x="133" y="0"/>
                    </a:moveTo>
                    <a:cubicBezTo>
                      <a:pt x="21" y="38"/>
                      <a:pt x="21" y="38"/>
                      <a:pt x="21" y="38"/>
                    </a:cubicBezTo>
                    <a:cubicBezTo>
                      <a:pt x="17" y="39"/>
                      <a:pt x="13" y="40"/>
                      <a:pt x="10" y="40"/>
                    </a:cubicBezTo>
                    <a:cubicBezTo>
                      <a:pt x="6" y="40"/>
                      <a:pt x="3" y="39"/>
                      <a:pt x="0" y="38"/>
                    </a:cubicBezTo>
                    <a:cubicBezTo>
                      <a:pt x="1" y="39"/>
                      <a:pt x="2" y="39"/>
                      <a:pt x="2" y="39"/>
                    </a:cubicBezTo>
                    <a:cubicBezTo>
                      <a:pt x="121" y="79"/>
                      <a:pt x="121" y="79"/>
                      <a:pt x="121" y="79"/>
                    </a:cubicBezTo>
                    <a:cubicBezTo>
                      <a:pt x="244" y="37"/>
                      <a:pt x="244" y="37"/>
                      <a:pt x="244" y="37"/>
                    </a:cubicBezTo>
                    <a:cubicBezTo>
                      <a:pt x="133" y="0"/>
                      <a:pt x="133" y="0"/>
                      <a:pt x="133" y="0"/>
                    </a:cubicBezTo>
                  </a:path>
                </a:pathLst>
              </a:custGeom>
              <a:solidFill>
                <a:srgbClr val="BB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0" name="Freeform 192">
                <a:extLst>
                  <a:ext uri="{FF2B5EF4-FFF2-40B4-BE49-F238E27FC236}">
                    <a16:creationId xmlns:a16="http://schemas.microsoft.com/office/drawing/2014/main" id="{ED49DB25-6B48-4CEE-AFC4-8A964272D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7" y="2251"/>
                <a:ext cx="162" cy="55"/>
              </a:xfrm>
              <a:custGeom>
                <a:avLst/>
                <a:gdLst>
                  <a:gd name="T0" fmla="*/ 41 w 235"/>
                  <a:gd name="T1" fmla="*/ 0 h 80"/>
                  <a:gd name="T2" fmla="*/ 1 w 235"/>
                  <a:gd name="T3" fmla="*/ 13 h 80"/>
                  <a:gd name="T4" fmla="*/ 0 w 235"/>
                  <a:gd name="T5" fmla="*/ 14 h 80"/>
                  <a:gd name="T6" fmla="*/ 37 w 235"/>
                  <a:gd name="T7" fmla="*/ 26 h 80"/>
                  <a:gd name="T8" fmla="*/ 76 w 235"/>
                  <a:gd name="T9" fmla="*/ 13 h 80"/>
                  <a:gd name="T10" fmla="*/ 77 w 235"/>
                  <a:gd name="T11" fmla="*/ 12 h 80"/>
                  <a:gd name="T12" fmla="*/ 41 w 235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5" h="80">
                    <a:moveTo>
                      <a:pt x="124" y="0"/>
                    </a:moveTo>
                    <a:cubicBezTo>
                      <a:pt x="4" y="41"/>
                      <a:pt x="4" y="41"/>
                      <a:pt x="4" y="41"/>
                    </a:cubicBezTo>
                    <a:cubicBezTo>
                      <a:pt x="3" y="41"/>
                      <a:pt x="1" y="42"/>
                      <a:pt x="0" y="42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231" y="39"/>
                      <a:pt x="231" y="39"/>
                      <a:pt x="231" y="39"/>
                    </a:cubicBezTo>
                    <a:cubicBezTo>
                      <a:pt x="233" y="39"/>
                      <a:pt x="234" y="38"/>
                      <a:pt x="235" y="38"/>
                    </a:cubicBezTo>
                    <a:cubicBezTo>
                      <a:pt x="124" y="0"/>
                      <a:pt x="124" y="0"/>
                      <a:pt x="124" y="0"/>
                    </a:cubicBezTo>
                  </a:path>
                </a:pathLst>
              </a:custGeom>
              <a:solidFill>
                <a:srgbClr val="BB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1" name="Freeform 193">
                <a:extLst>
                  <a:ext uri="{FF2B5EF4-FFF2-40B4-BE49-F238E27FC236}">
                    <a16:creationId xmlns:a16="http://schemas.microsoft.com/office/drawing/2014/main" id="{0162A6FE-B7CE-4887-AEA1-10A201F6CD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19" y="2365"/>
                <a:ext cx="186" cy="84"/>
              </a:xfrm>
              <a:custGeom>
                <a:avLst/>
                <a:gdLst>
                  <a:gd name="T0" fmla="*/ 88 w 271"/>
                  <a:gd name="T1" fmla="*/ 37 h 123"/>
                  <a:gd name="T2" fmla="*/ 86 w 271"/>
                  <a:gd name="T3" fmla="*/ 38 h 123"/>
                  <a:gd name="T4" fmla="*/ 81 w 271"/>
                  <a:gd name="T5" fmla="*/ 39 h 123"/>
                  <a:gd name="T6" fmla="*/ 88 w 271"/>
                  <a:gd name="T7" fmla="*/ 37 h 123"/>
                  <a:gd name="T8" fmla="*/ 42 w 271"/>
                  <a:gd name="T9" fmla="*/ 0 h 123"/>
                  <a:gd name="T10" fmla="*/ 5 w 271"/>
                  <a:gd name="T11" fmla="*/ 12 h 123"/>
                  <a:gd name="T12" fmla="*/ 1 w 271"/>
                  <a:gd name="T13" fmla="*/ 13 h 123"/>
                  <a:gd name="T14" fmla="*/ 0 w 271"/>
                  <a:gd name="T15" fmla="*/ 12 h 123"/>
                  <a:gd name="T16" fmla="*/ 38 w 271"/>
                  <a:gd name="T17" fmla="*/ 26 h 123"/>
                  <a:gd name="T18" fmla="*/ 78 w 271"/>
                  <a:gd name="T19" fmla="*/ 12 h 123"/>
                  <a:gd name="T20" fmla="*/ 42 w 271"/>
                  <a:gd name="T21" fmla="*/ 0 h 1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1" h="123">
                    <a:moveTo>
                      <a:pt x="271" y="116"/>
                    </a:moveTo>
                    <a:cubicBezTo>
                      <a:pt x="269" y="117"/>
                      <a:pt x="268" y="117"/>
                      <a:pt x="266" y="118"/>
                    </a:cubicBezTo>
                    <a:cubicBezTo>
                      <a:pt x="250" y="123"/>
                      <a:pt x="250" y="123"/>
                      <a:pt x="250" y="123"/>
                    </a:cubicBezTo>
                    <a:cubicBezTo>
                      <a:pt x="258" y="123"/>
                      <a:pt x="265" y="121"/>
                      <a:pt x="271" y="116"/>
                    </a:cubicBezTo>
                    <a:moveTo>
                      <a:pt x="129" y="0"/>
                    </a:moveTo>
                    <a:cubicBezTo>
                      <a:pt x="16" y="39"/>
                      <a:pt x="16" y="39"/>
                      <a:pt x="16" y="39"/>
                    </a:cubicBezTo>
                    <a:cubicBezTo>
                      <a:pt x="12" y="40"/>
                      <a:pt x="8" y="41"/>
                      <a:pt x="5" y="41"/>
                    </a:cubicBezTo>
                    <a:cubicBezTo>
                      <a:pt x="3" y="41"/>
                      <a:pt x="1" y="40"/>
                      <a:pt x="0" y="40"/>
                    </a:cubicBezTo>
                    <a:cubicBezTo>
                      <a:pt x="117" y="80"/>
                      <a:pt x="117" y="80"/>
                      <a:pt x="117" y="80"/>
                    </a:cubicBezTo>
                    <a:cubicBezTo>
                      <a:pt x="240" y="38"/>
                      <a:pt x="240" y="38"/>
                      <a:pt x="240" y="38"/>
                    </a:cubicBezTo>
                    <a:cubicBezTo>
                      <a:pt x="129" y="0"/>
                      <a:pt x="129" y="0"/>
                      <a:pt x="129" y="0"/>
                    </a:cubicBezTo>
                  </a:path>
                </a:pathLst>
              </a:custGeom>
              <a:solidFill>
                <a:srgbClr val="BB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2" name="Freeform 194">
                <a:extLst>
                  <a:ext uri="{FF2B5EF4-FFF2-40B4-BE49-F238E27FC236}">
                    <a16:creationId xmlns:a16="http://schemas.microsoft.com/office/drawing/2014/main" id="{32BBCBEF-5D62-4B27-A615-D3FED22AB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6" y="2477"/>
                <a:ext cx="161" cy="54"/>
              </a:xfrm>
              <a:custGeom>
                <a:avLst/>
                <a:gdLst>
                  <a:gd name="T0" fmla="*/ 40 w 235"/>
                  <a:gd name="T1" fmla="*/ 0 h 79"/>
                  <a:gd name="T2" fmla="*/ 2 w 235"/>
                  <a:gd name="T3" fmla="*/ 12 h 79"/>
                  <a:gd name="T4" fmla="*/ 0 w 235"/>
                  <a:gd name="T5" fmla="*/ 13 h 79"/>
                  <a:gd name="T6" fmla="*/ 36 w 235"/>
                  <a:gd name="T7" fmla="*/ 25 h 79"/>
                  <a:gd name="T8" fmla="*/ 75 w 235"/>
                  <a:gd name="T9" fmla="*/ 12 h 79"/>
                  <a:gd name="T10" fmla="*/ 75 w 235"/>
                  <a:gd name="T11" fmla="*/ 12 h 79"/>
                  <a:gd name="T12" fmla="*/ 40 w 235"/>
                  <a:gd name="T13" fmla="*/ 0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5" h="79">
                    <a:moveTo>
                      <a:pt x="124" y="0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4" y="40"/>
                      <a:pt x="2" y="41"/>
                      <a:pt x="0" y="41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233" y="38"/>
                      <a:pt x="233" y="38"/>
                      <a:pt x="233" y="38"/>
                    </a:cubicBezTo>
                    <a:cubicBezTo>
                      <a:pt x="234" y="38"/>
                      <a:pt x="234" y="38"/>
                      <a:pt x="235" y="37"/>
                    </a:cubicBezTo>
                    <a:cubicBezTo>
                      <a:pt x="124" y="0"/>
                      <a:pt x="124" y="0"/>
                      <a:pt x="124" y="0"/>
                    </a:cubicBezTo>
                  </a:path>
                </a:pathLst>
              </a:custGeom>
              <a:solidFill>
                <a:srgbClr val="BB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3" name="Freeform 195">
                <a:extLst>
                  <a:ext uri="{FF2B5EF4-FFF2-40B4-BE49-F238E27FC236}">
                    <a16:creationId xmlns:a16="http://schemas.microsoft.com/office/drawing/2014/main" id="{1760F348-8284-437D-BB23-613F1D946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6" y="2589"/>
                <a:ext cx="161" cy="54"/>
              </a:xfrm>
              <a:custGeom>
                <a:avLst/>
                <a:gdLst>
                  <a:gd name="T0" fmla="*/ 40 w 235"/>
                  <a:gd name="T1" fmla="*/ 0 h 79"/>
                  <a:gd name="T2" fmla="*/ 2 w 235"/>
                  <a:gd name="T3" fmla="*/ 12 h 79"/>
                  <a:gd name="T4" fmla="*/ 0 w 235"/>
                  <a:gd name="T5" fmla="*/ 13 h 79"/>
                  <a:gd name="T6" fmla="*/ 36 w 235"/>
                  <a:gd name="T7" fmla="*/ 25 h 79"/>
                  <a:gd name="T8" fmla="*/ 75 w 235"/>
                  <a:gd name="T9" fmla="*/ 12 h 79"/>
                  <a:gd name="T10" fmla="*/ 75 w 235"/>
                  <a:gd name="T11" fmla="*/ 12 h 79"/>
                  <a:gd name="T12" fmla="*/ 40 w 235"/>
                  <a:gd name="T13" fmla="*/ 0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5" h="79">
                    <a:moveTo>
                      <a:pt x="124" y="0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4" y="40"/>
                      <a:pt x="2" y="41"/>
                      <a:pt x="0" y="41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233" y="38"/>
                      <a:pt x="233" y="38"/>
                      <a:pt x="233" y="38"/>
                    </a:cubicBezTo>
                    <a:cubicBezTo>
                      <a:pt x="234" y="38"/>
                      <a:pt x="234" y="38"/>
                      <a:pt x="235" y="37"/>
                    </a:cubicBezTo>
                    <a:cubicBezTo>
                      <a:pt x="124" y="0"/>
                      <a:pt x="124" y="0"/>
                      <a:pt x="124" y="0"/>
                    </a:cubicBezTo>
                  </a:path>
                </a:pathLst>
              </a:custGeom>
              <a:solidFill>
                <a:srgbClr val="BB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4" name="Freeform 196">
                <a:extLst>
                  <a:ext uri="{FF2B5EF4-FFF2-40B4-BE49-F238E27FC236}">
                    <a16:creationId xmlns:a16="http://schemas.microsoft.com/office/drawing/2014/main" id="{CC5A6AFF-913E-4190-982A-C929656C1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" y="2702"/>
                <a:ext cx="164" cy="55"/>
              </a:xfrm>
              <a:custGeom>
                <a:avLst/>
                <a:gdLst>
                  <a:gd name="T0" fmla="*/ 41 w 239"/>
                  <a:gd name="T1" fmla="*/ 0 h 80"/>
                  <a:gd name="T2" fmla="*/ 5 w 239"/>
                  <a:gd name="T3" fmla="*/ 13 h 80"/>
                  <a:gd name="T4" fmla="*/ 1 w 239"/>
                  <a:gd name="T5" fmla="*/ 13 h 80"/>
                  <a:gd name="T6" fmla="*/ 0 w 239"/>
                  <a:gd name="T7" fmla="*/ 13 h 80"/>
                  <a:gd name="T8" fmla="*/ 38 w 239"/>
                  <a:gd name="T9" fmla="*/ 26 h 80"/>
                  <a:gd name="T10" fmla="*/ 78 w 239"/>
                  <a:gd name="T11" fmla="*/ 12 h 80"/>
                  <a:gd name="T12" fmla="*/ 41 w 239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9" h="80">
                    <a:moveTo>
                      <a:pt x="128" y="0"/>
                    </a:moveTo>
                    <a:cubicBezTo>
                      <a:pt x="15" y="39"/>
                      <a:pt x="15" y="39"/>
                      <a:pt x="15" y="39"/>
                    </a:cubicBezTo>
                    <a:cubicBezTo>
                      <a:pt x="11" y="40"/>
                      <a:pt x="7" y="41"/>
                      <a:pt x="4" y="41"/>
                    </a:cubicBezTo>
                    <a:cubicBezTo>
                      <a:pt x="2" y="41"/>
                      <a:pt x="1" y="41"/>
                      <a:pt x="0" y="40"/>
                    </a:cubicBezTo>
                    <a:cubicBezTo>
                      <a:pt x="116" y="80"/>
                      <a:pt x="116" y="80"/>
                      <a:pt x="116" y="80"/>
                    </a:cubicBezTo>
                    <a:cubicBezTo>
                      <a:pt x="239" y="38"/>
                      <a:pt x="239" y="38"/>
                      <a:pt x="239" y="38"/>
                    </a:cubicBezTo>
                    <a:cubicBezTo>
                      <a:pt x="128" y="0"/>
                      <a:pt x="128" y="0"/>
                      <a:pt x="128" y="0"/>
                    </a:cubicBezTo>
                  </a:path>
                </a:pathLst>
              </a:custGeom>
              <a:solidFill>
                <a:srgbClr val="BB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5" name="Freeform 197">
                <a:extLst>
                  <a:ext uri="{FF2B5EF4-FFF2-40B4-BE49-F238E27FC236}">
                    <a16:creationId xmlns:a16="http://schemas.microsoft.com/office/drawing/2014/main" id="{06A47FBD-7791-41CE-9078-96E86376B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6" y="2814"/>
                <a:ext cx="161" cy="54"/>
              </a:xfrm>
              <a:custGeom>
                <a:avLst/>
                <a:gdLst>
                  <a:gd name="T0" fmla="*/ 40 w 235"/>
                  <a:gd name="T1" fmla="*/ 0 h 79"/>
                  <a:gd name="T2" fmla="*/ 2 w 235"/>
                  <a:gd name="T3" fmla="*/ 12 h 79"/>
                  <a:gd name="T4" fmla="*/ 0 w 235"/>
                  <a:gd name="T5" fmla="*/ 13 h 79"/>
                  <a:gd name="T6" fmla="*/ 36 w 235"/>
                  <a:gd name="T7" fmla="*/ 25 h 79"/>
                  <a:gd name="T8" fmla="*/ 75 w 235"/>
                  <a:gd name="T9" fmla="*/ 12 h 79"/>
                  <a:gd name="T10" fmla="*/ 75 w 235"/>
                  <a:gd name="T11" fmla="*/ 12 h 79"/>
                  <a:gd name="T12" fmla="*/ 40 w 235"/>
                  <a:gd name="T13" fmla="*/ 0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5" h="79">
                    <a:moveTo>
                      <a:pt x="124" y="0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4" y="40"/>
                      <a:pt x="2" y="41"/>
                      <a:pt x="0" y="41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233" y="38"/>
                      <a:pt x="233" y="38"/>
                      <a:pt x="233" y="38"/>
                    </a:cubicBezTo>
                    <a:cubicBezTo>
                      <a:pt x="234" y="38"/>
                      <a:pt x="235" y="38"/>
                      <a:pt x="235" y="37"/>
                    </a:cubicBezTo>
                    <a:cubicBezTo>
                      <a:pt x="124" y="0"/>
                      <a:pt x="124" y="0"/>
                      <a:pt x="124" y="0"/>
                    </a:cubicBezTo>
                  </a:path>
                </a:pathLst>
              </a:custGeom>
              <a:solidFill>
                <a:srgbClr val="BB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6" name="Freeform 198">
                <a:extLst>
                  <a:ext uri="{FF2B5EF4-FFF2-40B4-BE49-F238E27FC236}">
                    <a16:creationId xmlns:a16="http://schemas.microsoft.com/office/drawing/2014/main" id="{D72768F6-088A-4BC1-80D7-BAB42F668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6" y="2926"/>
                <a:ext cx="159" cy="54"/>
              </a:xfrm>
              <a:custGeom>
                <a:avLst/>
                <a:gdLst>
                  <a:gd name="T0" fmla="*/ 40 w 232"/>
                  <a:gd name="T1" fmla="*/ 0 h 78"/>
                  <a:gd name="T2" fmla="*/ 2 w 232"/>
                  <a:gd name="T3" fmla="*/ 13 h 78"/>
                  <a:gd name="T4" fmla="*/ 0 w 232"/>
                  <a:gd name="T5" fmla="*/ 13 h 78"/>
                  <a:gd name="T6" fmla="*/ 35 w 232"/>
                  <a:gd name="T7" fmla="*/ 26 h 78"/>
                  <a:gd name="T8" fmla="*/ 75 w 232"/>
                  <a:gd name="T9" fmla="*/ 12 h 78"/>
                  <a:gd name="T10" fmla="*/ 40 w 232"/>
                  <a:gd name="T11" fmla="*/ 0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2" h="78">
                    <a:moveTo>
                      <a:pt x="124" y="0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4" y="40"/>
                      <a:pt x="2" y="41"/>
                      <a:pt x="0" y="41"/>
                    </a:cubicBezTo>
                    <a:cubicBezTo>
                      <a:pt x="109" y="78"/>
                      <a:pt x="109" y="78"/>
                      <a:pt x="109" y="78"/>
                    </a:cubicBezTo>
                    <a:cubicBezTo>
                      <a:pt x="232" y="36"/>
                      <a:pt x="232" y="36"/>
                      <a:pt x="232" y="36"/>
                    </a:cubicBezTo>
                    <a:cubicBezTo>
                      <a:pt x="124" y="0"/>
                      <a:pt x="124" y="0"/>
                      <a:pt x="124" y="0"/>
                    </a:cubicBezTo>
                  </a:path>
                </a:pathLst>
              </a:custGeom>
              <a:solidFill>
                <a:srgbClr val="BB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7" name="Freeform 199">
                <a:extLst>
                  <a:ext uri="{FF2B5EF4-FFF2-40B4-BE49-F238E27FC236}">
                    <a16:creationId xmlns:a16="http://schemas.microsoft.com/office/drawing/2014/main" id="{3E06D1D9-6198-4313-892D-12C37950D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3040"/>
                <a:ext cx="164" cy="28"/>
              </a:xfrm>
              <a:custGeom>
                <a:avLst/>
                <a:gdLst>
                  <a:gd name="T0" fmla="*/ 38 w 239"/>
                  <a:gd name="T1" fmla="*/ 0 h 41"/>
                  <a:gd name="T2" fmla="*/ 1 w 239"/>
                  <a:gd name="T3" fmla="*/ 12 h 41"/>
                  <a:gd name="T4" fmla="*/ 0 w 239"/>
                  <a:gd name="T5" fmla="*/ 12 h 41"/>
                  <a:gd name="T6" fmla="*/ 75 w 239"/>
                  <a:gd name="T7" fmla="*/ 12 h 41"/>
                  <a:gd name="T8" fmla="*/ 78 w 239"/>
                  <a:gd name="T9" fmla="*/ 13 h 41"/>
                  <a:gd name="T10" fmla="*/ 38 w 239"/>
                  <a:gd name="T11" fmla="*/ 0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9" h="41">
                    <a:moveTo>
                      <a:pt x="119" y="0"/>
                    </a:moveTo>
                    <a:cubicBezTo>
                      <a:pt x="3" y="40"/>
                      <a:pt x="3" y="40"/>
                      <a:pt x="3" y="40"/>
                    </a:cubicBezTo>
                    <a:cubicBezTo>
                      <a:pt x="2" y="40"/>
                      <a:pt x="1" y="40"/>
                      <a:pt x="0" y="40"/>
                    </a:cubicBezTo>
                    <a:cubicBezTo>
                      <a:pt x="233" y="40"/>
                      <a:pt x="233" y="40"/>
                      <a:pt x="233" y="40"/>
                    </a:cubicBezTo>
                    <a:cubicBezTo>
                      <a:pt x="235" y="40"/>
                      <a:pt x="237" y="41"/>
                      <a:pt x="239" y="41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rgbClr val="BB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8" name="Freeform 200">
                <a:extLst>
                  <a:ext uri="{FF2B5EF4-FFF2-40B4-BE49-F238E27FC236}">
                    <a16:creationId xmlns:a16="http://schemas.microsoft.com/office/drawing/2014/main" id="{58C69DA4-2B04-4F93-A282-FFEB87B70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1772"/>
                <a:ext cx="218" cy="114"/>
              </a:xfrm>
              <a:custGeom>
                <a:avLst/>
                <a:gdLst>
                  <a:gd name="T0" fmla="*/ 101 w 318"/>
                  <a:gd name="T1" fmla="*/ 44 h 166"/>
                  <a:gd name="T2" fmla="*/ 101 w 318"/>
                  <a:gd name="T3" fmla="*/ 44 h 166"/>
                  <a:gd name="T4" fmla="*/ 90 w 318"/>
                  <a:gd name="T5" fmla="*/ 54 h 166"/>
                  <a:gd name="T6" fmla="*/ 86 w 318"/>
                  <a:gd name="T7" fmla="*/ 52 h 166"/>
                  <a:gd name="T8" fmla="*/ 9 w 318"/>
                  <a:gd name="T9" fmla="*/ 26 h 166"/>
                  <a:gd name="T10" fmla="*/ 1 w 318"/>
                  <a:gd name="T11" fmla="*/ 14 h 166"/>
                  <a:gd name="T12" fmla="*/ 1 w 318"/>
                  <a:gd name="T13" fmla="*/ 10 h 166"/>
                  <a:gd name="T14" fmla="*/ 12 w 318"/>
                  <a:gd name="T15" fmla="*/ 1 h 166"/>
                  <a:gd name="T16" fmla="*/ 16 w 318"/>
                  <a:gd name="T17" fmla="*/ 1 h 166"/>
                  <a:gd name="T18" fmla="*/ 93 w 318"/>
                  <a:gd name="T19" fmla="*/ 28 h 166"/>
                  <a:gd name="T20" fmla="*/ 102 w 318"/>
                  <a:gd name="T21" fmla="*/ 40 h 166"/>
                  <a:gd name="T22" fmla="*/ 101 w 318"/>
                  <a:gd name="T23" fmla="*/ 44 h 166"/>
                  <a:gd name="T24" fmla="*/ 101 w 318"/>
                  <a:gd name="T25" fmla="*/ 44 h 166"/>
                  <a:gd name="T26" fmla="*/ 102 w 318"/>
                  <a:gd name="T27" fmla="*/ 44 h 166"/>
                  <a:gd name="T28" fmla="*/ 102 w 318"/>
                  <a:gd name="T29" fmla="*/ 40 h 166"/>
                  <a:gd name="T30" fmla="*/ 93 w 318"/>
                  <a:gd name="T31" fmla="*/ 27 h 166"/>
                  <a:gd name="T32" fmla="*/ 16 w 318"/>
                  <a:gd name="T33" fmla="*/ 1 h 166"/>
                  <a:gd name="T34" fmla="*/ 12 w 318"/>
                  <a:gd name="T35" fmla="*/ 0 h 166"/>
                  <a:gd name="T36" fmla="*/ 1 w 318"/>
                  <a:gd name="T37" fmla="*/ 10 h 166"/>
                  <a:gd name="T38" fmla="*/ 0 w 318"/>
                  <a:gd name="T39" fmla="*/ 14 h 166"/>
                  <a:gd name="T40" fmla="*/ 9 w 318"/>
                  <a:gd name="T41" fmla="*/ 26 h 166"/>
                  <a:gd name="T42" fmla="*/ 86 w 318"/>
                  <a:gd name="T43" fmla="*/ 54 h 166"/>
                  <a:gd name="T44" fmla="*/ 90 w 318"/>
                  <a:gd name="T45" fmla="*/ 54 h 166"/>
                  <a:gd name="T46" fmla="*/ 102 w 318"/>
                  <a:gd name="T47" fmla="*/ 44 h 166"/>
                  <a:gd name="T48" fmla="*/ 101 w 318"/>
                  <a:gd name="T49" fmla="*/ 44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8" h="166">
                    <a:moveTo>
                      <a:pt x="315" y="136"/>
                    </a:moveTo>
                    <a:cubicBezTo>
                      <a:pt x="314" y="136"/>
                      <a:pt x="314" y="136"/>
                      <a:pt x="314" y="136"/>
                    </a:cubicBezTo>
                    <a:cubicBezTo>
                      <a:pt x="310" y="153"/>
                      <a:pt x="295" y="164"/>
                      <a:pt x="280" y="164"/>
                    </a:cubicBezTo>
                    <a:cubicBezTo>
                      <a:pt x="276" y="164"/>
                      <a:pt x="273" y="164"/>
                      <a:pt x="269" y="162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2"/>
                      <a:pt x="48" y="4"/>
                    </a:cubicBezTo>
                    <a:cubicBezTo>
                      <a:pt x="290" y="86"/>
                      <a:pt x="290" y="86"/>
                      <a:pt x="290" y="86"/>
                    </a:cubicBezTo>
                    <a:cubicBezTo>
                      <a:pt x="306" y="91"/>
                      <a:pt x="316" y="107"/>
                      <a:pt x="316" y="124"/>
                    </a:cubicBezTo>
                    <a:cubicBezTo>
                      <a:pt x="316" y="128"/>
                      <a:pt x="315" y="132"/>
                      <a:pt x="314" y="136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7" y="132"/>
                      <a:pt x="318" y="128"/>
                      <a:pt x="318" y="124"/>
                    </a:cubicBezTo>
                    <a:cubicBezTo>
                      <a:pt x="318" y="106"/>
                      <a:pt x="307" y="90"/>
                      <a:pt x="291" y="84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0"/>
                      <a:pt x="41" y="0"/>
                      <a:pt x="38" y="0"/>
                    </a:cubicBezTo>
                    <a:cubicBezTo>
                      <a:pt x="21" y="0"/>
                      <a:pt x="6" y="12"/>
                      <a:pt x="1" y="30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6"/>
                      <a:pt x="27" y="82"/>
                    </a:cubicBezTo>
                    <a:cubicBezTo>
                      <a:pt x="269" y="164"/>
                      <a:pt x="269" y="164"/>
                      <a:pt x="269" y="164"/>
                    </a:cubicBezTo>
                    <a:cubicBezTo>
                      <a:pt x="272" y="165"/>
                      <a:pt x="276" y="166"/>
                      <a:pt x="280" y="166"/>
                    </a:cubicBezTo>
                    <a:cubicBezTo>
                      <a:pt x="296" y="166"/>
                      <a:pt x="311" y="154"/>
                      <a:pt x="316" y="136"/>
                    </a:cubicBezTo>
                    <a:cubicBezTo>
                      <a:pt x="315" y="136"/>
                      <a:pt x="315" y="136"/>
                      <a:pt x="315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9" name="Freeform 201">
                <a:extLst>
                  <a:ext uri="{FF2B5EF4-FFF2-40B4-BE49-F238E27FC236}">
                    <a16:creationId xmlns:a16="http://schemas.microsoft.com/office/drawing/2014/main" id="{B731F749-3FBA-47CA-93D5-9ED71A926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1887"/>
                <a:ext cx="218" cy="113"/>
              </a:xfrm>
              <a:custGeom>
                <a:avLst/>
                <a:gdLst>
                  <a:gd name="T0" fmla="*/ 101 w 318"/>
                  <a:gd name="T1" fmla="*/ 43 h 166"/>
                  <a:gd name="T2" fmla="*/ 101 w 318"/>
                  <a:gd name="T3" fmla="*/ 43 h 166"/>
                  <a:gd name="T4" fmla="*/ 90 w 318"/>
                  <a:gd name="T5" fmla="*/ 52 h 166"/>
                  <a:gd name="T6" fmla="*/ 86 w 318"/>
                  <a:gd name="T7" fmla="*/ 51 h 166"/>
                  <a:gd name="T8" fmla="*/ 9 w 318"/>
                  <a:gd name="T9" fmla="*/ 25 h 166"/>
                  <a:gd name="T10" fmla="*/ 1 w 318"/>
                  <a:gd name="T11" fmla="*/ 14 h 166"/>
                  <a:gd name="T12" fmla="*/ 1 w 318"/>
                  <a:gd name="T13" fmla="*/ 10 h 166"/>
                  <a:gd name="T14" fmla="*/ 12 w 318"/>
                  <a:gd name="T15" fmla="*/ 1 h 166"/>
                  <a:gd name="T16" fmla="*/ 16 w 318"/>
                  <a:gd name="T17" fmla="*/ 1 h 166"/>
                  <a:gd name="T18" fmla="*/ 93 w 318"/>
                  <a:gd name="T19" fmla="*/ 27 h 166"/>
                  <a:gd name="T20" fmla="*/ 102 w 318"/>
                  <a:gd name="T21" fmla="*/ 39 h 166"/>
                  <a:gd name="T22" fmla="*/ 101 w 318"/>
                  <a:gd name="T23" fmla="*/ 43 h 166"/>
                  <a:gd name="T24" fmla="*/ 101 w 318"/>
                  <a:gd name="T25" fmla="*/ 43 h 166"/>
                  <a:gd name="T26" fmla="*/ 102 w 318"/>
                  <a:gd name="T27" fmla="*/ 43 h 166"/>
                  <a:gd name="T28" fmla="*/ 102 w 318"/>
                  <a:gd name="T29" fmla="*/ 39 h 166"/>
                  <a:gd name="T30" fmla="*/ 93 w 318"/>
                  <a:gd name="T31" fmla="*/ 27 h 166"/>
                  <a:gd name="T32" fmla="*/ 16 w 318"/>
                  <a:gd name="T33" fmla="*/ 1 h 166"/>
                  <a:gd name="T34" fmla="*/ 12 w 318"/>
                  <a:gd name="T35" fmla="*/ 0 h 166"/>
                  <a:gd name="T36" fmla="*/ 1 w 318"/>
                  <a:gd name="T37" fmla="*/ 10 h 166"/>
                  <a:gd name="T38" fmla="*/ 0 w 318"/>
                  <a:gd name="T39" fmla="*/ 14 h 166"/>
                  <a:gd name="T40" fmla="*/ 9 w 318"/>
                  <a:gd name="T41" fmla="*/ 26 h 166"/>
                  <a:gd name="T42" fmla="*/ 86 w 318"/>
                  <a:gd name="T43" fmla="*/ 52 h 166"/>
                  <a:gd name="T44" fmla="*/ 90 w 318"/>
                  <a:gd name="T45" fmla="*/ 52 h 166"/>
                  <a:gd name="T46" fmla="*/ 102 w 318"/>
                  <a:gd name="T47" fmla="*/ 43 h 166"/>
                  <a:gd name="T48" fmla="*/ 101 w 318"/>
                  <a:gd name="T49" fmla="*/ 43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8" h="166">
                    <a:moveTo>
                      <a:pt x="315" y="136"/>
                    </a:moveTo>
                    <a:cubicBezTo>
                      <a:pt x="314" y="136"/>
                      <a:pt x="314" y="136"/>
                      <a:pt x="314" y="136"/>
                    </a:cubicBezTo>
                    <a:cubicBezTo>
                      <a:pt x="310" y="153"/>
                      <a:pt x="295" y="164"/>
                      <a:pt x="280" y="164"/>
                    </a:cubicBezTo>
                    <a:cubicBezTo>
                      <a:pt x="276" y="164"/>
                      <a:pt x="273" y="163"/>
                      <a:pt x="269" y="162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2"/>
                      <a:pt x="48" y="4"/>
                    </a:cubicBezTo>
                    <a:cubicBezTo>
                      <a:pt x="290" y="86"/>
                      <a:pt x="290" y="86"/>
                      <a:pt x="290" y="86"/>
                    </a:cubicBezTo>
                    <a:cubicBezTo>
                      <a:pt x="306" y="91"/>
                      <a:pt x="316" y="107"/>
                      <a:pt x="316" y="124"/>
                    </a:cubicBezTo>
                    <a:cubicBezTo>
                      <a:pt x="316" y="128"/>
                      <a:pt x="315" y="132"/>
                      <a:pt x="314" y="136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7" y="132"/>
                      <a:pt x="318" y="128"/>
                      <a:pt x="318" y="124"/>
                    </a:cubicBezTo>
                    <a:cubicBezTo>
                      <a:pt x="318" y="106"/>
                      <a:pt x="307" y="89"/>
                      <a:pt x="291" y="84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0"/>
                      <a:pt x="41" y="0"/>
                      <a:pt x="38" y="0"/>
                    </a:cubicBezTo>
                    <a:cubicBezTo>
                      <a:pt x="21" y="0"/>
                      <a:pt x="6" y="12"/>
                      <a:pt x="1" y="30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6"/>
                      <a:pt x="27" y="82"/>
                    </a:cubicBezTo>
                    <a:cubicBezTo>
                      <a:pt x="269" y="164"/>
                      <a:pt x="269" y="164"/>
                      <a:pt x="269" y="164"/>
                    </a:cubicBezTo>
                    <a:cubicBezTo>
                      <a:pt x="272" y="165"/>
                      <a:pt x="276" y="166"/>
                      <a:pt x="280" y="166"/>
                    </a:cubicBezTo>
                    <a:cubicBezTo>
                      <a:pt x="296" y="166"/>
                      <a:pt x="311" y="154"/>
                      <a:pt x="316" y="136"/>
                    </a:cubicBezTo>
                    <a:cubicBezTo>
                      <a:pt x="315" y="136"/>
                      <a:pt x="315" y="136"/>
                      <a:pt x="315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0" name="Freeform 202">
                <a:extLst>
                  <a:ext uri="{FF2B5EF4-FFF2-40B4-BE49-F238E27FC236}">
                    <a16:creationId xmlns:a16="http://schemas.microsoft.com/office/drawing/2014/main" id="{8D4F3C59-C061-4653-AE7E-84DB86517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1998"/>
                <a:ext cx="218" cy="114"/>
              </a:xfrm>
              <a:custGeom>
                <a:avLst/>
                <a:gdLst>
                  <a:gd name="T0" fmla="*/ 101 w 318"/>
                  <a:gd name="T1" fmla="*/ 44 h 166"/>
                  <a:gd name="T2" fmla="*/ 101 w 318"/>
                  <a:gd name="T3" fmla="*/ 44 h 166"/>
                  <a:gd name="T4" fmla="*/ 90 w 318"/>
                  <a:gd name="T5" fmla="*/ 54 h 166"/>
                  <a:gd name="T6" fmla="*/ 86 w 318"/>
                  <a:gd name="T7" fmla="*/ 52 h 166"/>
                  <a:gd name="T8" fmla="*/ 9 w 318"/>
                  <a:gd name="T9" fmla="*/ 26 h 166"/>
                  <a:gd name="T10" fmla="*/ 1 w 318"/>
                  <a:gd name="T11" fmla="*/ 14 h 166"/>
                  <a:gd name="T12" fmla="*/ 1 w 318"/>
                  <a:gd name="T13" fmla="*/ 10 h 166"/>
                  <a:gd name="T14" fmla="*/ 12 w 318"/>
                  <a:gd name="T15" fmla="*/ 1 h 166"/>
                  <a:gd name="T16" fmla="*/ 16 w 318"/>
                  <a:gd name="T17" fmla="*/ 1 h 166"/>
                  <a:gd name="T18" fmla="*/ 93 w 318"/>
                  <a:gd name="T19" fmla="*/ 28 h 166"/>
                  <a:gd name="T20" fmla="*/ 102 w 318"/>
                  <a:gd name="T21" fmla="*/ 40 h 166"/>
                  <a:gd name="T22" fmla="*/ 101 w 318"/>
                  <a:gd name="T23" fmla="*/ 44 h 166"/>
                  <a:gd name="T24" fmla="*/ 101 w 318"/>
                  <a:gd name="T25" fmla="*/ 44 h 166"/>
                  <a:gd name="T26" fmla="*/ 102 w 318"/>
                  <a:gd name="T27" fmla="*/ 44 h 166"/>
                  <a:gd name="T28" fmla="*/ 102 w 318"/>
                  <a:gd name="T29" fmla="*/ 40 h 166"/>
                  <a:gd name="T30" fmla="*/ 93 w 318"/>
                  <a:gd name="T31" fmla="*/ 27 h 166"/>
                  <a:gd name="T32" fmla="*/ 16 w 318"/>
                  <a:gd name="T33" fmla="*/ 1 h 166"/>
                  <a:gd name="T34" fmla="*/ 12 w 318"/>
                  <a:gd name="T35" fmla="*/ 0 h 166"/>
                  <a:gd name="T36" fmla="*/ 1 w 318"/>
                  <a:gd name="T37" fmla="*/ 10 h 166"/>
                  <a:gd name="T38" fmla="*/ 0 w 318"/>
                  <a:gd name="T39" fmla="*/ 14 h 166"/>
                  <a:gd name="T40" fmla="*/ 9 w 318"/>
                  <a:gd name="T41" fmla="*/ 26 h 166"/>
                  <a:gd name="T42" fmla="*/ 86 w 318"/>
                  <a:gd name="T43" fmla="*/ 54 h 166"/>
                  <a:gd name="T44" fmla="*/ 90 w 318"/>
                  <a:gd name="T45" fmla="*/ 54 h 166"/>
                  <a:gd name="T46" fmla="*/ 102 w 318"/>
                  <a:gd name="T47" fmla="*/ 44 h 166"/>
                  <a:gd name="T48" fmla="*/ 101 w 318"/>
                  <a:gd name="T49" fmla="*/ 44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8" h="166">
                    <a:moveTo>
                      <a:pt x="315" y="136"/>
                    </a:moveTo>
                    <a:cubicBezTo>
                      <a:pt x="314" y="136"/>
                      <a:pt x="314" y="136"/>
                      <a:pt x="314" y="136"/>
                    </a:cubicBezTo>
                    <a:cubicBezTo>
                      <a:pt x="310" y="153"/>
                      <a:pt x="295" y="164"/>
                      <a:pt x="280" y="164"/>
                    </a:cubicBezTo>
                    <a:cubicBezTo>
                      <a:pt x="276" y="164"/>
                      <a:pt x="273" y="163"/>
                      <a:pt x="269" y="162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2"/>
                      <a:pt x="48" y="3"/>
                    </a:cubicBezTo>
                    <a:cubicBezTo>
                      <a:pt x="290" y="86"/>
                      <a:pt x="290" y="86"/>
                      <a:pt x="290" y="86"/>
                    </a:cubicBezTo>
                    <a:cubicBezTo>
                      <a:pt x="306" y="91"/>
                      <a:pt x="316" y="107"/>
                      <a:pt x="316" y="124"/>
                    </a:cubicBezTo>
                    <a:cubicBezTo>
                      <a:pt x="316" y="128"/>
                      <a:pt x="315" y="132"/>
                      <a:pt x="314" y="136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7" y="132"/>
                      <a:pt x="318" y="128"/>
                      <a:pt x="318" y="124"/>
                    </a:cubicBezTo>
                    <a:cubicBezTo>
                      <a:pt x="318" y="106"/>
                      <a:pt x="307" y="89"/>
                      <a:pt x="291" y="84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0"/>
                      <a:pt x="41" y="0"/>
                      <a:pt x="38" y="0"/>
                    </a:cubicBezTo>
                    <a:cubicBezTo>
                      <a:pt x="21" y="0"/>
                      <a:pt x="6" y="11"/>
                      <a:pt x="1" y="29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6"/>
                      <a:pt x="27" y="82"/>
                    </a:cubicBezTo>
                    <a:cubicBezTo>
                      <a:pt x="269" y="164"/>
                      <a:pt x="269" y="164"/>
                      <a:pt x="269" y="164"/>
                    </a:cubicBezTo>
                    <a:cubicBezTo>
                      <a:pt x="272" y="165"/>
                      <a:pt x="276" y="166"/>
                      <a:pt x="280" y="166"/>
                    </a:cubicBezTo>
                    <a:cubicBezTo>
                      <a:pt x="296" y="166"/>
                      <a:pt x="311" y="154"/>
                      <a:pt x="316" y="136"/>
                    </a:cubicBezTo>
                    <a:cubicBezTo>
                      <a:pt x="315" y="136"/>
                      <a:pt x="315" y="136"/>
                      <a:pt x="315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1" name="Freeform 203">
                <a:extLst>
                  <a:ext uri="{FF2B5EF4-FFF2-40B4-BE49-F238E27FC236}">
                    <a16:creationId xmlns:a16="http://schemas.microsoft.com/office/drawing/2014/main" id="{E5F38A21-2F91-454E-8A0A-D06AD3035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113"/>
                <a:ext cx="218" cy="114"/>
              </a:xfrm>
              <a:custGeom>
                <a:avLst/>
                <a:gdLst>
                  <a:gd name="T0" fmla="*/ 101 w 318"/>
                  <a:gd name="T1" fmla="*/ 44 h 166"/>
                  <a:gd name="T2" fmla="*/ 101 w 318"/>
                  <a:gd name="T3" fmla="*/ 44 h 166"/>
                  <a:gd name="T4" fmla="*/ 90 w 318"/>
                  <a:gd name="T5" fmla="*/ 54 h 166"/>
                  <a:gd name="T6" fmla="*/ 86 w 318"/>
                  <a:gd name="T7" fmla="*/ 52 h 166"/>
                  <a:gd name="T8" fmla="*/ 9 w 318"/>
                  <a:gd name="T9" fmla="*/ 26 h 166"/>
                  <a:gd name="T10" fmla="*/ 1 w 318"/>
                  <a:gd name="T11" fmla="*/ 14 h 166"/>
                  <a:gd name="T12" fmla="*/ 1 w 318"/>
                  <a:gd name="T13" fmla="*/ 10 h 166"/>
                  <a:gd name="T14" fmla="*/ 12 w 318"/>
                  <a:gd name="T15" fmla="*/ 1 h 166"/>
                  <a:gd name="T16" fmla="*/ 16 w 318"/>
                  <a:gd name="T17" fmla="*/ 1 h 166"/>
                  <a:gd name="T18" fmla="*/ 93 w 318"/>
                  <a:gd name="T19" fmla="*/ 28 h 166"/>
                  <a:gd name="T20" fmla="*/ 102 w 318"/>
                  <a:gd name="T21" fmla="*/ 40 h 166"/>
                  <a:gd name="T22" fmla="*/ 101 w 318"/>
                  <a:gd name="T23" fmla="*/ 44 h 166"/>
                  <a:gd name="T24" fmla="*/ 101 w 318"/>
                  <a:gd name="T25" fmla="*/ 44 h 166"/>
                  <a:gd name="T26" fmla="*/ 102 w 318"/>
                  <a:gd name="T27" fmla="*/ 44 h 166"/>
                  <a:gd name="T28" fmla="*/ 102 w 318"/>
                  <a:gd name="T29" fmla="*/ 40 h 166"/>
                  <a:gd name="T30" fmla="*/ 93 w 318"/>
                  <a:gd name="T31" fmla="*/ 27 h 166"/>
                  <a:gd name="T32" fmla="*/ 16 w 318"/>
                  <a:gd name="T33" fmla="*/ 1 h 166"/>
                  <a:gd name="T34" fmla="*/ 12 w 318"/>
                  <a:gd name="T35" fmla="*/ 0 h 166"/>
                  <a:gd name="T36" fmla="*/ 1 w 318"/>
                  <a:gd name="T37" fmla="*/ 10 h 166"/>
                  <a:gd name="T38" fmla="*/ 0 w 318"/>
                  <a:gd name="T39" fmla="*/ 14 h 166"/>
                  <a:gd name="T40" fmla="*/ 9 w 318"/>
                  <a:gd name="T41" fmla="*/ 26 h 166"/>
                  <a:gd name="T42" fmla="*/ 86 w 318"/>
                  <a:gd name="T43" fmla="*/ 54 h 166"/>
                  <a:gd name="T44" fmla="*/ 90 w 318"/>
                  <a:gd name="T45" fmla="*/ 54 h 166"/>
                  <a:gd name="T46" fmla="*/ 102 w 318"/>
                  <a:gd name="T47" fmla="*/ 44 h 166"/>
                  <a:gd name="T48" fmla="*/ 101 w 318"/>
                  <a:gd name="T49" fmla="*/ 44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8" h="166">
                    <a:moveTo>
                      <a:pt x="315" y="136"/>
                    </a:moveTo>
                    <a:cubicBezTo>
                      <a:pt x="314" y="136"/>
                      <a:pt x="314" y="136"/>
                      <a:pt x="314" y="136"/>
                    </a:cubicBezTo>
                    <a:cubicBezTo>
                      <a:pt x="310" y="153"/>
                      <a:pt x="295" y="164"/>
                      <a:pt x="280" y="164"/>
                    </a:cubicBezTo>
                    <a:cubicBezTo>
                      <a:pt x="276" y="164"/>
                      <a:pt x="273" y="163"/>
                      <a:pt x="269" y="162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2"/>
                      <a:pt x="48" y="3"/>
                    </a:cubicBezTo>
                    <a:cubicBezTo>
                      <a:pt x="290" y="86"/>
                      <a:pt x="290" y="86"/>
                      <a:pt x="290" y="86"/>
                    </a:cubicBezTo>
                    <a:cubicBezTo>
                      <a:pt x="306" y="91"/>
                      <a:pt x="316" y="107"/>
                      <a:pt x="316" y="124"/>
                    </a:cubicBezTo>
                    <a:cubicBezTo>
                      <a:pt x="316" y="128"/>
                      <a:pt x="315" y="132"/>
                      <a:pt x="314" y="136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7" y="132"/>
                      <a:pt x="318" y="128"/>
                      <a:pt x="318" y="124"/>
                    </a:cubicBezTo>
                    <a:cubicBezTo>
                      <a:pt x="318" y="106"/>
                      <a:pt x="307" y="89"/>
                      <a:pt x="291" y="84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0"/>
                      <a:pt x="41" y="0"/>
                      <a:pt x="38" y="0"/>
                    </a:cubicBezTo>
                    <a:cubicBezTo>
                      <a:pt x="21" y="0"/>
                      <a:pt x="6" y="11"/>
                      <a:pt x="1" y="29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6"/>
                      <a:pt x="27" y="82"/>
                    </a:cubicBezTo>
                    <a:cubicBezTo>
                      <a:pt x="269" y="164"/>
                      <a:pt x="269" y="164"/>
                      <a:pt x="269" y="164"/>
                    </a:cubicBezTo>
                    <a:cubicBezTo>
                      <a:pt x="272" y="165"/>
                      <a:pt x="276" y="166"/>
                      <a:pt x="280" y="166"/>
                    </a:cubicBezTo>
                    <a:cubicBezTo>
                      <a:pt x="296" y="166"/>
                      <a:pt x="311" y="154"/>
                      <a:pt x="316" y="136"/>
                    </a:cubicBezTo>
                    <a:cubicBezTo>
                      <a:pt x="315" y="136"/>
                      <a:pt x="315" y="136"/>
                      <a:pt x="315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2" name="Freeform 204">
                <a:extLst>
                  <a:ext uri="{FF2B5EF4-FFF2-40B4-BE49-F238E27FC236}">
                    <a16:creationId xmlns:a16="http://schemas.microsoft.com/office/drawing/2014/main" id="{45BD4395-608C-45C7-B2B4-23009C0B9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222"/>
                <a:ext cx="218" cy="114"/>
              </a:xfrm>
              <a:custGeom>
                <a:avLst/>
                <a:gdLst>
                  <a:gd name="T0" fmla="*/ 101 w 318"/>
                  <a:gd name="T1" fmla="*/ 44 h 166"/>
                  <a:gd name="T2" fmla="*/ 101 w 318"/>
                  <a:gd name="T3" fmla="*/ 44 h 166"/>
                  <a:gd name="T4" fmla="*/ 90 w 318"/>
                  <a:gd name="T5" fmla="*/ 54 h 166"/>
                  <a:gd name="T6" fmla="*/ 86 w 318"/>
                  <a:gd name="T7" fmla="*/ 52 h 166"/>
                  <a:gd name="T8" fmla="*/ 9 w 318"/>
                  <a:gd name="T9" fmla="*/ 26 h 166"/>
                  <a:gd name="T10" fmla="*/ 1 w 318"/>
                  <a:gd name="T11" fmla="*/ 14 h 166"/>
                  <a:gd name="T12" fmla="*/ 1 w 318"/>
                  <a:gd name="T13" fmla="*/ 10 h 166"/>
                  <a:gd name="T14" fmla="*/ 12 w 318"/>
                  <a:gd name="T15" fmla="*/ 1 h 166"/>
                  <a:gd name="T16" fmla="*/ 16 w 318"/>
                  <a:gd name="T17" fmla="*/ 1 h 166"/>
                  <a:gd name="T18" fmla="*/ 93 w 318"/>
                  <a:gd name="T19" fmla="*/ 27 h 166"/>
                  <a:gd name="T20" fmla="*/ 102 w 318"/>
                  <a:gd name="T21" fmla="*/ 40 h 166"/>
                  <a:gd name="T22" fmla="*/ 101 w 318"/>
                  <a:gd name="T23" fmla="*/ 44 h 166"/>
                  <a:gd name="T24" fmla="*/ 101 w 318"/>
                  <a:gd name="T25" fmla="*/ 44 h 166"/>
                  <a:gd name="T26" fmla="*/ 102 w 318"/>
                  <a:gd name="T27" fmla="*/ 44 h 166"/>
                  <a:gd name="T28" fmla="*/ 102 w 318"/>
                  <a:gd name="T29" fmla="*/ 40 h 166"/>
                  <a:gd name="T30" fmla="*/ 93 w 318"/>
                  <a:gd name="T31" fmla="*/ 27 h 166"/>
                  <a:gd name="T32" fmla="*/ 16 w 318"/>
                  <a:gd name="T33" fmla="*/ 1 h 166"/>
                  <a:gd name="T34" fmla="*/ 12 w 318"/>
                  <a:gd name="T35" fmla="*/ 0 h 166"/>
                  <a:gd name="T36" fmla="*/ 1 w 318"/>
                  <a:gd name="T37" fmla="*/ 10 h 166"/>
                  <a:gd name="T38" fmla="*/ 0 w 318"/>
                  <a:gd name="T39" fmla="*/ 14 h 166"/>
                  <a:gd name="T40" fmla="*/ 9 w 318"/>
                  <a:gd name="T41" fmla="*/ 26 h 166"/>
                  <a:gd name="T42" fmla="*/ 86 w 318"/>
                  <a:gd name="T43" fmla="*/ 54 h 166"/>
                  <a:gd name="T44" fmla="*/ 90 w 318"/>
                  <a:gd name="T45" fmla="*/ 54 h 166"/>
                  <a:gd name="T46" fmla="*/ 102 w 318"/>
                  <a:gd name="T47" fmla="*/ 44 h 166"/>
                  <a:gd name="T48" fmla="*/ 101 w 318"/>
                  <a:gd name="T49" fmla="*/ 44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8" h="166">
                    <a:moveTo>
                      <a:pt x="315" y="136"/>
                    </a:moveTo>
                    <a:cubicBezTo>
                      <a:pt x="314" y="135"/>
                      <a:pt x="314" y="135"/>
                      <a:pt x="314" y="135"/>
                    </a:cubicBezTo>
                    <a:cubicBezTo>
                      <a:pt x="310" y="153"/>
                      <a:pt x="295" y="164"/>
                      <a:pt x="280" y="164"/>
                    </a:cubicBezTo>
                    <a:cubicBezTo>
                      <a:pt x="276" y="164"/>
                      <a:pt x="273" y="163"/>
                      <a:pt x="269" y="162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1"/>
                      <a:pt x="38" y="1"/>
                    </a:cubicBezTo>
                    <a:cubicBezTo>
                      <a:pt x="41" y="1"/>
                      <a:pt x="45" y="2"/>
                      <a:pt x="48" y="3"/>
                    </a:cubicBezTo>
                    <a:cubicBezTo>
                      <a:pt x="290" y="85"/>
                      <a:pt x="290" y="85"/>
                      <a:pt x="290" y="85"/>
                    </a:cubicBezTo>
                    <a:cubicBezTo>
                      <a:pt x="306" y="91"/>
                      <a:pt x="316" y="107"/>
                      <a:pt x="316" y="124"/>
                    </a:cubicBezTo>
                    <a:cubicBezTo>
                      <a:pt x="316" y="128"/>
                      <a:pt x="315" y="132"/>
                      <a:pt x="314" y="135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7" y="132"/>
                      <a:pt x="318" y="128"/>
                      <a:pt x="318" y="124"/>
                    </a:cubicBezTo>
                    <a:cubicBezTo>
                      <a:pt x="318" y="106"/>
                      <a:pt x="307" y="89"/>
                      <a:pt x="291" y="84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5" y="0"/>
                      <a:pt x="41" y="0"/>
                      <a:pt x="38" y="0"/>
                    </a:cubicBezTo>
                    <a:cubicBezTo>
                      <a:pt x="21" y="0"/>
                      <a:pt x="6" y="11"/>
                      <a:pt x="1" y="29"/>
                    </a:cubicBezTo>
                    <a:cubicBezTo>
                      <a:pt x="0" y="33"/>
                      <a:pt x="0" y="37"/>
                      <a:pt x="0" y="42"/>
                    </a:cubicBezTo>
                    <a:cubicBezTo>
                      <a:pt x="0" y="59"/>
                      <a:pt x="10" y="76"/>
                      <a:pt x="27" y="82"/>
                    </a:cubicBezTo>
                    <a:cubicBezTo>
                      <a:pt x="269" y="164"/>
                      <a:pt x="269" y="164"/>
                      <a:pt x="269" y="164"/>
                    </a:cubicBezTo>
                    <a:cubicBezTo>
                      <a:pt x="272" y="165"/>
                      <a:pt x="276" y="166"/>
                      <a:pt x="280" y="166"/>
                    </a:cubicBezTo>
                    <a:cubicBezTo>
                      <a:pt x="296" y="166"/>
                      <a:pt x="311" y="154"/>
                      <a:pt x="316" y="136"/>
                    </a:cubicBezTo>
                    <a:cubicBezTo>
                      <a:pt x="315" y="136"/>
                      <a:pt x="315" y="136"/>
                      <a:pt x="315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3" name="Freeform 205">
                <a:extLst>
                  <a:ext uri="{FF2B5EF4-FFF2-40B4-BE49-F238E27FC236}">
                    <a16:creationId xmlns:a16="http://schemas.microsoft.com/office/drawing/2014/main" id="{A4CD7E8C-49BF-49FB-BDFC-EAA0BFF27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337"/>
                <a:ext cx="218" cy="114"/>
              </a:xfrm>
              <a:custGeom>
                <a:avLst/>
                <a:gdLst>
                  <a:gd name="T0" fmla="*/ 101 w 318"/>
                  <a:gd name="T1" fmla="*/ 44 h 166"/>
                  <a:gd name="T2" fmla="*/ 101 w 318"/>
                  <a:gd name="T3" fmla="*/ 44 h 166"/>
                  <a:gd name="T4" fmla="*/ 90 w 318"/>
                  <a:gd name="T5" fmla="*/ 54 h 166"/>
                  <a:gd name="T6" fmla="*/ 86 w 318"/>
                  <a:gd name="T7" fmla="*/ 53 h 166"/>
                  <a:gd name="T8" fmla="*/ 9 w 318"/>
                  <a:gd name="T9" fmla="*/ 26 h 166"/>
                  <a:gd name="T10" fmla="*/ 1 w 318"/>
                  <a:gd name="T11" fmla="*/ 14 h 166"/>
                  <a:gd name="T12" fmla="*/ 1 w 318"/>
                  <a:gd name="T13" fmla="*/ 10 h 166"/>
                  <a:gd name="T14" fmla="*/ 12 w 318"/>
                  <a:gd name="T15" fmla="*/ 1 h 166"/>
                  <a:gd name="T16" fmla="*/ 16 w 318"/>
                  <a:gd name="T17" fmla="*/ 1 h 166"/>
                  <a:gd name="T18" fmla="*/ 93 w 318"/>
                  <a:gd name="T19" fmla="*/ 28 h 166"/>
                  <a:gd name="T20" fmla="*/ 102 w 318"/>
                  <a:gd name="T21" fmla="*/ 40 h 166"/>
                  <a:gd name="T22" fmla="*/ 101 w 318"/>
                  <a:gd name="T23" fmla="*/ 44 h 166"/>
                  <a:gd name="T24" fmla="*/ 101 w 318"/>
                  <a:gd name="T25" fmla="*/ 44 h 166"/>
                  <a:gd name="T26" fmla="*/ 102 w 318"/>
                  <a:gd name="T27" fmla="*/ 45 h 166"/>
                  <a:gd name="T28" fmla="*/ 102 w 318"/>
                  <a:gd name="T29" fmla="*/ 40 h 166"/>
                  <a:gd name="T30" fmla="*/ 93 w 318"/>
                  <a:gd name="T31" fmla="*/ 27 h 166"/>
                  <a:gd name="T32" fmla="*/ 16 w 318"/>
                  <a:gd name="T33" fmla="*/ 1 h 166"/>
                  <a:gd name="T34" fmla="*/ 12 w 318"/>
                  <a:gd name="T35" fmla="*/ 0 h 166"/>
                  <a:gd name="T36" fmla="*/ 1 w 318"/>
                  <a:gd name="T37" fmla="*/ 10 h 166"/>
                  <a:gd name="T38" fmla="*/ 0 w 318"/>
                  <a:gd name="T39" fmla="*/ 14 h 166"/>
                  <a:gd name="T40" fmla="*/ 9 w 318"/>
                  <a:gd name="T41" fmla="*/ 26 h 166"/>
                  <a:gd name="T42" fmla="*/ 86 w 318"/>
                  <a:gd name="T43" fmla="*/ 54 h 166"/>
                  <a:gd name="T44" fmla="*/ 90 w 318"/>
                  <a:gd name="T45" fmla="*/ 54 h 166"/>
                  <a:gd name="T46" fmla="*/ 102 w 318"/>
                  <a:gd name="T47" fmla="*/ 45 h 166"/>
                  <a:gd name="T48" fmla="*/ 101 w 318"/>
                  <a:gd name="T49" fmla="*/ 44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8" h="166">
                    <a:moveTo>
                      <a:pt x="315" y="136"/>
                    </a:moveTo>
                    <a:cubicBezTo>
                      <a:pt x="314" y="136"/>
                      <a:pt x="314" y="136"/>
                      <a:pt x="314" y="136"/>
                    </a:cubicBezTo>
                    <a:cubicBezTo>
                      <a:pt x="310" y="153"/>
                      <a:pt x="295" y="164"/>
                      <a:pt x="280" y="164"/>
                    </a:cubicBezTo>
                    <a:cubicBezTo>
                      <a:pt x="276" y="164"/>
                      <a:pt x="273" y="164"/>
                      <a:pt x="269" y="163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3"/>
                      <a:pt x="48" y="4"/>
                    </a:cubicBezTo>
                    <a:cubicBezTo>
                      <a:pt x="290" y="86"/>
                      <a:pt x="290" y="86"/>
                      <a:pt x="290" y="86"/>
                    </a:cubicBezTo>
                    <a:cubicBezTo>
                      <a:pt x="306" y="91"/>
                      <a:pt x="316" y="107"/>
                      <a:pt x="316" y="124"/>
                    </a:cubicBezTo>
                    <a:cubicBezTo>
                      <a:pt x="316" y="128"/>
                      <a:pt x="315" y="132"/>
                      <a:pt x="314" y="136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6" y="137"/>
                      <a:pt x="316" y="137"/>
                      <a:pt x="316" y="137"/>
                    </a:cubicBezTo>
                    <a:cubicBezTo>
                      <a:pt x="317" y="132"/>
                      <a:pt x="318" y="128"/>
                      <a:pt x="318" y="124"/>
                    </a:cubicBezTo>
                    <a:cubicBezTo>
                      <a:pt x="318" y="106"/>
                      <a:pt x="307" y="90"/>
                      <a:pt x="291" y="84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1"/>
                      <a:pt x="41" y="0"/>
                      <a:pt x="38" y="0"/>
                    </a:cubicBezTo>
                    <a:cubicBezTo>
                      <a:pt x="21" y="0"/>
                      <a:pt x="6" y="12"/>
                      <a:pt x="1" y="30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7"/>
                      <a:pt x="27" y="82"/>
                    </a:cubicBezTo>
                    <a:cubicBezTo>
                      <a:pt x="269" y="164"/>
                      <a:pt x="269" y="164"/>
                      <a:pt x="269" y="164"/>
                    </a:cubicBezTo>
                    <a:cubicBezTo>
                      <a:pt x="272" y="166"/>
                      <a:pt x="276" y="166"/>
                      <a:pt x="280" y="166"/>
                    </a:cubicBezTo>
                    <a:cubicBezTo>
                      <a:pt x="296" y="166"/>
                      <a:pt x="311" y="155"/>
                      <a:pt x="316" y="137"/>
                    </a:cubicBezTo>
                    <a:cubicBezTo>
                      <a:pt x="315" y="136"/>
                      <a:pt x="315" y="136"/>
                      <a:pt x="315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4" name="Freeform 206">
                <a:extLst>
                  <a:ext uri="{FF2B5EF4-FFF2-40B4-BE49-F238E27FC236}">
                    <a16:creationId xmlns:a16="http://schemas.microsoft.com/office/drawing/2014/main" id="{43844F10-BA7C-4F04-92A8-7CB282E49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447"/>
                <a:ext cx="218" cy="114"/>
              </a:xfrm>
              <a:custGeom>
                <a:avLst/>
                <a:gdLst>
                  <a:gd name="T0" fmla="*/ 101 w 318"/>
                  <a:gd name="T1" fmla="*/ 44 h 166"/>
                  <a:gd name="T2" fmla="*/ 101 w 318"/>
                  <a:gd name="T3" fmla="*/ 44 h 166"/>
                  <a:gd name="T4" fmla="*/ 90 w 318"/>
                  <a:gd name="T5" fmla="*/ 54 h 166"/>
                  <a:gd name="T6" fmla="*/ 86 w 318"/>
                  <a:gd name="T7" fmla="*/ 52 h 166"/>
                  <a:gd name="T8" fmla="*/ 9 w 318"/>
                  <a:gd name="T9" fmla="*/ 26 h 166"/>
                  <a:gd name="T10" fmla="*/ 1 w 318"/>
                  <a:gd name="T11" fmla="*/ 14 h 166"/>
                  <a:gd name="T12" fmla="*/ 1 w 318"/>
                  <a:gd name="T13" fmla="*/ 10 h 166"/>
                  <a:gd name="T14" fmla="*/ 12 w 318"/>
                  <a:gd name="T15" fmla="*/ 1 h 166"/>
                  <a:gd name="T16" fmla="*/ 16 w 318"/>
                  <a:gd name="T17" fmla="*/ 1 h 166"/>
                  <a:gd name="T18" fmla="*/ 93 w 318"/>
                  <a:gd name="T19" fmla="*/ 28 h 166"/>
                  <a:gd name="T20" fmla="*/ 102 w 318"/>
                  <a:gd name="T21" fmla="*/ 40 h 166"/>
                  <a:gd name="T22" fmla="*/ 101 w 318"/>
                  <a:gd name="T23" fmla="*/ 44 h 166"/>
                  <a:gd name="T24" fmla="*/ 101 w 318"/>
                  <a:gd name="T25" fmla="*/ 44 h 166"/>
                  <a:gd name="T26" fmla="*/ 102 w 318"/>
                  <a:gd name="T27" fmla="*/ 44 h 166"/>
                  <a:gd name="T28" fmla="*/ 102 w 318"/>
                  <a:gd name="T29" fmla="*/ 40 h 166"/>
                  <a:gd name="T30" fmla="*/ 93 w 318"/>
                  <a:gd name="T31" fmla="*/ 27 h 166"/>
                  <a:gd name="T32" fmla="*/ 16 w 318"/>
                  <a:gd name="T33" fmla="*/ 1 h 166"/>
                  <a:gd name="T34" fmla="*/ 12 w 318"/>
                  <a:gd name="T35" fmla="*/ 0 h 166"/>
                  <a:gd name="T36" fmla="*/ 1 w 318"/>
                  <a:gd name="T37" fmla="*/ 10 h 166"/>
                  <a:gd name="T38" fmla="*/ 0 w 318"/>
                  <a:gd name="T39" fmla="*/ 14 h 166"/>
                  <a:gd name="T40" fmla="*/ 9 w 318"/>
                  <a:gd name="T41" fmla="*/ 26 h 166"/>
                  <a:gd name="T42" fmla="*/ 86 w 318"/>
                  <a:gd name="T43" fmla="*/ 54 h 166"/>
                  <a:gd name="T44" fmla="*/ 90 w 318"/>
                  <a:gd name="T45" fmla="*/ 54 h 166"/>
                  <a:gd name="T46" fmla="*/ 102 w 318"/>
                  <a:gd name="T47" fmla="*/ 44 h 166"/>
                  <a:gd name="T48" fmla="*/ 101 w 318"/>
                  <a:gd name="T49" fmla="*/ 44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8" h="166">
                    <a:moveTo>
                      <a:pt x="315" y="136"/>
                    </a:moveTo>
                    <a:cubicBezTo>
                      <a:pt x="314" y="136"/>
                      <a:pt x="314" y="136"/>
                      <a:pt x="314" y="136"/>
                    </a:cubicBezTo>
                    <a:cubicBezTo>
                      <a:pt x="310" y="153"/>
                      <a:pt x="295" y="164"/>
                      <a:pt x="280" y="164"/>
                    </a:cubicBezTo>
                    <a:cubicBezTo>
                      <a:pt x="276" y="164"/>
                      <a:pt x="273" y="163"/>
                      <a:pt x="269" y="162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2"/>
                      <a:pt x="48" y="3"/>
                    </a:cubicBezTo>
                    <a:cubicBezTo>
                      <a:pt x="290" y="86"/>
                      <a:pt x="290" y="86"/>
                      <a:pt x="290" y="86"/>
                    </a:cubicBezTo>
                    <a:cubicBezTo>
                      <a:pt x="306" y="91"/>
                      <a:pt x="316" y="107"/>
                      <a:pt x="316" y="124"/>
                    </a:cubicBezTo>
                    <a:cubicBezTo>
                      <a:pt x="316" y="128"/>
                      <a:pt x="315" y="132"/>
                      <a:pt x="314" y="136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7" y="132"/>
                      <a:pt x="318" y="128"/>
                      <a:pt x="318" y="124"/>
                    </a:cubicBezTo>
                    <a:cubicBezTo>
                      <a:pt x="318" y="106"/>
                      <a:pt x="307" y="89"/>
                      <a:pt x="291" y="84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0"/>
                      <a:pt x="41" y="0"/>
                      <a:pt x="38" y="0"/>
                    </a:cubicBezTo>
                    <a:cubicBezTo>
                      <a:pt x="21" y="0"/>
                      <a:pt x="6" y="11"/>
                      <a:pt x="1" y="29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6"/>
                      <a:pt x="27" y="82"/>
                    </a:cubicBezTo>
                    <a:cubicBezTo>
                      <a:pt x="269" y="164"/>
                      <a:pt x="269" y="164"/>
                      <a:pt x="269" y="164"/>
                    </a:cubicBezTo>
                    <a:cubicBezTo>
                      <a:pt x="272" y="165"/>
                      <a:pt x="276" y="166"/>
                      <a:pt x="280" y="166"/>
                    </a:cubicBezTo>
                    <a:cubicBezTo>
                      <a:pt x="296" y="166"/>
                      <a:pt x="311" y="154"/>
                      <a:pt x="316" y="136"/>
                    </a:cubicBezTo>
                    <a:cubicBezTo>
                      <a:pt x="315" y="136"/>
                      <a:pt x="315" y="136"/>
                      <a:pt x="315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5" name="Freeform 207">
                <a:extLst>
                  <a:ext uri="{FF2B5EF4-FFF2-40B4-BE49-F238E27FC236}">
                    <a16:creationId xmlns:a16="http://schemas.microsoft.com/office/drawing/2014/main" id="{14479D6C-AE2F-449F-853D-D17C43384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560"/>
                <a:ext cx="218" cy="114"/>
              </a:xfrm>
              <a:custGeom>
                <a:avLst/>
                <a:gdLst>
                  <a:gd name="T0" fmla="*/ 101 w 318"/>
                  <a:gd name="T1" fmla="*/ 44 h 166"/>
                  <a:gd name="T2" fmla="*/ 101 w 318"/>
                  <a:gd name="T3" fmla="*/ 44 h 166"/>
                  <a:gd name="T4" fmla="*/ 90 w 318"/>
                  <a:gd name="T5" fmla="*/ 54 h 166"/>
                  <a:gd name="T6" fmla="*/ 86 w 318"/>
                  <a:gd name="T7" fmla="*/ 52 h 166"/>
                  <a:gd name="T8" fmla="*/ 9 w 318"/>
                  <a:gd name="T9" fmla="*/ 26 h 166"/>
                  <a:gd name="T10" fmla="*/ 1 w 318"/>
                  <a:gd name="T11" fmla="*/ 14 h 166"/>
                  <a:gd name="T12" fmla="*/ 1 w 318"/>
                  <a:gd name="T13" fmla="*/ 10 h 166"/>
                  <a:gd name="T14" fmla="*/ 12 w 318"/>
                  <a:gd name="T15" fmla="*/ 1 h 166"/>
                  <a:gd name="T16" fmla="*/ 16 w 318"/>
                  <a:gd name="T17" fmla="*/ 1 h 166"/>
                  <a:gd name="T18" fmla="*/ 93 w 318"/>
                  <a:gd name="T19" fmla="*/ 28 h 166"/>
                  <a:gd name="T20" fmla="*/ 102 w 318"/>
                  <a:gd name="T21" fmla="*/ 40 h 166"/>
                  <a:gd name="T22" fmla="*/ 101 w 318"/>
                  <a:gd name="T23" fmla="*/ 44 h 166"/>
                  <a:gd name="T24" fmla="*/ 101 w 318"/>
                  <a:gd name="T25" fmla="*/ 44 h 166"/>
                  <a:gd name="T26" fmla="*/ 102 w 318"/>
                  <a:gd name="T27" fmla="*/ 44 h 166"/>
                  <a:gd name="T28" fmla="*/ 102 w 318"/>
                  <a:gd name="T29" fmla="*/ 40 h 166"/>
                  <a:gd name="T30" fmla="*/ 93 w 318"/>
                  <a:gd name="T31" fmla="*/ 27 h 166"/>
                  <a:gd name="T32" fmla="*/ 16 w 318"/>
                  <a:gd name="T33" fmla="*/ 1 h 166"/>
                  <a:gd name="T34" fmla="*/ 12 w 318"/>
                  <a:gd name="T35" fmla="*/ 0 h 166"/>
                  <a:gd name="T36" fmla="*/ 1 w 318"/>
                  <a:gd name="T37" fmla="*/ 10 h 166"/>
                  <a:gd name="T38" fmla="*/ 0 w 318"/>
                  <a:gd name="T39" fmla="*/ 14 h 166"/>
                  <a:gd name="T40" fmla="*/ 9 w 318"/>
                  <a:gd name="T41" fmla="*/ 26 h 166"/>
                  <a:gd name="T42" fmla="*/ 86 w 318"/>
                  <a:gd name="T43" fmla="*/ 54 h 166"/>
                  <a:gd name="T44" fmla="*/ 90 w 318"/>
                  <a:gd name="T45" fmla="*/ 54 h 166"/>
                  <a:gd name="T46" fmla="*/ 102 w 318"/>
                  <a:gd name="T47" fmla="*/ 44 h 166"/>
                  <a:gd name="T48" fmla="*/ 101 w 318"/>
                  <a:gd name="T49" fmla="*/ 44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8" h="166">
                    <a:moveTo>
                      <a:pt x="315" y="136"/>
                    </a:moveTo>
                    <a:cubicBezTo>
                      <a:pt x="314" y="136"/>
                      <a:pt x="314" y="136"/>
                      <a:pt x="314" y="136"/>
                    </a:cubicBezTo>
                    <a:cubicBezTo>
                      <a:pt x="310" y="153"/>
                      <a:pt x="295" y="164"/>
                      <a:pt x="280" y="164"/>
                    </a:cubicBezTo>
                    <a:cubicBezTo>
                      <a:pt x="276" y="164"/>
                      <a:pt x="273" y="163"/>
                      <a:pt x="269" y="162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2"/>
                      <a:pt x="48" y="3"/>
                    </a:cubicBezTo>
                    <a:cubicBezTo>
                      <a:pt x="290" y="86"/>
                      <a:pt x="290" y="86"/>
                      <a:pt x="290" y="86"/>
                    </a:cubicBezTo>
                    <a:cubicBezTo>
                      <a:pt x="306" y="91"/>
                      <a:pt x="316" y="107"/>
                      <a:pt x="316" y="124"/>
                    </a:cubicBezTo>
                    <a:cubicBezTo>
                      <a:pt x="316" y="128"/>
                      <a:pt x="315" y="132"/>
                      <a:pt x="314" y="136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7" y="132"/>
                      <a:pt x="318" y="128"/>
                      <a:pt x="318" y="124"/>
                    </a:cubicBezTo>
                    <a:cubicBezTo>
                      <a:pt x="318" y="106"/>
                      <a:pt x="307" y="89"/>
                      <a:pt x="291" y="84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0"/>
                      <a:pt x="41" y="0"/>
                      <a:pt x="38" y="0"/>
                    </a:cubicBezTo>
                    <a:cubicBezTo>
                      <a:pt x="21" y="0"/>
                      <a:pt x="6" y="11"/>
                      <a:pt x="1" y="29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6"/>
                      <a:pt x="27" y="82"/>
                    </a:cubicBezTo>
                    <a:cubicBezTo>
                      <a:pt x="269" y="164"/>
                      <a:pt x="269" y="164"/>
                      <a:pt x="269" y="164"/>
                    </a:cubicBezTo>
                    <a:cubicBezTo>
                      <a:pt x="272" y="165"/>
                      <a:pt x="276" y="166"/>
                      <a:pt x="280" y="166"/>
                    </a:cubicBezTo>
                    <a:cubicBezTo>
                      <a:pt x="296" y="166"/>
                      <a:pt x="311" y="154"/>
                      <a:pt x="316" y="136"/>
                    </a:cubicBezTo>
                    <a:cubicBezTo>
                      <a:pt x="315" y="136"/>
                      <a:pt x="315" y="136"/>
                      <a:pt x="315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6" name="Freeform 208">
                <a:extLst>
                  <a:ext uri="{FF2B5EF4-FFF2-40B4-BE49-F238E27FC236}">
                    <a16:creationId xmlns:a16="http://schemas.microsoft.com/office/drawing/2014/main" id="{B3BE44DE-9391-4018-A329-ADD43EEF3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2673"/>
                <a:ext cx="219" cy="114"/>
              </a:xfrm>
              <a:custGeom>
                <a:avLst/>
                <a:gdLst>
                  <a:gd name="T0" fmla="*/ 103 w 318"/>
                  <a:gd name="T1" fmla="*/ 44 h 166"/>
                  <a:gd name="T2" fmla="*/ 103 w 318"/>
                  <a:gd name="T3" fmla="*/ 44 h 166"/>
                  <a:gd name="T4" fmla="*/ 92 w 318"/>
                  <a:gd name="T5" fmla="*/ 54 h 166"/>
                  <a:gd name="T6" fmla="*/ 87 w 318"/>
                  <a:gd name="T7" fmla="*/ 53 h 166"/>
                  <a:gd name="T8" fmla="*/ 9 w 318"/>
                  <a:gd name="T9" fmla="*/ 26 h 166"/>
                  <a:gd name="T10" fmla="*/ 1 w 318"/>
                  <a:gd name="T11" fmla="*/ 14 h 166"/>
                  <a:gd name="T12" fmla="*/ 1 w 318"/>
                  <a:gd name="T13" fmla="*/ 10 h 166"/>
                  <a:gd name="T14" fmla="*/ 12 w 318"/>
                  <a:gd name="T15" fmla="*/ 1 h 166"/>
                  <a:gd name="T16" fmla="*/ 16 w 318"/>
                  <a:gd name="T17" fmla="*/ 1 h 166"/>
                  <a:gd name="T18" fmla="*/ 95 w 318"/>
                  <a:gd name="T19" fmla="*/ 28 h 166"/>
                  <a:gd name="T20" fmla="*/ 103 w 318"/>
                  <a:gd name="T21" fmla="*/ 40 h 166"/>
                  <a:gd name="T22" fmla="*/ 103 w 318"/>
                  <a:gd name="T23" fmla="*/ 44 h 166"/>
                  <a:gd name="T24" fmla="*/ 103 w 318"/>
                  <a:gd name="T25" fmla="*/ 44 h 166"/>
                  <a:gd name="T26" fmla="*/ 103 w 318"/>
                  <a:gd name="T27" fmla="*/ 45 h 166"/>
                  <a:gd name="T28" fmla="*/ 104 w 318"/>
                  <a:gd name="T29" fmla="*/ 40 h 166"/>
                  <a:gd name="T30" fmla="*/ 95 w 318"/>
                  <a:gd name="T31" fmla="*/ 27 h 166"/>
                  <a:gd name="T32" fmla="*/ 16 w 318"/>
                  <a:gd name="T33" fmla="*/ 1 h 166"/>
                  <a:gd name="T34" fmla="*/ 12 w 318"/>
                  <a:gd name="T35" fmla="*/ 0 h 166"/>
                  <a:gd name="T36" fmla="*/ 1 w 318"/>
                  <a:gd name="T37" fmla="*/ 10 h 166"/>
                  <a:gd name="T38" fmla="*/ 0 w 318"/>
                  <a:gd name="T39" fmla="*/ 14 h 166"/>
                  <a:gd name="T40" fmla="*/ 9 w 318"/>
                  <a:gd name="T41" fmla="*/ 26 h 166"/>
                  <a:gd name="T42" fmla="*/ 87 w 318"/>
                  <a:gd name="T43" fmla="*/ 54 h 166"/>
                  <a:gd name="T44" fmla="*/ 92 w 318"/>
                  <a:gd name="T45" fmla="*/ 54 h 166"/>
                  <a:gd name="T46" fmla="*/ 103 w 318"/>
                  <a:gd name="T47" fmla="*/ 45 h 166"/>
                  <a:gd name="T48" fmla="*/ 103 w 318"/>
                  <a:gd name="T49" fmla="*/ 44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8" h="166">
                    <a:moveTo>
                      <a:pt x="315" y="136"/>
                    </a:moveTo>
                    <a:cubicBezTo>
                      <a:pt x="314" y="136"/>
                      <a:pt x="314" y="136"/>
                      <a:pt x="314" y="136"/>
                    </a:cubicBezTo>
                    <a:cubicBezTo>
                      <a:pt x="310" y="153"/>
                      <a:pt x="295" y="164"/>
                      <a:pt x="280" y="164"/>
                    </a:cubicBezTo>
                    <a:cubicBezTo>
                      <a:pt x="276" y="164"/>
                      <a:pt x="273" y="164"/>
                      <a:pt x="269" y="163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3"/>
                      <a:pt x="48" y="4"/>
                    </a:cubicBezTo>
                    <a:cubicBezTo>
                      <a:pt x="290" y="86"/>
                      <a:pt x="290" y="86"/>
                      <a:pt x="290" y="86"/>
                    </a:cubicBezTo>
                    <a:cubicBezTo>
                      <a:pt x="306" y="91"/>
                      <a:pt x="316" y="107"/>
                      <a:pt x="316" y="124"/>
                    </a:cubicBezTo>
                    <a:cubicBezTo>
                      <a:pt x="316" y="128"/>
                      <a:pt x="315" y="132"/>
                      <a:pt x="314" y="136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6" y="137"/>
                      <a:pt x="316" y="137"/>
                      <a:pt x="316" y="137"/>
                    </a:cubicBezTo>
                    <a:cubicBezTo>
                      <a:pt x="317" y="133"/>
                      <a:pt x="318" y="129"/>
                      <a:pt x="318" y="124"/>
                    </a:cubicBezTo>
                    <a:cubicBezTo>
                      <a:pt x="318" y="107"/>
                      <a:pt x="307" y="90"/>
                      <a:pt x="291" y="84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1"/>
                      <a:pt x="42" y="0"/>
                      <a:pt x="38" y="0"/>
                    </a:cubicBezTo>
                    <a:cubicBezTo>
                      <a:pt x="21" y="0"/>
                      <a:pt x="6" y="12"/>
                      <a:pt x="1" y="30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7"/>
                      <a:pt x="27" y="82"/>
                    </a:cubicBezTo>
                    <a:cubicBezTo>
                      <a:pt x="269" y="165"/>
                      <a:pt x="269" y="165"/>
                      <a:pt x="269" y="165"/>
                    </a:cubicBezTo>
                    <a:cubicBezTo>
                      <a:pt x="272" y="166"/>
                      <a:pt x="276" y="166"/>
                      <a:pt x="280" y="166"/>
                    </a:cubicBezTo>
                    <a:cubicBezTo>
                      <a:pt x="296" y="166"/>
                      <a:pt x="311" y="155"/>
                      <a:pt x="316" y="137"/>
                    </a:cubicBezTo>
                    <a:cubicBezTo>
                      <a:pt x="315" y="136"/>
                      <a:pt x="315" y="136"/>
                      <a:pt x="315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7" name="Freeform 209">
                <a:extLst>
                  <a:ext uri="{FF2B5EF4-FFF2-40B4-BE49-F238E27FC236}">
                    <a16:creationId xmlns:a16="http://schemas.microsoft.com/office/drawing/2014/main" id="{F006753E-0259-4045-9773-D62DF7589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785"/>
                <a:ext cx="219" cy="113"/>
              </a:xfrm>
              <a:custGeom>
                <a:avLst/>
                <a:gdLst>
                  <a:gd name="T0" fmla="*/ 103 w 318"/>
                  <a:gd name="T1" fmla="*/ 43 h 166"/>
                  <a:gd name="T2" fmla="*/ 103 w 318"/>
                  <a:gd name="T3" fmla="*/ 43 h 166"/>
                  <a:gd name="T4" fmla="*/ 92 w 318"/>
                  <a:gd name="T5" fmla="*/ 52 h 166"/>
                  <a:gd name="T6" fmla="*/ 87 w 318"/>
                  <a:gd name="T7" fmla="*/ 52 h 166"/>
                  <a:gd name="T8" fmla="*/ 9 w 318"/>
                  <a:gd name="T9" fmla="*/ 25 h 166"/>
                  <a:gd name="T10" fmla="*/ 1 w 318"/>
                  <a:gd name="T11" fmla="*/ 14 h 166"/>
                  <a:gd name="T12" fmla="*/ 1 w 318"/>
                  <a:gd name="T13" fmla="*/ 10 h 166"/>
                  <a:gd name="T14" fmla="*/ 12 w 318"/>
                  <a:gd name="T15" fmla="*/ 1 h 166"/>
                  <a:gd name="T16" fmla="*/ 16 w 318"/>
                  <a:gd name="T17" fmla="*/ 1 h 166"/>
                  <a:gd name="T18" fmla="*/ 95 w 318"/>
                  <a:gd name="T19" fmla="*/ 27 h 166"/>
                  <a:gd name="T20" fmla="*/ 103 w 318"/>
                  <a:gd name="T21" fmla="*/ 39 h 166"/>
                  <a:gd name="T22" fmla="*/ 103 w 318"/>
                  <a:gd name="T23" fmla="*/ 43 h 166"/>
                  <a:gd name="T24" fmla="*/ 103 w 318"/>
                  <a:gd name="T25" fmla="*/ 43 h 166"/>
                  <a:gd name="T26" fmla="*/ 103 w 318"/>
                  <a:gd name="T27" fmla="*/ 43 h 166"/>
                  <a:gd name="T28" fmla="*/ 104 w 318"/>
                  <a:gd name="T29" fmla="*/ 39 h 166"/>
                  <a:gd name="T30" fmla="*/ 95 w 318"/>
                  <a:gd name="T31" fmla="*/ 27 h 166"/>
                  <a:gd name="T32" fmla="*/ 16 w 318"/>
                  <a:gd name="T33" fmla="*/ 1 h 166"/>
                  <a:gd name="T34" fmla="*/ 12 w 318"/>
                  <a:gd name="T35" fmla="*/ 0 h 166"/>
                  <a:gd name="T36" fmla="*/ 1 w 318"/>
                  <a:gd name="T37" fmla="*/ 10 h 166"/>
                  <a:gd name="T38" fmla="*/ 0 w 318"/>
                  <a:gd name="T39" fmla="*/ 14 h 166"/>
                  <a:gd name="T40" fmla="*/ 9 w 318"/>
                  <a:gd name="T41" fmla="*/ 26 h 166"/>
                  <a:gd name="T42" fmla="*/ 87 w 318"/>
                  <a:gd name="T43" fmla="*/ 52 h 166"/>
                  <a:gd name="T44" fmla="*/ 92 w 318"/>
                  <a:gd name="T45" fmla="*/ 52 h 166"/>
                  <a:gd name="T46" fmla="*/ 103 w 318"/>
                  <a:gd name="T47" fmla="*/ 43 h 166"/>
                  <a:gd name="T48" fmla="*/ 103 w 318"/>
                  <a:gd name="T49" fmla="*/ 43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8" h="166">
                    <a:moveTo>
                      <a:pt x="315" y="136"/>
                    </a:move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0" y="153"/>
                      <a:pt x="295" y="164"/>
                      <a:pt x="280" y="164"/>
                    </a:cubicBezTo>
                    <a:cubicBezTo>
                      <a:pt x="277" y="164"/>
                      <a:pt x="273" y="164"/>
                      <a:pt x="269" y="163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3" y="2"/>
                      <a:pt x="38" y="2"/>
                    </a:cubicBezTo>
                    <a:cubicBezTo>
                      <a:pt x="42" y="2"/>
                      <a:pt x="45" y="3"/>
                      <a:pt x="49" y="4"/>
                    </a:cubicBezTo>
                    <a:cubicBezTo>
                      <a:pt x="291" y="86"/>
                      <a:pt x="291" y="86"/>
                      <a:pt x="291" y="86"/>
                    </a:cubicBezTo>
                    <a:cubicBezTo>
                      <a:pt x="306" y="91"/>
                      <a:pt x="316" y="107"/>
                      <a:pt x="316" y="124"/>
                    </a:cubicBezTo>
                    <a:cubicBezTo>
                      <a:pt x="316" y="128"/>
                      <a:pt x="316" y="132"/>
                      <a:pt x="315" y="136"/>
                    </a:cubicBez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6" y="137"/>
                      <a:pt x="316" y="137"/>
                      <a:pt x="316" y="137"/>
                    </a:cubicBezTo>
                    <a:cubicBezTo>
                      <a:pt x="318" y="133"/>
                      <a:pt x="318" y="128"/>
                      <a:pt x="318" y="124"/>
                    </a:cubicBezTo>
                    <a:cubicBezTo>
                      <a:pt x="318" y="106"/>
                      <a:pt x="308" y="90"/>
                      <a:pt x="291" y="84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1"/>
                      <a:pt x="42" y="0"/>
                      <a:pt x="38" y="0"/>
                    </a:cubicBezTo>
                    <a:cubicBezTo>
                      <a:pt x="22" y="0"/>
                      <a:pt x="7" y="12"/>
                      <a:pt x="2" y="30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7"/>
                      <a:pt x="27" y="82"/>
                    </a:cubicBezTo>
                    <a:cubicBezTo>
                      <a:pt x="269" y="164"/>
                      <a:pt x="269" y="164"/>
                      <a:pt x="269" y="164"/>
                    </a:cubicBezTo>
                    <a:cubicBezTo>
                      <a:pt x="273" y="166"/>
                      <a:pt x="276" y="166"/>
                      <a:pt x="280" y="166"/>
                    </a:cubicBezTo>
                    <a:cubicBezTo>
                      <a:pt x="296" y="166"/>
                      <a:pt x="311" y="155"/>
                      <a:pt x="316" y="137"/>
                    </a:cubicBezTo>
                    <a:cubicBezTo>
                      <a:pt x="315" y="136"/>
                      <a:pt x="315" y="136"/>
                      <a:pt x="315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8" name="Freeform 210">
                <a:extLst>
                  <a:ext uri="{FF2B5EF4-FFF2-40B4-BE49-F238E27FC236}">
                    <a16:creationId xmlns:a16="http://schemas.microsoft.com/office/drawing/2014/main" id="{BB389A59-28BB-4CF1-8924-377392C63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897"/>
                <a:ext cx="218" cy="114"/>
              </a:xfrm>
              <a:custGeom>
                <a:avLst/>
                <a:gdLst>
                  <a:gd name="T0" fmla="*/ 102 w 318"/>
                  <a:gd name="T1" fmla="*/ 44 h 166"/>
                  <a:gd name="T2" fmla="*/ 101 w 318"/>
                  <a:gd name="T3" fmla="*/ 44 h 166"/>
                  <a:gd name="T4" fmla="*/ 90 w 318"/>
                  <a:gd name="T5" fmla="*/ 54 h 166"/>
                  <a:gd name="T6" fmla="*/ 87 w 318"/>
                  <a:gd name="T7" fmla="*/ 52 h 166"/>
                  <a:gd name="T8" fmla="*/ 9 w 318"/>
                  <a:gd name="T9" fmla="*/ 26 h 166"/>
                  <a:gd name="T10" fmla="*/ 1 w 318"/>
                  <a:gd name="T11" fmla="*/ 14 h 166"/>
                  <a:gd name="T12" fmla="*/ 1 w 318"/>
                  <a:gd name="T13" fmla="*/ 10 h 166"/>
                  <a:gd name="T14" fmla="*/ 12 w 318"/>
                  <a:gd name="T15" fmla="*/ 1 h 166"/>
                  <a:gd name="T16" fmla="*/ 16 w 318"/>
                  <a:gd name="T17" fmla="*/ 1 h 166"/>
                  <a:gd name="T18" fmla="*/ 93 w 318"/>
                  <a:gd name="T19" fmla="*/ 28 h 166"/>
                  <a:gd name="T20" fmla="*/ 102 w 318"/>
                  <a:gd name="T21" fmla="*/ 40 h 166"/>
                  <a:gd name="T22" fmla="*/ 101 w 318"/>
                  <a:gd name="T23" fmla="*/ 44 h 166"/>
                  <a:gd name="T24" fmla="*/ 102 w 318"/>
                  <a:gd name="T25" fmla="*/ 44 h 166"/>
                  <a:gd name="T26" fmla="*/ 102 w 318"/>
                  <a:gd name="T27" fmla="*/ 44 h 166"/>
                  <a:gd name="T28" fmla="*/ 102 w 318"/>
                  <a:gd name="T29" fmla="*/ 40 h 166"/>
                  <a:gd name="T30" fmla="*/ 93 w 318"/>
                  <a:gd name="T31" fmla="*/ 27 h 166"/>
                  <a:gd name="T32" fmla="*/ 16 w 318"/>
                  <a:gd name="T33" fmla="*/ 1 h 166"/>
                  <a:gd name="T34" fmla="*/ 12 w 318"/>
                  <a:gd name="T35" fmla="*/ 0 h 166"/>
                  <a:gd name="T36" fmla="*/ 1 w 318"/>
                  <a:gd name="T37" fmla="*/ 10 h 166"/>
                  <a:gd name="T38" fmla="*/ 0 w 318"/>
                  <a:gd name="T39" fmla="*/ 14 h 166"/>
                  <a:gd name="T40" fmla="*/ 9 w 318"/>
                  <a:gd name="T41" fmla="*/ 26 h 166"/>
                  <a:gd name="T42" fmla="*/ 86 w 318"/>
                  <a:gd name="T43" fmla="*/ 54 h 166"/>
                  <a:gd name="T44" fmla="*/ 90 w 318"/>
                  <a:gd name="T45" fmla="*/ 54 h 166"/>
                  <a:gd name="T46" fmla="*/ 102 w 318"/>
                  <a:gd name="T47" fmla="*/ 44 h 166"/>
                  <a:gd name="T48" fmla="*/ 102 w 318"/>
                  <a:gd name="T49" fmla="*/ 44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8" h="166">
                    <a:moveTo>
                      <a:pt x="316" y="136"/>
                    </a:move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0" y="153"/>
                      <a:pt x="296" y="164"/>
                      <a:pt x="280" y="164"/>
                    </a:cubicBezTo>
                    <a:cubicBezTo>
                      <a:pt x="277" y="164"/>
                      <a:pt x="273" y="163"/>
                      <a:pt x="270" y="162"/>
                    </a:cubicBezTo>
                    <a:cubicBezTo>
                      <a:pt x="28" y="80"/>
                      <a:pt x="28" y="80"/>
                      <a:pt x="28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3" y="34"/>
                      <a:pt x="4" y="30"/>
                    </a:cubicBezTo>
                    <a:cubicBezTo>
                      <a:pt x="9" y="13"/>
                      <a:pt x="23" y="2"/>
                      <a:pt x="38" y="2"/>
                    </a:cubicBezTo>
                    <a:cubicBezTo>
                      <a:pt x="42" y="2"/>
                      <a:pt x="45" y="2"/>
                      <a:pt x="49" y="3"/>
                    </a:cubicBezTo>
                    <a:cubicBezTo>
                      <a:pt x="291" y="86"/>
                      <a:pt x="291" y="86"/>
                      <a:pt x="291" y="86"/>
                    </a:cubicBezTo>
                    <a:cubicBezTo>
                      <a:pt x="306" y="91"/>
                      <a:pt x="316" y="107"/>
                      <a:pt x="316" y="124"/>
                    </a:cubicBezTo>
                    <a:cubicBezTo>
                      <a:pt x="316" y="128"/>
                      <a:pt x="316" y="132"/>
                      <a:pt x="315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7" y="136"/>
                      <a:pt x="317" y="136"/>
                      <a:pt x="317" y="136"/>
                    </a:cubicBezTo>
                    <a:cubicBezTo>
                      <a:pt x="318" y="132"/>
                      <a:pt x="318" y="128"/>
                      <a:pt x="318" y="124"/>
                    </a:cubicBezTo>
                    <a:cubicBezTo>
                      <a:pt x="318" y="106"/>
                      <a:pt x="308" y="89"/>
                      <a:pt x="291" y="84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6" y="0"/>
                      <a:pt x="42" y="0"/>
                      <a:pt x="38" y="0"/>
                    </a:cubicBezTo>
                    <a:cubicBezTo>
                      <a:pt x="22" y="0"/>
                      <a:pt x="7" y="11"/>
                      <a:pt x="2" y="29"/>
                    </a:cubicBezTo>
                    <a:cubicBezTo>
                      <a:pt x="1" y="34"/>
                      <a:pt x="0" y="38"/>
                      <a:pt x="0" y="42"/>
                    </a:cubicBezTo>
                    <a:cubicBezTo>
                      <a:pt x="0" y="60"/>
                      <a:pt x="11" y="76"/>
                      <a:pt x="27" y="82"/>
                    </a:cubicBezTo>
                    <a:cubicBezTo>
                      <a:pt x="269" y="164"/>
                      <a:pt x="269" y="164"/>
                      <a:pt x="269" y="164"/>
                    </a:cubicBezTo>
                    <a:cubicBezTo>
                      <a:pt x="273" y="165"/>
                      <a:pt x="277" y="166"/>
                      <a:pt x="280" y="166"/>
                    </a:cubicBezTo>
                    <a:cubicBezTo>
                      <a:pt x="297" y="166"/>
                      <a:pt x="312" y="154"/>
                      <a:pt x="317" y="136"/>
                    </a:cubicBezTo>
                    <a:cubicBezTo>
                      <a:pt x="316" y="136"/>
                      <a:pt x="316" y="136"/>
                      <a:pt x="316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9" name="Freeform 211">
                <a:extLst>
                  <a:ext uri="{FF2B5EF4-FFF2-40B4-BE49-F238E27FC236}">
                    <a16:creationId xmlns:a16="http://schemas.microsoft.com/office/drawing/2014/main" id="{E0FF0409-6F03-4DF6-8701-9F022CDD7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7" y="3011"/>
                <a:ext cx="219" cy="114"/>
              </a:xfrm>
              <a:custGeom>
                <a:avLst/>
                <a:gdLst>
                  <a:gd name="T0" fmla="*/ 102 w 319"/>
                  <a:gd name="T1" fmla="*/ 44 h 166"/>
                  <a:gd name="T2" fmla="*/ 102 w 319"/>
                  <a:gd name="T3" fmla="*/ 44 h 166"/>
                  <a:gd name="T4" fmla="*/ 91 w 319"/>
                  <a:gd name="T5" fmla="*/ 54 h 166"/>
                  <a:gd name="T6" fmla="*/ 87 w 319"/>
                  <a:gd name="T7" fmla="*/ 53 h 166"/>
                  <a:gd name="T8" fmla="*/ 9 w 319"/>
                  <a:gd name="T9" fmla="*/ 26 h 166"/>
                  <a:gd name="T10" fmla="*/ 1 w 319"/>
                  <a:gd name="T11" fmla="*/ 14 h 166"/>
                  <a:gd name="T12" fmla="*/ 1 w 319"/>
                  <a:gd name="T13" fmla="*/ 10 h 166"/>
                  <a:gd name="T14" fmla="*/ 13 w 319"/>
                  <a:gd name="T15" fmla="*/ 1 h 166"/>
                  <a:gd name="T16" fmla="*/ 16 w 319"/>
                  <a:gd name="T17" fmla="*/ 1 h 166"/>
                  <a:gd name="T18" fmla="*/ 94 w 319"/>
                  <a:gd name="T19" fmla="*/ 28 h 166"/>
                  <a:gd name="T20" fmla="*/ 103 w 319"/>
                  <a:gd name="T21" fmla="*/ 40 h 166"/>
                  <a:gd name="T22" fmla="*/ 102 w 319"/>
                  <a:gd name="T23" fmla="*/ 44 h 166"/>
                  <a:gd name="T24" fmla="*/ 102 w 319"/>
                  <a:gd name="T25" fmla="*/ 44 h 166"/>
                  <a:gd name="T26" fmla="*/ 103 w 319"/>
                  <a:gd name="T27" fmla="*/ 45 h 166"/>
                  <a:gd name="T28" fmla="*/ 103 w 319"/>
                  <a:gd name="T29" fmla="*/ 40 h 166"/>
                  <a:gd name="T30" fmla="*/ 94 w 319"/>
                  <a:gd name="T31" fmla="*/ 27 h 166"/>
                  <a:gd name="T32" fmla="*/ 16 w 319"/>
                  <a:gd name="T33" fmla="*/ 1 h 166"/>
                  <a:gd name="T34" fmla="*/ 13 w 319"/>
                  <a:gd name="T35" fmla="*/ 0 h 166"/>
                  <a:gd name="T36" fmla="*/ 1 w 319"/>
                  <a:gd name="T37" fmla="*/ 10 h 166"/>
                  <a:gd name="T38" fmla="*/ 0 w 319"/>
                  <a:gd name="T39" fmla="*/ 14 h 166"/>
                  <a:gd name="T40" fmla="*/ 9 w 319"/>
                  <a:gd name="T41" fmla="*/ 26 h 166"/>
                  <a:gd name="T42" fmla="*/ 87 w 319"/>
                  <a:gd name="T43" fmla="*/ 54 h 166"/>
                  <a:gd name="T44" fmla="*/ 91 w 319"/>
                  <a:gd name="T45" fmla="*/ 54 h 166"/>
                  <a:gd name="T46" fmla="*/ 103 w 319"/>
                  <a:gd name="T47" fmla="*/ 45 h 166"/>
                  <a:gd name="T48" fmla="*/ 102 w 319"/>
                  <a:gd name="T49" fmla="*/ 44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66">
                    <a:moveTo>
                      <a:pt x="316" y="136"/>
                    </a:moveTo>
                    <a:cubicBezTo>
                      <a:pt x="315" y="136"/>
                      <a:pt x="315" y="136"/>
                      <a:pt x="315" y="136"/>
                    </a:cubicBezTo>
                    <a:cubicBezTo>
                      <a:pt x="310" y="153"/>
                      <a:pt x="296" y="164"/>
                      <a:pt x="281" y="164"/>
                    </a:cubicBezTo>
                    <a:cubicBezTo>
                      <a:pt x="277" y="164"/>
                      <a:pt x="273" y="164"/>
                      <a:pt x="270" y="163"/>
                    </a:cubicBezTo>
                    <a:cubicBezTo>
                      <a:pt x="28" y="80"/>
                      <a:pt x="28" y="80"/>
                      <a:pt x="28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3" y="34"/>
                      <a:pt x="4" y="30"/>
                    </a:cubicBezTo>
                    <a:cubicBezTo>
                      <a:pt x="9" y="13"/>
                      <a:pt x="23" y="2"/>
                      <a:pt x="39" y="2"/>
                    </a:cubicBezTo>
                    <a:cubicBezTo>
                      <a:pt x="42" y="2"/>
                      <a:pt x="46" y="3"/>
                      <a:pt x="49" y="4"/>
                    </a:cubicBezTo>
                    <a:cubicBezTo>
                      <a:pt x="291" y="86"/>
                      <a:pt x="291" y="86"/>
                      <a:pt x="291" y="86"/>
                    </a:cubicBezTo>
                    <a:cubicBezTo>
                      <a:pt x="307" y="91"/>
                      <a:pt x="317" y="107"/>
                      <a:pt x="317" y="124"/>
                    </a:cubicBezTo>
                    <a:cubicBezTo>
                      <a:pt x="317" y="128"/>
                      <a:pt x="316" y="132"/>
                      <a:pt x="315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7" y="137"/>
                      <a:pt x="317" y="137"/>
                      <a:pt x="317" y="137"/>
                    </a:cubicBezTo>
                    <a:cubicBezTo>
                      <a:pt x="318" y="133"/>
                      <a:pt x="319" y="128"/>
                      <a:pt x="319" y="124"/>
                    </a:cubicBezTo>
                    <a:cubicBezTo>
                      <a:pt x="319" y="106"/>
                      <a:pt x="308" y="90"/>
                      <a:pt x="292" y="84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46" y="1"/>
                      <a:pt x="42" y="0"/>
                      <a:pt x="39" y="0"/>
                    </a:cubicBezTo>
                    <a:cubicBezTo>
                      <a:pt x="22" y="0"/>
                      <a:pt x="7" y="12"/>
                      <a:pt x="2" y="30"/>
                    </a:cubicBezTo>
                    <a:cubicBezTo>
                      <a:pt x="1" y="34"/>
                      <a:pt x="0" y="38"/>
                      <a:pt x="0" y="42"/>
                    </a:cubicBezTo>
                    <a:cubicBezTo>
                      <a:pt x="0" y="60"/>
                      <a:pt x="11" y="77"/>
                      <a:pt x="27" y="82"/>
                    </a:cubicBezTo>
                    <a:cubicBezTo>
                      <a:pt x="269" y="164"/>
                      <a:pt x="269" y="164"/>
                      <a:pt x="269" y="164"/>
                    </a:cubicBezTo>
                    <a:cubicBezTo>
                      <a:pt x="273" y="166"/>
                      <a:pt x="277" y="166"/>
                      <a:pt x="281" y="166"/>
                    </a:cubicBezTo>
                    <a:cubicBezTo>
                      <a:pt x="297" y="166"/>
                      <a:pt x="312" y="155"/>
                      <a:pt x="317" y="137"/>
                    </a:cubicBezTo>
                    <a:cubicBezTo>
                      <a:pt x="316" y="136"/>
                      <a:pt x="316" y="136"/>
                      <a:pt x="316" y="13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0" name="Freeform 212">
                <a:extLst>
                  <a:ext uri="{FF2B5EF4-FFF2-40B4-BE49-F238E27FC236}">
                    <a16:creationId xmlns:a16="http://schemas.microsoft.com/office/drawing/2014/main" id="{CFAD09DB-3166-421D-945D-1D29EF52C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3" y="1827"/>
                <a:ext cx="230" cy="114"/>
              </a:xfrm>
              <a:custGeom>
                <a:avLst/>
                <a:gdLst>
                  <a:gd name="T0" fmla="*/ 95 w 335"/>
                  <a:gd name="T1" fmla="*/ 0 h 167"/>
                  <a:gd name="T2" fmla="*/ 93 w 335"/>
                  <a:gd name="T3" fmla="*/ 0 h 167"/>
                  <a:gd name="T4" fmla="*/ 97 w 335"/>
                  <a:gd name="T5" fmla="*/ 1 h 167"/>
                  <a:gd name="T6" fmla="*/ 106 w 335"/>
                  <a:gd name="T7" fmla="*/ 14 h 167"/>
                  <a:gd name="T8" fmla="*/ 104 w 335"/>
                  <a:gd name="T9" fmla="*/ 18 h 167"/>
                  <a:gd name="T10" fmla="*/ 104 w 335"/>
                  <a:gd name="T11" fmla="*/ 18 h 167"/>
                  <a:gd name="T12" fmla="*/ 93 w 335"/>
                  <a:gd name="T13" fmla="*/ 27 h 167"/>
                  <a:gd name="T14" fmla="*/ 89 w 335"/>
                  <a:gd name="T15" fmla="*/ 27 h 167"/>
                  <a:gd name="T16" fmla="*/ 51 w 335"/>
                  <a:gd name="T17" fmla="*/ 14 h 167"/>
                  <a:gd name="T18" fmla="*/ 10 w 335"/>
                  <a:gd name="T19" fmla="*/ 27 h 167"/>
                  <a:gd name="T20" fmla="*/ 2 w 335"/>
                  <a:gd name="T21" fmla="*/ 45 h 167"/>
                  <a:gd name="T22" fmla="*/ 10 w 335"/>
                  <a:gd name="T23" fmla="*/ 53 h 167"/>
                  <a:gd name="T24" fmla="*/ 2 w 335"/>
                  <a:gd name="T25" fmla="*/ 41 h 167"/>
                  <a:gd name="T26" fmla="*/ 3 w 335"/>
                  <a:gd name="T27" fmla="*/ 38 h 167"/>
                  <a:gd name="T28" fmla="*/ 15 w 335"/>
                  <a:gd name="T29" fmla="*/ 27 h 167"/>
                  <a:gd name="T30" fmla="*/ 19 w 335"/>
                  <a:gd name="T31" fmla="*/ 29 h 167"/>
                  <a:gd name="T32" fmla="*/ 56 w 335"/>
                  <a:gd name="T33" fmla="*/ 40 h 167"/>
                  <a:gd name="T34" fmla="*/ 98 w 335"/>
                  <a:gd name="T35" fmla="*/ 27 h 167"/>
                  <a:gd name="T36" fmla="*/ 106 w 335"/>
                  <a:gd name="T37" fmla="*/ 10 h 167"/>
                  <a:gd name="T38" fmla="*/ 95 w 335"/>
                  <a:gd name="T39" fmla="*/ 0 h 1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35" h="167">
                    <a:moveTo>
                      <a:pt x="293" y="0"/>
                    </a:moveTo>
                    <a:cubicBezTo>
                      <a:pt x="291" y="0"/>
                      <a:pt x="290" y="0"/>
                      <a:pt x="288" y="0"/>
                    </a:cubicBezTo>
                    <a:cubicBezTo>
                      <a:pt x="299" y="4"/>
                      <a:pt x="299" y="4"/>
                      <a:pt x="299" y="4"/>
                    </a:cubicBezTo>
                    <a:cubicBezTo>
                      <a:pt x="315" y="10"/>
                      <a:pt x="326" y="26"/>
                      <a:pt x="326" y="44"/>
                    </a:cubicBezTo>
                    <a:cubicBezTo>
                      <a:pt x="326" y="48"/>
                      <a:pt x="325" y="52"/>
                      <a:pt x="324" y="56"/>
                    </a:cubicBezTo>
                    <a:cubicBezTo>
                      <a:pt x="324" y="56"/>
                      <a:pt x="324" y="56"/>
                      <a:pt x="324" y="56"/>
                    </a:cubicBezTo>
                    <a:cubicBezTo>
                      <a:pt x="319" y="74"/>
                      <a:pt x="304" y="86"/>
                      <a:pt x="288" y="86"/>
                    </a:cubicBezTo>
                    <a:cubicBezTo>
                      <a:pt x="284" y="86"/>
                      <a:pt x="280" y="85"/>
                      <a:pt x="277" y="84"/>
                    </a:cubicBezTo>
                    <a:cubicBezTo>
                      <a:pt x="158" y="44"/>
                      <a:pt x="158" y="44"/>
                      <a:pt x="158" y="44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11" y="94"/>
                      <a:pt x="0" y="117"/>
                      <a:pt x="6" y="140"/>
                    </a:cubicBezTo>
                    <a:cubicBezTo>
                      <a:pt x="10" y="153"/>
                      <a:pt x="19" y="163"/>
                      <a:pt x="31" y="167"/>
                    </a:cubicBezTo>
                    <a:cubicBezTo>
                      <a:pt x="17" y="161"/>
                      <a:pt x="8" y="145"/>
                      <a:pt x="8" y="129"/>
                    </a:cubicBezTo>
                    <a:cubicBezTo>
                      <a:pt x="8" y="125"/>
                      <a:pt x="8" y="121"/>
                      <a:pt x="9" y="117"/>
                    </a:cubicBezTo>
                    <a:cubicBezTo>
                      <a:pt x="14" y="99"/>
                      <a:pt x="29" y="87"/>
                      <a:pt x="46" y="87"/>
                    </a:cubicBezTo>
                    <a:cubicBezTo>
                      <a:pt x="49" y="87"/>
                      <a:pt x="53" y="87"/>
                      <a:pt x="57" y="89"/>
                    </a:cubicBezTo>
                    <a:cubicBezTo>
                      <a:pt x="172" y="128"/>
                      <a:pt x="172" y="128"/>
                      <a:pt x="172" y="128"/>
                    </a:cubicBezTo>
                    <a:cubicBezTo>
                      <a:pt x="304" y="83"/>
                      <a:pt x="304" y="83"/>
                      <a:pt x="304" y="83"/>
                    </a:cubicBezTo>
                    <a:cubicBezTo>
                      <a:pt x="324" y="76"/>
                      <a:pt x="335" y="52"/>
                      <a:pt x="329" y="30"/>
                    </a:cubicBezTo>
                    <a:cubicBezTo>
                      <a:pt x="324" y="12"/>
                      <a:pt x="309" y="0"/>
                      <a:pt x="293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1" name="Freeform 213">
                <a:extLst>
                  <a:ext uri="{FF2B5EF4-FFF2-40B4-BE49-F238E27FC236}">
                    <a16:creationId xmlns:a16="http://schemas.microsoft.com/office/drawing/2014/main" id="{945DE55F-410D-4CF7-9D2C-6BCEA1FF1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4" y="1828"/>
                <a:ext cx="112" cy="57"/>
              </a:xfrm>
              <a:custGeom>
                <a:avLst/>
                <a:gdLst>
                  <a:gd name="T0" fmla="*/ 40 w 163"/>
                  <a:gd name="T1" fmla="*/ 0 h 83"/>
                  <a:gd name="T2" fmla="*/ 38 w 163"/>
                  <a:gd name="T3" fmla="*/ 1 h 83"/>
                  <a:gd name="T4" fmla="*/ 0 w 163"/>
                  <a:gd name="T5" fmla="*/ 14 h 83"/>
                  <a:gd name="T6" fmla="*/ 38 w 163"/>
                  <a:gd name="T7" fmla="*/ 26 h 83"/>
                  <a:gd name="T8" fmla="*/ 41 w 163"/>
                  <a:gd name="T9" fmla="*/ 27 h 83"/>
                  <a:gd name="T10" fmla="*/ 52 w 163"/>
                  <a:gd name="T11" fmla="*/ 18 h 83"/>
                  <a:gd name="T12" fmla="*/ 52 w 163"/>
                  <a:gd name="T13" fmla="*/ 18 h 83"/>
                  <a:gd name="T14" fmla="*/ 53 w 163"/>
                  <a:gd name="T15" fmla="*/ 14 h 83"/>
                  <a:gd name="T16" fmla="*/ 45 w 163"/>
                  <a:gd name="T17" fmla="*/ 1 h 83"/>
                  <a:gd name="T18" fmla="*/ 40 w 163"/>
                  <a:gd name="T19" fmla="*/ 0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3" h="83">
                    <a:moveTo>
                      <a:pt x="123" y="0"/>
                    </a:moveTo>
                    <a:cubicBezTo>
                      <a:pt x="122" y="0"/>
                      <a:pt x="121" y="1"/>
                      <a:pt x="120" y="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20" y="83"/>
                      <a:pt x="123" y="83"/>
                      <a:pt x="127" y="83"/>
                    </a:cubicBezTo>
                    <a:cubicBezTo>
                      <a:pt x="142" y="83"/>
                      <a:pt x="157" y="72"/>
                      <a:pt x="161" y="55"/>
                    </a:cubicBezTo>
                    <a:cubicBezTo>
                      <a:pt x="161" y="55"/>
                      <a:pt x="161" y="55"/>
                      <a:pt x="161" y="55"/>
                    </a:cubicBezTo>
                    <a:cubicBezTo>
                      <a:pt x="162" y="51"/>
                      <a:pt x="163" y="47"/>
                      <a:pt x="163" y="43"/>
                    </a:cubicBezTo>
                    <a:cubicBezTo>
                      <a:pt x="163" y="26"/>
                      <a:pt x="153" y="10"/>
                      <a:pt x="137" y="5"/>
                    </a:cubicBezTo>
                    <a:cubicBezTo>
                      <a:pt x="123" y="0"/>
                      <a:pt x="123" y="0"/>
                      <a:pt x="123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2" name="Freeform 214">
                <a:extLst>
                  <a:ext uri="{FF2B5EF4-FFF2-40B4-BE49-F238E27FC236}">
                    <a16:creationId xmlns:a16="http://schemas.microsoft.com/office/drawing/2014/main" id="{66066AD5-B415-42BF-8C83-7CEDAB830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1888"/>
                <a:ext cx="109" cy="56"/>
              </a:xfrm>
              <a:custGeom>
                <a:avLst/>
                <a:gdLst>
                  <a:gd name="T0" fmla="*/ 12 w 159"/>
                  <a:gd name="T1" fmla="*/ 0 h 81"/>
                  <a:gd name="T2" fmla="*/ 1 w 159"/>
                  <a:gd name="T3" fmla="*/ 9 h 81"/>
                  <a:gd name="T4" fmla="*/ 0 w 159"/>
                  <a:gd name="T5" fmla="*/ 13 h 81"/>
                  <a:gd name="T6" fmla="*/ 8 w 159"/>
                  <a:gd name="T7" fmla="*/ 26 h 81"/>
                  <a:gd name="T8" fmla="*/ 10 w 159"/>
                  <a:gd name="T9" fmla="*/ 27 h 81"/>
                  <a:gd name="T10" fmla="*/ 11 w 159"/>
                  <a:gd name="T11" fmla="*/ 27 h 81"/>
                  <a:gd name="T12" fmla="*/ 14 w 159"/>
                  <a:gd name="T13" fmla="*/ 26 h 81"/>
                  <a:gd name="T14" fmla="*/ 51 w 159"/>
                  <a:gd name="T15" fmla="*/ 13 h 81"/>
                  <a:gd name="T16" fmla="*/ 15 w 159"/>
                  <a:gd name="T17" fmla="*/ 1 h 81"/>
                  <a:gd name="T18" fmla="*/ 12 w 159"/>
                  <a:gd name="T19" fmla="*/ 0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9" h="81">
                    <a:moveTo>
                      <a:pt x="36" y="0"/>
                    </a:moveTo>
                    <a:cubicBezTo>
                      <a:pt x="20" y="0"/>
                      <a:pt x="6" y="11"/>
                      <a:pt x="1" y="28"/>
                    </a:cubicBezTo>
                    <a:cubicBezTo>
                      <a:pt x="0" y="32"/>
                      <a:pt x="0" y="36"/>
                      <a:pt x="0" y="40"/>
                    </a:cubicBezTo>
                    <a:cubicBezTo>
                      <a:pt x="0" y="57"/>
                      <a:pt x="10" y="73"/>
                      <a:pt x="25" y="78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2" y="81"/>
                      <a:pt x="33" y="81"/>
                      <a:pt x="33" y="81"/>
                    </a:cubicBezTo>
                    <a:cubicBezTo>
                      <a:pt x="36" y="81"/>
                      <a:pt x="40" y="80"/>
                      <a:pt x="44" y="79"/>
                    </a:cubicBezTo>
                    <a:cubicBezTo>
                      <a:pt x="159" y="40"/>
                      <a:pt x="159" y="40"/>
                      <a:pt x="159" y="40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3" y="0"/>
                      <a:pt x="39" y="0"/>
                      <a:pt x="36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3" name="Freeform 215">
                <a:extLst>
                  <a:ext uri="{FF2B5EF4-FFF2-40B4-BE49-F238E27FC236}">
                    <a16:creationId xmlns:a16="http://schemas.microsoft.com/office/drawing/2014/main" id="{8745F650-47D8-4DB7-8934-03E2F5F8F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2" y="1827"/>
                <a:ext cx="115" cy="59"/>
              </a:xfrm>
              <a:custGeom>
                <a:avLst/>
                <a:gdLst>
                  <a:gd name="T0" fmla="*/ 42 w 168"/>
                  <a:gd name="T1" fmla="*/ 0 h 86"/>
                  <a:gd name="T2" fmla="*/ 40 w 168"/>
                  <a:gd name="T3" fmla="*/ 1 h 86"/>
                  <a:gd name="T4" fmla="*/ 45 w 168"/>
                  <a:gd name="T5" fmla="*/ 2 h 86"/>
                  <a:gd name="T6" fmla="*/ 53 w 168"/>
                  <a:gd name="T7" fmla="*/ 14 h 86"/>
                  <a:gd name="T8" fmla="*/ 53 w 168"/>
                  <a:gd name="T9" fmla="*/ 18 h 86"/>
                  <a:gd name="T10" fmla="*/ 53 w 168"/>
                  <a:gd name="T11" fmla="*/ 18 h 86"/>
                  <a:gd name="T12" fmla="*/ 42 w 168"/>
                  <a:gd name="T13" fmla="*/ 27 h 86"/>
                  <a:gd name="T14" fmla="*/ 38 w 168"/>
                  <a:gd name="T15" fmla="*/ 26 h 86"/>
                  <a:gd name="T16" fmla="*/ 1 w 168"/>
                  <a:gd name="T17" fmla="*/ 14 h 86"/>
                  <a:gd name="T18" fmla="*/ 0 w 168"/>
                  <a:gd name="T19" fmla="*/ 14 h 86"/>
                  <a:gd name="T20" fmla="*/ 38 w 168"/>
                  <a:gd name="T21" fmla="*/ 27 h 86"/>
                  <a:gd name="T22" fmla="*/ 42 w 168"/>
                  <a:gd name="T23" fmla="*/ 27 h 86"/>
                  <a:gd name="T24" fmla="*/ 53 w 168"/>
                  <a:gd name="T25" fmla="*/ 18 h 86"/>
                  <a:gd name="T26" fmla="*/ 53 w 168"/>
                  <a:gd name="T27" fmla="*/ 18 h 86"/>
                  <a:gd name="T28" fmla="*/ 54 w 168"/>
                  <a:gd name="T29" fmla="*/ 14 h 86"/>
                  <a:gd name="T30" fmla="*/ 45 w 168"/>
                  <a:gd name="T31" fmla="*/ 1 h 86"/>
                  <a:gd name="T32" fmla="*/ 42 w 168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8" h="86">
                    <a:moveTo>
                      <a:pt x="130" y="0"/>
                    </a:moveTo>
                    <a:cubicBezTo>
                      <a:pt x="129" y="0"/>
                      <a:pt x="128" y="1"/>
                      <a:pt x="126" y="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56" y="11"/>
                      <a:pt x="166" y="27"/>
                      <a:pt x="166" y="44"/>
                    </a:cubicBezTo>
                    <a:cubicBezTo>
                      <a:pt x="166" y="48"/>
                      <a:pt x="165" y="52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0" y="73"/>
                      <a:pt x="145" y="84"/>
                      <a:pt x="130" y="84"/>
                    </a:cubicBezTo>
                    <a:cubicBezTo>
                      <a:pt x="126" y="84"/>
                      <a:pt x="123" y="84"/>
                      <a:pt x="119" y="82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19" y="84"/>
                      <a:pt x="119" y="84"/>
                      <a:pt x="119" y="84"/>
                    </a:cubicBezTo>
                    <a:cubicBezTo>
                      <a:pt x="122" y="85"/>
                      <a:pt x="126" y="86"/>
                      <a:pt x="130" y="86"/>
                    </a:cubicBezTo>
                    <a:cubicBezTo>
                      <a:pt x="146" y="86"/>
                      <a:pt x="161" y="74"/>
                      <a:pt x="166" y="56"/>
                    </a:cubicBezTo>
                    <a:cubicBezTo>
                      <a:pt x="166" y="56"/>
                      <a:pt x="166" y="56"/>
                      <a:pt x="166" y="56"/>
                    </a:cubicBezTo>
                    <a:cubicBezTo>
                      <a:pt x="167" y="52"/>
                      <a:pt x="168" y="48"/>
                      <a:pt x="168" y="44"/>
                    </a:cubicBezTo>
                    <a:cubicBezTo>
                      <a:pt x="168" y="26"/>
                      <a:pt x="157" y="10"/>
                      <a:pt x="141" y="4"/>
                    </a:cubicBezTo>
                    <a:cubicBezTo>
                      <a:pt x="130" y="0"/>
                      <a:pt x="130" y="0"/>
                      <a:pt x="130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4" name="Freeform 216">
                <a:extLst>
                  <a:ext uri="{FF2B5EF4-FFF2-40B4-BE49-F238E27FC236}">
                    <a16:creationId xmlns:a16="http://schemas.microsoft.com/office/drawing/2014/main" id="{289B3B96-7252-406F-ABA0-D9CE2EA8B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1887"/>
                <a:ext cx="112" cy="57"/>
              </a:xfrm>
              <a:custGeom>
                <a:avLst/>
                <a:gdLst>
                  <a:gd name="T0" fmla="*/ 12 w 164"/>
                  <a:gd name="T1" fmla="*/ 0 h 83"/>
                  <a:gd name="T2" fmla="*/ 1 w 164"/>
                  <a:gd name="T3" fmla="*/ 10 h 83"/>
                  <a:gd name="T4" fmla="*/ 0 w 164"/>
                  <a:gd name="T5" fmla="*/ 14 h 83"/>
                  <a:gd name="T6" fmla="*/ 8 w 164"/>
                  <a:gd name="T7" fmla="*/ 26 h 83"/>
                  <a:gd name="T8" fmla="*/ 11 w 164"/>
                  <a:gd name="T9" fmla="*/ 27 h 83"/>
                  <a:gd name="T10" fmla="*/ 8 w 164"/>
                  <a:gd name="T11" fmla="*/ 26 h 83"/>
                  <a:gd name="T12" fmla="*/ 1 w 164"/>
                  <a:gd name="T13" fmla="*/ 14 h 83"/>
                  <a:gd name="T14" fmla="*/ 1 w 164"/>
                  <a:gd name="T15" fmla="*/ 10 h 83"/>
                  <a:gd name="T16" fmla="*/ 12 w 164"/>
                  <a:gd name="T17" fmla="*/ 1 h 83"/>
                  <a:gd name="T18" fmla="*/ 16 w 164"/>
                  <a:gd name="T19" fmla="*/ 1 h 83"/>
                  <a:gd name="T20" fmla="*/ 51 w 164"/>
                  <a:gd name="T21" fmla="*/ 14 h 83"/>
                  <a:gd name="T22" fmla="*/ 52 w 164"/>
                  <a:gd name="T23" fmla="*/ 13 h 83"/>
                  <a:gd name="T24" fmla="*/ 16 w 164"/>
                  <a:gd name="T25" fmla="*/ 1 h 83"/>
                  <a:gd name="T26" fmla="*/ 12 w 164"/>
                  <a:gd name="T27" fmla="*/ 0 h 8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4" h="83">
                    <a:moveTo>
                      <a:pt x="38" y="0"/>
                    </a:moveTo>
                    <a:cubicBezTo>
                      <a:pt x="21" y="0"/>
                      <a:pt x="6" y="12"/>
                      <a:pt x="1" y="30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58"/>
                      <a:pt x="9" y="74"/>
                      <a:pt x="23" y="80"/>
                    </a:cubicBezTo>
                    <a:cubicBezTo>
                      <a:pt x="26" y="82"/>
                      <a:pt x="30" y="82"/>
                      <a:pt x="34" y="83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2"/>
                      <a:pt x="48" y="4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4" y="41"/>
                      <a:pt x="164" y="41"/>
                      <a:pt x="164" y="4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0"/>
                      <a:pt x="41" y="0"/>
                      <a:pt x="38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5" name="Freeform 217">
                <a:extLst>
                  <a:ext uri="{FF2B5EF4-FFF2-40B4-BE49-F238E27FC236}">
                    <a16:creationId xmlns:a16="http://schemas.microsoft.com/office/drawing/2014/main" id="{20BCFFF5-4BB9-4A3E-B3A2-5F672ADADA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3" y="1939"/>
                <a:ext cx="229" cy="116"/>
              </a:xfrm>
              <a:custGeom>
                <a:avLst/>
                <a:gdLst>
                  <a:gd name="T0" fmla="*/ 49 w 334"/>
                  <a:gd name="T1" fmla="*/ 14 h 169"/>
                  <a:gd name="T2" fmla="*/ 10 w 334"/>
                  <a:gd name="T3" fmla="*/ 28 h 169"/>
                  <a:gd name="T4" fmla="*/ 2 w 334"/>
                  <a:gd name="T5" fmla="*/ 45 h 169"/>
                  <a:gd name="T6" fmla="*/ 13 w 334"/>
                  <a:gd name="T7" fmla="*/ 55 h 169"/>
                  <a:gd name="T8" fmla="*/ 11 w 334"/>
                  <a:gd name="T9" fmla="*/ 54 h 169"/>
                  <a:gd name="T10" fmla="*/ 2 w 334"/>
                  <a:gd name="T11" fmla="*/ 41 h 169"/>
                  <a:gd name="T12" fmla="*/ 3 w 334"/>
                  <a:gd name="T13" fmla="*/ 37 h 169"/>
                  <a:gd name="T14" fmla="*/ 15 w 334"/>
                  <a:gd name="T15" fmla="*/ 27 h 169"/>
                  <a:gd name="T16" fmla="*/ 19 w 334"/>
                  <a:gd name="T17" fmla="*/ 28 h 169"/>
                  <a:gd name="T18" fmla="*/ 56 w 334"/>
                  <a:gd name="T19" fmla="*/ 41 h 169"/>
                  <a:gd name="T20" fmla="*/ 92 w 334"/>
                  <a:gd name="T21" fmla="*/ 29 h 169"/>
                  <a:gd name="T22" fmla="*/ 89 w 334"/>
                  <a:gd name="T23" fmla="*/ 28 h 169"/>
                  <a:gd name="T24" fmla="*/ 49 w 334"/>
                  <a:gd name="T25" fmla="*/ 14 h 169"/>
                  <a:gd name="T26" fmla="*/ 95 w 334"/>
                  <a:gd name="T27" fmla="*/ 0 h 169"/>
                  <a:gd name="T28" fmla="*/ 91 w 334"/>
                  <a:gd name="T29" fmla="*/ 1 h 169"/>
                  <a:gd name="T30" fmla="*/ 97 w 334"/>
                  <a:gd name="T31" fmla="*/ 2 h 169"/>
                  <a:gd name="T32" fmla="*/ 106 w 334"/>
                  <a:gd name="T33" fmla="*/ 15 h 169"/>
                  <a:gd name="T34" fmla="*/ 104 w 334"/>
                  <a:gd name="T35" fmla="*/ 19 h 169"/>
                  <a:gd name="T36" fmla="*/ 104 w 334"/>
                  <a:gd name="T37" fmla="*/ 19 h 169"/>
                  <a:gd name="T38" fmla="*/ 101 w 334"/>
                  <a:gd name="T39" fmla="*/ 25 h 169"/>
                  <a:gd name="T40" fmla="*/ 106 w 334"/>
                  <a:gd name="T41" fmla="*/ 10 h 169"/>
                  <a:gd name="T42" fmla="*/ 95 w 334"/>
                  <a:gd name="T43" fmla="*/ 0 h 16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4" h="169">
                    <a:moveTo>
                      <a:pt x="153" y="45"/>
                    </a:moveTo>
                    <a:cubicBezTo>
                      <a:pt x="31" y="87"/>
                      <a:pt x="31" y="87"/>
                      <a:pt x="31" y="87"/>
                    </a:cubicBezTo>
                    <a:cubicBezTo>
                      <a:pt x="11" y="94"/>
                      <a:pt x="0" y="117"/>
                      <a:pt x="6" y="140"/>
                    </a:cubicBezTo>
                    <a:cubicBezTo>
                      <a:pt x="11" y="156"/>
                      <a:pt x="24" y="168"/>
                      <a:pt x="39" y="169"/>
                    </a:cubicBezTo>
                    <a:cubicBezTo>
                      <a:pt x="35" y="168"/>
                      <a:pt x="35" y="168"/>
                      <a:pt x="35" y="168"/>
                    </a:cubicBezTo>
                    <a:cubicBezTo>
                      <a:pt x="18" y="162"/>
                      <a:pt x="8" y="146"/>
                      <a:pt x="8" y="128"/>
                    </a:cubicBezTo>
                    <a:cubicBezTo>
                      <a:pt x="8" y="124"/>
                      <a:pt x="8" y="120"/>
                      <a:pt x="9" y="115"/>
                    </a:cubicBezTo>
                    <a:cubicBezTo>
                      <a:pt x="14" y="97"/>
                      <a:pt x="29" y="86"/>
                      <a:pt x="46" y="86"/>
                    </a:cubicBezTo>
                    <a:cubicBezTo>
                      <a:pt x="49" y="86"/>
                      <a:pt x="53" y="86"/>
                      <a:pt x="57" y="88"/>
                    </a:cubicBezTo>
                    <a:cubicBezTo>
                      <a:pt x="173" y="127"/>
                      <a:pt x="173" y="127"/>
                      <a:pt x="173" y="127"/>
                    </a:cubicBezTo>
                    <a:cubicBezTo>
                      <a:pt x="286" y="89"/>
                      <a:pt x="286" y="89"/>
                      <a:pt x="286" y="89"/>
                    </a:cubicBezTo>
                    <a:cubicBezTo>
                      <a:pt x="283" y="89"/>
                      <a:pt x="280" y="88"/>
                      <a:pt x="277" y="87"/>
                    </a:cubicBezTo>
                    <a:cubicBezTo>
                      <a:pt x="153" y="45"/>
                      <a:pt x="153" y="45"/>
                      <a:pt x="153" y="45"/>
                    </a:cubicBezTo>
                    <a:moveTo>
                      <a:pt x="293" y="0"/>
                    </a:moveTo>
                    <a:cubicBezTo>
                      <a:pt x="289" y="0"/>
                      <a:pt x="286" y="0"/>
                      <a:pt x="283" y="1"/>
                    </a:cubicBezTo>
                    <a:cubicBezTo>
                      <a:pt x="299" y="7"/>
                      <a:pt x="299" y="7"/>
                      <a:pt x="299" y="7"/>
                    </a:cubicBezTo>
                    <a:cubicBezTo>
                      <a:pt x="315" y="12"/>
                      <a:pt x="326" y="29"/>
                      <a:pt x="326" y="47"/>
                    </a:cubicBezTo>
                    <a:cubicBezTo>
                      <a:pt x="326" y="51"/>
                      <a:pt x="325" y="55"/>
                      <a:pt x="324" y="59"/>
                    </a:cubicBezTo>
                    <a:cubicBezTo>
                      <a:pt x="324" y="59"/>
                      <a:pt x="324" y="59"/>
                      <a:pt x="324" y="59"/>
                    </a:cubicBezTo>
                    <a:cubicBezTo>
                      <a:pt x="322" y="67"/>
                      <a:pt x="319" y="73"/>
                      <a:pt x="314" y="78"/>
                    </a:cubicBezTo>
                    <a:cubicBezTo>
                      <a:pt x="328" y="67"/>
                      <a:pt x="334" y="48"/>
                      <a:pt x="329" y="30"/>
                    </a:cubicBezTo>
                    <a:cubicBezTo>
                      <a:pt x="324" y="12"/>
                      <a:pt x="309" y="0"/>
                      <a:pt x="293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6" name="Freeform 218">
                <a:extLst>
                  <a:ext uri="{FF2B5EF4-FFF2-40B4-BE49-F238E27FC236}">
                    <a16:creationId xmlns:a16="http://schemas.microsoft.com/office/drawing/2014/main" id="{F71A5ACB-9B0C-4516-AED9-2178D40FD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1941"/>
                <a:ext cx="116" cy="58"/>
              </a:xfrm>
              <a:custGeom>
                <a:avLst/>
                <a:gdLst>
                  <a:gd name="T0" fmla="*/ 41 w 168"/>
                  <a:gd name="T1" fmla="*/ 0 h 85"/>
                  <a:gd name="T2" fmla="*/ 0 w 168"/>
                  <a:gd name="T3" fmla="*/ 14 h 85"/>
                  <a:gd name="T4" fmla="*/ 40 w 168"/>
                  <a:gd name="T5" fmla="*/ 27 h 85"/>
                  <a:gd name="T6" fmla="*/ 44 w 168"/>
                  <a:gd name="T7" fmla="*/ 27 h 85"/>
                  <a:gd name="T8" fmla="*/ 45 w 168"/>
                  <a:gd name="T9" fmla="*/ 27 h 85"/>
                  <a:gd name="T10" fmla="*/ 48 w 168"/>
                  <a:gd name="T11" fmla="*/ 26 h 85"/>
                  <a:gd name="T12" fmla="*/ 48 w 168"/>
                  <a:gd name="T13" fmla="*/ 26 h 85"/>
                  <a:gd name="T14" fmla="*/ 55 w 168"/>
                  <a:gd name="T15" fmla="*/ 18 h 85"/>
                  <a:gd name="T16" fmla="*/ 55 w 168"/>
                  <a:gd name="T17" fmla="*/ 18 h 85"/>
                  <a:gd name="T18" fmla="*/ 55 w 168"/>
                  <a:gd name="T19" fmla="*/ 14 h 85"/>
                  <a:gd name="T20" fmla="*/ 47 w 168"/>
                  <a:gd name="T21" fmla="*/ 2 h 85"/>
                  <a:gd name="T22" fmla="*/ 41 w 168"/>
                  <a:gd name="T23" fmla="*/ 0 h 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8" h="85">
                    <a:moveTo>
                      <a:pt x="124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5" y="84"/>
                      <a:pt x="128" y="85"/>
                      <a:pt x="132" y="85"/>
                    </a:cubicBezTo>
                    <a:cubicBezTo>
                      <a:pt x="133" y="85"/>
                      <a:pt x="135" y="85"/>
                      <a:pt x="136" y="85"/>
                    </a:cubicBezTo>
                    <a:cubicBezTo>
                      <a:pt x="148" y="81"/>
                      <a:pt x="148" y="81"/>
                      <a:pt x="148" y="81"/>
                    </a:cubicBezTo>
                    <a:cubicBezTo>
                      <a:pt x="148" y="81"/>
                      <a:pt x="148" y="81"/>
                      <a:pt x="148" y="81"/>
                    </a:cubicBezTo>
                    <a:cubicBezTo>
                      <a:pt x="157" y="76"/>
                      <a:pt x="163" y="68"/>
                      <a:pt x="166" y="5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67" y="53"/>
                      <a:pt x="168" y="49"/>
                      <a:pt x="168" y="45"/>
                    </a:cubicBezTo>
                    <a:cubicBezTo>
                      <a:pt x="168" y="28"/>
                      <a:pt x="158" y="12"/>
                      <a:pt x="142" y="7"/>
                    </a:cubicBezTo>
                    <a:cubicBezTo>
                      <a:pt x="124" y="0"/>
                      <a:pt x="124" y="0"/>
                      <a:pt x="124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7" name="Freeform 219">
                <a:extLst>
                  <a:ext uri="{FF2B5EF4-FFF2-40B4-BE49-F238E27FC236}">
                    <a16:creationId xmlns:a16="http://schemas.microsoft.com/office/drawing/2014/main" id="{64F24650-A799-48F5-A4D0-E2C7D1C62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2000"/>
                <a:ext cx="110" cy="55"/>
              </a:xfrm>
              <a:custGeom>
                <a:avLst/>
                <a:gdLst>
                  <a:gd name="T0" fmla="*/ 12 w 160"/>
                  <a:gd name="T1" fmla="*/ 0 h 81"/>
                  <a:gd name="T2" fmla="*/ 1 w 160"/>
                  <a:gd name="T3" fmla="*/ 9 h 81"/>
                  <a:gd name="T4" fmla="*/ 0 w 160"/>
                  <a:gd name="T5" fmla="*/ 12 h 81"/>
                  <a:gd name="T6" fmla="*/ 8 w 160"/>
                  <a:gd name="T7" fmla="*/ 24 h 81"/>
                  <a:gd name="T8" fmla="*/ 12 w 160"/>
                  <a:gd name="T9" fmla="*/ 25 h 81"/>
                  <a:gd name="T10" fmla="*/ 14 w 160"/>
                  <a:gd name="T11" fmla="*/ 25 h 81"/>
                  <a:gd name="T12" fmla="*/ 52 w 160"/>
                  <a:gd name="T13" fmla="*/ 12 h 81"/>
                  <a:gd name="T14" fmla="*/ 15 w 160"/>
                  <a:gd name="T15" fmla="*/ 1 h 81"/>
                  <a:gd name="T16" fmla="*/ 12 w 160"/>
                  <a:gd name="T17" fmla="*/ 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81">
                    <a:moveTo>
                      <a:pt x="36" y="0"/>
                    </a:moveTo>
                    <a:cubicBezTo>
                      <a:pt x="20" y="0"/>
                      <a:pt x="6" y="11"/>
                      <a:pt x="1" y="28"/>
                    </a:cubicBezTo>
                    <a:cubicBezTo>
                      <a:pt x="0" y="32"/>
                      <a:pt x="0" y="36"/>
                      <a:pt x="0" y="40"/>
                    </a:cubicBezTo>
                    <a:cubicBezTo>
                      <a:pt x="0" y="57"/>
                      <a:pt x="10" y="73"/>
                      <a:pt x="25" y="78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8" y="81"/>
                      <a:pt x="41" y="81"/>
                      <a:pt x="44" y="80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3" y="0"/>
                      <a:pt x="39" y="0"/>
                      <a:pt x="36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8" name="Freeform 220">
                <a:extLst>
                  <a:ext uri="{FF2B5EF4-FFF2-40B4-BE49-F238E27FC236}">
                    <a16:creationId xmlns:a16="http://schemas.microsoft.com/office/drawing/2014/main" id="{B0BE2CF4-5E6C-4B9F-B108-7EC569B791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8" y="1940"/>
                <a:ext cx="119" cy="60"/>
              </a:xfrm>
              <a:custGeom>
                <a:avLst/>
                <a:gdLst>
                  <a:gd name="T0" fmla="*/ 1 w 173"/>
                  <a:gd name="T1" fmla="*/ 14 h 88"/>
                  <a:gd name="T2" fmla="*/ 0 w 173"/>
                  <a:gd name="T3" fmla="*/ 14 h 88"/>
                  <a:gd name="T4" fmla="*/ 40 w 173"/>
                  <a:gd name="T5" fmla="*/ 27 h 88"/>
                  <a:gd name="T6" fmla="*/ 43 w 173"/>
                  <a:gd name="T7" fmla="*/ 28 h 88"/>
                  <a:gd name="T8" fmla="*/ 45 w 173"/>
                  <a:gd name="T9" fmla="*/ 27 h 88"/>
                  <a:gd name="T10" fmla="*/ 44 w 173"/>
                  <a:gd name="T11" fmla="*/ 27 h 88"/>
                  <a:gd name="T12" fmla="*/ 40 w 173"/>
                  <a:gd name="T13" fmla="*/ 27 h 88"/>
                  <a:gd name="T14" fmla="*/ 1 w 173"/>
                  <a:gd name="T15" fmla="*/ 14 h 88"/>
                  <a:gd name="T16" fmla="*/ 42 w 173"/>
                  <a:gd name="T17" fmla="*/ 0 h 88"/>
                  <a:gd name="T18" fmla="*/ 42 w 173"/>
                  <a:gd name="T19" fmla="*/ 1 h 88"/>
                  <a:gd name="T20" fmla="*/ 41 w 173"/>
                  <a:gd name="T21" fmla="*/ 1 h 88"/>
                  <a:gd name="T22" fmla="*/ 47 w 173"/>
                  <a:gd name="T23" fmla="*/ 2 h 88"/>
                  <a:gd name="T24" fmla="*/ 56 w 173"/>
                  <a:gd name="T25" fmla="*/ 14 h 88"/>
                  <a:gd name="T26" fmla="*/ 55 w 173"/>
                  <a:gd name="T27" fmla="*/ 18 h 88"/>
                  <a:gd name="T28" fmla="*/ 55 w 173"/>
                  <a:gd name="T29" fmla="*/ 18 h 88"/>
                  <a:gd name="T30" fmla="*/ 50 w 173"/>
                  <a:gd name="T31" fmla="*/ 26 h 88"/>
                  <a:gd name="T32" fmla="*/ 52 w 173"/>
                  <a:gd name="T33" fmla="*/ 24 h 88"/>
                  <a:gd name="T34" fmla="*/ 56 w 173"/>
                  <a:gd name="T35" fmla="*/ 18 h 88"/>
                  <a:gd name="T36" fmla="*/ 56 w 173"/>
                  <a:gd name="T37" fmla="*/ 18 h 88"/>
                  <a:gd name="T38" fmla="*/ 56 w 173"/>
                  <a:gd name="T39" fmla="*/ 14 h 88"/>
                  <a:gd name="T40" fmla="*/ 47 w 173"/>
                  <a:gd name="T41" fmla="*/ 2 h 88"/>
                  <a:gd name="T42" fmla="*/ 42 w 173"/>
                  <a:gd name="T43" fmla="*/ 0 h 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3" h="88">
                    <a:moveTo>
                      <a:pt x="3" y="43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7" y="87"/>
                      <a:pt x="130" y="88"/>
                      <a:pt x="133" y="88"/>
                    </a:cubicBezTo>
                    <a:cubicBezTo>
                      <a:pt x="139" y="86"/>
                      <a:pt x="139" y="86"/>
                      <a:pt x="139" y="86"/>
                    </a:cubicBezTo>
                    <a:cubicBezTo>
                      <a:pt x="138" y="86"/>
                      <a:pt x="136" y="86"/>
                      <a:pt x="135" y="86"/>
                    </a:cubicBezTo>
                    <a:cubicBezTo>
                      <a:pt x="131" y="86"/>
                      <a:pt x="128" y="85"/>
                      <a:pt x="124" y="84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130" y="0"/>
                    </a:moveTo>
                    <a:cubicBezTo>
                      <a:pt x="129" y="1"/>
                      <a:pt x="129" y="1"/>
                      <a:pt x="128" y="1"/>
                    </a:cubicBezTo>
                    <a:cubicBezTo>
                      <a:pt x="127" y="1"/>
                      <a:pt x="127" y="1"/>
                      <a:pt x="127" y="1"/>
                    </a:cubicBezTo>
                    <a:cubicBezTo>
                      <a:pt x="145" y="8"/>
                      <a:pt x="145" y="8"/>
                      <a:pt x="145" y="8"/>
                    </a:cubicBezTo>
                    <a:cubicBezTo>
                      <a:pt x="161" y="13"/>
                      <a:pt x="171" y="29"/>
                      <a:pt x="171" y="46"/>
                    </a:cubicBezTo>
                    <a:cubicBezTo>
                      <a:pt x="171" y="50"/>
                      <a:pt x="170" y="54"/>
                      <a:pt x="169" y="58"/>
                    </a:cubicBezTo>
                    <a:cubicBezTo>
                      <a:pt x="169" y="58"/>
                      <a:pt x="169" y="58"/>
                      <a:pt x="169" y="58"/>
                    </a:cubicBezTo>
                    <a:cubicBezTo>
                      <a:pt x="166" y="69"/>
                      <a:pt x="160" y="77"/>
                      <a:pt x="151" y="82"/>
                    </a:cubicBezTo>
                    <a:cubicBezTo>
                      <a:pt x="155" y="81"/>
                      <a:pt x="158" y="79"/>
                      <a:pt x="161" y="77"/>
                    </a:cubicBezTo>
                    <a:cubicBezTo>
                      <a:pt x="166" y="72"/>
                      <a:pt x="169" y="66"/>
                      <a:pt x="171" y="58"/>
                    </a:cubicBezTo>
                    <a:cubicBezTo>
                      <a:pt x="171" y="58"/>
                      <a:pt x="171" y="58"/>
                      <a:pt x="171" y="58"/>
                    </a:cubicBezTo>
                    <a:cubicBezTo>
                      <a:pt x="172" y="54"/>
                      <a:pt x="173" y="50"/>
                      <a:pt x="173" y="46"/>
                    </a:cubicBezTo>
                    <a:cubicBezTo>
                      <a:pt x="173" y="28"/>
                      <a:pt x="162" y="11"/>
                      <a:pt x="146" y="6"/>
                    </a:cubicBezTo>
                    <a:cubicBezTo>
                      <a:pt x="130" y="0"/>
                      <a:pt x="130" y="0"/>
                      <a:pt x="130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9" name="Freeform 221">
                <a:extLst>
                  <a:ext uri="{FF2B5EF4-FFF2-40B4-BE49-F238E27FC236}">
                    <a16:creationId xmlns:a16="http://schemas.microsoft.com/office/drawing/2014/main" id="{E04E1F56-D6A5-4CC2-A0C0-80B42AA6D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1998"/>
                <a:ext cx="113" cy="58"/>
              </a:xfrm>
              <a:custGeom>
                <a:avLst/>
                <a:gdLst>
                  <a:gd name="T0" fmla="*/ 12 w 165"/>
                  <a:gd name="T1" fmla="*/ 0 h 84"/>
                  <a:gd name="T2" fmla="*/ 1 w 165"/>
                  <a:gd name="T3" fmla="*/ 10 h 84"/>
                  <a:gd name="T4" fmla="*/ 0 w 165"/>
                  <a:gd name="T5" fmla="*/ 14 h 84"/>
                  <a:gd name="T6" fmla="*/ 8 w 165"/>
                  <a:gd name="T7" fmla="*/ 27 h 84"/>
                  <a:gd name="T8" fmla="*/ 10 w 165"/>
                  <a:gd name="T9" fmla="*/ 27 h 84"/>
                  <a:gd name="T10" fmla="*/ 11 w 165"/>
                  <a:gd name="T11" fmla="*/ 28 h 84"/>
                  <a:gd name="T12" fmla="*/ 12 w 165"/>
                  <a:gd name="T13" fmla="*/ 27 h 84"/>
                  <a:gd name="T14" fmla="*/ 8 w 165"/>
                  <a:gd name="T15" fmla="*/ 26 h 84"/>
                  <a:gd name="T16" fmla="*/ 1 w 165"/>
                  <a:gd name="T17" fmla="*/ 14 h 84"/>
                  <a:gd name="T18" fmla="*/ 1 w 165"/>
                  <a:gd name="T19" fmla="*/ 10 h 84"/>
                  <a:gd name="T20" fmla="*/ 12 w 165"/>
                  <a:gd name="T21" fmla="*/ 1 h 84"/>
                  <a:gd name="T22" fmla="*/ 16 w 165"/>
                  <a:gd name="T23" fmla="*/ 1 h 84"/>
                  <a:gd name="T24" fmla="*/ 52 w 165"/>
                  <a:gd name="T25" fmla="*/ 14 h 84"/>
                  <a:gd name="T26" fmla="*/ 53 w 165"/>
                  <a:gd name="T27" fmla="*/ 13 h 84"/>
                  <a:gd name="T28" fmla="*/ 16 w 165"/>
                  <a:gd name="T29" fmla="*/ 1 h 84"/>
                  <a:gd name="T30" fmla="*/ 12 w 165"/>
                  <a:gd name="T31" fmla="*/ 0 h 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65" h="84">
                    <a:moveTo>
                      <a:pt x="38" y="0"/>
                    </a:moveTo>
                    <a:cubicBezTo>
                      <a:pt x="21" y="0"/>
                      <a:pt x="6" y="11"/>
                      <a:pt x="1" y="29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6"/>
                      <a:pt x="27" y="82"/>
                    </a:cubicBezTo>
                    <a:cubicBezTo>
                      <a:pt x="31" y="83"/>
                      <a:pt x="31" y="83"/>
                      <a:pt x="31" y="83"/>
                    </a:cubicBezTo>
                    <a:cubicBezTo>
                      <a:pt x="32" y="83"/>
                      <a:pt x="33" y="84"/>
                      <a:pt x="35" y="84"/>
                    </a:cubicBezTo>
                    <a:cubicBezTo>
                      <a:pt x="36" y="84"/>
                      <a:pt x="36" y="84"/>
                      <a:pt x="37" y="83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2"/>
                      <a:pt x="48" y="3"/>
                    </a:cubicBezTo>
                    <a:cubicBezTo>
                      <a:pt x="162" y="42"/>
                      <a:pt x="162" y="42"/>
                      <a:pt x="162" y="42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0"/>
                      <a:pt x="41" y="0"/>
                      <a:pt x="38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0" name="Freeform 222">
                <a:extLst>
                  <a:ext uri="{FF2B5EF4-FFF2-40B4-BE49-F238E27FC236}">
                    <a16:creationId xmlns:a16="http://schemas.microsoft.com/office/drawing/2014/main" id="{03256EF9-357D-43C6-A670-3947B6AEF1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3" y="2052"/>
                <a:ext cx="230" cy="110"/>
              </a:xfrm>
              <a:custGeom>
                <a:avLst/>
                <a:gdLst>
                  <a:gd name="T0" fmla="*/ 50 w 335"/>
                  <a:gd name="T1" fmla="*/ 14 h 160"/>
                  <a:gd name="T2" fmla="*/ 10 w 335"/>
                  <a:gd name="T3" fmla="*/ 28 h 160"/>
                  <a:gd name="T4" fmla="*/ 2 w 335"/>
                  <a:gd name="T5" fmla="*/ 45 h 160"/>
                  <a:gd name="T6" fmla="*/ 6 w 335"/>
                  <a:gd name="T7" fmla="*/ 52 h 160"/>
                  <a:gd name="T8" fmla="*/ 2 w 335"/>
                  <a:gd name="T9" fmla="*/ 43 h 160"/>
                  <a:gd name="T10" fmla="*/ 3 w 335"/>
                  <a:gd name="T11" fmla="*/ 39 h 160"/>
                  <a:gd name="T12" fmla="*/ 15 w 335"/>
                  <a:gd name="T13" fmla="*/ 29 h 160"/>
                  <a:gd name="T14" fmla="*/ 19 w 335"/>
                  <a:gd name="T15" fmla="*/ 30 h 160"/>
                  <a:gd name="T16" fmla="*/ 55 w 335"/>
                  <a:gd name="T17" fmla="*/ 42 h 160"/>
                  <a:gd name="T18" fmla="*/ 93 w 335"/>
                  <a:gd name="T19" fmla="*/ 29 h 160"/>
                  <a:gd name="T20" fmla="*/ 93 w 335"/>
                  <a:gd name="T21" fmla="*/ 29 h 160"/>
                  <a:gd name="T22" fmla="*/ 89 w 335"/>
                  <a:gd name="T23" fmla="*/ 28 h 160"/>
                  <a:gd name="T24" fmla="*/ 50 w 335"/>
                  <a:gd name="T25" fmla="*/ 14 h 160"/>
                  <a:gd name="T26" fmla="*/ 95 w 335"/>
                  <a:gd name="T27" fmla="*/ 0 h 160"/>
                  <a:gd name="T28" fmla="*/ 93 w 335"/>
                  <a:gd name="T29" fmla="*/ 1 h 160"/>
                  <a:gd name="T30" fmla="*/ 97 w 335"/>
                  <a:gd name="T31" fmla="*/ 2 h 160"/>
                  <a:gd name="T32" fmla="*/ 106 w 335"/>
                  <a:gd name="T33" fmla="*/ 15 h 160"/>
                  <a:gd name="T34" fmla="*/ 104 w 335"/>
                  <a:gd name="T35" fmla="*/ 19 h 160"/>
                  <a:gd name="T36" fmla="*/ 104 w 335"/>
                  <a:gd name="T37" fmla="*/ 19 h 160"/>
                  <a:gd name="T38" fmla="*/ 100 w 335"/>
                  <a:gd name="T39" fmla="*/ 26 h 160"/>
                  <a:gd name="T40" fmla="*/ 106 w 335"/>
                  <a:gd name="T41" fmla="*/ 10 h 160"/>
                  <a:gd name="T42" fmla="*/ 95 w 335"/>
                  <a:gd name="T43" fmla="*/ 0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5" h="160">
                    <a:moveTo>
                      <a:pt x="155" y="45"/>
                    </a:moveTo>
                    <a:cubicBezTo>
                      <a:pt x="31" y="87"/>
                      <a:pt x="31" y="87"/>
                      <a:pt x="31" y="87"/>
                    </a:cubicBezTo>
                    <a:cubicBezTo>
                      <a:pt x="11" y="94"/>
                      <a:pt x="0" y="117"/>
                      <a:pt x="6" y="140"/>
                    </a:cubicBezTo>
                    <a:cubicBezTo>
                      <a:pt x="8" y="148"/>
                      <a:pt x="13" y="155"/>
                      <a:pt x="19" y="160"/>
                    </a:cubicBezTo>
                    <a:cubicBezTo>
                      <a:pt x="12" y="152"/>
                      <a:pt x="8" y="142"/>
                      <a:pt x="8" y="131"/>
                    </a:cubicBezTo>
                    <a:cubicBezTo>
                      <a:pt x="8" y="127"/>
                      <a:pt x="8" y="123"/>
                      <a:pt x="9" y="118"/>
                    </a:cubicBezTo>
                    <a:cubicBezTo>
                      <a:pt x="14" y="100"/>
                      <a:pt x="29" y="89"/>
                      <a:pt x="46" y="89"/>
                    </a:cubicBezTo>
                    <a:cubicBezTo>
                      <a:pt x="49" y="89"/>
                      <a:pt x="53" y="89"/>
                      <a:pt x="57" y="91"/>
                    </a:cubicBezTo>
                    <a:cubicBezTo>
                      <a:pt x="169" y="129"/>
                      <a:pt x="169" y="129"/>
                      <a:pt x="169" y="129"/>
                    </a:cubicBezTo>
                    <a:cubicBezTo>
                      <a:pt x="289" y="88"/>
                      <a:pt x="289" y="88"/>
                      <a:pt x="289" y="88"/>
                    </a:cubicBezTo>
                    <a:cubicBezTo>
                      <a:pt x="289" y="88"/>
                      <a:pt x="288" y="88"/>
                      <a:pt x="288" y="88"/>
                    </a:cubicBezTo>
                    <a:cubicBezTo>
                      <a:pt x="284" y="88"/>
                      <a:pt x="280" y="87"/>
                      <a:pt x="277" y="86"/>
                    </a:cubicBezTo>
                    <a:cubicBezTo>
                      <a:pt x="155" y="45"/>
                      <a:pt x="155" y="45"/>
                      <a:pt x="155" y="45"/>
                    </a:cubicBezTo>
                    <a:moveTo>
                      <a:pt x="293" y="0"/>
                    </a:moveTo>
                    <a:cubicBezTo>
                      <a:pt x="290" y="0"/>
                      <a:pt x="287" y="0"/>
                      <a:pt x="285" y="1"/>
                    </a:cubicBezTo>
                    <a:cubicBezTo>
                      <a:pt x="299" y="6"/>
                      <a:pt x="299" y="6"/>
                      <a:pt x="299" y="6"/>
                    </a:cubicBezTo>
                    <a:cubicBezTo>
                      <a:pt x="315" y="11"/>
                      <a:pt x="326" y="28"/>
                      <a:pt x="326" y="46"/>
                    </a:cubicBezTo>
                    <a:cubicBezTo>
                      <a:pt x="326" y="50"/>
                      <a:pt x="325" y="54"/>
                      <a:pt x="324" y="58"/>
                    </a:cubicBezTo>
                    <a:cubicBezTo>
                      <a:pt x="324" y="58"/>
                      <a:pt x="324" y="58"/>
                      <a:pt x="324" y="58"/>
                    </a:cubicBezTo>
                    <a:cubicBezTo>
                      <a:pt x="322" y="68"/>
                      <a:pt x="316" y="75"/>
                      <a:pt x="310" y="80"/>
                    </a:cubicBezTo>
                    <a:cubicBezTo>
                      <a:pt x="326" y="71"/>
                      <a:pt x="335" y="50"/>
                      <a:pt x="329" y="30"/>
                    </a:cubicBezTo>
                    <a:cubicBezTo>
                      <a:pt x="324" y="12"/>
                      <a:pt x="309" y="0"/>
                      <a:pt x="293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1" name="Freeform 223">
                <a:extLst>
                  <a:ext uri="{FF2B5EF4-FFF2-40B4-BE49-F238E27FC236}">
                    <a16:creationId xmlns:a16="http://schemas.microsoft.com/office/drawing/2014/main" id="{B63519E2-285A-4C35-8D35-A2F9FDDF9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2" y="2053"/>
                <a:ext cx="114" cy="58"/>
              </a:xfrm>
              <a:custGeom>
                <a:avLst/>
                <a:gdLst>
                  <a:gd name="T0" fmla="*/ 40 w 166"/>
                  <a:gd name="T1" fmla="*/ 0 h 84"/>
                  <a:gd name="T2" fmla="*/ 40 w 166"/>
                  <a:gd name="T3" fmla="*/ 0 h 84"/>
                  <a:gd name="T4" fmla="*/ 0 w 166"/>
                  <a:gd name="T5" fmla="*/ 14 h 84"/>
                  <a:gd name="T6" fmla="*/ 38 w 166"/>
                  <a:gd name="T7" fmla="*/ 27 h 84"/>
                  <a:gd name="T8" fmla="*/ 42 w 166"/>
                  <a:gd name="T9" fmla="*/ 28 h 84"/>
                  <a:gd name="T10" fmla="*/ 54 w 166"/>
                  <a:gd name="T11" fmla="*/ 19 h 84"/>
                  <a:gd name="T12" fmla="*/ 54 w 166"/>
                  <a:gd name="T13" fmla="*/ 19 h 84"/>
                  <a:gd name="T14" fmla="*/ 54 w 166"/>
                  <a:gd name="T15" fmla="*/ 15 h 84"/>
                  <a:gd name="T16" fmla="*/ 45 w 166"/>
                  <a:gd name="T17" fmla="*/ 2 h 84"/>
                  <a:gd name="T18" fmla="*/ 40 w 166"/>
                  <a:gd name="T19" fmla="*/ 0 h 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6" h="84">
                    <a:moveTo>
                      <a:pt x="123" y="0"/>
                    </a:moveTo>
                    <a:cubicBezTo>
                      <a:pt x="123" y="0"/>
                      <a:pt x="123" y="0"/>
                      <a:pt x="12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19" y="82"/>
                      <a:pt x="119" y="82"/>
                      <a:pt x="119" y="82"/>
                    </a:cubicBezTo>
                    <a:cubicBezTo>
                      <a:pt x="123" y="83"/>
                      <a:pt x="126" y="84"/>
                      <a:pt x="130" y="84"/>
                    </a:cubicBezTo>
                    <a:cubicBezTo>
                      <a:pt x="145" y="84"/>
                      <a:pt x="160" y="73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5" y="52"/>
                      <a:pt x="166" y="48"/>
                      <a:pt x="166" y="44"/>
                    </a:cubicBezTo>
                    <a:cubicBezTo>
                      <a:pt x="166" y="27"/>
                      <a:pt x="156" y="11"/>
                      <a:pt x="140" y="6"/>
                    </a:cubicBezTo>
                    <a:cubicBezTo>
                      <a:pt x="123" y="0"/>
                      <a:pt x="123" y="0"/>
                      <a:pt x="123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2" name="Freeform 224">
                <a:extLst>
                  <a:ext uri="{FF2B5EF4-FFF2-40B4-BE49-F238E27FC236}">
                    <a16:creationId xmlns:a16="http://schemas.microsoft.com/office/drawing/2014/main" id="{F957E24F-1E9F-4058-AC10-74A8DC41F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2114"/>
                <a:ext cx="107" cy="54"/>
              </a:xfrm>
              <a:custGeom>
                <a:avLst/>
                <a:gdLst>
                  <a:gd name="T0" fmla="*/ 12 w 156"/>
                  <a:gd name="T1" fmla="*/ 0 h 79"/>
                  <a:gd name="T2" fmla="*/ 1 w 156"/>
                  <a:gd name="T3" fmla="*/ 9 h 79"/>
                  <a:gd name="T4" fmla="*/ 0 w 156"/>
                  <a:gd name="T5" fmla="*/ 12 h 79"/>
                  <a:gd name="T6" fmla="*/ 8 w 156"/>
                  <a:gd name="T7" fmla="*/ 25 h 79"/>
                  <a:gd name="T8" fmla="*/ 11 w 156"/>
                  <a:gd name="T9" fmla="*/ 25 h 79"/>
                  <a:gd name="T10" fmla="*/ 14 w 156"/>
                  <a:gd name="T11" fmla="*/ 25 h 79"/>
                  <a:gd name="T12" fmla="*/ 50 w 156"/>
                  <a:gd name="T13" fmla="*/ 12 h 79"/>
                  <a:gd name="T14" fmla="*/ 15 w 156"/>
                  <a:gd name="T15" fmla="*/ 1 h 79"/>
                  <a:gd name="T16" fmla="*/ 12 w 156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6" h="79">
                    <a:moveTo>
                      <a:pt x="36" y="0"/>
                    </a:moveTo>
                    <a:cubicBezTo>
                      <a:pt x="20" y="0"/>
                      <a:pt x="6" y="11"/>
                      <a:pt x="1" y="28"/>
                    </a:cubicBezTo>
                    <a:cubicBezTo>
                      <a:pt x="0" y="32"/>
                      <a:pt x="0" y="36"/>
                      <a:pt x="0" y="40"/>
                    </a:cubicBezTo>
                    <a:cubicBezTo>
                      <a:pt x="0" y="56"/>
                      <a:pt x="9" y="71"/>
                      <a:pt x="23" y="77"/>
                    </a:cubicBezTo>
                    <a:cubicBezTo>
                      <a:pt x="26" y="78"/>
                      <a:pt x="29" y="79"/>
                      <a:pt x="33" y="79"/>
                    </a:cubicBezTo>
                    <a:cubicBezTo>
                      <a:pt x="36" y="79"/>
                      <a:pt x="40" y="78"/>
                      <a:pt x="44" y="77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3" y="0"/>
                      <a:pt x="39" y="0"/>
                      <a:pt x="36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3" name="Freeform 225">
                <a:extLst>
                  <a:ext uri="{FF2B5EF4-FFF2-40B4-BE49-F238E27FC236}">
                    <a16:creationId xmlns:a16="http://schemas.microsoft.com/office/drawing/2014/main" id="{7CD85849-D9ED-425E-A024-B67B192C1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053"/>
                <a:ext cx="117" cy="59"/>
              </a:xfrm>
              <a:custGeom>
                <a:avLst/>
                <a:gdLst>
                  <a:gd name="T0" fmla="*/ 42 w 171"/>
                  <a:gd name="T1" fmla="*/ 0 h 87"/>
                  <a:gd name="T2" fmla="*/ 40 w 171"/>
                  <a:gd name="T3" fmla="*/ 1 h 87"/>
                  <a:gd name="T4" fmla="*/ 46 w 171"/>
                  <a:gd name="T5" fmla="*/ 2 h 87"/>
                  <a:gd name="T6" fmla="*/ 54 w 171"/>
                  <a:gd name="T7" fmla="*/ 14 h 87"/>
                  <a:gd name="T8" fmla="*/ 53 w 171"/>
                  <a:gd name="T9" fmla="*/ 18 h 87"/>
                  <a:gd name="T10" fmla="*/ 53 w 171"/>
                  <a:gd name="T11" fmla="*/ 18 h 87"/>
                  <a:gd name="T12" fmla="*/ 42 w 171"/>
                  <a:gd name="T13" fmla="*/ 26 h 87"/>
                  <a:gd name="T14" fmla="*/ 39 w 171"/>
                  <a:gd name="T15" fmla="*/ 26 h 87"/>
                  <a:gd name="T16" fmla="*/ 1 w 171"/>
                  <a:gd name="T17" fmla="*/ 14 h 87"/>
                  <a:gd name="T18" fmla="*/ 0 w 171"/>
                  <a:gd name="T19" fmla="*/ 14 h 87"/>
                  <a:gd name="T20" fmla="*/ 39 w 171"/>
                  <a:gd name="T21" fmla="*/ 26 h 87"/>
                  <a:gd name="T22" fmla="*/ 42 w 171"/>
                  <a:gd name="T23" fmla="*/ 27 h 87"/>
                  <a:gd name="T24" fmla="*/ 43 w 171"/>
                  <a:gd name="T25" fmla="*/ 27 h 87"/>
                  <a:gd name="T26" fmla="*/ 48 w 171"/>
                  <a:gd name="T27" fmla="*/ 26 h 87"/>
                  <a:gd name="T28" fmla="*/ 50 w 171"/>
                  <a:gd name="T29" fmla="*/ 25 h 87"/>
                  <a:gd name="T30" fmla="*/ 54 w 171"/>
                  <a:gd name="T31" fmla="*/ 18 h 87"/>
                  <a:gd name="T32" fmla="*/ 54 w 171"/>
                  <a:gd name="T33" fmla="*/ 18 h 87"/>
                  <a:gd name="T34" fmla="*/ 55 w 171"/>
                  <a:gd name="T35" fmla="*/ 14 h 87"/>
                  <a:gd name="T36" fmla="*/ 47 w 171"/>
                  <a:gd name="T37" fmla="*/ 1 h 87"/>
                  <a:gd name="T38" fmla="*/ 42 w 171"/>
                  <a:gd name="T39" fmla="*/ 0 h 8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87">
                    <a:moveTo>
                      <a:pt x="130" y="0"/>
                    </a:moveTo>
                    <a:cubicBezTo>
                      <a:pt x="129" y="0"/>
                      <a:pt x="127" y="1"/>
                      <a:pt x="126" y="1"/>
                    </a:cubicBezTo>
                    <a:cubicBezTo>
                      <a:pt x="143" y="7"/>
                      <a:pt x="143" y="7"/>
                      <a:pt x="143" y="7"/>
                    </a:cubicBezTo>
                    <a:cubicBezTo>
                      <a:pt x="159" y="12"/>
                      <a:pt x="169" y="28"/>
                      <a:pt x="169" y="45"/>
                    </a:cubicBezTo>
                    <a:cubicBezTo>
                      <a:pt x="169" y="49"/>
                      <a:pt x="168" y="53"/>
                      <a:pt x="167" y="57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3" y="74"/>
                      <a:pt x="148" y="85"/>
                      <a:pt x="133" y="85"/>
                    </a:cubicBezTo>
                    <a:cubicBezTo>
                      <a:pt x="129" y="85"/>
                      <a:pt x="126" y="84"/>
                      <a:pt x="122" y="8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22" y="85"/>
                      <a:pt x="122" y="85"/>
                      <a:pt x="122" y="85"/>
                    </a:cubicBezTo>
                    <a:cubicBezTo>
                      <a:pt x="125" y="86"/>
                      <a:pt x="129" y="87"/>
                      <a:pt x="133" y="87"/>
                    </a:cubicBezTo>
                    <a:cubicBezTo>
                      <a:pt x="133" y="87"/>
                      <a:pt x="134" y="87"/>
                      <a:pt x="134" y="87"/>
                    </a:cubicBezTo>
                    <a:cubicBezTo>
                      <a:pt x="149" y="82"/>
                      <a:pt x="149" y="82"/>
                      <a:pt x="149" y="82"/>
                    </a:cubicBezTo>
                    <a:cubicBezTo>
                      <a:pt x="151" y="81"/>
                      <a:pt x="153" y="80"/>
                      <a:pt x="155" y="79"/>
                    </a:cubicBezTo>
                    <a:cubicBezTo>
                      <a:pt x="161" y="74"/>
                      <a:pt x="167" y="67"/>
                      <a:pt x="169" y="57"/>
                    </a:cubicBezTo>
                    <a:cubicBezTo>
                      <a:pt x="169" y="57"/>
                      <a:pt x="169" y="57"/>
                      <a:pt x="169" y="57"/>
                    </a:cubicBezTo>
                    <a:cubicBezTo>
                      <a:pt x="170" y="53"/>
                      <a:pt x="171" y="49"/>
                      <a:pt x="171" y="45"/>
                    </a:cubicBezTo>
                    <a:cubicBezTo>
                      <a:pt x="171" y="27"/>
                      <a:pt x="160" y="10"/>
                      <a:pt x="144" y="5"/>
                    </a:cubicBezTo>
                    <a:cubicBezTo>
                      <a:pt x="130" y="0"/>
                      <a:pt x="130" y="0"/>
                      <a:pt x="130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4" name="Freeform 226">
                <a:extLst>
                  <a:ext uri="{FF2B5EF4-FFF2-40B4-BE49-F238E27FC236}">
                    <a16:creationId xmlns:a16="http://schemas.microsoft.com/office/drawing/2014/main" id="{AF9318C0-5D4C-40D9-B009-3908DCCDF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113"/>
                <a:ext cx="110" cy="54"/>
              </a:xfrm>
              <a:custGeom>
                <a:avLst/>
                <a:gdLst>
                  <a:gd name="T0" fmla="*/ 12 w 161"/>
                  <a:gd name="T1" fmla="*/ 0 h 79"/>
                  <a:gd name="T2" fmla="*/ 1 w 161"/>
                  <a:gd name="T3" fmla="*/ 10 h 79"/>
                  <a:gd name="T4" fmla="*/ 0 w 161"/>
                  <a:gd name="T5" fmla="*/ 14 h 79"/>
                  <a:gd name="T6" fmla="*/ 3 w 161"/>
                  <a:gd name="T7" fmla="*/ 23 h 79"/>
                  <a:gd name="T8" fmla="*/ 8 w 161"/>
                  <a:gd name="T9" fmla="*/ 25 h 79"/>
                  <a:gd name="T10" fmla="*/ 1 w 161"/>
                  <a:gd name="T11" fmla="*/ 14 h 79"/>
                  <a:gd name="T12" fmla="*/ 1 w 161"/>
                  <a:gd name="T13" fmla="*/ 10 h 79"/>
                  <a:gd name="T14" fmla="*/ 12 w 161"/>
                  <a:gd name="T15" fmla="*/ 1 h 79"/>
                  <a:gd name="T16" fmla="*/ 16 w 161"/>
                  <a:gd name="T17" fmla="*/ 1 h 79"/>
                  <a:gd name="T18" fmla="*/ 51 w 161"/>
                  <a:gd name="T19" fmla="*/ 13 h 79"/>
                  <a:gd name="T20" fmla="*/ 51 w 161"/>
                  <a:gd name="T21" fmla="*/ 12 h 79"/>
                  <a:gd name="T22" fmla="*/ 16 w 161"/>
                  <a:gd name="T23" fmla="*/ 1 h 79"/>
                  <a:gd name="T24" fmla="*/ 12 w 161"/>
                  <a:gd name="T25" fmla="*/ 0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1" h="79">
                    <a:moveTo>
                      <a:pt x="38" y="0"/>
                    </a:moveTo>
                    <a:cubicBezTo>
                      <a:pt x="21" y="0"/>
                      <a:pt x="6" y="11"/>
                      <a:pt x="1" y="29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53"/>
                      <a:pt x="4" y="63"/>
                      <a:pt x="11" y="71"/>
                    </a:cubicBezTo>
                    <a:cubicBezTo>
                      <a:pt x="15" y="75"/>
                      <a:pt x="20" y="78"/>
                      <a:pt x="25" y="79"/>
                    </a:cubicBezTo>
                    <a:cubicBezTo>
                      <a:pt x="11" y="73"/>
                      <a:pt x="2" y="58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2"/>
                      <a:pt x="48" y="3"/>
                    </a:cubicBezTo>
                    <a:cubicBezTo>
                      <a:pt x="158" y="41"/>
                      <a:pt x="158" y="41"/>
                      <a:pt x="158" y="41"/>
                    </a:cubicBezTo>
                    <a:cubicBezTo>
                      <a:pt x="161" y="40"/>
                      <a:pt x="161" y="40"/>
                      <a:pt x="161" y="40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0"/>
                      <a:pt x="41" y="0"/>
                      <a:pt x="38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5" name="Freeform 227">
                <a:extLst>
                  <a:ext uri="{FF2B5EF4-FFF2-40B4-BE49-F238E27FC236}">
                    <a16:creationId xmlns:a16="http://schemas.microsoft.com/office/drawing/2014/main" id="{A8F84855-14C4-48A0-9F80-A317E02566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3" y="2164"/>
                <a:ext cx="229" cy="117"/>
              </a:xfrm>
              <a:custGeom>
                <a:avLst/>
                <a:gdLst>
                  <a:gd name="T0" fmla="*/ 10 w 334"/>
                  <a:gd name="T1" fmla="*/ 28 h 170"/>
                  <a:gd name="T2" fmla="*/ 2 w 334"/>
                  <a:gd name="T3" fmla="*/ 45 h 170"/>
                  <a:gd name="T4" fmla="*/ 14 w 334"/>
                  <a:gd name="T5" fmla="*/ 56 h 170"/>
                  <a:gd name="T6" fmla="*/ 15 w 334"/>
                  <a:gd name="T7" fmla="*/ 55 h 170"/>
                  <a:gd name="T8" fmla="*/ 11 w 334"/>
                  <a:gd name="T9" fmla="*/ 54 h 170"/>
                  <a:gd name="T10" fmla="*/ 2 w 334"/>
                  <a:gd name="T11" fmla="*/ 41 h 170"/>
                  <a:gd name="T12" fmla="*/ 3 w 334"/>
                  <a:gd name="T13" fmla="*/ 37 h 170"/>
                  <a:gd name="T14" fmla="*/ 10 w 334"/>
                  <a:gd name="T15" fmla="*/ 28 h 170"/>
                  <a:gd name="T16" fmla="*/ 49 w 334"/>
                  <a:gd name="T17" fmla="*/ 15 h 170"/>
                  <a:gd name="T18" fmla="*/ 13 w 334"/>
                  <a:gd name="T19" fmla="*/ 28 h 170"/>
                  <a:gd name="T20" fmla="*/ 15 w 334"/>
                  <a:gd name="T21" fmla="*/ 28 h 170"/>
                  <a:gd name="T22" fmla="*/ 19 w 334"/>
                  <a:gd name="T23" fmla="*/ 28 h 170"/>
                  <a:gd name="T24" fmla="*/ 57 w 334"/>
                  <a:gd name="T25" fmla="*/ 41 h 170"/>
                  <a:gd name="T26" fmla="*/ 91 w 334"/>
                  <a:gd name="T27" fmla="*/ 30 h 170"/>
                  <a:gd name="T28" fmla="*/ 89 w 334"/>
                  <a:gd name="T29" fmla="*/ 29 h 170"/>
                  <a:gd name="T30" fmla="*/ 49 w 334"/>
                  <a:gd name="T31" fmla="*/ 15 h 170"/>
                  <a:gd name="T32" fmla="*/ 95 w 334"/>
                  <a:gd name="T33" fmla="*/ 0 h 170"/>
                  <a:gd name="T34" fmla="*/ 91 w 334"/>
                  <a:gd name="T35" fmla="*/ 1 h 170"/>
                  <a:gd name="T36" fmla="*/ 91 w 334"/>
                  <a:gd name="T37" fmla="*/ 1 h 170"/>
                  <a:gd name="T38" fmla="*/ 97 w 334"/>
                  <a:gd name="T39" fmla="*/ 3 h 170"/>
                  <a:gd name="T40" fmla="*/ 106 w 334"/>
                  <a:gd name="T41" fmla="*/ 16 h 170"/>
                  <a:gd name="T42" fmla="*/ 104 w 334"/>
                  <a:gd name="T43" fmla="*/ 20 h 170"/>
                  <a:gd name="T44" fmla="*/ 104 w 334"/>
                  <a:gd name="T45" fmla="*/ 20 h 170"/>
                  <a:gd name="T46" fmla="*/ 103 w 334"/>
                  <a:gd name="T47" fmla="*/ 23 h 170"/>
                  <a:gd name="T48" fmla="*/ 106 w 334"/>
                  <a:gd name="T49" fmla="*/ 10 h 170"/>
                  <a:gd name="T50" fmla="*/ 95 w 334"/>
                  <a:gd name="T51" fmla="*/ 0 h 1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34" h="170">
                    <a:moveTo>
                      <a:pt x="30" y="87"/>
                    </a:moveTo>
                    <a:cubicBezTo>
                      <a:pt x="11" y="95"/>
                      <a:pt x="0" y="118"/>
                      <a:pt x="6" y="140"/>
                    </a:cubicBezTo>
                    <a:cubicBezTo>
                      <a:pt x="11" y="158"/>
                      <a:pt x="26" y="170"/>
                      <a:pt x="43" y="170"/>
                    </a:cubicBezTo>
                    <a:cubicBezTo>
                      <a:pt x="44" y="170"/>
                      <a:pt x="45" y="170"/>
                      <a:pt x="46" y="169"/>
                    </a:cubicBezTo>
                    <a:cubicBezTo>
                      <a:pt x="35" y="166"/>
                      <a:pt x="35" y="166"/>
                      <a:pt x="35" y="166"/>
                    </a:cubicBezTo>
                    <a:cubicBezTo>
                      <a:pt x="18" y="160"/>
                      <a:pt x="8" y="143"/>
                      <a:pt x="8" y="126"/>
                    </a:cubicBezTo>
                    <a:cubicBezTo>
                      <a:pt x="8" y="121"/>
                      <a:pt x="8" y="117"/>
                      <a:pt x="9" y="113"/>
                    </a:cubicBezTo>
                    <a:cubicBezTo>
                      <a:pt x="13" y="101"/>
                      <a:pt x="21" y="92"/>
                      <a:pt x="30" y="87"/>
                    </a:cubicBezTo>
                    <a:moveTo>
                      <a:pt x="151" y="46"/>
                    </a:moveTo>
                    <a:cubicBezTo>
                      <a:pt x="39" y="84"/>
                      <a:pt x="39" y="84"/>
                      <a:pt x="39" y="84"/>
                    </a:cubicBezTo>
                    <a:cubicBezTo>
                      <a:pt x="41" y="84"/>
                      <a:pt x="43" y="84"/>
                      <a:pt x="46" y="84"/>
                    </a:cubicBezTo>
                    <a:cubicBezTo>
                      <a:pt x="49" y="84"/>
                      <a:pt x="53" y="84"/>
                      <a:pt x="57" y="85"/>
                    </a:cubicBezTo>
                    <a:cubicBezTo>
                      <a:pt x="177" y="126"/>
                      <a:pt x="177" y="126"/>
                      <a:pt x="177" y="126"/>
                    </a:cubicBezTo>
                    <a:cubicBezTo>
                      <a:pt x="282" y="90"/>
                      <a:pt x="282" y="90"/>
                      <a:pt x="282" y="90"/>
                    </a:cubicBezTo>
                    <a:cubicBezTo>
                      <a:pt x="280" y="90"/>
                      <a:pt x="278" y="90"/>
                      <a:pt x="277" y="89"/>
                    </a:cubicBezTo>
                    <a:cubicBezTo>
                      <a:pt x="151" y="46"/>
                      <a:pt x="151" y="46"/>
                      <a:pt x="151" y="46"/>
                    </a:cubicBezTo>
                    <a:moveTo>
                      <a:pt x="293" y="0"/>
                    </a:moveTo>
                    <a:cubicBezTo>
                      <a:pt x="289" y="0"/>
                      <a:pt x="285" y="1"/>
                      <a:pt x="281" y="2"/>
                    </a:cubicBezTo>
                    <a:cubicBezTo>
                      <a:pt x="280" y="2"/>
                      <a:pt x="280" y="2"/>
                      <a:pt x="280" y="2"/>
                    </a:cubicBezTo>
                    <a:cubicBezTo>
                      <a:pt x="299" y="9"/>
                      <a:pt x="299" y="9"/>
                      <a:pt x="299" y="9"/>
                    </a:cubicBezTo>
                    <a:cubicBezTo>
                      <a:pt x="315" y="14"/>
                      <a:pt x="326" y="31"/>
                      <a:pt x="326" y="49"/>
                    </a:cubicBezTo>
                    <a:cubicBezTo>
                      <a:pt x="326" y="53"/>
                      <a:pt x="325" y="57"/>
                      <a:pt x="324" y="61"/>
                    </a:cubicBezTo>
                    <a:cubicBezTo>
                      <a:pt x="324" y="61"/>
                      <a:pt x="324" y="61"/>
                      <a:pt x="324" y="61"/>
                    </a:cubicBezTo>
                    <a:cubicBezTo>
                      <a:pt x="323" y="66"/>
                      <a:pt x="321" y="70"/>
                      <a:pt x="319" y="73"/>
                    </a:cubicBezTo>
                    <a:cubicBezTo>
                      <a:pt x="329" y="63"/>
                      <a:pt x="334" y="46"/>
                      <a:pt x="329" y="30"/>
                    </a:cubicBezTo>
                    <a:cubicBezTo>
                      <a:pt x="324" y="12"/>
                      <a:pt x="309" y="0"/>
                      <a:pt x="293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6" name="Freeform 228">
                <a:extLst>
                  <a:ext uri="{FF2B5EF4-FFF2-40B4-BE49-F238E27FC236}">
                    <a16:creationId xmlns:a16="http://schemas.microsoft.com/office/drawing/2014/main" id="{ED4ED676-D038-4387-97BA-B6104EC4B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9" y="2166"/>
                <a:ext cx="117" cy="59"/>
              </a:xfrm>
              <a:custGeom>
                <a:avLst/>
                <a:gdLst>
                  <a:gd name="T0" fmla="*/ 41 w 170"/>
                  <a:gd name="T1" fmla="*/ 0 h 86"/>
                  <a:gd name="T2" fmla="*/ 0 w 170"/>
                  <a:gd name="T3" fmla="*/ 14 h 86"/>
                  <a:gd name="T4" fmla="*/ 41 w 170"/>
                  <a:gd name="T5" fmla="*/ 27 h 86"/>
                  <a:gd name="T6" fmla="*/ 43 w 170"/>
                  <a:gd name="T7" fmla="*/ 27 h 86"/>
                  <a:gd name="T8" fmla="*/ 49 w 170"/>
                  <a:gd name="T9" fmla="*/ 26 h 86"/>
                  <a:gd name="T10" fmla="*/ 51 w 170"/>
                  <a:gd name="T11" fmla="*/ 25 h 86"/>
                  <a:gd name="T12" fmla="*/ 55 w 170"/>
                  <a:gd name="T13" fmla="*/ 19 h 86"/>
                  <a:gd name="T14" fmla="*/ 55 w 170"/>
                  <a:gd name="T15" fmla="*/ 19 h 86"/>
                  <a:gd name="T16" fmla="*/ 56 w 170"/>
                  <a:gd name="T17" fmla="*/ 15 h 86"/>
                  <a:gd name="T18" fmla="*/ 47 w 170"/>
                  <a:gd name="T19" fmla="*/ 2 h 86"/>
                  <a:gd name="T20" fmla="*/ 41 w 170"/>
                  <a:gd name="T21" fmla="*/ 0 h 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86">
                    <a:moveTo>
                      <a:pt x="123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23" y="84"/>
                      <a:pt x="123" y="84"/>
                      <a:pt x="123" y="84"/>
                    </a:cubicBezTo>
                    <a:cubicBezTo>
                      <a:pt x="126" y="85"/>
                      <a:pt x="129" y="86"/>
                      <a:pt x="132" y="86"/>
                    </a:cubicBezTo>
                    <a:cubicBezTo>
                      <a:pt x="150" y="80"/>
                      <a:pt x="150" y="80"/>
                      <a:pt x="150" y="80"/>
                    </a:cubicBezTo>
                    <a:cubicBezTo>
                      <a:pt x="152" y="79"/>
                      <a:pt x="155" y="78"/>
                      <a:pt x="157" y="77"/>
                    </a:cubicBezTo>
                    <a:cubicBezTo>
                      <a:pt x="162" y="72"/>
                      <a:pt x="166" y="65"/>
                      <a:pt x="168" y="58"/>
                    </a:cubicBezTo>
                    <a:cubicBezTo>
                      <a:pt x="168" y="58"/>
                      <a:pt x="168" y="58"/>
                      <a:pt x="168" y="58"/>
                    </a:cubicBezTo>
                    <a:cubicBezTo>
                      <a:pt x="169" y="54"/>
                      <a:pt x="170" y="50"/>
                      <a:pt x="170" y="46"/>
                    </a:cubicBezTo>
                    <a:cubicBezTo>
                      <a:pt x="170" y="29"/>
                      <a:pt x="160" y="13"/>
                      <a:pt x="144" y="8"/>
                    </a:cubicBezTo>
                    <a:cubicBezTo>
                      <a:pt x="123" y="0"/>
                      <a:pt x="123" y="0"/>
                      <a:pt x="123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7" name="Freeform 229">
                <a:extLst>
                  <a:ext uri="{FF2B5EF4-FFF2-40B4-BE49-F238E27FC236}">
                    <a16:creationId xmlns:a16="http://schemas.microsoft.com/office/drawing/2014/main" id="{700AEDD8-F6F7-4A96-8323-CFE0BFE66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2223"/>
                <a:ext cx="113" cy="57"/>
              </a:xfrm>
              <a:custGeom>
                <a:avLst/>
                <a:gdLst>
                  <a:gd name="T0" fmla="*/ 12 w 164"/>
                  <a:gd name="T1" fmla="*/ 0 h 84"/>
                  <a:gd name="T2" fmla="*/ 1 w 164"/>
                  <a:gd name="T3" fmla="*/ 10 h 84"/>
                  <a:gd name="T4" fmla="*/ 0 w 164"/>
                  <a:gd name="T5" fmla="*/ 13 h 84"/>
                  <a:gd name="T6" fmla="*/ 8 w 164"/>
                  <a:gd name="T7" fmla="*/ 25 h 84"/>
                  <a:gd name="T8" fmla="*/ 13 w 164"/>
                  <a:gd name="T9" fmla="*/ 26 h 84"/>
                  <a:gd name="T10" fmla="*/ 14 w 164"/>
                  <a:gd name="T11" fmla="*/ 26 h 84"/>
                  <a:gd name="T12" fmla="*/ 54 w 164"/>
                  <a:gd name="T13" fmla="*/ 14 h 84"/>
                  <a:gd name="T14" fmla="*/ 15 w 164"/>
                  <a:gd name="T15" fmla="*/ 1 h 84"/>
                  <a:gd name="T16" fmla="*/ 12 w 164"/>
                  <a:gd name="T17" fmla="*/ 0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4" h="84">
                    <a:moveTo>
                      <a:pt x="36" y="0"/>
                    </a:moveTo>
                    <a:cubicBezTo>
                      <a:pt x="20" y="0"/>
                      <a:pt x="6" y="12"/>
                      <a:pt x="1" y="29"/>
                    </a:cubicBezTo>
                    <a:cubicBezTo>
                      <a:pt x="0" y="33"/>
                      <a:pt x="0" y="37"/>
                      <a:pt x="0" y="41"/>
                    </a:cubicBezTo>
                    <a:cubicBezTo>
                      <a:pt x="0" y="58"/>
                      <a:pt x="10" y="74"/>
                      <a:pt x="25" y="7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4"/>
                      <a:pt x="43" y="83"/>
                      <a:pt x="44" y="83"/>
                    </a:cubicBezTo>
                    <a:cubicBezTo>
                      <a:pt x="164" y="42"/>
                      <a:pt x="164" y="42"/>
                      <a:pt x="164" y="4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3" y="1"/>
                      <a:pt x="39" y="0"/>
                      <a:pt x="36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8" name="Freeform 230">
                <a:extLst>
                  <a:ext uri="{FF2B5EF4-FFF2-40B4-BE49-F238E27FC236}">
                    <a16:creationId xmlns:a16="http://schemas.microsoft.com/office/drawing/2014/main" id="{DDFBE940-9E7C-46B8-8C0F-C3CC726139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7" y="2166"/>
                <a:ext cx="120" cy="60"/>
              </a:xfrm>
              <a:custGeom>
                <a:avLst/>
                <a:gdLst>
                  <a:gd name="T0" fmla="*/ 1 w 175"/>
                  <a:gd name="T1" fmla="*/ 14 h 88"/>
                  <a:gd name="T2" fmla="*/ 0 w 175"/>
                  <a:gd name="T3" fmla="*/ 14 h 88"/>
                  <a:gd name="T4" fmla="*/ 40 w 175"/>
                  <a:gd name="T5" fmla="*/ 27 h 88"/>
                  <a:gd name="T6" fmla="*/ 43 w 175"/>
                  <a:gd name="T7" fmla="*/ 28 h 88"/>
                  <a:gd name="T8" fmla="*/ 44 w 175"/>
                  <a:gd name="T9" fmla="*/ 27 h 88"/>
                  <a:gd name="T10" fmla="*/ 40 w 175"/>
                  <a:gd name="T11" fmla="*/ 27 h 88"/>
                  <a:gd name="T12" fmla="*/ 1 w 175"/>
                  <a:gd name="T13" fmla="*/ 14 h 88"/>
                  <a:gd name="T14" fmla="*/ 41 w 175"/>
                  <a:gd name="T15" fmla="*/ 0 h 88"/>
                  <a:gd name="T16" fmla="*/ 40 w 175"/>
                  <a:gd name="T17" fmla="*/ 1 h 88"/>
                  <a:gd name="T18" fmla="*/ 47 w 175"/>
                  <a:gd name="T19" fmla="*/ 3 h 88"/>
                  <a:gd name="T20" fmla="*/ 56 w 175"/>
                  <a:gd name="T21" fmla="*/ 15 h 88"/>
                  <a:gd name="T22" fmla="*/ 55 w 175"/>
                  <a:gd name="T23" fmla="*/ 18 h 88"/>
                  <a:gd name="T24" fmla="*/ 55 w 175"/>
                  <a:gd name="T25" fmla="*/ 18 h 88"/>
                  <a:gd name="T26" fmla="*/ 51 w 175"/>
                  <a:gd name="T27" fmla="*/ 25 h 88"/>
                  <a:gd name="T28" fmla="*/ 54 w 175"/>
                  <a:gd name="T29" fmla="*/ 23 h 88"/>
                  <a:gd name="T30" fmla="*/ 56 w 175"/>
                  <a:gd name="T31" fmla="*/ 18 h 88"/>
                  <a:gd name="T32" fmla="*/ 56 w 175"/>
                  <a:gd name="T33" fmla="*/ 18 h 88"/>
                  <a:gd name="T34" fmla="*/ 56 w 175"/>
                  <a:gd name="T35" fmla="*/ 15 h 88"/>
                  <a:gd name="T36" fmla="*/ 47 w 175"/>
                  <a:gd name="T37" fmla="*/ 2 h 88"/>
                  <a:gd name="T38" fmla="*/ 41 w 175"/>
                  <a:gd name="T39" fmla="*/ 0 h 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5" h="88">
                    <a:moveTo>
                      <a:pt x="3" y="43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26" y="87"/>
                      <a:pt x="126" y="87"/>
                      <a:pt x="126" y="87"/>
                    </a:cubicBezTo>
                    <a:cubicBezTo>
                      <a:pt x="127" y="88"/>
                      <a:pt x="129" y="88"/>
                      <a:pt x="131" y="88"/>
                    </a:cubicBezTo>
                    <a:cubicBezTo>
                      <a:pt x="135" y="87"/>
                      <a:pt x="135" y="87"/>
                      <a:pt x="135" y="87"/>
                    </a:cubicBezTo>
                    <a:cubicBezTo>
                      <a:pt x="132" y="87"/>
                      <a:pt x="129" y="86"/>
                      <a:pt x="126" y="85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129" y="0"/>
                    </a:moveTo>
                    <a:cubicBezTo>
                      <a:pt x="126" y="1"/>
                      <a:pt x="126" y="1"/>
                      <a:pt x="126" y="1"/>
                    </a:cubicBezTo>
                    <a:cubicBezTo>
                      <a:pt x="147" y="9"/>
                      <a:pt x="147" y="9"/>
                      <a:pt x="147" y="9"/>
                    </a:cubicBezTo>
                    <a:cubicBezTo>
                      <a:pt x="163" y="14"/>
                      <a:pt x="173" y="30"/>
                      <a:pt x="173" y="47"/>
                    </a:cubicBezTo>
                    <a:cubicBezTo>
                      <a:pt x="173" y="51"/>
                      <a:pt x="172" y="55"/>
                      <a:pt x="171" y="59"/>
                    </a:cubicBezTo>
                    <a:cubicBezTo>
                      <a:pt x="171" y="59"/>
                      <a:pt x="171" y="59"/>
                      <a:pt x="171" y="59"/>
                    </a:cubicBezTo>
                    <a:cubicBezTo>
                      <a:pt x="169" y="66"/>
                      <a:pt x="165" y="73"/>
                      <a:pt x="160" y="78"/>
                    </a:cubicBezTo>
                    <a:cubicBezTo>
                      <a:pt x="163" y="76"/>
                      <a:pt x="165" y="74"/>
                      <a:pt x="168" y="71"/>
                    </a:cubicBezTo>
                    <a:cubicBezTo>
                      <a:pt x="170" y="68"/>
                      <a:pt x="172" y="64"/>
                      <a:pt x="173" y="59"/>
                    </a:cubicBezTo>
                    <a:cubicBezTo>
                      <a:pt x="173" y="59"/>
                      <a:pt x="173" y="59"/>
                      <a:pt x="173" y="59"/>
                    </a:cubicBezTo>
                    <a:cubicBezTo>
                      <a:pt x="174" y="55"/>
                      <a:pt x="175" y="51"/>
                      <a:pt x="175" y="47"/>
                    </a:cubicBezTo>
                    <a:cubicBezTo>
                      <a:pt x="175" y="29"/>
                      <a:pt x="164" y="12"/>
                      <a:pt x="148" y="7"/>
                    </a:cubicBezTo>
                    <a:cubicBezTo>
                      <a:pt x="129" y="0"/>
                      <a:pt x="129" y="0"/>
                      <a:pt x="129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9" name="Freeform 231">
                <a:extLst>
                  <a:ext uri="{FF2B5EF4-FFF2-40B4-BE49-F238E27FC236}">
                    <a16:creationId xmlns:a16="http://schemas.microsoft.com/office/drawing/2014/main" id="{D6ACFD8E-6C4B-427E-99DE-67A0B0130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222"/>
                <a:ext cx="116" cy="58"/>
              </a:xfrm>
              <a:custGeom>
                <a:avLst/>
                <a:gdLst>
                  <a:gd name="T0" fmla="*/ 12 w 169"/>
                  <a:gd name="T1" fmla="*/ 0 h 85"/>
                  <a:gd name="T2" fmla="*/ 10 w 169"/>
                  <a:gd name="T3" fmla="*/ 0 h 85"/>
                  <a:gd name="T4" fmla="*/ 8 w 169"/>
                  <a:gd name="T5" fmla="*/ 1 h 85"/>
                  <a:gd name="T6" fmla="*/ 7 w 169"/>
                  <a:gd name="T7" fmla="*/ 1 h 85"/>
                  <a:gd name="T8" fmla="*/ 1 w 169"/>
                  <a:gd name="T9" fmla="*/ 10 h 85"/>
                  <a:gd name="T10" fmla="*/ 0 w 169"/>
                  <a:gd name="T11" fmla="*/ 14 h 85"/>
                  <a:gd name="T12" fmla="*/ 9 w 169"/>
                  <a:gd name="T13" fmla="*/ 26 h 85"/>
                  <a:gd name="T14" fmla="*/ 12 w 169"/>
                  <a:gd name="T15" fmla="*/ 27 h 85"/>
                  <a:gd name="T16" fmla="*/ 14 w 169"/>
                  <a:gd name="T17" fmla="*/ 27 h 85"/>
                  <a:gd name="T18" fmla="*/ 9 w 169"/>
                  <a:gd name="T19" fmla="*/ 26 h 85"/>
                  <a:gd name="T20" fmla="*/ 1 w 169"/>
                  <a:gd name="T21" fmla="*/ 14 h 85"/>
                  <a:gd name="T22" fmla="*/ 1 w 169"/>
                  <a:gd name="T23" fmla="*/ 10 h 85"/>
                  <a:gd name="T24" fmla="*/ 12 w 169"/>
                  <a:gd name="T25" fmla="*/ 1 h 85"/>
                  <a:gd name="T26" fmla="*/ 16 w 169"/>
                  <a:gd name="T27" fmla="*/ 1 h 85"/>
                  <a:gd name="T28" fmla="*/ 54 w 169"/>
                  <a:gd name="T29" fmla="*/ 14 h 85"/>
                  <a:gd name="T30" fmla="*/ 55 w 169"/>
                  <a:gd name="T31" fmla="*/ 14 h 85"/>
                  <a:gd name="T32" fmla="*/ 16 w 169"/>
                  <a:gd name="T33" fmla="*/ 1 h 85"/>
                  <a:gd name="T34" fmla="*/ 12 w 169"/>
                  <a:gd name="T35" fmla="*/ 0 h 8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9" h="85">
                    <a:moveTo>
                      <a:pt x="38" y="0"/>
                    </a:moveTo>
                    <a:cubicBezTo>
                      <a:pt x="35" y="0"/>
                      <a:pt x="33" y="0"/>
                      <a:pt x="31" y="0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2" y="3"/>
                    </a:cubicBezTo>
                    <a:cubicBezTo>
                      <a:pt x="13" y="8"/>
                      <a:pt x="5" y="17"/>
                      <a:pt x="1" y="29"/>
                    </a:cubicBezTo>
                    <a:cubicBezTo>
                      <a:pt x="0" y="33"/>
                      <a:pt x="0" y="37"/>
                      <a:pt x="0" y="42"/>
                    </a:cubicBezTo>
                    <a:cubicBezTo>
                      <a:pt x="0" y="59"/>
                      <a:pt x="10" y="76"/>
                      <a:pt x="27" y="82"/>
                    </a:cubicBezTo>
                    <a:cubicBezTo>
                      <a:pt x="38" y="85"/>
                      <a:pt x="38" y="85"/>
                      <a:pt x="38" y="85"/>
                    </a:cubicBezTo>
                    <a:cubicBezTo>
                      <a:pt x="39" y="85"/>
                      <a:pt x="41" y="85"/>
                      <a:pt x="42" y="85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1"/>
                      <a:pt x="38" y="1"/>
                    </a:cubicBezTo>
                    <a:cubicBezTo>
                      <a:pt x="41" y="1"/>
                      <a:pt x="45" y="2"/>
                      <a:pt x="48" y="3"/>
                    </a:cubicBezTo>
                    <a:cubicBezTo>
                      <a:pt x="166" y="43"/>
                      <a:pt x="166" y="43"/>
                      <a:pt x="166" y="43"/>
                    </a:cubicBezTo>
                    <a:cubicBezTo>
                      <a:pt x="169" y="42"/>
                      <a:pt x="169" y="42"/>
                      <a:pt x="169" y="42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5" y="0"/>
                      <a:pt x="41" y="0"/>
                      <a:pt x="38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0" name="Freeform 232">
                <a:extLst>
                  <a:ext uri="{FF2B5EF4-FFF2-40B4-BE49-F238E27FC236}">
                    <a16:creationId xmlns:a16="http://schemas.microsoft.com/office/drawing/2014/main" id="{FE96A4A0-50E8-48DC-9BE0-5ECC28D7E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3" y="2277"/>
                <a:ext cx="230" cy="111"/>
              </a:xfrm>
              <a:custGeom>
                <a:avLst/>
                <a:gdLst>
                  <a:gd name="T0" fmla="*/ 95 w 335"/>
                  <a:gd name="T1" fmla="*/ 0 h 163"/>
                  <a:gd name="T2" fmla="*/ 93 w 335"/>
                  <a:gd name="T3" fmla="*/ 0 h 163"/>
                  <a:gd name="T4" fmla="*/ 97 w 335"/>
                  <a:gd name="T5" fmla="*/ 1 h 163"/>
                  <a:gd name="T6" fmla="*/ 106 w 335"/>
                  <a:gd name="T7" fmla="*/ 14 h 163"/>
                  <a:gd name="T8" fmla="*/ 104 w 335"/>
                  <a:gd name="T9" fmla="*/ 18 h 163"/>
                  <a:gd name="T10" fmla="*/ 104 w 335"/>
                  <a:gd name="T11" fmla="*/ 18 h 163"/>
                  <a:gd name="T12" fmla="*/ 93 w 335"/>
                  <a:gd name="T13" fmla="*/ 27 h 163"/>
                  <a:gd name="T14" fmla="*/ 89 w 335"/>
                  <a:gd name="T15" fmla="*/ 27 h 163"/>
                  <a:gd name="T16" fmla="*/ 51 w 335"/>
                  <a:gd name="T17" fmla="*/ 14 h 163"/>
                  <a:gd name="T18" fmla="*/ 10 w 335"/>
                  <a:gd name="T19" fmla="*/ 27 h 163"/>
                  <a:gd name="T20" fmla="*/ 2 w 335"/>
                  <a:gd name="T21" fmla="*/ 44 h 163"/>
                  <a:gd name="T22" fmla="*/ 7 w 335"/>
                  <a:gd name="T23" fmla="*/ 52 h 163"/>
                  <a:gd name="T24" fmla="*/ 2 w 335"/>
                  <a:gd name="T25" fmla="*/ 42 h 163"/>
                  <a:gd name="T26" fmla="*/ 3 w 335"/>
                  <a:gd name="T27" fmla="*/ 37 h 163"/>
                  <a:gd name="T28" fmla="*/ 15 w 335"/>
                  <a:gd name="T29" fmla="*/ 28 h 163"/>
                  <a:gd name="T30" fmla="*/ 19 w 335"/>
                  <a:gd name="T31" fmla="*/ 29 h 163"/>
                  <a:gd name="T32" fmla="*/ 55 w 335"/>
                  <a:gd name="T33" fmla="*/ 40 h 163"/>
                  <a:gd name="T34" fmla="*/ 98 w 335"/>
                  <a:gd name="T35" fmla="*/ 27 h 163"/>
                  <a:gd name="T36" fmla="*/ 106 w 335"/>
                  <a:gd name="T37" fmla="*/ 10 h 163"/>
                  <a:gd name="T38" fmla="*/ 95 w 335"/>
                  <a:gd name="T39" fmla="*/ 0 h 16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35" h="163">
                    <a:moveTo>
                      <a:pt x="293" y="0"/>
                    </a:moveTo>
                    <a:cubicBezTo>
                      <a:pt x="291" y="0"/>
                      <a:pt x="290" y="0"/>
                      <a:pt x="289" y="0"/>
                    </a:cubicBezTo>
                    <a:cubicBezTo>
                      <a:pt x="299" y="4"/>
                      <a:pt x="299" y="4"/>
                      <a:pt x="299" y="4"/>
                    </a:cubicBezTo>
                    <a:cubicBezTo>
                      <a:pt x="315" y="9"/>
                      <a:pt x="326" y="26"/>
                      <a:pt x="326" y="44"/>
                    </a:cubicBezTo>
                    <a:cubicBezTo>
                      <a:pt x="326" y="48"/>
                      <a:pt x="325" y="52"/>
                      <a:pt x="324" y="56"/>
                    </a:cubicBezTo>
                    <a:cubicBezTo>
                      <a:pt x="324" y="56"/>
                      <a:pt x="324" y="56"/>
                      <a:pt x="324" y="56"/>
                    </a:cubicBezTo>
                    <a:cubicBezTo>
                      <a:pt x="319" y="74"/>
                      <a:pt x="304" y="86"/>
                      <a:pt x="288" y="86"/>
                    </a:cubicBezTo>
                    <a:cubicBezTo>
                      <a:pt x="284" y="86"/>
                      <a:pt x="280" y="85"/>
                      <a:pt x="277" y="84"/>
                    </a:cubicBezTo>
                    <a:cubicBezTo>
                      <a:pt x="158" y="44"/>
                      <a:pt x="158" y="44"/>
                      <a:pt x="158" y="44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11" y="94"/>
                      <a:pt x="0" y="117"/>
                      <a:pt x="6" y="140"/>
                    </a:cubicBezTo>
                    <a:cubicBezTo>
                      <a:pt x="9" y="150"/>
                      <a:pt x="15" y="158"/>
                      <a:pt x="22" y="163"/>
                    </a:cubicBezTo>
                    <a:cubicBezTo>
                      <a:pt x="13" y="155"/>
                      <a:pt x="8" y="143"/>
                      <a:pt x="8" y="130"/>
                    </a:cubicBezTo>
                    <a:cubicBezTo>
                      <a:pt x="8" y="126"/>
                      <a:pt x="8" y="122"/>
                      <a:pt x="9" y="118"/>
                    </a:cubicBezTo>
                    <a:cubicBezTo>
                      <a:pt x="14" y="100"/>
                      <a:pt x="29" y="88"/>
                      <a:pt x="46" y="88"/>
                    </a:cubicBezTo>
                    <a:cubicBezTo>
                      <a:pt x="49" y="88"/>
                      <a:pt x="53" y="89"/>
                      <a:pt x="57" y="90"/>
                    </a:cubicBezTo>
                    <a:cubicBezTo>
                      <a:pt x="170" y="128"/>
                      <a:pt x="170" y="128"/>
                      <a:pt x="170" y="128"/>
                    </a:cubicBezTo>
                    <a:cubicBezTo>
                      <a:pt x="304" y="83"/>
                      <a:pt x="304" y="83"/>
                      <a:pt x="304" y="83"/>
                    </a:cubicBezTo>
                    <a:cubicBezTo>
                      <a:pt x="324" y="76"/>
                      <a:pt x="335" y="52"/>
                      <a:pt x="329" y="30"/>
                    </a:cubicBezTo>
                    <a:cubicBezTo>
                      <a:pt x="324" y="12"/>
                      <a:pt x="309" y="0"/>
                      <a:pt x="293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1" name="Freeform 233">
                <a:extLst>
                  <a:ext uri="{FF2B5EF4-FFF2-40B4-BE49-F238E27FC236}">
                    <a16:creationId xmlns:a16="http://schemas.microsoft.com/office/drawing/2014/main" id="{E8EEE3B7-3F6F-4787-A06B-5314ACF1C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4" y="2277"/>
                <a:ext cx="112" cy="57"/>
              </a:xfrm>
              <a:custGeom>
                <a:avLst/>
                <a:gdLst>
                  <a:gd name="T0" fmla="*/ 40 w 163"/>
                  <a:gd name="T1" fmla="*/ 0 h 83"/>
                  <a:gd name="T2" fmla="*/ 38 w 163"/>
                  <a:gd name="T3" fmla="*/ 1 h 83"/>
                  <a:gd name="T4" fmla="*/ 0 w 163"/>
                  <a:gd name="T5" fmla="*/ 14 h 83"/>
                  <a:gd name="T6" fmla="*/ 38 w 163"/>
                  <a:gd name="T7" fmla="*/ 26 h 83"/>
                  <a:gd name="T8" fmla="*/ 41 w 163"/>
                  <a:gd name="T9" fmla="*/ 27 h 83"/>
                  <a:gd name="T10" fmla="*/ 52 w 163"/>
                  <a:gd name="T11" fmla="*/ 17 h 83"/>
                  <a:gd name="T12" fmla="*/ 52 w 163"/>
                  <a:gd name="T13" fmla="*/ 17 h 83"/>
                  <a:gd name="T14" fmla="*/ 53 w 163"/>
                  <a:gd name="T15" fmla="*/ 14 h 83"/>
                  <a:gd name="T16" fmla="*/ 45 w 163"/>
                  <a:gd name="T17" fmla="*/ 1 h 83"/>
                  <a:gd name="T18" fmla="*/ 40 w 163"/>
                  <a:gd name="T19" fmla="*/ 0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3" h="83">
                    <a:moveTo>
                      <a:pt x="124" y="0"/>
                    </a:moveTo>
                    <a:cubicBezTo>
                      <a:pt x="123" y="0"/>
                      <a:pt x="122" y="1"/>
                      <a:pt x="120" y="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20" y="82"/>
                      <a:pt x="123" y="83"/>
                      <a:pt x="127" y="83"/>
                    </a:cubicBezTo>
                    <a:cubicBezTo>
                      <a:pt x="142" y="83"/>
                      <a:pt x="157" y="72"/>
                      <a:pt x="161" y="54"/>
                    </a:cubicBezTo>
                    <a:cubicBezTo>
                      <a:pt x="161" y="54"/>
                      <a:pt x="161" y="54"/>
                      <a:pt x="161" y="54"/>
                    </a:cubicBezTo>
                    <a:cubicBezTo>
                      <a:pt x="162" y="51"/>
                      <a:pt x="163" y="47"/>
                      <a:pt x="163" y="43"/>
                    </a:cubicBezTo>
                    <a:cubicBezTo>
                      <a:pt x="163" y="26"/>
                      <a:pt x="153" y="10"/>
                      <a:pt x="137" y="4"/>
                    </a:cubicBezTo>
                    <a:cubicBezTo>
                      <a:pt x="124" y="0"/>
                      <a:pt x="124" y="0"/>
                      <a:pt x="124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2" name="Freeform 234">
                <a:extLst>
                  <a:ext uri="{FF2B5EF4-FFF2-40B4-BE49-F238E27FC236}">
                    <a16:creationId xmlns:a16="http://schemas.microsoft.com/office/drawing/2014/main" id="{1C7B49C8-D897-411C-A87D-63E71CF5D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2338"/>
                <a:ext cx="108" cy="55"/>
              </a:xfrm>
              <a:custGeom>
                <a:avLst/>
                <a:gdLst>
                  <a:gd name="T0" fmla="*/ 12 w 157"/>
                  <a:gd name="T1" fmla="*/ 0 h 80"/>
                  <a:gd name="T2" fmla="*/ 1 w 157"/>
                  <a:gd name="T3" fmla="*/ 9 h 80"/>
                  <a:gd name="T4" fmla="*/ 0 w 157"/>
                  <a:gd name="T5" fmla="*/ 13 h 80"/>
                  <a:gd name="T6" fmla="*/ 8 w 157"/>
                  <a:gd name="T7" fmla="*/ 25 h 80"/>
                  <a:gd name="T8" fmla="*/ 9 w 157"/>
                  <a:gd name="T9" fmla="*/ 25 h 80"/>
                  <a:gd name="T10" fmla="*/ 11 w 157"/>
                  <a:gd name="T11" fmla="*/ 26 h 80"/>
                  <a:gd name="T12" fmla="*/ 14 w 157"/>
                  <a:gd name="T13" fmla="*/ 25 h 80"/>
                  <a:gd name="T14" fmla="*/ 51 w 157"/>
                  <a:gd name="T15" fmla="*/ 13 h 80"/>
                  <a:gd name="T16" fmla="*/ 15 w 157"/>
                  <a:gd name="T17" fmla="*/ 1 h 80"/>
                  <a:gd name="T18" fmla="*/ 12 w 157"/>
                  <a:gd name="T19" fmla="*/ 0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7" h="80">
                    <a:moveTo>
                      <a:pt x="36" y="0"/>
                    </a:moveTo>
                    <a:cubicBezTo>
                      <a:pt x="20" y="0"/>
                      <a:pt x="6" y="11"/>
                      <a:pt x="1" y="28"/>
                    </a:cubicBezTo>
                    <a:cubicBezTo>
                      <a:pt x="0" y="32"/>
                      <a:pt x="0" y="36"/>
                      <a:pt x="0" y="40"/>
                    </a:cubicBezTo>
                    <a:cubicBezTo>
                      <a:pt x="0" y="57"/>
                      <a:pt x="10" y="73"/>
                      <a:pt x="25" y="78"/>
                    </a:cubicBezTo>
                    <a:cubicBezTo>
                      <a:pt x="28" y="79"/>
                      <a:pt x="28" y="79"/>
                      <a:pt x="28" y="79"/>
                    </a:cubicBezTo>
                    <a:cubicBezTo>
                      <a:pt x="29" y="79"/>
                      <a:pt x="31" y="80"/>
                      <a:pt x="33" y="80"/>
                    </a:cubicBezTo>
                    <a:cubicBezTo>
                      <a:pt x="36" y="80"/>
                      <a:pt x="40" y="79"/>
                      <a:pt x="44" y="78"/>
                    </a:cubicBezTo>
                    <a:cubicBezTo>
                      <a:pt x="157" y="39"/>
                      <a:pt x="157" y="39"/>
                      <a:pt x="157" y="39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3" y="1"/>
                      <a:pt x="39" y="0"/>
                      <a:pt x="36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3" name="Freeform 235">
                <a:extLst>
                  <a:ext uri="{FF2B5EF4-FFF2-40B4-BE49-F238E27FC236}">
                    <a16:creationId xmlns:a16="http://schemas.microsoft.com/office/drawing/2014/main" id="{20676DFD-0F95-43F4-A819-33A5CA0CA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2" y="2277"/>
                <a:ext cx="115" cy="59"/>
              </a:xfrm>
              <a:custGeom>
                <a:avLst/>
                <a:gdLst>
                  <a:gd name="T0" fmla="*/ 42 w 168"/>
                  <a:gd name="T1" fmla="*/ 0 h 86"/>
                  <a:gd name="T2" fmla="*/ 41 w 168"/>
                  <a:gd name="T3" fmla="*/ 1 h 86"/>
                  <a:gd name="T4" fmla="*/ 45 w 168"/>
                  <a:gd name="T5" fmla="*/ 1 h 86"/>
                  <a:gd name="T6" fmla="*/ 53 w 168"/>
                  <a:gd name="T7" fmla="*/ 14 h 86"/>
                  <a:gd name="T8" fmla="*/ 53 w 168"/>
                  <a:gd name="T9" fmla="*/ 18 h 86"/>
                  <a:gd name="T10" fmla="*/ 53 w 168"/>
                  <a:gd name="T11" fmla="*/ 18 h 86"/>
                  <a:gd name="T12" fmla="*/ 42 w 168"/>
                  <a:gd name="T13" fmla="*/ 27 h 86"/>
                  <a:gd name="T14" fmla="*/ 38 w 168"/>
                  <a:gd name="T15" fmla="*/ 26 h 86"/>
                  <a:gd name="T16" fmla="*/ 1 w 168"/>
                  <a:gd name="T17" fmla="*/ 14 h 86"/>
                  <a:gd name="T18" fmla="*/ 0 w 168"/>
                  <a:gd name="T19" fmla="*/ 14 h 86"/>
                  <a:gd name="T20" fmla="*/ 38 w 168"/>
                  <a:gd name="T21" fmla="*/ 27 h 86"/>
                  <a:gd name="T22" fmla="*/ 42 w 168"/>
                  <a:gd name="T23" fmla="*/ 27 h 86"/>
                  <a:gd name="T24" fmla="*/ 53 w 168"/>
                  <a:gd name="T25" fmla="*/ 18 h 86"/>
                  <a:gd name="T26" fmla="*/ 53 w 168"/>
                  <a:gd name="T27" fmla="*/ 18 h 86"/>
                  <a:gd name="T28" fmla="*/ 54 w 168"/>
                  <a:gd name="T29" fmla="*/ 14 h 86"/>
                  <a:gd name="T30" fmla="*/ 45 w 168"/>
                  <a:gd name="T31" fmla="*/ 1 h 86"/>
                  <a:gd name="T32" fmla="*/ 42 w 168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8" h="86">
                    <a:moveTo>
                      <a:pt x="131" y="0"/>
                    </a:moveTo>
                    <a:cubicBezTo>
                      <a:pt x="130" y="0"/>
                      <a:pt x="128" y="1"/>
                      <a:pt x="127" y="1"/>
                    </a:cubicBezTo>
                    <a:cubicBezTo>
                      <a:pt x="140" y="5"/>
                      <a:pt x="140" y="5"/>
                      <a:pt x="140" y="5"/>
                    </a:cubicBezTo>
                    <a:cubicBezTo>
                      <a:pt x="156" y="11"/>
                      <a:pt x="166" y="27"/>
                      <a:pt x="166" y="44"/>
                    </a:cubicBezTo>
                    <a:cubicBezTo>
                      <a:pt x="166" y="48"/>
                      <a:pt x="165" y="52"/>
                      <a:pt x="164" y="55"/>
                    </a:cubicBezTo>
                    <a:cubicBezTo>
                      <a:pt x="164" y="55"/>
                      <a:pt x="164" y="55"/>
                      <a:pt x="164" y="55"/>
                    </a:cubicBezTo>
                    <a:cubicBezTo>
                      <a:pt x="160" y="73"/>
                      <a:pt x="145" y="84"/>
                      <a:pt x="130" y="84"/>
                    </a:cubicBezTo>
                    <a:cubicBezTo>
                      <a:pt x="126" y="84"/>
                      <a:pt x="123" y="83"/>
                      <a:pt x="119" y="82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19" y="84"/>
                      <a:pt x="119" y="84"/>
                      <a:pt x="119" y="84"/>
                    </a:cubicBezTo>
                    <a:cubicBezTo>
                      <a:pt x="122" y="85"/>
                      <a:pt x="126" y="86"/>
                      <a:pt x="130" y="86"/>
                    </a:cubicBezTo>
                    <a:cubicBezTo>
                      <a:pt x="146" y="86"/>
                      <a:pt x="161" y="74"/>
                      <a:pt x="166" y="56"/>
                    </a:cubicBezTo>
                    <a:cubicBezTo>
                      <a:pt x="166" y="56"/>
                      <a:pt x="166" y="56"/>
                      <a:pt x="166" y="56"/>
                    </a:cubicBezTo>
                    <a:cubicBezTo>
                      <a:pt x="167" y="52"/>
                      <a:pt x="168" y="48"/>
                      <a:pt x="168" y="44"/>
                    </a:cubicBezTo>
                    <a:cubicBezTo>
                      <a:pt x="168" y="26"/>
                      <a:pt x="157" y="9"/>
                      <a:pt x="141" y="4"/>
                    </a:cubicBezTo>
                    <a:cubicBezTo>
                      <a:pt x="131" y="0"/>
                      <a:pt x="131" y="0"/>
                      <a:pt x="131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4" name="Freeform 236">
                <a:extLst>
                  <a:ext uri="{FF2B5EF4-FFF2-40B4-BE49-F238E27FC236}">
                    <a16:creationId xmlns:a16="http://schemas.microsoft.com/office/drawing/2014/main" id="{68DB23DA-3C3F-4E68-8680-BE33F2303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337"/>
                <a:ext cx="111" cy="55"/>
              </a:xfrm>
              <a:custGeom>
                <a:avLst/>
                <a:gdLst>
                  <a:gd name="T0" fmla="*/ 12 w 162"/>
                  <a:gd name="T1" fmla="*/ 0 h 81"/>
                  <a:gd name="T2" fmla="*/ 1 w 162"/>
                  <a:gd name="T3" fmla="*/ 10 h 81"/>
                  <a:gd name="T4" fmla="*/ 0 w 162"/>
                  <a:gd name="T5" fmla="*/ 14 h 81"/>
                  <a:gd name="T6" fmla="*/ 5 w 162"/>
                  <a:gd name="T7" fmla="*/ 24 h 81"/>
                  <a:gd name="T8" fmla="*/ 10 w 162"/>
                  <a:gd name="T9" fmla="*/ 25 h 81"/>
                  <a:gd name="T10" fmla="*/ 9 w 162"/>
                  <a:gd name="T11" fmla="*/ 25 h 81"/>
                  <a:gd name="T12" fmla="*/ 1 w 162"/>
                  <a:gd name="T13" fmla="*/ 14 h 81"/>
                  <a:gd name="T14" fmla="*/ 1 w 162"/>
                  <a:gd name="T15" fmla="*/ 10 h 81"/>
                  <a:gd name="T16" fmla="*/ 12 w 162"/>
                  <a:gd name="T17" fmla="*/ 1 h 81"/>
                  <a:gd name="T18" fmla="*/ 16 w 162"/>
                  <a:gd name="T19" fmla="*/ 1 h 81"/>
                  <a:gd name="T20" fmla="*/ 51 w 162"/>
                  <a:gd name="T21" fmla="*/ 13 h 81"/>
                  <a:gd name="T22" fmla="*/ 52 w 162"/>
                  <a:gd name="T23" fmla="*/ 12 h 81"/>
                  <a:gd name="T24" fmla="*/ 16 w 162"/>
                  <a:gd name="T25" fmla="*/ 1 h 81"/>
                  <a:gd name="T26" fmla="*/ 12 w 162"/>
                  <a:gd name="T27" fmla="*/ 0 h 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2" h="81">
                    <a:moveTo>
                      <a:pt x="38" y="0"/>
                    </a:moveTo>
                    <a:cubicBezTo>
                      <a:pt x="21" y="0"/>
                      <a:pt x="6" y="12"/>
                      <a:pt x="1" y="30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55"/>
                      <a:pt x="5" y="67"/>
                      <a:pt x="14" y="75"/>
                    </a:cubicBezTo>
                    <a:cubicBezTo>
                      <a:pt x="19" y="78"/>
                      <a:pt x="24" y="80"/>
                      <a:pt x="30" y="81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3"/>
                      <a:pt x="48" y="4"/>
                    </a:cubicBezTo>
                    <a:cubicBezTo>
                      <a:pt x="159" y="41"/>
                      <a:pt x="159" y="41"/>
                      <a:pt x="159" y="41"/>
                    </a:cubicBezTo>
                    <a:cubicBezTo>
                      <a:pt x="162" y="40"/>
                      <a:pt x="162" y="40"/>
                      <a:pt x="162" y="40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1"/>
                      <a:pt x="41" y="0"/>
                      <a:pt x="38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5" name="Freeform 237">
                <a:extLst>
                  <a:ext uri="{FF2B5EF4-FFF2-40B4-BE49-F238E27FC236}">
                    <a16:creationId xmlns:a16="http://schemas.microsoft.com/office/drawing/2014/main" id="{1C87D58A-163C-4BEB-80C7-193D44AE02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3" y="2389"/>
                <a:ext cx="229" cy="117"/>
              </a:xfrm>
              <a:custGeom>
                <a:avLst/>
                <a:gdLst>
                  <a:gd name="T0" fmla="*/ 49 w 334"/>
                  <a:gd name="T1" fmla="*/ 15 h 170"/>
                  <a:gd name="T2" fmla="*/ 10 w 334"/>
                  <a:gd name="T3" fmla="*/ 28 h 170"/>
                  <a:gd name="T4" fmla="*/ 2 w 334"/>
                  <a:gd name="T5" fmla="*/ 45 h 170"/>
                  <a:gd name="T6" fmla="*/ 14 w 334"/>
                  <a:gd name="T7" fmla="*/ 56 h 170"/>
                  <a:gd name="T8" fmla="*/ 11 w 334"/>
                  <a:gd name="T9" fmla="*/ 54 h 170"/>
                  <a:gd name="T10" fmla="*/ 2 w 334"/>
                  <a:gd name="T11" fmla="*/ 41 h 170"/>
                  <a:gd name="T12" fmla="*/ 3 w 334"/>
                  <a:gd name="T13" fmla="*/ 37 h 170"/>
                  <a:gd name="T14" fmla="*/ 15 w 334"/>
                  <a:gd name="T15" fmla="*/ 28 h 170"/>
                  <a:gd name="T16" fmla="*/ 19 w 334"/>
                  <a:gd name="T17" fmla="*/ 28 h 170"/>
                  <a:gd name="T18" fmla="*/ 56 w 334"/>
                  <a:gd name="T19" fmla="*/ 41 h 170"/>
                  <a:gd name="T20" fmla="*/ 91 w 334"/>
                  <a:gd name="T21" fmla="*/ 30 h 170"/>
                  <a:gd name="T22" fmla="*/ 89 w 334"/>
                  <a:gd name="T23" fmla="*/ 29 h 170"/>
                  <a:gd name="T24" fmla="*/ 49 w 334"/>
                  <a:gd name="T25" fmla="*/ 15 h 170"/>
                  <a:gd name="T26" fmla="*/ 95 w 334"/>
                  <a:gd name="T27" fmla="*/ 0 h 170"/>
                  <a:gd name="T28" fmla="*/ 91 w 334"/>
                  <a:gd name="T29" fmla="*/ 1 h 170"/>
                  <a:gd name="T30" fmla="*/ 91 w 334"/>
                  <a:gd name="T31" fmla="*/ 1 h 170"/>
                  <a:gd name="T32" fmla="*/ 97 w 334"/>
                  <a:gd name="T33" fmla="*/ 3 h 170"/>
                  <a:gd name="T34" fmla="*/ 106 w 334"/>
                  <a:gd name="T35" fmla="*/ 16 h 170"/>
                  <a:gd name="T36" fmla="*/ 104 w 334"/>
                  <a:gd name="T37" fmla="*/ 20 h 170"/>
                  <a:gd name="T38" fmla="*/ 104 w 334"/>
                  <a:gd name="T39" fmla="*/ 20 h 170"/>
                  <a:gd name="T40" fmla="*/ 102 w 334"/>
                  <a:gd name="T41" fmla="*/ 25 h 170"/>
                  <a:gd name="T42" fmla="*/ 106 w 334"/>
                  <a:gd name="T43" fmla="*/ 10 h 170"/>
                  <a:gd name="T44" fmla="*/ 95 w 334"/>
                  <a:gd name="T45" fmla="*/ 0 h 17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34" h="170">
                    <a:moveTo>
                      <a:pt x="152" y="46"/>
                    </a:moveTo>
                    <a:cubicBezTo>
                      <a:pt x="31" y="87"/>
                      <a:pt x="31" y="87"/>
                      <a:pt x="31" y="87"/>
                    </a:cubicBezTo>
                    <a:cubicBezTo>
                      <a:pt x="11" y="94"/>
                      <a:pt x="0" y="117"/>
                      <a:pt x="6" y="140"/>
                    </a:cubicBezTo>
                    <a:cubicBezTo>
                      <a:pt x="11" y="158"/>
                      <a:pt x="26" y="170"/>
                      <a:pt x="43" y="170"/>
                    </a:cubicBezTo>
                    <a:cubicBezTo>
                      <a:pt x="35" y="167"/>
                      <a:pt x="35" y="167"/>
                      <a:pt x="35" y="167"/>
                    </a:cubicBezTo>
                    <a:cubicBezTo>
                      <a:pt x="18" y="161"/>
                      <a:pt x="8" y="145"/>
                      <a:pt x="8" y="127"/>
                    </a:cubicBezTo>
                    <a:cubicBezTo>
                      <a:pt x="8" y="123"/>
                      <a:pt x="8" y="119"/>
                      <a:pt x="9" y="114"/>
                    </a:cubicBezTo>
                    <a:cubicBezTo>
                      <a:pt x="14" y="96"/>
                      <a:pt x="29" y="85"/>
                      <a:pt x="46" y="85"/>
                    </a:cubicBezTo>
                    <a:cubicBezTo>
                      <a:pt x="49" y="85"/>
                      <a:pt x="53" y="85"/>
                      <a:pt x="57" y="87"/>
                    </a:cubicBezTo>
                    <a:cubicBezTo>
                      <a:pt x="175" y="127"/>
                      <a:pt x="175" y="127"/>
                      <a:pt x="175" y="127"/>
                    </a:cubicBezTo>
                    <a:cubicBezTo>
                      <a:pt x="283" y="90"/>
                      <a:pt x="283" y="90"/>
                      <a:pt x="283" y="90"/>
                    </a:cubicBezTo>
                    <a:cubicBezTo>
                      <a:pt x="281" y="90"/>
                      <a:pt x="279" y="89"/>
                      <a:pt x="277" y="88"/>
                    </a:cubicBezTo>
                    <a:cubicBezTo>
                      <a:pt x="152" y="46"/>
                      <a:pt x="152" y="46"/>
                      <a:pt x="152" y="46"/>
                    </a:cubicBezTo>
                    <a:moveTo>
                      <a:pt x="293" y="0"/>
                    </a:moveTo>
                    <a:cubicBezTo>
                      <a:pt x="289" y="0"/>
                      <a:pt x="285" y="1"/>
                      <a:pt x="281" y="2"/>
                    </a:cubicBezTo>
                    <a:cubicBezTo>
                      <a:pt x="281" y="2"/>
                      <a:pt x="281" y="2"/>
                      <a:pt x="281" y="2"/>
                    </a:cubicBezTo>
                    <a:cubicBezTo>
                      <a:pt x="299" y="8"/>
                      <a:pt x="299" y="8"/>
                      <a:pt x="299" y="8"/>
                    </a:cubicBezTo>
                    <a:cubicBezTo>
                      <a:pt x="315" y="14"/>
                      <a:pt x="326" y="30"/>
                      <a:pt x="326" y="48"/>
                    </a:cubicBezTo>
                    <a:cubicBezTo>
                      <a:pt x="326" y="52"/>
                      <a:pt x="325" y="56"/>
                      <a:pt x="324" y="61"/>
                    </a:cubicBezTo>
                    <a:cubicBezTo>
                      <a:pt x="324" y="61"/>
                      <a:pt x="324" y="61"/>
                      <a:pt x="324" y="61"/>
                    </a:cubicBezTo>
                    <a:cubicBezTo>
                      <a:pt x="323" y="66"/>
                      <a:pt x="320" y="71"/>
                      <a:pt x="317" y="75"/>
                    </a:cubicBezTo>
                    <a:cubicBezTo>
                      <a:pt x="329" y="64"/>
                      <a:pt x="334" y="47"/>
                      <a:pt x="329" y="30"/>
                    </a:cubicBezTo>
                    <a:cubicBezTo>
                      <a:pt x="324" y="12"/>
                      <a:pt x="309" y="0"/>
                      <a:pt x="293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6" name="Freeform 238">
                <a:extLst>
                  <a:ext uri="{FF2B5EF4-FFF2-40B4-BE49-F238E27FC236}">
                    <a16:creationId xmlns:a16="http://schemas.microsoft.com/office/drawing/2014/main" id="{377E1946-20DC-4E66-8C08-2E54EC8FE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391"/>
                <a:ext cx="116" cy="58"/>
              </a:xfrm>
              <a:custGeom>
                <a:avLst/>
                <a:gdLst>
                  <a:gd name="T0" fmla="*/ 40 w 169"/>
                  <a:gd name="T1" fmla="*/ 0 h 85"/>
                  <a:gd name="T2" fmla="*/ 0 w 169"/>
                  <a:gd name="T3" fmla="*/ 14 h 85"/>
                  <a:gd name="T4" fmla="*/ 40 w 169"/>
                  <a:gd name="T5" fmla="*/ 27 h 85"/>
                  <a:gd name="T6" fmla="*/ 43 w 169"/>
                  <a:gd name="T7" fmla="*/ 27 h 85"/>
                  <a:gd name="T8" fmla="*/ 43 w 169"/>
                  <a:gd name="T9" fmla="*/ 27 h 85"/>
                  <a:gd name="T10" fmla="*/ 48 w 169"/>
                  <a:gd name="T11" fmla="*/ 26 h 85"/>
                  <a:gd name="T12" fmla="*/ 50 w 169"/>
                  <a:gd name="T13" fmla="*/ 25 h 85"/>
                  <a:gd name="T14" fmla="*/ 54 w 169"/>
                  <a:gd name="T15" fmla="*/ 18 h 85"/>
                  <a:gd name="T16" fmla="*/ 54 w 169"/>
                  <a:gd name="T17" fmla="*/ 18 h 85"/>
                  <a:gd name="T18" fmla="*/ 55 w 169"/>
                  <a:gd name="T19" fmla="*/ 14 h 85"/>
                  <a:gd name="T20" fmla="*/ 46 w 169"/>
                  <a:gd name="T21" fmla="*/ 2 h 85"/>
                  <a:gd name="T22" fmla="*/ 40 w 169"/>
                  <a:gd name="T23" fmla="*/ 0 h 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9" h="85">
                    <a:moveTo>
                      <a:pt x="123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22" y="84"/>
                      <a:pt x="122" y="84"/>
                      <a:pt x="122" y="84"/>
                    </a:cubicBezTo>
                    <a:cubicBezTo>
                      <a:pt x="126" y="85"/>
                      <a:pt x="129" y="85"/>
                      <a:pt x="133" y="85"/>
                    </a:cubicBezTo>
                    <a:cubicBezTo>
                      <a:pt x="133" y="85"/>
                      <a:pt x="133" y="85"/>
                      <a:pt x="133" y="85"/>
                    </a:cubicBezTo>
                    <a:cubicBezTo>
                      <a:pt x="149" y="80"/>
                      <a:pt x="149" y="80"/>
                      <a:pt x="149" y="80"/>
                    </a:cubicBezTo>
                    <a:cubicBezTo>
                      <a:pt x="151" y="79"/>
                      <a:pt x="152" y="79"/>
                      <a:pt x="154" y="78"/>
                    </a:cubicBezTo>
                    <a:cubicBezTo>
                      <a:pt x="160" y="73"/>
                      <a:pt x="165" y="66"/>
                      <a:pt x="167" y="57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8" y="53"/>
                      <a:pt x="169" y="49"/>
                      <a:pt x="169" y="45"/>
                    </a:cubicBezTo>
                    <a:cubicBezTo>
                      <a:pt x="169" y="28"/>
                      <a:pt x="159" y="12"/>
                      <a:pt x="143" y="7"/>
                    </a:cubicBezTo>
                    <a:cubicBezTo>
                      <a:pt x="123" y="0"/>
                      <a:pt x="123" y="0"/>
                      <a:pt x="123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7" name="Freeform 239">
                <a:extLst>
                  <a:ext uri="{FF2B5EF4-FFF2-40B4-BE49-F238E27FC236}">
                    <a16:creationId xmlns:a16="http://schemas.microsoft.com/office/drawing/2014/main" id="{6CC427F3-60F0-4251-ADFF-3A8B379B4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2449"/>
                <a:ext cx="111" cy="56"/>
              </a:xfrm>
              <a:custGeom>
                <a:avLst/>
                <a:gdLst>
                  <a:gd name="T0" fmla="*/ 12 w 162"/>
                  <a:gd name="T1" fmla="*/ 0 h 82"/>
                  <a:gd name="T2" fmla="*/ 1 w 162"/>
                  <a:gd name="T3" fmla="*/ 9 h 82"/>
                  <a:gd name="T4" fmla="*/ 0 w 162"/>
                  <a:gd name="T5" fmla="*/ 12 h 82"/>
                  <a:gd name="T6" fmla="*/ 8 w 162"/>
                  <a:gd name="T7" fmla="*/ 25 h 82"/>
                  <a:gd name="T8" fmla="*/ 12 w 162"/>
                  <a:gd name="T9" fmla="*/ 26 h 82"/>
                  <a:gd name="T10" fmla="*/ 14 w 162"/>
                  <a:gd name="T11" fmla="*/ 26 h 82"/>
                  <a:gd name="T12" fmla="*/ 52 w 162"/>
                  <a:gd name="T13" fmla="*/ 13 h 82"/>
                  <a:gd name="T14" fmla="*/ 15 w 162"/>
                  <a:gd name="T15" fmla="*/ 1 h 82"/>
                  <a:gd name="T16" fmla="*/ 12 w 162"/>
                  <a:gd name="T17" fmla="*/ 0 h 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2" h="82">
                    <a:moveTo>
                      <a:pt x="36" y="0"/>
                    </a:moveTo>
                    <a:cubicBezTo>
                      <a:pt x="20" y="0"/>
                      <a:pt x="6" y="11"/>
                      <a:pt x="1" y="28"/>
                    </a:cubicBezTo>
                    <a:cubicBezTo>
                      <a:pt x="0" y="32"/>
                      <a:pt x="0" y="36"/>
                      <a:pt x="0" y="40"/>
                    </a:cubicBezTo>
                    <a:cubicBezTo>
                      <a:pt x="0" y="57"/>
                      <a:pt x="10" y="73"/>
                      <a:pt x="25" y="78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40" y="82"/>
                      <a:pt x="42" y="81"/>
                      <a:pt x="44" y="81"/>
                    </a:cubicBezTo>
                    <a:cubicBezTo>
                      <a:pt x="162" y="41"/>
                      <a:pt x="162" y="41"/>
                      <a:pt x="162" y="4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3" y="0"/>
                      <a:pt x="39" y="0"/>
                      <a:pt x="36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8" name="Freeform 240">
                <a:extLst>
                  <a:ext uri="{FF2B5EF4-FFF2-40B4-BE49-F238E27FC236}">
                    <a16:creationId xmlns:a16="http://schemas.microsoft.com/office/drawing/2014/main" id="{F10378E9-D235-4C88-B2E0-A64A15E600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8" y="2390"/>
                <a:ext cx="119" cy="61"/>
              </a:xfrm>
              <a:custGeom>
                <a:avLst/>
                <a:gdLst>
                  <a:gd name="T0" fmla="*/ 1 w 174"/>
                  <a:gd name="T1" fmla="*/ 15 h 88"/>
                  <a:gd name="T2" fmla="*/ 0 w 174"/>
                  <a:gd name="T3" fmla="*/ 15 h 88"/>
                  <a:gd name="T4" fmla="*/ 40 w 174"/>
                  <a:gd name="T5" fmla="*/ 29 h 88"/>
                  <a:gd name="T6" fmla="*/ 42 w 174"/>
                  <a:gd name="T7" fmla="*/ 29 h 88"/>
                  <a:gd name="T8" fmla="*/ 44 w 174"/>
                  <a:gd name="T9" fmla="*/ 29 h 88"/>
                  <a:gd name="T10" fmla="*/ 44 w 174"/>
                  <a:gd name="T11" fmla="*/ 29 h 88"/>
                  <a:gd name="T12" fmla="*/ 40 w 174"/>
                  <a:gd name="T13" fmla="*/ 28 h 88"/>
                  <a:gd name="T14" fmla="*/ 1 w 174"/>
                  <a:gd name="T15" fmla="*/ 15 h 88"/>
                  <a:gd name="T16" fmla="*/ 41 w 174"/>
                  <a:gd name="T17" fmla="*/ 0 h 88"/>
                  <a:gd name="T18" fmla="*/ 40 w 174"/>
                  <a:gd name="T19" fmla="*/ 1 h 88"/>
                  <a:gd name="T20" fmla="*/ 47 w 174"/>
                  <a:gd name="T21" fmla="*/ 3 h 88"/>
                  <a:gd name="T22" fmla="*/ 55 w 174"/>
                  <a:gd name="T23" fmla="*/ 15 h 88"/>
                  <a:gd name="T24" fmla="*/ 54 w 174"/>
                  <a:gd name="T25" fmla="*/ 19 h 88"/>
                  <a:gd name="T26" fmla="*/ 54 w 174"/>
                  <a:gd name="T27" fmla="*/ 19 h 88"/>
                  <a:gd name="T28" fmla="*/ 50 w 174"/>
                  <a:gd name="T29" fmla="*/ 26 h 88"/>
                  <a:gd name="T30" fmla="*/ 53 w 174"/>
                  <a:gd name="T31" fmla="*/ 24 h 88"/>
                  <a:gd name="T32" fmla="*/ 55 w 174"/>
                  <a:gd name="T33" fmla="*/ 19 h 88"/>
                  <a:gd name="T34" fmla="*/ 55 w 174"/>
                  <a:gd name="T35" fmla="*/ 19 h 88"/>
                  <a:gd name="T36" fmla="*/ 55 w 174"/>
                  <a:gd name="T37" fmla="*/ 15 h 88"/>
                  <a:gd name="T38" fmla="*/ 47 w 174"/>
                  <a:gd name="T39" fmla="*/ 2 h 88"/>
                  <a:gd name="T40" fmla="*/ 41 w 174"/>
                  <a:gd name="T41" fmla="*/ 0 h 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4" h="88">
                    <a:moveTo>
                      <a:pt x="3" y="43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25" y="86"/>
                      <a:pt x="125" y="86"/>
                      <a:pt x="125" y="86"/>
                    </a:cubicBezTo>
                    <a:cubicBezTo>
                      <a:pt x="127" y="87"/>
                      <a:pt x="129" y="88"/>
                      <a:pt x="131" y="88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132" y="86"/>
                      <a:pt x="129" y="86"/>
                      <a:pt x="125" y="85"/>
                    </a:cubicBezTo>
                    <a:cubicBezTo>
                      <a:pt x="3" y="43"/>
                      <a:pt x="3" y="43"/>
                      <a:pt x="3" y="43"/>
                    </a:cubicBezTo>
                    <a:moveTo>
                      <a:pt x="129" y="0"/>
                    </a:moveTo>
                    <a:cubicBezTo>
                      <a:pt x="126" y="1"/>
                      <a:pt x="126" y="1"/>
                      <a:pt x="126" y="1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62" y="13"/>
                      <a:pt x="172" y="29"/>
                      <a:pt x="172" y="46"/>
                    </a:cubicBezTo>
                    <a:cubicBezTo>
                      <a:pt x="172" y="50"/>
                      <a:pt x="171" y="54"/>
                      <a:pt x="170" y="58"/>
                    </a:cubicBezTo>
                    <a:cubicBezTo>
                      <a:pt x="170" y="58"/>
                      <a:pt x="170" y="58"/>
                      <a:pt x="170" y="58"/>
                    </a:cubicBezTo>
                    <a:cubicBezTo>
                      <a:pt x="168" y="67"/>
                      <a:pt x="163" y="74"/>
                      <a:pt x="157" y="79"/>
                    </a:cubicBezTo>
                    <a:cubicBezTo>
                      <a:pt x="160" y="77"/>
                      <a:pt x="163" y="75"/>
                      <a:pt x="165" y="73"/>
                    </a:cubicBezTo>
                    <a:cubicBezTo>
                      <a:pt x="168" y="69"/>
                      <a:pt x="171" y="64"/>
                      <a:pt x="172" y="59"/>
                    </a:cubicBezTo>
                    <a:cubicBezTo>
                      <a:pt x="172" y="59"/>
                      <a:pt x="172" y="59"/>
                      <a:pt x="172" y="59"/>
                    </a:cubicBezTo>
                    <a:cubicBezTo>
                      <a:pt x="173" y="54"/>
                      <a:pt x="174" y="50"/>
                      <a:pt x="174" y="46"/>
                    </a:cubicBezTo>
                    <a:cubicBezTo>
                      <a:pt x="174" y="28"/>
                      <a:pt x="163" y="12"/>
                      <a:pt x="147" y="6"/>
                    </a:cubicBezTo>
                    <a:cubicBezTo>
                      <a:pt x="129" y="0"/>
                      <a:pt x="129" y="0"/>
                      <a:pt x="129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9" name="Freeform 241">
                <a:extLst>
                  <a:ext uri="{FF2B5EF4-FFF2-40B4-BE49-F238E27FC236}">
                    <a16:creationId xmlns:a16="http://schemas.microsoft.com/office/drawing/2014/main" id="{98A709AC-30D9-4370-BDB9-19ACDA84A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447"/>
                <a:ext cx="114" cy="59"/>
              </a:xfrm>
              <a:custGeom>
                <a:avLst/>
                <a:gdLst>
                  <a:gd name="T0" fmla="*/ 12 w 167"/>
                  <a:gd name="T1" fmla="*/ 0 h 85"/>
                  <a:gd name="T2" fmla="*/ 1 w 167"/>
                  <a:gd name="T3" fmla="*/ 10 h 85"/>
                  <a:gd name="T4" fmla="*/ 0 w 167"/>
                  <a:gd name="T5" fmla="*/ 14 h 85"/>
                  <a:gd name="T6" fmla="*/ 8 w 167"/>
                  <a:gd name="T7" fmla="*/ 28 h 85"/>
                  <a:gd name="T8" fmla="*/ 11 w 167"/>
                  <a:gd name="T9" fmla="*/ 28 h 85"/>
                  <a:gd name="T10" fmla="*/ 11 w 167"/>
                  <a:gd name="T11" fmla="*/ 28 h 85"/>
                  <a:gd name="T12" fmla="*/ 12 w 167"/>
                  <a:gd name="T13" fmla="*/ 28 h 85"/>
                  <a:gd name="T14" fmla="*/ 8 w 167"/>
                  <a:gd name="T15" fmla="*/ 27 h 85"/>
                  <a:gd name="T16" fmla="*/ 1 w 167"/>
                  <a:gd name="T17" fmla="*/ 14 h 85"/>
                  <a:gd name="T18" fmla="*/ 1 w 167"/>
                  <a:gd name="T19" fmla="*/ 10 h 85"/>
                  <a:gd name="T20" fmla="*/ 12 w 167"/>
                  <a:gd name="T21" fmla="*/ 1 h 85"/>
                  <a:gd name="T22" fmla="*/ 16 w 167"/>
                  <a:gd name="T23" fmla="*/ 1 h 85"/>
                  <a:gd name="T24" fmla="*/ 52 w 167"/>
                  <a:gd name="T25" fmla="*/ 15 h 85"/>
                  <a:gd name="T26" fmla="*/ 53 w 167"/>
                  <a:gd name="T27" fmla="*/ 14 h 85"/>
                  <a:gd name="T28" fmla="*/ 16 w 167"/>
                  <a:gd name="T29" fmla="*/ 1 h 85"/>
                  <a:gd name="T30" fmla="*/ 12 w 167"/>
                  <a:gd name="T31" fmla="*/ 0 h 8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67" h="85">
                    <a:moveTo>
                      <a:pt x="38" y="0"/>
                    </a:moveTo>
                    <a:cubicBezTo>
                      <a:pt x="21" y="0"/>
                      <a:pt x="6" y="11"/>
                      <a:pt x="1" y="29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6"/>
                      <a:pt x="27" y="82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36" y="85"/>
                      <a:pt x="38" y="85"/>
                      <a:pt x="40" y="84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2"/>
                      <a:pt x="48" y="3"/>
                    </a:cubicBezTo>
                    <a:cubicBezTo>
                      <a:pt x="164" y="43"/>
                      <a:pt x="164" y="43"/>
                      <a:pt x="164" y="43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0"/>
                      <a:pt x="41" y="0"/>
                      <a:pt x="38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0" name="Freeform 242">
                <a:extLst>
                  <a:ext uri="{FF2B5EF4-FFF2-40B4-BE49-F238E27FC236}">
                    <a16:creationId xmlns:a16="http://schemas.microsoft.com/office/drawing/2014/main" id="{46380821-0B65-4E4C-B268-F35836E3FC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3" y="2501"/>
                <a:ext cx="230" cy="117"/>
              </a:xfrm>
              <a:custGeom>
                <a:avLst/>
                <a:gdLst>
                  <a:gd name="T0" fmla="*/ 51 w 335"/>
                  <a:gd name="T1" fmla="*/ 14 h 170"/>
                  <a:gd name="T2" fmla="*/ 10 w 335"/>
                  <a:gd name="T3" fmla="*/ 28 h 170"/>
                  <a:gd name="T4" fmla="*/ 2 w 335"/>
                  <a:gd name="T5" fmla="*/ 45 h 170"/>
                  <a:gd name="T6" fmla="*/ 14 w 335"/>
                  <a:gd name="T7" fmla="*/ 56 h 170"/>
                  <a:gd name="T8" fmla="*/ 14 w 335"/>
                  <a:gd name="T9" fmla="*/ 56 h 170"/>
                  <a:gd name="T10" fmla="*/ 11 w 335"/>
                  <a:gd name="T11" fmla="*/ 54 h 170"/>
                  <a:gd name="T12" fmla="*/ 2 w 335"/>
                  <a:gd name="T13" fmla="*/ 41 h 170"/>
                  <a:gd name="T14" fmla="*/ 3 w 335"/>
                  <a:gd name="T15" fmla="*/ 37 h 170"/>
                  <a:gd name="T16" fmla="*/ 15 w 335"/>
                  <a:gd name="T17" fmla="*/ 28 h 170"/>
                  <a:gd name="T18" fmla="*/ 19 w 335"/>
                  <a:gd name="T19" fmla="*/ 28 h 170"/>
                  <a:gd name="T20" fmla="*/ 56 w 335"/>
                  <a:gd name="T21" fmla="*/ 41 h 170"/>
                  <a:gd name="T22" fmla="*/ 95 w 335"/>
                  <a:gd name="T23" fmla="*/ 28 h 170"/>
                  <a:gd name="T24" fmla="*/ 93 w 335"/>
                  <a:gd name="T25" fmla="*/ 28 h 170"/>
                  <a:gd name="T26" fmla="*/ 89 w 335"/>
                  <a:gd name="T27" fmla="*/ 28 h 170"/>
                  <a:gd name="T28" fmla="*/ 51 w 335"/>
                  <a:gd name="T29" fmla="*/ 14 h 170"/>
                  <a:gd name="T30" fmla="*/ 95 w 335"/>
                  <a:gd name="T31" fmla="*/ 0 h 170"/>
                  <a:gd name="T32" fmla="*/ 93 w 335"/>
                  <a:gd name="T33" fmla="*/ 1 h 170"/>
                  <a:gd name="T34" fmla="*/ 97 w 335"/>
                  <a:gd name="T35" fmla="*/ 1 h 170"/>
                  <a:gd name="T36" fmla="*/ 106 w 335"/>
                  <a:gd name="T37" fmla="*/ 14 h 170"/>
                  <a:gd name="T38" fmla="*/ 104 w 335"/>
                  <a:gd name="T39" fmla="*/ 19 h 170"/>
                  <a:gd name="T40" fmla="*/ 104 w 335"/>
                  <a:gd name="T41" fmla="*/ 19 h 170"/>
                  <a:gd name="T42" fmla="*/ 98 w 335"/>
                  <a:gd name="T43" fmla="*/ 27 h 170"/>
                  <a:gd name="T44" fmla="*/ 106 w 335"/>
                  <a:gd name="T45" fmla="*/ 10 h 170"/>
                  <a:gd name="T46" fmla="*/ 95 w 335"/>
                  <a:gd name="T47" fmla="*/ 0 h 17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35" h="170">
                    <a:moveTo>
                      <a:pt x="157" y="44"/>
                    </a:moveTo>
                    <a:cubicBezTo>
                      <a:pt x="31" y="87"/>
                      <a:pt x="31" y="87"/>
                      <a:pt x="31" y="87"/>
                    </a:cubicBezTo>
                    <a:cubicBezTo>
                      <a:pt x="11" y="94"/>
                      <a:pt x="0" y="117"/>
                      <a:pt x="6" y="140"/>
                    </a:cubicBezTo>
                    <a:cubicBezTo>
                      <a:pt x="11" y="158"/>
                      <a:pt x="26" y="170"/>
                      <a:pt x="43" y="170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35" y="167"/>
                      <a:pt x="35" y="167"/>
                      <a:pt x="35" y="167"/>
                    </a:cubicBezTo>
                    <a:cubicBezTo>
                      <a:pt x="18" y="161"/>
                      <a:pt x="8" y="145"/>
                      <a:pt x="8" y="127"/>
                    </a:cubicBezTo>
                    <a:cubicBezTo>
                      <a:pt x="8" y="123"/>
                      <a:pt x="8" y="119"/>
                      <a:pt x="9" y="114"/>
                    </a:cubicBezTo>
                    <a:cubicBezTo>
                      <a:pt x="14" y="96"/>
                      <a:pt x="29" y="85"/>
                      <a:pt x="46" y="85"/>
                    </a:cubicBezTo>
                    <a:cubicBezTo>
                      <a:pt x="49" y="85"/>
                      <a:pt x="53" y="85"/>
                      <a:pt x="57" y="87"/>
                    </a:cubicBezTo>
                    <a:cubicBezTo>
                      <a:pt x="175" y="127"/>
                      <a:pt x="175" y="127"/>
                      <a:pt x="175" y="127"/>
                    </a:cubicBezTo>
                    <a:cubicBezTo>
                      <a:pt x="293" y="86"/>
                      <a:pt x="293" y="86"/>
                      <a:pt x="293" y="86"/>
                    </a:cubicBezTo>
                    <a:cubicBezTo>
                      <a:pt x="291" y="87"/>
                      <a:pt x="290" y="87"/>
                      <a:pt x="288" y="87"/>
                    </a:cubicBezTo>
                    <a:cubicBezTo>
                      <a:pt x="284" y="87"/>
                      <a:pt x="280" y="86"/>
                      <a:pt x="277" y="85"/>
                    </a:cubicBezTo>
                    <a:cubicBezTo>
                      <a:pt x="157" y="44"/>
                      <a:pt x="157" y="44"/>
                      <a:pt x="157" y="44"/>
                    </a:cubicBezTo>
                    <a:moveTo>
                      <a:pt x="293" y="0"/>
                    </a:moveTo>
                    <a:cubicBezTo>
                      <a:pt x="291" y="0"/>
                      <a:pt x="289" y="0"/>
                      <a:pt x="287" y="1"/>
                    </a:cubicBezTo>
                    <a:cubicBezTo>
                      <a:pt x="299" y="5"/>
                      <a:pt x="299" y="5"/>
                      <a:pt x="299" y="5"/>
                    </a:cubicBezTo>
                    <a:cubicBezTo>
                      <a:pt x="315" y="10"/>
                      <a:pt x="326" y="27"/>
                      <a:pt x="326" y="45"/>
                    </a:cubicBezTo>
                    <a:cubicBezTo>
                      <a:pt x="326" y="49"/>
                      <a:pt x="325" y="53"/>
                      <a:pt x="324" y="57"/>
                    </a:cubicBezTo>
                    <a:cubicBezTo>
                      <a:pt x="324" y="57"/>
                      <a:pt x="324" y="57"/>
                      <a:pt x="324" y="57"/>
                    </a:cubicBezTo>
                    <a:cubicBezTo>
                      <a:pt x="321" y="69"/>
                      <a:pt x="314" y="78"/>
                      <a:pt x="304" y="83"/>
                    </a:cubicBezTo>
                    <a:cubicBezTo>
                      <a:pt x="324" y="76"/>
                      <a:pt x="335" y="52"/>
                      <a:pt x="329" y="30"/>
                    </a:cubicBezTo>
                    <a:cubicBezTo>
                      <a:pt x="324" y="12"/>
                      <a:pt x="309" y="0"/>
                      <a:pt x="293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1" name="Freeform 243">
                <a:extLst>
                  <a:ext uri="{FF2B5EF4-FFF2-40B4-BE49-F238E27FC236}">
                    <a16:creationId xmlns:a16="http://schemas.microsoft.com/office/drawing/2014/main" id="{6DB88FBC-E679-4446-A4E7-056864157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" y="2502"/>
                <a:ext cx="113" cy="58"/>
              </a:xfrm>
              <a:custGeom>
                <a:avLst/>
                <a:gdLst>
                  <a:gd name="T0" fmla="*/ 41 w 164"/>
                  <a:gd name="T1" fmla="*/ 0 h 84"/>
                  <a:gd name="T2" fmla="*/ 39 w 164"/>
                  <a:gd name="T3" fmla="*/ 1 h 84"/>
                  <a:gd name="T4" fmla="*/ 0 w 164"/>
                  <a:gd name="T5" fmla="*/ 14 h 84"/>
                  <a:gd name="T6" fmla="*/ 39 w 164"/>
                  <a:gd name="T7" fmla="*/ 27 h 84"/>
                  <a:gd name="T8" fmla="*/ 42 w 164"/>
                  <a:gd name="T9" fmla="*/ 28 h 84"/>
                  <a:gd name="T10" fmla="*/ 53 w 164"/>
                  <a:gd name="T11" fmla="*/ 19 h 84"/>
                  <a:gd name="T12" fmla="*/ 53 w 164"/>
                  <a:gd name="T13" fmla="*/ 19 h 84"/>
                  <a:gd name="T14" fmla="*/ 54 w 164"/>
                  <a:gd name="T15" fmla="*/ 15 h 84"/>
                  <a:gd name="T16" fmla="*/ 45 w 164"/>
                  <a:gd name="T17" fmla="*/ 2 h 84"/>
                  <a:gd name="T18" fmla="*/ 41 w 164"/>
                  <a:gd name="T19" fmla="*/ 0 h 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" h="84">
                    <a:moveTo>
                      <a:pt x="123" y="0"/>
                    </a:moveTo>
                    <a:cubicBezTo>
                      <a:pt x="122" y="1"/>
                      <a:pt x="122" y="1"/>
                      <a:pt x="121" y="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21" y="83"/>
                      <a:pt x="124" y="84"/>
                      <a:pt x="128" y="84"/>
                    </a:cubicBezTo>
                    <a:cubicBezTo>
                      <a:pt x="143" y="84"/>
                      <a:pt x="158" y="73"/>
                      <a:pt x="162" y="56"/>
                    </a:cubicBezTo>
                    <a:cubicBezTo>
                      <a:pt x="162" y="56"/>
                      <a:pt x="162" y="56"/>
                      <a:pt x="162" y="56"/>
                    </a:cubicBezTo>
                    <a:cubicBezTo>
                      <a:pt x="163" y="52"/>
                      <a:pt x="164" y="48"/>
                      <a:pt x="164" y="44"/>
                    </a:cubicBezTo>
                    <a:cubicBezTo>
                      <a:pt x="164" y="27"/>
                      <a:pt x="154" y="11"/>
                      <a:pt x="138" y="6"/>
                    </a:cubicBezTo>
                    <a:cubicBezTo>
                      <a:pt x="123" y="0"/>
                      <a:pt x="123" y="0"/>
                      <a:pt x="123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2" name="Freeform 244">
                <a:extLst>
                  <a:ext uri="{FF2B5EF4-FFF2-40B4-BE49-F238E27FC236}">
                    <a16:creationId xmlns:a16="http://schemas.microsoft.com/office/drawing/2014/main" id="{605CB8E1-8920-4BC3-8849-97CBD908E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2561"/>
                <a:ext cx="111" cy="56"/>
              </a:xfrm>
              <a:custGeom>
                <a:avLst/>
                <a:gdLst>
                  <a:gd name="T0" fmla="*/ 12 w 162"/>
                  <a:gd name="T1" fmla="*/ 0 h 82"/>
                  <a:gd name="T2" fmla="*/ 1 w 162"/>
                  <a:gd name="T3" fmla="*/ 9 h 82"/>
                  <a:gd name="T4" fmla="*/ 0 w 162"/>
                  <a:gd name="T5" fmla="*/ 12 h 82"/>
                  <a:gd name="T6" fmla="*/ 8 w 162"/>
                  <a:gd name="T7" fmla="*/ 25 h 82"/>
                  <a:gd name="T8" fmla="*/ 12 w 162"/>
                  <a:gd name="T9" fmla="*/ 26 h 82"/>
                  <a:gd name="T10" fmla="*/ 14 w 162"/>
                  <a:gd name="T11" fmla="*/ 26 h 82"/>
                  <a:gd name="T12" fmla="*/ 52 w 162"/>
                  <a:gd name="T13" fmla="*/ 13 h 82"/>
                  <a:gd name="T14" fmla="*/ 15 w 162"/>
                  <a:gd name="T15" fmla="*/ 1 h 82"/>
                  <a:gd name="T16" fmla="*/ 12 w 162"/>
                  <a:gd name="T17" fmla="*/ 0 h 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2" h="82">
                    <a:moveTo>
                      <a:pt x="36" y="0"/>
                    </a:moveTo>
                    <a:cubicBezTo>
                      <a:pt x="20" y="0"/>
                      <a:pt x="6" y="11"/>
                      <a:pt x="1" y="28"/>
                    </a:cubicBezTo>
                    <a:cubicBezTo>
                      <a:pt x="0" y="32"/>
                      <a:pt x="0" y="36"/>
                      <a:pt x="0" y="40"/>
                    </a:cubicBezTo>
                    <a:cubicBezTo>
                      <a:pt x="0" y="57"/>
                      <a:pt x="10" y="73"/>
                      <a:pt x="25" y="78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40" y="82"/>
                      <a:pt x="42" y="81"/>
                      <a:pt x="44" y="81"/>
                    </a:cubicBezTo>
                    <a:cubicBezTo>
                      <a:pt x="162" y="41"/>
                      <a:pt x="162" y="41"/>
                      <a:pt x="162" y="4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3" y="0"/>
                      <a:pt x="39" y="0"/>
                      <a:pt x="36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3" name="Freeform 245">
                <a:extLst>
                  <a:ext uri="{FF2B5EF4-FFF2-40B4-BE49-F238E27FC236}">
                    <a16:creationId xmlns:a16="http://schemas.microsoft.com/office/drawing/2014/main" id="{E8744314-D99D-49DE-9D60-4A7F3681C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1" y="2502"/>
                <a:ext cx="116" cy="59"/>
              </a:xfrm>
              <a:custGeom>
                <a:avLst/>
                <a:gdLst>
                  <a:gd name="T0" fmla="*/ 42 w 169"/>
                  <a:gd name="T1" fmla="*/ 0 h 86"/>
                  <a:gd name="T2" fmla="*/ 40 w 169"/>
                  <a:gd name="T3" fmla="*/ 0 h 86"/>
                  <a:gd name="T4" fmla="*/ 46 w 169"/>
                  <a:gd name="T5" fmla="*/ 2 h 86"/>
                  <a:gd name="T6" fmla="*/ 54 w 169"/>
                  <a:gd name="T7" fmla="*/ 14 h 86"/>
                  <a:gd name="T8" fmla="*/ 54 w 169"/>
                  <a:gd name="T9" fmla="*/ 18 h 86"/>
                  <a:gd name="T10" fmla="*/ 54 w 169"/>
                  <a:gd name="T11" fmla="*/ 18 h 86"/>
                  <a:gd name="T12" fmla="*/ 43 w 169"/>
                  <a:gd name="T13" fmla="*/ 27 h 86"/>
                  <a:gd name="T14" fmla="*/ 38 w 169"/>
                  <a:gd name="T15" fmla="*/ 26 h 86"/>
                  <a:gd name="T16" fmla="*/ 1 w 169"/>
                  <a:gd name="T17" fmla="*/ 14 h 86"/>
                  <a:gd name="T18" fmla="*/ 0 w 169"/>
                  <a:gd name="T19" fmla="*/ 14 h 86"/>
                  <a:gd name="T20" fmla="*/ 38 w 169"/>
                  <a:gd name="T21" fmla="*/ 27 h 86"/>
                  <a:gd name="T22" fmla="*/ 43 w 169"/>
                  <a:gd name="T23" fmla="*/ 27 h 86"/>
                  <a:gd name="T24" fmla="*/ 44 w 169"/>
                  <a:gd name="T25" fmla="*/ 27 h 86"/>
                  <a:gd name="T26" fmla="*/ 47 w 169"/>
                  <a:gd name="T27" fmla="*/ 26 h 86"/>
                  <a:gd name="T28" fmla="*/ 47 w 169"/>
                  <a:gd name="T29" fmla="*/ 26 h 86"/>
                  <a:gd name="T30" fmla="*/ 54 w 169"/>
                  <a:gd name="T31" fmla="*/ 18 h 86"/>
                  <a:gd name="T32" fmla="*/ 54 w 169"/>
                  <a:gd name="T33" fmla="*/ 18 h 86"/>
                  <a:gd name="T34" fmla="*/ 55 w 169"/>
                  <a:gd name="T35" fmla="*/ 14 h 86"/>
                  <a:gd name="T36" fmla="*/ 46 w 169"/>
                  <a:gd name="T37" fmla="*/ 1 h 86"/>
                  <a:gd name="T38" fmla="*/ 42 w 169"/>
                  <a:gd name="T39" fmla="*/ 0 h 8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69" h="86">
                    <a:moveTo>
                      <a:pt x="130" y="0"/>
                    </a:moveTo>
                    <a:cubicBezTo>
                      <a:pt x="128" y="0"/>
                      <a:pt x="127" y="0"/>
                      <a:pt x="126" y="0"/>
                    </a:cubicBezTo>
                    <a:cubicBezTo>
                      <a:pt x="141" y="6"/>
                      <a:pt x="141" y="6"/>
                      <a:pt x="141" y="6"/>
                    </a:cubicBezTo>
                    <a:cubicBezTo>
                      <a:pt x="157" y="11"/>
                      <a:pt x="167" y="27"/>
                      <a:pt x="167" y="44"/>
                    </a:cubicBezTo>
                    <a:cubicBezTo>
                      <a:pt x="167" y="48"/>
                      <a:pt x="166" y="52"/>
                      <a:pt x="165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1" y="73"/>
                      <a:pt x="146" y="84"/>
                      <a:pt x="131" y="84"/>
                    </a:cubicBezTo>
                    <a:cubicBezTo>
                      <a:pt x="127" y="84"/>
                      <a:pt x="124" y="83"/>
                      <a:pt x="120" y="8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23" y="85"/>
                      <a:pt x="127" y="86"/>
                      <a:pt x="131" y="86"/>
                    </a:cubicBezTo>
                    <a:cubicBezTo>
                      <a:pt x="133" y="86"/>
                      <a:pt x="134" y="86"/>
                      <a:pt x="136" y="85"/>
                    </a:cubicBezTo>
                    <a:cubicBezTo>
                      <a:pt x="147" y="82"/>
                      <a:pt x="147" y="82"/>
                      <a:pt x="147" y="82"/>
                    </a:cubicBezTo>
                    <a:cubicBezTo>
                      <a:pt x="147" y="82"/>
                      <a:pt x="147" y="82"/>
                      <a:pt x="147" y="82"/>
                    </a:cubicBezTo>
                    <a:cubicBezTo>
                      <a:pt x="157" y="77"/>
                      <a:pt x="164" y="68"/>
                      <a:pt x="167" y="56"/>
                    </a:cubicBezTo>
                    <a:cubicBezTo>
                      <a:pt x="167" y="56"/>
                      <a:pt x="167" y="56"/>
                      <a:pt x="167" y="56"/>
                    </a:cubicBezTo>
                    <a:cubicBezTo>
                      <a:pt x="168" y="52"/>
                      <a:pt x="169" y="48"/>
                      <a:pt x="169" y="44"/>
                    </a:cubicBezTo>
                    <a:cubicBezTo>
                      <a:pt x="169" y="26"/>
                      <a:pt x="158" y="9"/>
                      <a:pt x="142" y="4"/>
                    </a:cubicBezTo>
                    <a:cubicBezTo>
                      <a:pt x="130" y="0"/>
                      <a:pt x="130" y="0"/>
                      <a:pt x="130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4" name="Freeform 246">
                <a:extLst>
                  <a:ext uri="{FF2B5EF4-FFF2-40B4-BE49-F238E27FC236}">
                    <a16:creationId xmlns:a16="http://schemas.microsoft.com/office/drawing/2014/main" id="{30E53822-3E30-4D1F-BA73-2F70EEF75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560"/>
                <a:ext cx="114" cy="58"/>
              </a:xfrm>
              <a:custGeom>
                <a:avLst/>
                <a:gdLst>
                  <a:gd name="T0" fmla="*/ 12 w 167"/>
                  <a:gd name="T1" fmla="*/ 0 h 85"/>
                  <a:gd name="T2" fmla="*/ 1 w 167"/>
                  <a:gd name="T3" fmla="*/ 10 h 85"/>
                  <a:gd name="T4" fmla="*/ 0 w 167"/>
                  <a:gd name="T5" fmla="*/ 14 h 85"/>
                  <a:gd name="T6" fmla="*/ 8 w 167"/>
                  <a:gd name="T7" fmla="*/ 26 h 85"/>
                  <a:gd name="T8" fmla="*/ 11 w 167"/>
                  <a:gd name="T9" fmla="*/ 27 h 85"/>
                  <a:gd name="T10" fmla="*/ 12 w 167"/>
                  <a:gd name="T11" fmla="*/ 27 h 85"/>
                  <a:gd name="T12" fmla="*/ 8 w 167"/>
                  <a:gd name="T13" fmla="*/ 26 h 85"/>
                  <a:gd name="T14" fmla="*/ 1 w 167"/>
                  <a:gd name="T15" fmla="*/ 14 h 85"/>
                  <a:gd name="T16" fmla="*/ 1 w 167"/>
                  <a:gd name="T17" fmla="*/ 10 h 85"/>
                  <a:gd name="T18" fmla="*/ 12 w 167"/>
                  <a:gd name="T19" fmla="*/ 1 h 85"/>
                  <a:gd name="T20" fmla="*/ 16 w 167"/>
                  <a:gd name="T21" fmla="*/ 1 h 85"/>
                  <a:gd name="T22" fmla="*/ 52 w 167"/>
                  <a:gd name="T23" fmla="*/ 14 h 85"/>
                  <a:gd name="T24" fmla="*/ 53 w 167"/>
                  <a:gd name="T25" fmla="*/ 14 h 85"/>
                  <a:gd name="T26" fmla="*/ 16 w 167"/>
                  <a:gd name="T27" fmla="*/ 1 h 85"/>
                  <a:gd name="T28" fmla="*/ 12 w 167"/>
                  <a:gd name="T29" fmla="*/ 0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7" h="85">
                    <a:moveTo>
                      <a:pt x="38" y="0"/>
                    </a:moveTo>
                    <a:cubicBezTo>
                      <a:pt x="21" y="0"/>
                      <a:pt x="6" y="11"/>
                      <a:pt x="1" y="29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6"/>
                      <a:pt x="27" y="82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36" y="85"/>
                      <a:pt x="38" y="85"/>
                      <a:pt x="40" y="84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2"/>
                      <a:pt x="48" y="3"/>
                    </a:cubicBezTo>
                    <a:cubicBezTo>
                      <a:pt x="164" y="43"/>
                      <a:pt x="164" y="43"/>
                      <a:pt x="164" y="43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0"/>
                      <a:pt x="41" y="0"/>
                      <a:pt x="38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5" name="Freeform 247">
                <a:extLst>
                  <a:ext uri="{FF2B5EF4-FFF2-40B4-BE49-F238E27FC236}">
                    <a16:creationId xmlns:a16="http://schemas.microsoft.com/office/drawing/2014/main" id="{1A45AF57-E2FC-4795-AB3B-27ADF73EE5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08" y="2614"/>
                <a:ext cx="215" cy="88"/>
              </a:xfrm>
              <a:custGeom>
                <a:avLst/>
                <a:gdLst>
                  <a:gd name="T0" fmla="*/ 44 w 314"/>
                  <a:gd name="T1" fmla="*/ 14 h 128"/>
                  <a:gd name="T2" fmla="*/ 3 w 314"/>
                  <a:gd name="T3" fmla="*/ 28 h 128"/>
                  <a:gd name="T4" fmla="*/ 0 w 314"/>
                  <a:gd name="T5" fmla="*/ 30 h 128"/>
                  <a:gd name="T6" fmla="*/ 7 w 314"/>
                  <a:gd name="T7" fmla="*/ 28 h 128"/>
                  <a:gd name="T8" fmla="*/ 10 w 314"/>
                  <a:gd name="T9" fmla="*/ 29 h 128"/>
                  <a:gd name="T10" fmla="*/ 48 w 314"/>
                  <a:gd name="T11" fmla="*/ 42 h 128"/>
                  <a:gd name="T12" fmla="*/ 88 w 314"/>
                  <a:gd name="T13" fmla="*/ 28 h 128"/>
                  <a:gd name="T14" fmla="*/ 86 w 314"/>
                  <a:gd name="T15" fmla="*/ 28 h 128"/>
                  <a:gd name="T16" fmla="*/ 82 w 314"/>
                  <a:gd name="T17" fmla="*/ 28 h 128"/>
                  <a:gd name="T18" fmla="*/ 44 w 314"/>
                  <a:gd name="T19" fmla="*/ 14 h 128"/>
                  <a:gd name="T20" fmla="*/ 87 w 314"/>
                  <a:gd name="T21" fmla="*/ 0 h 128"/>
                  <a:gd name="T22" fmla="*/ 86 w 314"/>
                  <a:gd name="T23" fmla="*/ 1 h 128"/>
                  <a:gd name="T24" fmla="*/ 89 w 314"/>
                  <a:gd name="T25" fmla="*/ 1 h 128"/>
                  <a:gd name="T26" fmla="*/ 98 w 314"/>
                  <a:gd name="T27" fmla="*/ 14 h 128"/>
                  <a:gd name="T28" fmla="*/ 97 w 314"/>
                  <a:gd name="T29" fmla="*/ 19 h 128"/>
                  <a:gd name="T30" fmla="*/ 97 w 314"/>
                  <a:gd name="T31" fmla="*/ 19 h 128"/>
                  <a:gd name="T32" fmla="*/ 91 w 314"/>
                  <a:gd name="T33" fmla="*/ 27 h 128"/>
                  <a:gd name="T34" fmla="*/ 99 w 314"/>
                  <a:gd name="T35" fmla="*/ 10 h 128"/>
                  <a:gd name="T36" fmla="*/ 87 w 314"/>
                  <a:gd name="T37" fmla="*/ 0 h 1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14" h="128">
                    <a:moveTo>
                      <a:pt x="136" y="44"/>
                    </a:moveTo>
                    <a:cubicBezTo>
                      <a:pt x="10" y="87"/>
                      <a:pt x="10" y="87"/>
                      <a:pt x="10" y="87"/>
                    </a:cubicBezTo>
                    <a:cubicBezTo>
                      <a:pt x="7" y="88"/>
                      <a:pt x="3" y="90"/>
                      <a:pt x="0" y="92"/>
                    </a:cubicBezTo>
                    <a:cubicBezTo>
                      <a:pt x="6" y="88"/>
                      <a:pt x="13" y="86"/>
                      <a:pt x="20" y="86"/>
                    </a:cubicBezTo>
                    <a:cubicBezTo>
                      <a:pt x="24" y="86"/>
                      <a:pt x="27" y="87"/>
                      <a:pt x="31" y="88"/>
                    </a:cubicBezTo>
                    <a:cubicBezTo>
                      <a:pt x="149" y="128"/>
                      <a:pt x="149" y="128"/>
                      <a:pt x="149" y="128"/>
                    </a:cubicBezTo>
                    <a:cubicBezTo>
                      <a:pt x="273" y="86"/>
                      <a:pt x="273" y="86"/>
                      <a:pt x="273" y="86"/>
                    </a:cubicBezTo>
                    <a:cubicBezTo>
                      <a:pt x="271" y="87"/>
                      <a:pt x="269" y="87"/>
                      <a:pt x="267" y="87"/>
                    </a:cubicBezTo>
                    <a:cubicBezTo>
                      <a:pt x="263" y="87"/>
                      <a:pt x="259" y="86"/>
                      <a:pt x="256" y="85"/>
                    </a:cubicBezTo>
                    <a:cubicBezTo>
                      <a:pt x="136" y="44"/>
                      <a:pt x="136" y="44"/>
                      <a:pt x="136" y="44"/>
                    </a:cubicBezTo>
                    <a:moveTo>
                      <a:pt x="272" y="0"/>
                    </a:moveTo>
                    <a:cubicBezTo>
                      <a:pt x="270" y="0"/>
                      <a:pt x="268" y="0"/>
                      <a:pt x="266" y="1"/>
                    </a:cubicBezTo>
                    <a:cubicBezTo>
                      <a:pt x="278" y="5"/>
                      <a:pt x="278" y="5"/>
                      <a:pt x="278" y="5"/>
                    </a:cubicBezTo>
                    <a:cubicBezTo>
                      <a:pt x="294" y="10"/>
                      <a:pt x="305" y="27"/>
                      <a:pt x="305" y="45"/>
                    </a:cubicBezTo>
                    <a:cubicBezTo>
                      <a:pt x="305" y="49"/>
                      <a:pt x="304" y="53"/>
                      <a:pt x="303" y="57"/>
                    </a:cubicBezTo>
                    <a:cubicBezTo>
                      <a:pt x="303" y="57"/>
                      <a:pt x="303" y="57"/>
                      <a:pt x="303" y="57"/>
                    </a:cubicBezTo>
                    <a:cubicBezTo>
                      <a:pt x="300" y="69"/>
                      <a:pt x="293" y="78"/>
                      <a:pt x="283" y="83"/>
                    </a:cubicBezTo>
                    <a:cubicBezTo>
                      <a:pt x="303" y="76"/>
                      <a:pt x="314" y="52"/>
                      <a:pt x="308" y="30"/>
                    </a:cubicBezTo>
                    <a:cubicBezTo>
                      <a:pt x="303" y="12"/>
                      <a:pt x="288" y="0"/>
                      <a:pt x="272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6" name="Freeform 248">
                <a:extLst>
                  <a:ext uri="{FF2B5EF4-FFF2-40B4-BE49-F238E27FC236}">
                    <a16:creationId xmlns:a16="http://schemas.microsoft.com/office/drawing/2014/main" id="{B46724CF-9F62-4F57-A1C7-E1621872A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" y="2615"/>
                <a:ext cx="113" cy="57"/>
              </a:xfrm>
              <a:custGeom>
                <a:avLst/>
                <a:gdLst>
                  <a:gd name="T0" fmla="*/ 41 w 164"/>
                  <a:gd name="T1" fmla="*/ 0 h 84"/>
                  <a:gd name="T2" fmla="*/ 39 w 164"/>
                  <a:gd name="T3" fmla="*/ 1 h 84"/>
                  <a:gd name="T4" fmla="*/ 0 w 164"/>
                  <a:gd name="T5" fmla="*/ 14 h 84"/>
                  <a:gd name="T6" fmla="*/ 39 w 164"/>
                  <a:gd name="T7" fmla="*/ 26 h 84"/>
                  <a:gd name="T8" fmla="*/ 42 w 164"/>
                  <a:gd name="T9" fmla="*/ 26 h 84"/>
                  <a:gd name="T10" fmla="*/ 53 w 164"/>
                  <a:gd name="T11" fmla="*/ 18 h 84"/>
                  <a:gd name="T12" fmla="*/ 53 w 164"/>
                  <a:gd name="T13" fmla="*/ 18 h 84"/>
                  <a:gd name="T14" fmla="*/ 54 w 164"/>
                  <a:gd name="T15" fmla="*/ 14 h 84"/>
                  <a:gd name="T16" fmla="*/ 45 w 164"/>
                  <a:gd name="T17" fmla="*/ 2 h 84"/>
                  <a:gd name="T18" fmla="*/ 41 w 164"/>
                  <a:gd name="T19" fmla="*/ 0 h 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" h="84">
                    <a:moveTo>
                      <a:pt x="123" y="0"/>
                    </a:moveTo>
                    <a:cubicBezTo>
                      <a:pt x="122" y="1"/>
                      <a:pt x="122" y="1"/>
                      <a:pt x="121" y="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21" y="83"/>
                      <a:pt x="124" y="84"/>
                      <a:pt x="128" y="84"/>
                    </a:cubicBezTo>
                    <a:cubicBezTo>
                      <a:pt x="143" y="84"/>
                      <a:pt x="158" y="73"/>
                      <a:pt x="162" y="56"/>
                    </a:cubicBezTo>
                    <a:cubicBezTo>
                      <a:pt x="162" y="56"/>
                      <a:pt x="162" y="56"/>
                      <a:pt x="162" y="56"/>
                    </a:cubicBezTo>
                    <a:cubicBezTo>
                      <a:pt x="163" y="52"/>
                      <a:pt x="164" y="48"/>
                      <a:pt x="164" y="44"/>
                    </a:cubicBezTo>
                    <a:cubicBezTo>
                      <a:pt x="164" y="27"/>
                      <a:pt x="154" y="11"/>
                      <a:pt x="138" y="6"/>
                    </a:cubicBezTo>
                    <a:cubicBezTo>
                      <a:pt x="123" y="0"/>
                      <a:pt x="123" y="0"/>
                      <a:pt x="123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7" name="Freeform 249">
                <a:extLst>
                  <a:ext uri="{FF2B5EF4-FFF2-40B4-BE49-F238E27FC236}">
                    <a16:creationId xmlns:a16="http://schemas.microsoft.com/office/drawing/2014/main" id="{0C449DA2-249D-40F9-8040-FFC051CAE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7" y="2674"/>
                <a:ext cx="111" cy="56"/>
              </a:xfrm>
              <a:custGeom>
                <a:avLst/>
                <a:gdLst>
                  <a:gd name="T0" fmla="*/ 12 w 162"/>
                  <a:gd name="T1" fmla="*/ 0 h 82"/>
                  <a:gd name="T2" fmla="*/ 1 w 162"/>
                  <a:gd name="T3" fmla="*/ 9 h 82"/>
                  <a:gd name="T4" fmla="*/ 0 w 162"/>
                  <a:gd name="T5" fmla="*/ 12 h 82"/>
                  <a:gd name="T6" fmla="*/ 8 w 162"/>
                  <a:gd name="T7" fmla="*/ 25 h 82"/>
                  <a:gd name="T8" fmla="*/ 11 w 162"/>
                  <a:gd name="T9" fmla="*/ 26 h 82"/>
                  <a:gd name="T10" fmla="*/ 12 w 162"/>
                  <a:gd name="T11" fmla="*/ 26 h 82"/>
                  <a:gd name="T12" fmla="*/ 16 w 162"/>
                  <a:gd name="T13" fmla="*/ 26 h 82"/>
                  <a:gd name="T14" fmla="*/ 52 w 162"/>
                  <a:gd name="T15" fmla="*/ 13 h 82"/>
                  <a:gd name="T16" fmla="*/ 15 w 162"/>
                  <a:gd name="T17" fmla="*/ 1 h 82"/>
                  <a:gd name="T18" fmla="*/ 12 w 162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2" h="82">
                    <a:moveTo>
                      <a:pt x="36" y="0"/>
                    </a:moveTo>
                    <a:cubicBezTo>
                      <a:pt x="20" y="0"/>
                      <a:pt x="6" y="11"/>
                      <a:pt x="1" y="28"/>
                    </a:cubicBezTo>
                    <a:cubicBezTo>
                      <a:pt x="0" y="32"/>
                      <a:pt x="0" y="36"/>
                      <a:pt x="0" y="40"/>
                    </a:cubicBezTo>
                    <a:cubicBezTo>
                      <a:pt x="0" y="57"/>
                      <a:pt x="10" y="73"/>
                      <a:pt x="25" y="79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5" y="82"/>
                      <a:pt x="36" y="82"/>
                      <a:pt x="38" y="82"/>
                    </a:cubicBezTo>
                    <a:cubicBezTo>
                      <a:pt x="41" y="82"/>
                      <a:pt x="45" y="81"/>
                      <a:pt x="49" y="80"/>
                    </a:cubicBezTo>
                    <a:cubicBezTo>
                      <a:pt x="162" y="41"/>
                      <a:pt x="162" y="41"/>
                      <a:pt x="162" y="41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3" y="1"/>
                      <a:pt x="39" y="0"/>
                      <a:pt x="36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8" name="Freeform 250">
                <a:extLst>
                  <a:ext uri="{FF2B5EF4-FFF2-40B4-BE49-F238E27FC236}">
                    <a16:creationId xmlns:a16="http://schemas.microsoft.com/office/drawing/2014/main" id="{CAEA6DEA-9A5D-4C3D-8E77-D736939E5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1" y="2615"/>
                <a:ext cx="116" cy="59"/>
              </a:xfrm>
              <a:custGeom>
                <a:avLst/>
                <a:gdLst>
                  <a:gd name="T0" fmla="*/ 42 w 169"/>
                  <a:gd name="T1" fmla="*/ 0 h 86"/>
                  <a:gd name="T2" fmla="*/ 40 w 169"/>
                  <a:gd name="T3" fmla="*/ 0 h 86"/>
                  <a:gd name="T4" fmla="*/ 46 w 169"/>
                  <a:gd name="T5" fmla="*/ 2 h 86"/>
                  <a:gd name="T6" fmla="*/ 54 w 169"/>
                  <a:gd name="T7" fmla="*/ 14 h 86"/>
                  <a:gd name="T8" fmla="*/ 54 w 169"/>
                  <a:gd name="T9" fmla="*/ 18 h 86"/>
                  <a:gd name="T10" fmla="*/ 54 w 169"/>
                  <a:gd name="T11" fmla="*/ 18 h 86"/>
                  <a:gd name="T12" fmla="*/ 43 w 169"/>
                  <a:gd name="T13" fmla="*/ 27 h 86"/>
                  <a:gd name="T14" fmla="*/ 38 w 169"/>
                  <a:gd name="T15" fmla="*/ 26 h 86"/>
                  <a:gd name="T16" fmla="*/ 1 w 169"/>
                  <a:gd name="T17" fmla="*/ 14 h 86"/>
                  <a:gd name="T18" fmla="*/ 0 w 169"/>
                  <a:gd name="T19" fmla="*/ 14 h 86"/>
                  <a:gd name="T20" fmla="*/ 38 w 169"/>
                  <a:gd name="T21" fmla="*/ 27 h 86"/>
                  <a:gd name="T22" fmla="*/ 43 w 169"/>
                  <a:gd name="T23" fmla="*/ 27 h 86"/>
                  <a:gd name="T24" fmla="*/ 45 w 169"/>
                  <a:gd name="T25" fmla="*/ 27 h 86"/>
                  <a:gd name="T26" fmla="*/ 47 w 169"/>
                  <a:gd name="T27" fmla="*/ 26 h 86"/>
                  <a:gd name="T28" fmla="*/ 47 w 169"/>
                  <a:gd name="T29" fmla="*/ 26 h 86"/>
                  <a:gd name="T30" fmla="*/ 54 w 169"/>
                  <a:gd name="T31" fmla="*/ 18 h 86"/>
                  <a:gd name="T32" fmla="*/ 54 w 169"/>
                  <a:gd name="T33" fmla="*/ 18 h 86"/>
                  <a:gd name="T34" fmla="*/ 55 w 169"/>
                  <a:gd name="T35" fmla="*/ 14 h 86"/>
                  <a:gd name="T36" fmla="*/ 46 w 169"/>
                  <a:gd name="T37" fmla="*/ 1 h 86"/>
                  <a:gd name="T38" fmla="*/ 42 w 169"/>
                  <a:gd name="T39" fmla="*/ 0 h 8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69" h="86">
                    <a:moveTo>
                      <a:pt x="130" y="0"/>
                    </a:moveTo>
                    <a:cubicBezTo>
                      <a:pt x="128" y="0"/>
                      <a:pt x="127" y="0"/>
                      <a:pt x="126" y="0"/>
                    </a:cubicBezTo>
                    <a:cubicBezTo>
                      <a:pt x="141" y="6"/>
                      <a:pt x="141" y="6"/>
                      <a:pt x="141" y="6"/>
                    </a:cubicBezTo>
                    <a:cubicBezTo>
                      <a:pt x="157" y="11"/>
                      <a:pt x="167" y="27"/>
                      <a:pt x="167" y="44"/>
                    </a:cubicBezTo>
                    <a:cubicBezTo>
                      <a:pt x="167" y="48"/>
                      <a:pt x="166" y="52"/>
                      <a:pt x="165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1" y="73"/>
                      <a:pt x="146" y="84"/>
                      <a:pt x="131" y="84"/>
                    </a:cubicBezTo>
                    <a:cubicBezTo>
                      <a:pt x="127" y="84"/>
                      <a:pt x="124" y="83"/>
                      <a:pt x="120" y="8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23" y="85"/>
                      <a:pt x="127" y="86"/>
                      <a:pt x="131" y="86"/>
                    </a:cubicBezTo>
                    <a:cubicBezTo>
                      <a:pt x="133" y="86"/>
                      <a:pt x="135" y="86"/>
                      <a:pt x="137" y="85"/>
                    </a:cubicBezTo>
                    <a:cubicBezTo>
                      <a:pt x="147" y="82"/>
                      <a:pt x="147" y="82"/>
                      <a:pt x="147" y="82"/>
                    </a:cubicBezTo>
                    <a:cubicBezTo>
                      <a:pt x="147" y="82"/>
                      <a:pt x="147" y="82"/>
                      <a:pt x="147" y="82"/>
                    </a:cubicBezTo>
                    <a:cubicBezTo>
                      <a:pt x="157" y="77"/>
                      <a:pt x="164" y="68"/>
                      <a:pt x="167" y="56"/>
                    </a:cubicBezTo>
                    <a:cubicBezTo>
                      <a:pt x="167" y="56"/>
                      <a:pt x="167" y="56"/>
                      <a:pt x="167" y="56"/>
                    </a:cubicBezTo>
                    <a:cubicBezTo>
                      <a:pt x="168" y="52"/>
                      <a:pt x="169" y="48"/>
                      <a:pt x="169" y="44"/>
                    </a:cubicBezTo>
                    <a:cubicBezTo>
                      <a:pt x="169" y="26"/>
                      <a:pt x="158" y="9"/>
                      <a:pt x="142" y="4"/>
                    </a:cubicBezTo>
                    <a:cubicBezTo>
                      <a:pt x="130" y="0"/>
                      <a:pt x="130" y="0"/>
                      <a:pt x="130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9" name="Freeform 251">
                <a:extLst>
                  <a:ext uri="{FF2B5EF4-FFF2-40B4-BE49-F238E27FC236}">
                    <a16:creationId xmlns:a16="http://schemas.microsoft.com/office/drawing/2014/main" id="{1464EA94-FD0D-4958-AA29-A630593EE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" y="2673"/>
                <a:ext cx="116" cy="57"/>
              </a:xfrm>
              <a:custGeom>
                <a:avLst/>
                <a:gdLst>
                  <a:gd name="T0" fmla="*/ 13 w 169"/>
                  <a:gd name="T1" fmla="*/ 0 h 83"/>
                  <a:gd name="T2" fmla="*/ 7 w 169"/>
                  <a:gd name="T3" fmla="*/ 2 h 83"/>
                  <a:gd name="T4" fmla="*/ 1 w 169"/>
                  <a:gd name="T5" fmla="*/ 17 h 83"/>
                  <a:gd name="T6" fmla="*/ 12 w 169"/>
                  <a:gd name="T7" fmla="*/ 27 h 83"/>
                  <a:gd name="T8" fmla="*/ 10 w 169"/>
                  <a:gd name="T9" fmla="*/ 26 h 83"/>
                  <a:gd name="T10" fmla="*/ 1 w 169"/>
                  <a:gd name="T11" fmla="*/ 14 h 83"/>
                  <a:gd name="T12" fmla="*/ 1 w 169"/>
                  <a:gd name="T13" fmla="*/ 10 h 83"/>
                  <a:gd name="T14" fmla="*/ 13 w 169"/>
                  <a:gd name="T15" fmla="*/ 1 h 83"/>
                  <a:gd name="T16" fmla="*/ 16 w 169"/>
                  <a:gd name="T17" fmla="*/ 1 h 83"/>
                  <a:gd name="T18" fmla="*/ 54 w 169"/>
                  <a:gd name="T19" fmla="*/ 14 h 83"/>
                  <a:gd name="T20" fmla="*/ 55 w 169"/>
                  <a:gd name="T21" fmla="*/ 14 h 83"/>
                  <a:gd name="T22" fmla="*/ 16 w 169"/>
                  <a:gd name="T23" fmla="*/ 1 h 83"/>
                  <a:gd name="T24" fmla="*/ 13 w 169"/>
                  <a:gd name="T25" fmla="*/ 0 h 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9" h="83">
                    <a:moveTo>
                      <a:pt x="40" y="0"/>
                    </a:moveTo>
                    <a:cubicBezTo>
                      <a:pt x="33" y="0"/>
                      <a:pt x="26" y="2"/>
                      <a:pt x="20" y="6"/>
                    </a:cubicBezTo>
                    <a:cubicBezTo>
                      <a:pt x="7" y="16"/>
                      <a:pt x="0" y="36"/>
                      <a:pt x="5" y="54"/>
                    </a:cubicBezTo>
                    <a:cubicBezTo>
                      <a:pt x="10" y="70"/>
                      <a:pt x="23" y="82"/>
                      <a:pt x="38" y="83"/>
                    </a:cubicBezTo>
                    <a:cubicBezTo>
                      <a:pt x="29" y="81"/>
                      <a:pt x="29" y="81"/>
                      <a:pt x="29" y="81"/>
                    </a:cubicBezTo>
                    <a:cubicBezTo>
                      <a:pt x="14" y="75"/>
                      <a:pt x="4" y="59"/>
                      <a:pt x="4" y="42"/>
                    </a:cubicBezTo>
                    <a:cubicBezTo>
                      <a:pt x="4" y="38"/>
                      <a:pt x="4" y="34"/>
                      <a:pt x="5" y="30"/>
                    </a:cubicBezTo>
                    <a:cubicBezTo>
                      <a:pt x="10" y="13"/>
                      <a:pt x="24" y="2"/>
                      <a:pt x="40" y="2"/>
                    </a:cubicBezTo>
                    <a:cubicBezTo>
                      <a:pt x="43" y="2"/>
                      <a:pt x="47" y="3"/>
                      <a:pt x="50" y="4"/>
                    </a:cubicBezTo>
                    <a:cubicBezTo>
                      <a:pt x="166" y="43"/>
                      <a:pt x="166" y="43"/>
                      <a:pt x="166" y="43"/>
                    </a:cubicBezTo>
                    <a:cubicBezTo>
                      <a:pt x="169" y="42"/>
                      <a:pt x="169" y="42"/>
                      <a:pt x="169" y="4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47" y="1"/>
                      <a:pt x="44" y="0"/>
                      <a:pt x="40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0" name="Freeform 252">
                <a:extLst>
                  <a:ext uri="{FF2B5EF4-FFF2-40B4-BE49-F238E27FC236}">
                    <a16:creationId xmlns:a16="http://schemas.microsoft.com/office/drawing/2014/main" id="{31C68F65-F3CB-4D4B-A447-9782C459BE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3" y="2726"/>
                <a:ext cx="230" cy="117"/>
              </a:xfrm>
              <a:custGeom>
                <a:avLst/>
                <a:gdLst>
                  <a:gd name="T0" fmla="*/ 49 w 335"/>
                  <a:gd name="T1" fmla="*/ 15 h 170"/>
                  <a:gd name="T2" fmla="*/ 10 w 335"/>
                  <a:gd name="T3" fmla="*/ 28 h 170"/>
                  <a:gd name="T4" fmla="*/ 2 w 335"/>
                  <a:gd name="T5" fmla="*/ 45 h 170"/>
                  <a:gd name="T6" fmla="*/ 14 w 335"/>
                  <a:gd name="T7" fmla="*/ 56 h 170"/>
                  <a:gd name="T8" fmla="*/ 14 w 335"/>
                  <a:gd name="T9" fmla="*/ 56 h 170"/>
                  <a:gd name="T10" fmla="*/ 12 w 335"/>
                  <a:gd name="T11" fmla="*/ 54 h 170"/>
                  <a:gd name="T12" fmla="*/ 3 w 335"/>
                  <a:gd name="T13" fmla="*/ 41 h 170"/>
                  <a:gd name="T14" fmla="*/ 3 w 335"/>
                  <a:gd name="T15" fmla="*/ 37 h 170"/>
                  <a:gd name="T16" fmla="*/ 15 w 335"/>
                  <a:gd name="T17" fmla="*/ 28 h 170"/>
                  <a:gd name="T18" fmla="*/ 19 w 335"/>
                  <a:gd name="T19" fmla="*/ 28 h 170"/>
                  <a:gd name="T20" fmla="*/ 56 w 335"/>
                  <a:gd name="T21" fmla="*/ 41 h 170"/>
                  <a:gd name="T22" fmla="*/ 94 w 335"/>
                  <a:gd name="T23" fmla="*/ 29 h 170"/>
                  <a:gd name="T24" fmla="*/ 91 w 335"/>
                  <a:gd name="T25" fmla="*/ 29 h 170"/>
                  <a:gd name="T26" fmla="*/ 88 w 335"/>
                  <a:gd name="T27" fmla="*/ 28 h 170"/>
                  <a:gd name="T28" fmla="*/ 49 w 335"/>
                  <a:gd name="T29" fmla="*/ 15 h 170"/>
                  <a:gd name="T30" fmla="*/ 95 w 335"/>
                  <a:gd name="T31" fmla="*/ 0 h 170"/>
                  <a:gd name="T32" fmla="*/ 91 w 335"/>
                  <a:gd name="T33" fmla="*/ 1 h 170"/>
                  <a:gd name="T34" fmla="*/ 91 w 335"/>
                  <a:gd name="T35" fmla="*/ 1 h 170"/>
                  <a:gd name="T36" fmla="*/ 95 w 335"/>
                  <a:gd name="T37" fmla="*/ 2 h 170"/>
                  <a:gd name="T38" fmla="*/ 104 w 335"/>
                  <a:gd name="T39" fmla="*/ 15 h 170"/>
                  <a:gd name="T40" fmla="*/ 103 w 335"/>
                  <a:gd name="T41" fmla="*/ 19 h 170"/>
                  <a:gd name="T42" fmla="*/ 103 w 335"/>
                  <a:gd name="T43" fmla="*/ 19 h 170"/>
                  <a:gd name="T44" fmla="*/ 97 w 335"/>
                  <a:gd name="T45" fmla="*/ 28 h 170"/>
                  <a:gd name="T46" fmla="*/ 98 w 335"/>
                  <a:gd name="T47" fmla="*/ 27 h 170"/>
                  <a:gd name="T48" fmla="*/ 106 w 335"/>
                  <a:gd name="T49" fmla="*/ 10 h 170"/>
                  <a:gd name="T50" fmla="*/ 95 w 335"/>
                  <a:gd name="T51" fmla="*/ 0 h 1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35" h="170">
                    <a:moveTo>
                      <a:pt x="152" y="46"/>
                    </a:moveTo>
                    <a:cubicBezTo>
                      <a:pt x="31" y="87"/>
                      <a:pt x="31" y="87"/>
                      <a:pt x="31" y="87"/>
                    </a:cubicBezTo>
                    <a:cubicBezTo>
                      <a:pt x="11" y="94"/>
                      <a:pt x="0" y="117"/>
                      <a:pt x="6" y="140"/>
                    </a:cubicBezTo>
                    <a:cubicBezTo>
                      <a:pt x="11" y="158"/>
                      <a:pt x="26" y="170"/>
                      <a:pt x="43" y="170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36" y="167"/>
                      <a:pt x="36" y="167"/>
                      <a:pt x="36" y="167"/>
                    </a:cubicBezTo>
                    <a:cubicBezTo>
                      <a:pt x="19" y="162"/>
                      <a:pt x="9" y="145"/>
                      <a:pt x="9" y="127"/>
                    </a:cubicBezTo>
                    <a:cubicBezTo>
                      <a:pt x="9" y="123"/>
                      <a:pt x="9" y="119"/>
                      <a:pt x="11" y="115"/>
                    </a:cubicBezTo>
                    <a:cubicBezTo>
                      <a:pt x="16" y="97"/>
                      <a:pt x="31" y="85"/>
                      <a:pt x="47" y="85"/>
                    </a:cubicBezTo>
                    <a:cubicBezTo>
                      <a:pt x="51" y="85"/>
                      <a:pt x="54" y="86"/>
                      <a:pt x="58" y="87"/>
                    </a:cubicBezTo>
                    <a:cubicBezTo>
                      <a:pt x="175" y="127"/>
                      <a:pt x="175" y="127"/>
                      <a:pt x="175" y="127"/>
                    </a:cubicBezTo>
                    <a:cubicBezTo>
                      <a:pt x="290" y="88"/>
                      <a:pt x="290" y="88"/>
                      <a:pt x="290" y="88"/>
                    </a:cubicBezTo>
                    <a:cubicBezTo>
                      <a:pt x="288" y="88"/>
                      <a:pt x="285" y="88"/>
                      <a:pt x="283" y="88"/>
                    </a:cubicBezTo>
                    <a:cubicBezTo>
                      <a:pt x="279" y="88"/>
                      <a:pt x="275" y="88"/>
                      <a:pt x="272" y="87"/>
                    </a:cubicBezTo>
                    <a:cubicBezTo>
                      <a:pt x="152" y="46"/>
                      <a:pt x="152" y="46"/>
                      <a:pt x="152" y="46"/>
                    </a:cubicBezTo>
                    <a:moveTo>
                      <a:pt x="293" y="0"/>
                    </a:moveTo>
                    <a:cubicBezTo>
                      <a:pt x="289" y="0"/>
                      <a:pt x="285" y="1"/>
                      <a:pt x="281" y="2"/>
                    </a:cubicBezTo>
                    <a:cubicBezTo>
                      <a:pt x="281" y="2"/>
                      <a:pt x="281" y="2"/>
                      <a:pt x="281" y="2"/>
                    </a:cubicBezTo>
                    <a:cubicBezTo>
                      <a:pt x="294" y="6"/>
                      <a:pt x="294" y="6"/>
                      <a:pt x="294" y="6"/>
                    </a:cubicBezTo>
                    <a:cubicBezTo>
                      <a:pt x="310" y="12"/>
                      <a:pt x="321" y="29"/>
                      <a:pt x="321" y="46"/>
                    </a:cubicBezTo>
                    <a:cubicBezTo>
                      <a:pt x="321" y="51"/>
                      <a:pt x="320" y="55"/>
                      <a:pt x="319" y="59"/>
                    </a:cubicBezTo>
                    <a:cubicBezTo>
                      <a:pt x="319" y="59"/>
                      <a:pt x="319" y="59"/>
                      <a:pt x="319" y="59"/>
                    </a:cubicBezTo>
                    <a:cubicBezTo>
                      <a:pt x="316" y="71"/>
                      <a:pt x="308" y="80"/>
                      <a:pt x="298" y="85"/>
                    </a:cubicBezTo>
                    <a:cubicBezTo>
                      <a:pt x="304" y="83"/>
                      <a:pt x="304" y="83"/>
                      <a:pt x="304" y="83"/>
                    </a:cubicBezTo>
                    <a:cubicBezTo>
                      <a:pt x="324" y="76"/>
                      <a:pt x="335" y="52"/>
                      <a:pt x="329" y="30"/>
                    </a:cubicBezTo>
                    <a:cubicBezTo>
                      <a:pt x="324" y="12"/>
                      <a:pt x="309" y="0"/>
                      <a:pt x="293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1" name="Freeform 253">
                <a:extLst>
                  <a:ext uri="{FF2B5EF4-FFF2-40B4-BE49-F238E27FC236}">
                    <a16:creationId xmlns:a16="http://schemas.microsoft.com/office/drawing/2014/main" id="{FE046B60-9893-4B27-9586-155BF2AC1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728"/>
                <a:ext cx="112" cy="57"/>
              </a:xfrm>
              <a:custGeom>
                <a:avLst/>
                <a:gdLst>
                  <a:gd name="T0" fmla="*/ 39 w 164"/>
                  <a:gd name="T1" fmla="*/ 0 h 83"/>
                  <a:gd name="T2" fmla="*/ 0 w 164"/>
                  <a:gd name="T3" fmla="*/ 14 h 83"/>
                  <a:gd name="T4" fmla="*/ 38 w 164"/>
                  <a:gd name="T5" fmla="*/ 26 h 83"/>
                  <a:gd name="T6" fmla="*/ 40 w 164"/>
                  <a:gd name="T7" fmla="*/ 27 h 83"/>
                  <a:gd name="T8" fmla="*/ 52 w 164"/>
                  <a:gd name="T9" fmla="*/ 18 h 83"/>
                  <a:gd name="T10" fmla="*/ 52 w 164"/>
                  <a:gd name="T11" fmla="*/ 18 h 83"/>
                  <a:gd name="T12" fmla="*/ 52 w 164"/>
                  <a:gd name="T13" fmla="*/ 14 h 83"/>
                  <a:gd name="T14" fmla="*/ 44 w 164"/>
                  <a:gd name="T15" fmla="*/ 1 h 83"/>
                  <a:gd name="T16" fmla="*/ 39 w 164"/>
                  <a:gd name="T17" fmla="*/ 0 h 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4" h="83">
                    <a:moveTo>
                      <a:pt x="123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21" y="83"/>
                      <a:pt x="124" y="83"/>
                      <a:pt x="128" y="83"/>
                    </a:cubicBezTo>
                    <a:cubicBezTo>
                      <a:pt x="143" y="83"/>
                      <a:pt x="158" y="72"/>
                      <a:pt x="162" y="55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3" y="51"/>
                      <a:pt x="164" y="47"/>
                      <a:pt x="164" y="43"/>
                    </a:cubicBezTo>
                    <a:cubicBezTo>
                      <a:pt x="164" y="26"/>
                      <a:pt x="154" y="10"/>
                      <a:pt x="138" y="5"/>
                    </a:cubicBezTo>
                    <a:cubicBezTo>
                      <a:pt x="123" y="0"/>
                      <a:pt x="123" y="0"/>
                      <a:pt x="123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2" name="Freeform 254">
                <a:extLst>
                  <a:ext uri="{FF2B5EF4-FFF2-40B4-BE49-F238E27FC236}">
                    <a16:creationId xmlns:a16="http://schemas.microsoft.com/office/drawing/2014/main" id="{37AD96BE-0E44-4D6C-B803-63FC62ACF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2786"/>
                <a:ext cx="110" cy="56"/>
              </a:xfrm>
              <a:custGeom>
                <a:avLst/>
                <a:gdLst>
                  <a:gd name="T0" fmla="*/ 12 w 161"/>
                  <a:gd name="T1" fmla="*/ 0 h 82"/>
                  <a:gd name="T2" fmla="*/ 1 w 161"/>
                  <a:gd name="T3" fmla="*/ 9 h 82"/>
                  <a:gd name="T4" fmla="*/ 0 w 161"/>
                  <a:gd name="T5" fmla="*/ 12 h 82"/>
                  <a:gd name="T6" fmla="*/ 8 w 161"/>
                  <a:gd name="T7" fmla="*/ 25 h 82"/>
                  <a:gd name="T8" fmla="*/ 12 w 161"/>
                  <a:gd name="T9" fmla="*/ 26 h 82"/>
                  <a:gd name="T10" fmla="*/ 14 w 161"/>
                  <a:gd name="T11" fmla="*/ 26 h 82"/>
                  <a:gd name="T12" fmla="*/ 51 w 161"/>
                  <a:gd name="T13" fmla="*/ 13 h 82"/>
                  <a:gd name="T14" fmla="*/ 15 w 161"/>
                  <a:gd name="T15" fmla="*/ 1 h 82"/>
                  <a:gd name="T16" fmla="*/ 12 w 161"/>
                  <a:gd name="T17" fmla="*/ 0 h 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1" h="82">
                    <a:moveTo>
                      <a:pt x="36" y="0"/>
                    </a:moveTo>
                    <a:cubicBezTo>
                      <a:pt x="21" y="0"/>
                      <a:pt x="6" y="11"/>
                      <a:pt x="1" y="28"/>
                    </a:cubicBezTo>
                    <a:cubicBezTo>
                      <a:pt x="0" y="32"/>
                      <a:pt x="0" y="36"/>
                      <a:pt x="0" y="40"/>
                    </a:cubicBezTo>
                    <a:cubicBezTo>
                      <a:pt x="0" y="57"/>
                      <a:pt x="10" y="73"/>
                      <a:pt x="25" y="78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9" y="82"/>
                      <a:pt x="41" y="81"/>
                      <a:pt x="43" y="81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3" y="1"/>
                      <a:pt x="40" y="0"/>
                      <a:pt x="36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3" name="Freeform 255">
                <a:extLst>
                  <a:ext uri="{FF2B5EF4-FFF2-40B4-BE49-F238E27FC236}">
                    <a16:creationId xmlns:a16="http://schemas.microsoft.com/office/drawing/2014/main" id="{1D0802D9-3209-4555-B216-82AD95F57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2728"/>
                <a:ext cx="116" cy="59"/>
              </a:xfrm>
              <a:custGeom>
                <a:avLst/>
                <a:gdLst>
                  <a:gd name="T0" fmla="*/ 42 w 169"/>
                  <a:gd name="T1" fmla="*/ 0 h 86"/>
                  <a:gd name="T2" fmla="*/ 40 w 169"/>
                  <a:gd name="T3" fmla="*/ 1 h 86"/>
                  <a:gd name="T4" fmla="*/ 46 w 169"/>
                  <a:gd name="T5" fmla="*/ 2 h 86"/>
                  <a:gd name="T6" fmla="*/ 54 w 169"/>
                  <a:gd name="T7" fmla="*/ 14 h 86"/>
                  <a:gd name="T8" fmla="*/ 54 w 169"/>
                  <a:gd name="T9" fmla="*/ 18 h 86"/>
                  <a:gd name="T10" fmla="*/ 54 w 169"/>
                  <a:gd name="T11" fmla="*/ 18 h 86"/>
                  <a:gd name="T12" fmla="*/ 43 w 169"/>
                  <a:gd name="T13" fmla="*/ 27 h 86"/>
                  <a:gd name="T14" fmla="*/ 38 w 169"/>
                  <a:gd name="T15" fmla="*/ 27 h 86"/>
                  <a:gd name="T16" fmla="*/ 1 w 169"/>
                  <a:gd name="T17" fmla="*/ 14 h 86"/>
                  <a:gd name="T18" fmla="*/ 0 w 169"/>
                  <a:gd name="T19" fmla="*/ 14 h 86"/>
                  <a:gd name="T20" fmla="*/ 38 w 169"/>
                  <a:gd name="T21" fmla="*/ 27 h 86"/>
                  <a:gd name="T22" fmla="*/ 43 w 169"/>
                  <a:gd name="T23" fmla="*/ 27 h 86"/>
                  <a:gd name="T24" fmla="*/ 45 w 169"/>
                  <a:gd name="T25" fmla="*/ 27 h 86"/>
                  <a:gd name="T26" fmla="*/ 47 w 169"/>
                  <a:gd name="T27" fmla="*/ 27 h 86"/>
                  <a:gd name="T28" fmla="*/ 54 w 169"/>
                  <a:gd name="T29" fmla="*/ 19 h 86"/>
                  <a:gd name="T30" fmla="*/ 54 w 169"/>
                  <a:gd name="T31" fmla="*/ 19 h 86"/>
                  <a:gd name="T32" fmla="*/ 55 w 169"/>
                  <a:gd name="T33" fmla="*/ 14 h 86"/>
                  <a:gd name="T34" fmla="*/ 46 w 169"/>
                  <a:gd name="T35" fmla="*/ 1 h 86"/>
                  <a:gd name="T36" fmla="*/ 42 w 169"/>
                  <a:gd name="T37" fmla="*/ 0 h 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9" h="86">
                    <a:moveTo>
                      <a:pt x="129" y="0"/>
                    </a:moveTo>
                    <a:cubicBezTo>
                      <a:pt x="126" y="1"/>
                      <a:pt x="126" y="1"/>
                      <a:pt x="126" y="1"/>
                    </a:cubicBezTo>
                    <a:cubicBezTo>
                      <a:pt x="141" y="6"/>
                      <a:pt x="141" y="6"/>
                      <a:pt x="141" y="6"/>
                    </a:cubicBezTo>
                    <a:cubicBezTo>
                      <a:pt x="157" y="11"/>
                      <a:pt x="167" y="27"/>
                      <a:pt x="167" y="44"/>
                    </a:cubicBezTo>
                    <a:cubicBezTo>
                      <a:pt x="167" y="48"/>
                      <a:pt x="166" y="52"/>
                      <a:pt x="165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1" y="73"/>
                      <a:pt x="146" y="84"/>
                      <a:pt x="131" y="84"/>
                    </a:cubicBezTo>
                    <a:cubicBezTo>
                      <a:pt x="127" y="84"/>
                      <a:pt x="124" y="84"/>
                      <a:pt x="120" y="8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20" y="85"/>
                      <a:pt x="120" y="85"/>
                      <a:pt x="120" y="85"/>
                    </a:cubicBezTo>
                    <a:cubicBezTo>
                      <a:pt x="123" y="86"/>
                      <a:pt x="127" y="86"/>
                      <a:pt x="131" y="86"/>
                    </a:cubicBezTo>
                    <a:cubicBezTo>
                      <a:pt x="133" y="86"/>
                      <a:pt x="136" y="86"/>
                      <a:pt x="138" y="86"/>
                    </a:cubicBezTo>
                    <a:cubicBezTo>
                      <a:pt x="146" y="83"/>
                      <a:pt x="146" y="83"/>
                      <a:pt x="146" y="83"/>
                    </a:cubicBezTo>
                    <a:cubicBezTo>
                      <a:pt x="156" y="78"/>
                      <a:pt x="164" y="69"/>
                      <a:pt x="167" y="57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8" y="53"/>
                      <a:pt x="169" y="49"/>
                      <a:pt x="169" y="44"/>
                    </a:cubicBezTo>
                    <a:cubicBezTo>
                      <a:pt x="169" y="27"/>
                      <a:pt x="158" y="10"/>
                      <a:pt x="142" y="4"/>
                    </a:cubicBezTo>
                    <a:cubicBezTo>
                      <a:pt x="129" y="0"/>
                      <a:pt x="129" y="0"/>
                      <a:pt x="129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4" name="Freeform 256">
                <a:extLst>
                  <a:ext uri="{FF2B5EF4-FFF2-40B4-BE49-F238E27FC236}">
                    <a16:creationId xmlns:a16="http://schemas.microsoft.com/office/drawing/2014/main" id="{D06963C3-F6DF-4A2C-8E96-C6ED651A7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785"/>
                <a:ext cx="114" cy="58"/>
              </a:xfrm>
              <a:custGeom>
                <a:avLst/>
                <a:gdLst>
                  <a:gd name="T0" fmla="*/ 12 w 166"/>
                  <a:gd name="T1" fmla="*/ 0 h 85"/>
                  <a:gd name="T2" fmla="*/ 1 w 166"/>
                  <a:gd name="T3" fmla="*/ 10 h 85"/>
                  <a:gd name="T4" fmla="*/ 0 w 166"/>
                  <a:gd name="T5" fmla="*/ 14 h 85"/>
                  <a:gd name="T6" fmla="*/ 9 w 166"/>
                  <a:gd name="T7" fmla="*/ 26 h 85"/>
                  <a:gd name="T8" fmla="*/ 11 w 166"/>
                  <a:gd name="T9" fmla="*/ 27 h 85"/>
                  <a:gd name="T10" fmla="*/ 13 w 166"/>
                  <a:gd name="T11" fmla="*/ 27 h 85"/>
                  <a:gd name="T12" fmla="*/ 9 w 166"/>
                  <a:gd name="T13" fmla="*/ 26 h 85"/>
                  <a:gd name="T14" fmla="*/ 1 w 166"/>
                  <a:gd name="T15" fmla="*/ 14 h 85"/>
                  <a:gd name="T16" fmla="*/ 1 w 166"/>
                  <a:gd name="T17" fmla="*/ 10 h 85"/>
                  <a:gd name="T18" fmla="*/ 12 w 166"/>
                  <a:gd name="T19" fmla="*/ 1 h 85"/>
                  <a:gd name="T20" fmla="*/ 16 w 166"/>
                  <a:gd name="T21" fmla="*/ 1 h 85"/>
                  <a:gd name="T22" fmla="*/ 53 w 166"/>
                  <a:gd name="T23" fmla="*/ 14 h 85"/>
                  <a:gd name="T24" fmla="*/ 54 w 166"/>
                  <a:gd name="T25" fmla="*/ 14 h 85"/>
                  <a:gd name="T26" fmla="*/ 16 w 166"/>
                  <a:gd name="T27" fmla="*/ 1 h 85"/>
                  <a:gd name="T28" fmla="*/ 12 w 166"/>
                  <a:gd name="T29" fmla="*/ 0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6" h="85">
                    <a:moveTo>
                      <a:pt x="38" y="0"/>
                    </a:moveTo>
                    <a:cubicBezTo>
                      <a:pt x="22" y="0"/>
                      <a:pt x="7" y="12"/>
                      <a:pt x="2" y="30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7"/>
                      <a:pt x="27" y="82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5" y="85"/>
                      <a:pt x="37" y="85"/>
                      <a:pt x="39" y="84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3" y="2"/>
                      <a:pt x="38" y="2"/>
                    </a:cubicBezTo>
                    <a:cubicBezTo>
                      <a:pt x="42" y="2"/>
                      <a:pt x="45" y="3"/>
                      <a:pt x="49" y="4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66" y="42"/>
                      <a:pt x="166" y="42"/>
                      <a:pt x="166" y="42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1"/>
                      <a:pt x="42" y="0"/>
                      <a:pt x="38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5" name="Freeform 257">
                <a:extLst>
                  <a:ext uri="{FF2B5EF4-FFF2-40B4-BE49-F238E27FC236}">
                    <a16:creationId xmlns:a16="http://schemas.microsoft.com/office/drawing/2014/main" id="{F15934A4-6D9C-4A5F-92BE-62F234161C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3" y="2839"/>
                <a:ext cx="230" cy="116"/>
              </a:xfrm>
              <a:custGeom>
                <a:avLst/>
                <a:gdLst>
                  <a:gd name="T0" fmla="*/ 51 w 335"/>
                  <a:gd name="T1" fmla="*/ 14 h 170"/>
                  <a:gd name="T2" fmla="*/ 10 w 335"/>
                  <a:gd name="T3" fmla="*/ 27 h 170"/>
                  <a:gd name="T4" fmla="*/ 2 w 335"/>
                  <a:gd name="T5" fmla="*/ 45 h 170"/>
                  <a:gd name="T6" fmla="*/ 14 w 335"/>
                  <a:gd name="T7" fmla="*/ 54 h 170"/>
                  <a:gd name="T8" fmla="*/ 14 w 335"/>
                  <a:gd name="T9" fmla="*/ 54 h 170"/>
                  <a:gd name="T10" fmla="*/ 11 w 335"/>
                  <a:gd name="T11" fmla="*/ 53 h 170"/>
                  <a:gd name="T12" fmla="*/ 2 w 335"/>
                  <a:gd name="T13" fmla="*/ 40 h 170"/>
                  <a:gd name="T14" fmla="*/ 3 w 335"/>
                  <a:gd name="T15" fmla="*/ 36 h 170"/>
                  <a:gd name="T16" fmla="*/ 15 w 335"/>
                  <a:gd name="T17" fmla="*/ 27 h 170"/>
                  <a:gd name="T18" fmla="*/ 19 w 335"/>
                  <a:gd name="T19" fmla="*/ 27 h 170"/>
                  <a:gd name="T20" fmla="*/ 56 w 335"/>
                  <a:gd name="T21" fmla="*/ 40 h 170"/>
                  <a:gd name="T22" fmla="*/ 94 w 335"/>
                  <a:gd name="T23" fmla="*/ 27 h 170"/>
                  <a:gd name="T24" fmla="*/ 93 w 335"/>
                  <a:gd name="T25" fmla="*/ 27 h 170"/>
                  <a:gd name="T26" fmla="*/ 90 w 335"/>
                  <a:gd name="T27" fmla="*/ 27 h 170"/>
                  <a:gd name="T28" fmla="*/ 51 w 335"/>
                  <a:gd name="T29" fmla="*/ 14 h 170"/>
                  <a:gd name="T30" fmla="*/ 95 w 335"/>
                  <a:gd name="T31" fmla="*/ 0 h 170"/>
                  <a:gd name="T32" fmla="*/ 93 w 335"/>
                  <a:gd name="T33" fmla="*/ 1 h 170"/>
                  <a:gd name="T34" fmla="*/ 97 w 335"/>
                  <a:gd name="T35" fmla="*/ 1 h 170"/>
                  <a:gd name="T36" fmla="*/ 106 w 335"/>
                  <a:gd name="T37" fmla="*/ 14 h 170"/>
                  <a:gd name="T38" fmla="*/ 105 w 335"/>
                  <a:gd name="T39" fmla="*/ 18 h 170"/>
                  <a:gd name="T40" fmla="*/ 105 w 335"/>
                  <a:gd name="T41" fmla="*/ 18 h 170"/>
                  <a:gd name="T42" fmla="*/ 101 w 335"/>
                  <a:gd name="T43" fmla="*/ 26 h 170"/>
                  <a:gd name="T44" fmla="*/ 106 w 335"/>
                  <a:gd name="T45" fmla="*/ 10 h 170"/>
                  <a:gd name="T46" fmla="*/ 95 w 335"/>
                  <a:gd name="T47" fmla="*/ 0 h 17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35" h="170">
                    <a:moveTo>
                      <a:pt x="157" y="44"/>
                    </a:moveTo>
                    <a:cubicBezTo>
                      <a:pt x="31" y="87"/>
                      <a:pt x="31" y="87"/>
                      <a:pt x="31" y="87"/>
                    </a:cubicBezTo>
                    <a:cubicBezTo>
                      <a:pt x="11" y="94"/>
                      <a:pt x="0" y="117"/>
                      <a:pt x="6" y="140"/>
                    </a:cubicBezTo>
                    <a:cubicBezTo>
                      <a:pt x="11" y="158"/>
                      <a:pt x="26" y="170"/>
                      <a:pt x="43" y="170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35" y="167"/>
                      <a:pt x="35" y="167"/>
                      <a:pt x="35" y="167"/>
                    </a:cubicBezTo>
                    <a:cubicBezTo>
                      <a:pt x="19" y="161"/>
                      <a:pt x="8" y="145"/>
                      <a:pt x="8" y="127"/>
                    </a:cubicBezTo>
                    <a:cubicBezTo>
                      <a:pt x="8" y="123"/>
                      <a:pt x="9" y="119"/>
                      <a:pt x="10" y="114"/>
                    </a:cubicBezTo>
                    <a:cubicBezTo>
                      <a:pt x="15" y="96"/>
                      <a:pt x="30" y="85"/>
                      <a:pt x="46" y="85"/>
                    </a:cubicBezTo>
                    <a:cubicBezTo>
                      <a:pt x="50" y="85"/>
                      <a:pt x="54" y="85"/>
                      <a:pt x="57" y="87"/>
                    </a:cubicBezTo>
                    <a:cubicBezTo>
                      <a:pt x="175" y="127"/>
                      <a:pt x="175" y="127"/>
                      <a:pt x="175" y="127"/>
                    </a:cubicBezTo>
                    <a:cubicBezTo>
                      <a:pt x="291" y="87"/>
                      <a:pt x="291" y="87"/>
                      <a:pt x="291" y="87"/>
                    </a:cubicBezTo>
                    <a:cubicBezTo>
                      <a:pt x="290" y="87"/>
                      <a:pt x="290" y="87"/>
                      <a:pt x="289" y="87"/>
                    </a:cubicBezTo>
                    <a:cubicBezTo>
                      <a:pt x="285" y="87"/>
                      <a:pt x="282" y="87"/>
                      <a:pt x="278" y="85"/>
                    </a:cubicBezTo>
                    <a:cubicBezTo>
                      <a:pt x="157" y="44"/>
                      <a:pt x="157" y="44"/>
                      <a:pt x="157" y="44"/>
                    </a:cubicBezTo>
                    <a:moveTo>
                      <a:pt x="293" y="0"/>
                    </a:moveTo>
                    <a:cubicBezTo>
                      <a:pt x="291" y="0"/>
                      <a:pt x="289" y="0"/>
                      <a:pt x="287" y="1"/>
                    </a:cubicBezTo>
                    <a:cubicBezTo>
                      <a:pt x="300" y="5"/>
                      <a:pt x="300" y="5"/>
                      <a:pt x="300" y="5"/>
                    </a:cubicBezTo>
                    <a:cubicBezTo>
                      <a:pt x="317" y="11"/>
                      <a:pt x="327" y="27"/>
                      <a:pt x="327" y="45"/>
                    </a:cubicBezTo>
                    <a:cubicBezTo>
                      <a:pt x="327" y="49"/>
                      <a:pt x="327" y="54"/>
                      <a:pt x="325" y="58"/>
                    </a:cubicBezTo>
                    <a:cubicBezTo>
                      <a:pt x="325" y="58"/>
                      <a:pt x="325" y="58"/>
                      <a:pt x="325" y="58"/>
                    </a:cubicBezTo>
                    <a:cubicBezTo>
                      <a:pt x="323" y="67"/>
                      <a:pt x="318" y="74"/>
                      <a:pt x="311" y="80"/>
                    </a:cubicBezTo>
                    <a:cubicBezTo>
                      <a:pt x="327" y="70"/>
                      <a:pt x="335" y="50"/>
                      <a:pt x="329" y="30"/>
                    </a:cubicBezTo>
                    <a:cubicBezTo>
                      <a:pt x="324" y="12"/>
                      <a:pt x="309" y="0"/>
                      <a:pt x="293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6" name="Freeform 258">
                <a:extLst>
                  <a:ext uri="{FF2B5EF4-FFF2-40B4-BE49-F238E27FC236}">
                    <a16:creationId xmlns:a16="http://schemas.microsoft.com/office/drawing/2014/main" id="{170EAAF1-952A-4434-B6E0-3C4EB4AEE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" y="2839"/>
                <a:ext cx="113" cy="58"/>
              </a:xfrm>
              <a:custGeom>
                <a:avLst/>
                <a:gdLst>
                  <a:gd name="T0" fmla="*/ 40 w 165"/>
                  <a:gd name="T1" fmla="*/ 0 h 84"/>
                  <a:gd name="T2" fmla="*/ 39 w 165"/>
                  <a:gd name="T3" fmla="*/ 1 h 84"/>
                  <a:gd name="T4" fmla="*/ 0 w 165"/>
                  <a:gd name="T5" fmla="*/ 14 h 84"/>
                  <a:gd name="T6" fmla="*/ 38 w 165"/>
                  <a:gd name="T7" fmla="*/ 27 h 84"/>
                  <a:gd name="T8" fmla="*/ 41 w 165"/>
                  <a:gd name="T9" fmla="*/ 28 h 84"/>
                  <a:gd name="T10" fmla="*/ 53 w 165"/>
                  <a:gd name="T11" fmla="*/ 19 h 84"/>
                  <a:gd name="T12" fmla="*/ 53 w 165"/>
                  <a:gd name="T13" fmla="*/ 19 h 84"/>
                  <a:gd name="T14" fmla="*/ 53 w 165"/>
                  <a:gd name="T15" fmla="*/ 15 h 84"/>
                  <a:gd name="T16" fmla="*/ 45 w 165"/>
                  <a:gd name="T17" fmla="*/ 2 h 84"/>
                  <a:gd name="T18" fmla="*/ 40 w 165"/>
                  <a:gd name="T19" fmla="*/ 0 h 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84">
                    <a:moveTo>
                      <a:pt x="123" y="0"/>
                    </a:moveTo>
                    <a:cubicBezTo>
                      <a:pt x="123" y="1"/>
                      <a:pt x="122" y="1"/>
                      <a:pt x="121" y="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22" y="84"/>
                      <a:pt x="126" y="84"/>
                      <a:pt x="129" y="84"/>
                    </a:cubicBezTo>
                    <a:cubicBezTo>
                      <a:pt x="144" y="84"/>
                      <a:pt x="159" y="73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5" y="52"/>
                      <a:pt x="165" y="48"/>
                      <a:pt x="165" y="44"/>
                    </a:cubicBezTo>
                    <a:cubicBezTo>
                      <a:pt x="165" y="27"/>
                      <a:pt x="155" y="11"/>
                      <a:pt x="140" y="6"/>
                    </a:cubicBezTo>
                    <a:cubicBezTo>
                      <a:pt x="123" y="0"/>
                      <a:pt x="123" y="0"/>
                      <a:pt x="123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7" name="Freeform 259">
                <a:extLst>
                  <a:ext uri="{FF2B5EF4-FFF2-40B4-BE49-F238E27FC236}">
                    <a16:creationId xmlns:a16="http://schemas.microsoft.com/office/drawing/2014/main" id="{797C2CCA-97F8-460E-9A07-133F996F6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2898"/>
                <a:ext cx="111" cy="57"/>
              </a:xfrm>
              <a:custGeom>
                <a:avLst/>
                <a:gdLst>
                  <a:gd name="T0" fmla="*/ 12 w 162"/>
                  <a:gd name="T1" fmla="*/ 0 h 82"/>
                  <a:gd name="T2" fmla="*/ 1 w 162"/>
                  <a:gd name="T3" fmla="*/ 9 h 82"/>
                  <a:gd name="T4" fmla="*/ 0 w 162"/>
                  <a:gd name="T5" fmla="*/ 13 h 82"/>
                  <a:gd name="T6" fmla="*/ 8 w 162"/>
                  <a:gd name="T7" fmla="*/ 26 h 82"/>
                  <a:gd name="T8" fmla="*/ 12 w 162"/>
                  <a:gd name="T9" fmla="*/ 28 h 82"/>
                  <a:gd name="T10" fmla="*/ 14 w 162"/>
                  <a:gd name="T11" fmla="*/ 27 h 82"/>
                  <a:gd name="T12" fmla="*/ 52 w 162"/>
                  <a:gd name="T13" fmla="*/ 13 h 82"/>
                  <a:gd name="T14" fmla="*/ 15 w 162"/>
                  <a:gd name="T15" fmla="*/ 1 h 82"/>
                  <a:gd name="T16" fmla="*/ 12 w 162"/>
                  <a:gd name="T17" fmla="*/ 0 h 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2" h="82">
                    <a:moveTo>
                      <a:pt x="36" y="0"/>
                    </a:moveTo>
                    <a:cubicBezTo>
                      <a:pt x="21" y="0"/>
                      <a:pt x="7" y="11"/>
                      <a:pt x="2" y="28"/>
                    </a:cubicBezTo>
                    <a:cubicBezTo>
                      <a:pt x="1" y="32"/>
                      <a:pt x="0" y="36"/>
                      <a:pt x="0" y="40"/>
                    </a:cubicBezTo>
                    <a:cubicBezTo>
                      <a:pt x="0" y="57"/>
                      <a:pt x="10" y="73"/>
                      <a:pt x="26" y="78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40" y="82"/>
                      <a:pt x="42" y="81"/>
                      <a:pt x="44" y="81"/>
                    </a:cubicBezTo>
                    <a:cubicBezTo>
                      <a:pt x="162" y="41"/>
                      <a:pt x="162" y="41"/>
                      <a:pt x="162" y="4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3" y="0"/>
                      <a:pt x="40" y="0"/>
                      <a:pt x="36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8" name="Freeform 260">
                <a:extLst>
                  <a:ext uri="{FF2B5EF4-FFF2-40B4-BE49-F238E27FC236}">
                    <a16:creationId xmlns:a16="http://schemas.microsoft.com/office/drawing/2014/main" id="{E897763C-1941-4576-8691-057F13A9F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1" y="2839"/>
                <a:ext cx="117" cy="59"/>
              </a:xfrm>
              <a:custGeom>
                <a:avLst/>
                <a:gdLst>
                  <a:gd name="T0" fmla="*/ 42 w 170"/>
                  <a:gd name="T1" fmla="*/ 0 h 86"/>
                  <a:gd name="T2" fmla="*/ 41 w 170"/>
                  <a:gd name="T3" fmla="*/ 0 h 86"/>
                  <a:gd name="T4" fmla="*/ 46 w 170"/>
                  <a:gd name="T5" fmla="*/ 2 h 86"/>
                  <a:gd name="T6" fmla="*/ 55 w 170"/>
                  <a:gd name="T7" fmla="*/ 14 h 86"/>
                  <a:gd name="T8" fmla="*/ 54 w 170"/>
                  <a:gd name="T9" fmla="*/ 18 h 86"/>
                  <a:gd name="T10" fmla="*/ 54 w 170"/>
                  <a:gd name="T11" fmla="*/ 18 h 86"/>
                  <a:gd name="T12" fmla="*/ 43 w 170"/>
                  <a:gd name="T13" fmla="*/ 27 h 86"/>
                  <a:gd name="T14" fmla="*/ 39 w 170"/>
                  <a:gd name="T15" fmla="*/ 27 h 86"/>
                  <a:gd name="T16" fmla="*/ 1 w 170"/>
                  <a:gd name="T17" fmla="*/ 14 h 86"/>
                  <a:gd name="T18" fmla="*/ 0 w 170"/>
                  <a:gd name="T19" fmla="*/ 14 h 86"/>
                  <a:gd name="T20" fmla="*/ 39 w 170"/>
                  <a:gd name="T21" fmla="*/ 27 h 86"/>
                  <a:gd name="T22" fmla="*/ 43 w 170"/>
                  <a:gd name="T23" fmla="*/ 27 h 86"/>
                  <a:gd name="T24" fmla="*/ 43 w 170"/>
                  <a:gd name="T25" fmla="*/ 27 h 86"/>
                  <a:gd name="T26" fmla="*/ 48 w 170"/>
                  <a:gd name="T27" fmla="*/ 26 h 86"/>
                  <a:gd name="T28" fmla="*/ 50 w 170"/>
                  <a:gd name="T29" fmla="*/ 25 h 86"/>
                  <a:gd name="T30" fmla="*/ 55 w 170"/>
                  <a:gd name="T31" fmla="*/ 19 h 86"/>
                  <a:gd name="T32" fmla="*/ 55 w 170"/>
                  <a:gd name="T33" fmla="*/ 19 h 86"/>
                  <a:gd name="T34" fmla="*/ 56 w 170"/>
                  <a:gd name="T35" fmla="*/ 14 h 86"/>
                  <a:gd name="T36" fmla="*/ 46 w 170"/>
                  <a:gd name="T37" fmla="*/ 1 h 86"/>
                  <a:gd name="T38" fmla="*/ 42 w 170"/>
                  <a:gd name="T39" fmla="*/ 0 h 8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0" h="86">
                    <a:moveTo>
                      <a:pt x="130" y="0"/>
                    </a:moveTo>
                    <a:cubicBezTo>
                      <a:pt x="128" y="0"/>
                      <a:pt x="127" y="0"/>
                      <a:pt x="126" y="0"/>
                    </a:cubicBezTo>
                    <a:cubicBezTo>
                      <a:pt x="143" y="6"/>
                      <a:pt x="143" y="6"/>
                      <a:pt x="143" y="6"/>
                    </a:cubicBezTo>
                    <a:cubicBezTo>
                      <a:pt x="158" y="11"/>
                      <a:pt x="168" y="27"/>
                      <a:pt x="168" y="44"/>
                    </a:cubicBezTo>
                    <a:cubicBezTo>
                      <a:pt x="168" y="48"/>
                      <a:pt x="168" y="52"/>
                      <a:pt x="167" y="56"/>
                    </a:cubicBezTo>
                    <a:cubicBezTo>
                      <a:pt x="167" y="56"/>
                      <a:pt x="167" y="56"/>
                      <a:pt x="167" y="56"/>
                    </a:cubicBezTo>
                    <a:cubicBezTo>
                      <a:pt x="162" y="73"/>
                      <a:pt x="147" y="84"/>
                      <a:pt x="132" y="84"/>
                    </a:cubicBezTo>
                    <a:cubicBezTo>
                      <a:pt x="129" y="84"/>
                      <a:pt x="125" y="84"/>
                      <a:pt x="121" y="83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21" y="84"/>
                      <a:pt x="121" y="84"/>
                      <a:pt x="121" y="84"/>
                    </a:cubicBezTo>
                    <a:cubicBezTo>
                      <a:pt x="125" y="86"/>
                      <a:pt x="128" y="86"/>
                      <a:pt x="132" y="86"/>
                    </a:cubicBezTo>
                    <a:cubicBezTo>
                      <a:pt x="133" y="86"/>
                      <a:pt x="133" y="86"/>
                      <a:pt x="134" y="86"/>
                    </a:cubicBezTo>
                    <a:cubicBezTo>
                      <a:pt x="147" y="82"/>
                      <a:pt x="147" y="82"/>
                      <a:pt x="147" y="82"/>
                    </a:cubicBezTo>
                    <a:cubicBezTo>
                      <a:pt x="149" y="81"/>
                      <a:pt x="152" y="80"/>
                      <a:pt x="154" y="79"/>
                    </a:cubicBezTo>
                    <a:cubicBezTo>
                      <a:pt x="161" y="73"/>
                      <a:pt x="166" y="66"/>
                      <a:pt x="168" y="57"/>
                    </a:cubicBezTo>
                    <a:cubicBezTo>
                      <a:pt x="168" y="57"/>
                      <a:pt x="168" y="57"/>
                      <a:pt x="168" y="57"/>
                    </a:cubicBezTo>
                    <a:cubicBezTo>
                      <a:pt x="170" y="53"/>
                      <a:pt x="170" y="48"/>
                      <a:pt x="170" y="44"/>
                    </a:cubicBezTo>
                    <a:cubicBezTo>
                      <a:pt x="170" y="26"/>
                      <a:pt x="160" y="10"/>
                      <a:pt x="143" y="4"/>
                    </a:cubicBezTo>
                    <a:cubicBezTo>
                      <a:pt x="130" y="0"/>
                      <a:pt x="130" y="0"/>
                      <a:pt x="130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9" name="Freeform 261">
                <a:extLst>
                  <a:ext uri="{FF2B5EF4-FFF2-40B4-BE49-F238E27FC236}">
                    <a16:creationId xmlns:a16="http://schemas.microsoft.com/office/drawing/2014/main" id="{19534270-B099-4EF6-859F-3DC3B4AE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2897"/>
                <a:ext cx="114" cy="58"/>
              </a:xfrm>
              <a:custGeom>
                <a:avLst/>
                <a:gdLst>
                  <a:gd name="T0" fmla="*/ 12 w 167"/>
                  <a:gd name="T1" fmla="*/ 0 h 85"/>
                  <a:gd name="T2" fmla="*/ 1 w 167"/>
                  <a:gd name="T3" fmla="*/ 10 h 85"/>
                  <a:gd name="T4" fmla="*/ 0 w 167"/>
                  <a:gd name="T5" fmla="*/ 14 h 85"/>
                  <a:gd name="T6" fmla="*/ 8 w 167"/>
                  <a:gd name="T7" fmla="*/ 26 h 85"/>
                  <a:gd name="T8" fmla="*/ 11 w 167"/>
                  <a:gd name="T9" fmla="*/ 27 h 85"/>
                  <a:gd name="T10" fmla="*/ 12 w 167"/>
                  <a:gd name="T11" fmla="*/ 27 h 85"/>
                  <a:gd name="T12" fmla="*/ 9 w 167"/>
                  <a:gd name="T13" fmla="*/ 26 h 85"/>
                  <a:gd name="T14" fmla="*/ 1 w 167"/>
                  <a:gd name="T15" fmla="*/ 14 h 85"/>
                  <a:gd name="T16" fmla="*/ 1 w 167"/>
                  <a:gd name="T17" fmla="*/ 10 h 85"/>
                  <a:gd name="T18" fmla="*/ 12 w 167"/>
                  <a:gd name="T19" fmla="*/ 1 h 85"/>
                  <a:gd name="T20" fmla="*/ 16 w 167"/>
                  <a:gd name="T21" fmla="*/ 1 h 85"/>
                  <a:gd name="T22" fmla="*/ 52 w 167"/>
                  <a:gd name="T23" fmla="*/ 14 h 85"/>
                  <a:gd name="T24" fmla="*/ 53 w 167"/>
                  <a:gd name="T25" fmla="*/ 14 h 85"/>
                  <a:gd name="T26" fmla="*/ 16 w 167"/>
                  <a:gd name="T27" fmla="*/ 1 h 85"/>
                  <a:gd name="T28" fmla="*/ 12 w 167"/>
                  <a:gd name="T29" fmla="*/ 0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7" h="85">
                    <a:moveTo>
                      <a:pt x="38" y="0"/>
                    </a:moveTo>
                    <a:cubicBezTo>
                      <a:pt x="22" y="0"/>
                      <a:pt x="7" y="11"/>
                      <a:pt x="2" y="29"/>
                    </a:cubicBezTo>
                    <a:cubicBezTo>
                      <a:pt x="1" y="34"/>
                      <a:pt x="0" y="38"/>
                      <a:pt x="0" y="42"/>
                    </a:cubicBezTo>
                    <a:cubicBezTo>
                      <a:pt x="0" y="60"/>
                      <a:pt x="11" y="76"/>
                      <a:pt x="27" y="82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37" y="85"/>
                      <a:pt x="38" y="85"/>
                      <a:pt x="40" y="84"/>
                    </a:cubicBezTo>
                    <a:cubicBezTo>
                      <a:pt x="28" y="80"/>
                      <a:pt x="28" y="80"/>
                      <a:pt x="28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3" y="34"/>
                      <a:pt x="4" y="30"/>
                    </a:cubicBezTo>
                    <a:cubicBezTo>
                      <a:pt x="9" y="13"/>
                      <a:pt x="23" y="2"/>
                      <a:pt x="38" y="2"/>
                    </a:cubicBezTo>
                    <a:cubicBezTo>
                      <a:pt x="42" y="2"/>
                      <a:pt x="45" y="2"/>
                      <a:pt x="49" y="3"/>
                    </a:cubicBezTo>
                    <a:cubicBezTo>
                      <a:pt x="164" y="43"/>
                      <a:pt x="164" y="43"/>
                      <a:pt x="164" y="43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6" y="0"/>
                      <a:pt x="42" y="0"/>
                      <a:pt x="38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0" name="Freeform 262">
                <a:extLst>
                  <a:ext uri="{FF2B5EF4-FFF2-40B4-BE49-F238E27FC236}">
                    <a16:creationId xmlns:a16="http://schemas.microsoft.com/office/drawing/2014/main" id="{07108A07-C308-4B85-88EA-B7635A1BD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7" y="2952"/>
                <a:ext cx="222" cy="89"/>
              </a:xfrm>
              <a:custGeom>
                <a:avLst/>
                <a:gdLst>
                  <a:gd name="T0" fmla="*/ 50 w 323"/>
                  <a:gd name="T1" fmla="*/ 14 h 129"/>
                  <a:gd name="T2" fmla="*/ 8 w 323"/>
                  <a:gd name="T3" fmla="*/ 28 h 129"/>
                  <a:gd name="T4" fmla="*/ 0 w 323"/>
                  <a:gd name="T5" fmla="*/ 41 h 129"/>
                  <a:gd name="T6" fmla="*/ 1 w 323"/>
                  <a:gd name="T7" fmla="*/ 42 h 129"/>
                  <a:gd name="T8" fmla="*/ 0 w 323"/>
                  <a:gd name="T9" fmla="*/ 42 h 129"/>
                  <a:gd name="T10" fmla="*/ 1 w 323"/>
                  <a:gd name="T11" fmla="*/ 38 h 129"/>
                  <a:gd name="T12" fmla="*/ 13 w 323"/>
                  <a:gd name="T13" fmla="*/ 28 h 129"/>
                  <a:gd name="T14" fmla="*/ 16 w 323"/>
                  <a:gd name="T15" fmla="*/ 28 h 129"/>
                  <a:gd name="T16" fmla="*/ 52 w 323"/>
                  <a:gd name="T17" fmla="*/ 41 h 129"/>
                  <a:gd name="T18" fmla="*/ 91 w 323"/>
                  <a:gd name="T19" fmla="*/ 28 h 129"/>
                  <a:gd name="T20" fmla="*/ 88 w 323"/>
                  <a:gd name="T21" fmla="*/ 27 h 129"/>
                  <a:gd name="T22" fmla="*/ 50 w 323"/>
                  <a:gd name="T23" fmla="*/ 14 h 129"/>
                  <a:gd name="T24" fmla="*/ 93 w 323"/>
                  <a:gd name="T25" fmla="*/ 0 h 129"/>
                  <a:gd name="T26" fmla="*/ 93 w 323"/>
                  <a:gd name="T27" fmla="*/ 0 h 129"/>
                  <a:gd name="T28" fmla="*/ 95 w 323"/>
                  <a:gd name="T29" fmla="*/ 1 h 129"/>
                  <a:gd name="T30" fmla="*/ 104 w 323"/>
                  <a:gd name="T31" fmla="*/ 14 h 129"/>
                  <a:gd name="T32" fmla="*/ 104 w 323"/>
                  <a:gd name="T33" fmla="*/ 18 h 129"/>
                  <a:gd name="T34" fmla="*/ 104 w 323"/>
                  <a:gd name="T35" fmla="*/ 18 h 129"/>
                  <a:gd name="T36" fmla="*/ 101 w 323"/>
                  <a:gd name="T37" fmla="*/ 23 h 129"/>
                  <a:gd name="T38" fmla="*/ 105 w 323"/>
                  <a:gd name="T39" fmla="*/ 13 h 129"/>
                  <a:gd name="T40" fmla="*/ 104 w 323"/>
                  <a:gd name="T41" fmla="*/ 10 h 129"/>
                  <a:gd name="T42" fmla="*/ 93 w 323"/>
                  <a:gd name="T43" fmla="*/ 0 h 1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3" h="129">
                    <a:moveTo>
                      <a:pt x="154" y="43"/>
                    </a:moveTo>
                    <a:cubicBezTo>
                      <a:pt x="26" y="87"/>
                      <a:pt x="26" y="87"/>
                      <a:pt x="26" y="87"/>
                    </a:cubicBezTo>
                    <a:cubicBezTo>
                      <a:pt x="11" y="92"/>
                      <a:pt x="0" y="108"/>
                      <a:pt x="0" y="125"/>
                    </a:cubicBezTo>
                    <a:cubicBezTo>
                      <a:pt x="0" y="127"/>
                      <a:pt x="0" y="128"/>
                      <a:pt x="1" y="129"/>
                    </a:cubicBezTo>
                    <a:cubicBezTo>
                      <a:pt x="0" y="128"/>
                      <a:pt x="0" y="128"/>
                      <a:pt x="0" y="127"/>
                    </a:cubicBezTo>
                    <a:cubicBezTo>
                      <a:pt x="0" y="123"/>
                      <a:pt x="1" y="119"/>
                      <a:pt x="2" y="115"/>
                    </a:cubicBezTo>
                    <a:cubicBezTo>
                      <a:pt x="7" y="97"/>
                      <a:pt x="22" y="85"/>
                      <a:pt x="39" y="85"/>
                    </a:cubicBezTo>
                    <a:cubicBezTo>
                      <a:pt x="42" y="85"/>
                      <a:pt x="46" y="86"/>
                      <a:pt x="50" y="87"/>
                    </a:cubicBezTo>
                    <a:cubicBezTo>
                      <a:pt x="162" y="125"/>
                      <a:pt x="162" y="125"/>
                      <a:pt x="162" y="125"/>
                    </a:cubicBezTo>
                    <a:cubicBezTo>
                      <a:pt x="280" y="85"/>
                      <a:pt x="280" y="85"/>
                      <a:pt x="280" y="85"/>
                    </a:cubicBezTo>
                    <a:cubicBezTo>
                      <a:pt x="277" y="85"/>
                      <a:pt x="274" y="84"/>
                      <a:pt x="271" y="83"/>
                    </a:cubicBezTo>
                    <a:cubicBezTo>
                      <a:pt x="154" y="43"/>
                      <a:pt x="154" y="43"/>
                      <a:pt x="154" y="43"/>
                    </a:cubicBezTo>
                    <a:moveTo>
                      <a:pt x="287" y="0"/>
                    </a:moveTo>
                    <a:cubicBezTo>
                      <a:pt x="286" y="0"/>
                      <a:pt x="286" y="0"/>
                      <a:pt x="285" y="0"/>
                    </a:cubicBezTo>
                    <a:cubicBezTo>
                      <a:pt x="293" y="3"/>
                      <a:pt x="293" y="3"/>
                      <a:pt x="293" y="3"/>
                    </a:cubicBezTo>
                    <a:cubicBezTo>
                      <a:pt x="310" y="8"/>
                      <a:pt x="320" y="25"/>
                      <a:pt x="320" y="43"/>
                    </a:cubicBezTo>
                    <a:cubicBezTo>
                      <a:pt x="320" y="47"/>
                      <a:pt x="320" y="51"/>
                      <a:pt x="319" y="55"/>
                    </a:cubicBezTo>
                    <a:cubicBezTo>
                      <a:pt x="319" y="55"/>
                      <a:pt x="319" y="55"/>
                      <a:pt x="319" y="55"/>
                    </a:cubicBezTo>
                    <a:cubicBezTo>
                      <a:pt x="317" y="61"/>
                      <a:pt x="314" y="66"/>
                      <a:pt x="311" y="70"/>
                    </a:cubicBezTo>
                    <a:cubicBezTo>
                      <a:pt x="319" y="63"/>
                      <a:pt x="323" y="52"/>
                      <a:pt x="323" y="40"/>
                    </a:cubicBezTo>
                    <a:cubicBezTo>
                      <a:pt x="323" y="37"/>
                      <a:pt x="322" y="33"/>
                      <a:pt x="321" y="29"/>
                    </a:cubicBezTo>
                    <a:cubicBezTo>
                      <a:pt x="317" y="11"/>
                      <a:pt x="302" y="0"/>
                      <a:pt x="287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1" name="Freeform 263">
                <a:extLst>
                  <a:ext uri="{FF2B5EF4-FFF2-40B4-BE49-F238E27FC236}">
                    <a16:creationId xmlns:a16="http://schemas.microsoft.com/office/drawing/2014/main" id="{8FF45704-1A73-46A5-93F6-42584268E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5" y="2953"/>
                <a:ext cx="111" cy="56"/>
              </a:xfrm>
              <a:custGeom>
                <a:avLst/>
                <a:gdLst>
                  <a:gd name="T0" fmla="*/ 41 w 161"/>
                  <a:gd name="T1" fmla="*/ 0 h 82"/>
                  <a:gd name="T2" fmla="*/ 39 w 161"/>
                  <a:gd name="T3" fmla="*/ 1 h 82"/>
                  <a:gd name="T4" fmla="*/ 0 w 161"/>
                  <a:gd name="T5" fmla="*/ 13 h 82"/>
                  <a:gd name="T6" fmla="*/ 37 w 161"/>
                  <a:gd name="T7" fmla="*/ 26 h 82"/>
                  <a:gd name="T8" fmla="*/ 41 w 161"/>
                  <a:gd name="T9" fmla="*/ 26 h 82"/>
                  <a:gd name="T10" fmla="*/ 43 w 161"/>
                  <a:gd name="T11" fmla="*/ 26 h 82"/>
                  <a:gd name="T12" fmla="*/ 46 w 161"/>
                  <a:gd name="T13" fmla="*/ 25 h 82"/>
                  <a:gd name="T14" fmla="*/ 47 w 161"/>
                  <a:gd name="T15" fmla="*/ 25 h 82"/>
                  <a:gd name="T16" fmla="*/ 52 w 161"/>
                  <a:gd name="T17" fmla="*/ 17 h 82"/>
                  <a:gd name="T18" fmla="*/ 52 w 161"/>
                  <a:gd name="T19" fmla="*/ 17 h 82"/>
                  <a:gd name="T20" fmla="*/ 53 w 161"/>
                  <a:gd name="T21" fmla="*/ 14 h 82"/>
                  <a:gd name="T22" fmla="*/ 45 w 161"/>
                  <a:gd name="T23" fmla="*/ 1 h 82"/>
                  <a:gd name="T24" fmla="*/ 41 w 161"/>
                  <a:gd name="T25" fmla="*/ 0 h 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1" h="82">
                    <a:moveTo>
                      <a:pt x="124" y="0"/>
                    </a:moveTo>
                    <a:cubicBezTo>
                      <a:pt x="122" y="0"/>
                      <a:pt x="121" y="0"/>
                      <a:pt x="119" y="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15" y="80"/>
                      <a:pt x="115" y="80"/>
                      <a:pt x="115" y="80"/>
                    </a:cubicBezTo>
                    <a:cubicBezTo>
                      <a:pt x="118" y="81"/>
                      <a:pt x="122" y="82"/>
                      <a:pt x="125" y="82"/>
                    </a:cubicBezTo>
                    <a:cubicBezTo>
                      <a:pt x="127" y="82"/>
                      <a:pt x="128" y="82"/>
                      <a:pt x="130" y="82"/>
                    </a:cubicBezTo>
                    <a:cubicBezTo>
                      <a:pt x="140" y="78"/>
                      <a:pt x="140" y="78"/>
                      <a:pt x="140" y="78"/>
                    </a:cubicBezTo>
                    <a:cubicBezTo>
                      <a:pt x="141" y="78"/>
                      <a:pt x="141" y="78"/>
                      <a:pt x="142" y="78"/>
                    </a:cubicBezTo>
                    <a:cubicBezTo>
                      <a:pt x="150" y="73"/>
                      <a:pt x="157" y="65"/>
                      <a:pt x="160" y="54"/>
                    </a:cubicBezTo>
                    <a:cubicBezTo>
                      <a:pt x="160" y="54"/>
                      <a:pt x="160" y="54"/>
                      <a:pt x="160" y="54"/>
                    </a:cubicBezTo>
                    <a:cubicBezTo>
                      <a:pt x="161" y="50"/>
                      <a:pt x="161" y="46"/>
                      <a:pt x="161" y="42"/>
                    </a:cubicBezTo>
                    <a:cubicBezTo>
                      <a:pt x="161" y="25"/>
                      <a:pt x="151" y="9"/>
                      <a:pt x="136" y="4"/>
                    </a:cubicBezTo>
                    <a:cubicBezTo>
                      <a:pt x="124" y="0"/>
                      <a:pt x="124" y="0"/>
                      <a:pt x="124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2" name="Freeform 264">
                <a:extLst>
                  <a:ext uri="{FF2B5EF4-FFF2-40B4-BE49-F238E27FC236}">
                    <a16:creationId xmlns:a16="http://schemas.microsoft.com/office/drawing/2014/main" id="{0EAEDB60-4CE0-4425-86C3-E01CC7445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3012"/>
                <a:ext cx="107" cy="54"/>
              </a:xfrm>
              <a:custGeom>
                <a:avLst/>
                <a:gdLst>
                  <a:gd name="T0" fmla="*/ 12 w 157"/>
                  <a:gd name="T1" fmla="*/ 0 h 79"/>
                  <a:gd name="T2" fmla="*/ 1 w 157"/>
                  <a:gd name="T3" fmla="*/ 9 h 79"/>
                  <a:gd name="T4" fmla="*/ 0 w 157"/>
                  <a:gd name="T5" fmla="*/ 12 h 79"/>
                  <a:gd name="T6" fmla="*/ 5 w 157"/>
                  <a:gd name="T7" fmla="*/ 23 h 79"/>
                  <a:gd name="T8" fmla="*/ 11 w 157"/>
                  <a:gd name="T9" fmla="*/ 25 h 79"/>
                  <a:gd name="T10" fmla="*/ 14 w 157"/>
                  <a:gd name="T11" fmla="*/ 25 h 79"/>
                  <a:gd name="T12" fmla="*/ 50 w 157"/>
                  <a:gd name="T13" fmla="*/ 12 h 79"/>
                  <a:gd name="T14" fmla="*/ 15 w 157"/>
                  <a:gd name="T15" fmla="*/ 1 h 79"/>
                  <a:gd name="T16" fmla="*/ 12 w 157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" h="79">
                    <a:moveTo>
                      <a:pt x="37" y="0"/>
                    </a:moveTo>
                    <a:cubicBezTo>
                      <a:pt x="21" y="0"/>
                      <a:pt x="7" y="11"/>
                      <a:pt x="2" y="28"/>
                    </a:cubicBezTo>
                    <a:cubicBezTo>
                      <a:pt x="1" y="32"/>
                      <a:pt x="0" y="36"/>
                      <a:pt x="0" y="40"/>
                    </a:cubicBezTo>
                    <a:cubicBezTo>
                      <a:pt x="0" y="53"/>
                      <a:pt x="6" y="65"/>
                      <a:pt x="15" y="72"/>
                    </a:cubicBezTo>
                    <a:cubicBezTo>
                      <a:pt x="21" y="76"/>
                      <a:pt x="28" y="79"/>
                      <a:pt x="35" y="79"/>
                    </a:cubicBezTo>
                    <a:cubicBezTo>
                      <a:pt x="38" y="79"/>
                      <a:pt x="42" y="78"/>
                      <a:pt x="45" y="77"/>
                    </a:cubicBezTo>
                    <a:cubicBezTo>
                      <a:pt x="157" y="39"/>
                      <a:pt x="157" y="39"/>
                      <a:pt x="157" y="39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4" y="1"/>
                      <a:pt x="40" y="0"/>
                      <a:pt x="37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3" name="Freeform 265">
                <a:extLst>
                  <a:ext uri="{FF2B5EF4-FFF2-40B4-BE49-F238E27FC236}">
                    <a16:creationId xmlns:a16="http://schemas.microsoft.com/office/drawing/2014/main" id="{71CB7A9A-8448-4E8F-AD7F-F74428C4A9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03" y="2952"/>
                <a:ext cx="114" cy="59"/>
              </a:xfrm>
              <a:custGeom>
                <a:avLst/>
                <a:gdLst>
                  <a:gd name="T0" fmla="*/ 1 w 166"/>
                  <a:gd name="T1" fmla="*/ 14 h 85"/>
                  <a:gd name="T2" fmla="*/ 0 w 166"/>
                  <a:gd name="T3" fmla="*/ 15 h 85"/>
                  <a:gd name="T4" fmla="*/ 38 w 166"/>
                  <a:gd name="T5" fmla="*/ 28 h 85"/>
                  <a:gd name="T6" fmla="*/ 41 w 166"/>
                  <a:gd name="T7" fmla="*/ 28 h 85"/>
                  <a:gd name="T8" fmla="*/ 43 w 166"/>
                  <a:gd name="T9" fmla="*/ 28 h 85"/>
                  <a:gd name="T10" fmla="*/ 41 w 166"/>
                  <a:gd name="T11" fmla="*/ 28 h 85"/>
                  <a:gd name="T12" fmla="*/ 38 w 166"/>
                  <a:gd name="T13" fmla="*/ 27 h 85"/>
                  <a:gd name="T14" fmla="*/ 1 w 166"/>
                  <a:gd name="T15" fmla="*/ 14 h 85"/>
                  <a:gd name="T16" fmla="*/ 43 w 166"/>
                  <a:gd name="T17" fmla="*/ 0 h 85"/>
                  <a:gd name="T18" fmla="*/ 41 w 166"/>
                  <a:gd name="T19" fmla="*/ 1 h 85"/>
                  <a:gd name="T20" fmla="*/ 45 w 166"/>
                  <a:gd name="T21" fmla="*/ 1 h 85"/>
                  <a:gd name="T22" fmla="*/ 54 w 166"/>
                  <a:gd name="T23" fmla="*/ 15 h 85"/>
                  <a:gd name="T24" fmla="*/ 53 w 166"/>
                  <a:gd name="T25" fmla="*/ 18 h 85"/>
                  <a:gd name="T26" fmla="*/ 53 w 166"/>
                  <a:gd name="T27" fmla="*/ 18 h 85"/>
                  <a:gd name="T28" fmla="*/ 47 w 166"/>
                  <a:gd name="T29" fmla="*/ 26 h 85"/>
                  <a:gd name="T30" fmla="*/ 51 w 166"/>
                  <a:gd name="T31" fmla="*/ 24 h 85"/>
                  <a:gd name="T32" fmla="*/ 54 w 166"/>
                  <a:gd name="T33" fmla="*/ 18 h 85"/>
                  <a:gd name="T34" fmla="*/ 54 w 166"/>
                  <a:gd name="T35" fmla="*/ 18 h 85"/>
                  <a:gd name="T36" fmla="*/ 54 w 166"/>
                  <a:gd name="T37" fmla="*/ 15 h 85"/>
                  <a:gd name="T38" fmla="*/ 45 w 166"/>
                  <a:gd name="T39" fmla="*/ 1 h 85"/>
                  <a:gd name="T40" fmla="*/ 43 w 166"/>
                  <a:gd name="T41" fmla="*/ 0 h 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6" h="85">
                    <a:moveTo>
                      <a:pt x="3" y="42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20" y="84"/>
                      <a:pt x="123" y="85"/>
                      <a:pt x="126" y="85"/>
                    </a:cubicBezTo>
                    <a:cubicBezTo>
                      <a:pt x="133" y="83"/>
                      <a:pt x="133" y="83"/>
                      <a:pt x="133" y="83"/>
                    </a:cubicBezTo>
                    <a:cubicBezTo>
                      <a:pt x="131" y="83"/>
                      <a:pt x="130" y="83"/>
                      <a:pt x="128" y="83"/>
                    </a:cubicBezTo>
                    <a:cubicBezTo>
                      <a:pt x="125" y="83"/>
                      <a:pt x="121" y="82"/>
                      <a:pt x="118" y="81"/>
                    </a:cubicBezTo>
                    <a:cubicBezTo>
                      <a:pt x="3" y="42"/>
                      <a:pt x="3" y="42"/>
                      <a:pt x="3" y="42"/>
                    </a:cubicBezTo>
                    <a:moveTo>
                      <a:pt x="131" y="0"/>
                    </a:moveTo>
                    <a:cubicBezTo>
                      <a:pt x="130" y="0"/>
                      <a:pt x="128" y="0"/>
                      <a:pt x="127" y="1"/>
                    </a:cubicBezTo>
                    <a:cubicBezTo>
                      <a:pt x="139" y="5"/>
                      <a:pt x="139" y="5"/>
                      <a:pt x="139" y="5"/>
                    </a:cubicBezTo>
                    <a:cubicBezTo>
                      <a:pt x="154" y="10"/>
                      <a:pt x="164" y="26"/>
                      <a:pt x="164" y="43"/>
                    </a:cubicBezTo>
                    <a:cubicBezTo>
                      <a:pt x="164" y="47"/>
                      <a:pt x="164" y="51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0" y="66"/>
                      <a:pt x="153" y="74"/>
                      <a:pt x="145" y="79"/>
                    </a:cubicBezTo>
                    <a:cubicBezTo>
                      <a:pt x="149" y="77"/>
                      <a:pt x="154" y="74"/>
                      <a:pt x="157" y="70"/>
                    </a:cubicBezTo>
                    <a:cubicBezTo>
                      <a:pt x="160" y="66"/>
                      <a:pt x="163" y="61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6" y="51"/>
                      <a:pt x="166" y="47"/>
                      <a:pt x="166" y="43"/>
                    </a:cubicBezTo>
                    <a:cubicBezTo>
                      <a:pt x="166" y="25"/>
                      <a:pt x="156" y="8"/>
                      <a:pt x="139" y="3"/>
                    </a:cubicBezTo>
                    <a:cubicBezTo>
                      <a:pt x="131" y="0"/>
                      <a:pt x="131" y="0"/>
                      <a:pt x="131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4" name="Freeform 266">
                <a:extLst>
                  <a:ext uri="{FF2B5EF4-FFF2-40B4-BE49-F238E27FC236}">
                    <a16:creationId xmlns:a16="http://schemas.microsoft.com/office/drawing/2014/main" id="{DCADEB17-D440-4E71-8B24-59A546499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7" y="3011"/>
                <a:ext cx="112" cy="50"/>
              </a:xfrm>
              <a:custGeom>
                <a:avLst/>
                <a:gdLst>
                  <a:gd name="T0" fmla="*/ 13 w 162"/>
                  <a:gd name="T1" fmla="*/ 0 h 74"/>
                  <a:gd name="T2" fmla="*/ 1 w 162"/>
                  <a:gd name="T3" fmla="*/ 9 h 74"/>
                  <a:gd name="T4" fmla="*/ 0 w 162"/>
                  <a:gd name="T5" fmla="*/ 13 h 74"/>
                  <a:gd name="T6" fmla="*/ 1 w 162"/>
                  <a:gd name="T7" fmla="*/ 14 h 74"/>
                  <a:gd name="T8" fmla="*/ 1 w 162"/>
                  <a:gd name="T9" fmla="*/ 16 h 74"/>
                  <a:gd name="T10" fmla="*/ 1 w 162"/>
                  <a:gd name="T11" fmla="*/ 16 h 74"/>
                  <a:gd name="T12" fmla="*/ 6 w 162"/>
                  <a:gd name="T13" fmla="*/ 23 h 74"/>
                  <a:gd name="T14" fmla="*/ 1 w 162"/>
                  <a:gd name="T15" fmla="*/ 13 h 74"/>
                  <a:gd name="T16" fmla="*/ 1 w 162"/>
                  <a:gd name="T17" fmla="*/ 9 h 74"/>
                  <a:gd name="T18" fmla="*/ 13 w 162"/>
                  <a:gd name="T19" fmla="*/ 1 h 74"/>
                  <a:gd name="T20" fmla="*/ 17 w 162"/>
                  <a:gd name="T21" fmla="*/ 1 h 74"/>
                  <a:gd name="T22" fmla="*/ 53 w 162"/>
                  <a:gd name="T23" fmla="*/ 13 h 74"/>
                  <a:gd name="T24" fmla="*/ 53 w 162"/>
                  <a:gd name="T25" fmla="*/ 12 h 74"/>
                  <a:gd name="T26" fmla="*/ 17 w 162"/>
                  <a:gd name="T27" fmla="*/ 1 h 74"/>
                  <a:gd name="T28" fmla="*/ 13 w 162"/>
                  <a:gd name="T29" fmla="*/ 0 h 7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2" h="74">
                    <a:moveTo>
                      <a:pt x="39" y="0"/>
                    </a:moveTo>
                    <a:cubicBezTo>
                      <a:pt x="22" y="0"/>
                      <a:pt x="7" y="12"/>
                      <a:pt x="2" y="30"/>
                    </a:cubicBezTo>
                    <a:cubicBezTo>
                      <a:pt x="1" y="34"/>
                      <a:pt x="0" y="38"/>
                      <a:pt x="0" y="42"/>
                    </a:cubicBezTo>
                    <a:cubicBezTo>
                      <a:pt x="0" y="43"/>
                      <a:pt x="0" y="43"/>
                      <a:pt x="1" y="44"/>
                    </a:cubicBezTo>
                    <a:cubicBezTo>
                      <a:pt x="1" y="47"/>
                      <a:pt x="1" y="50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5" y="62"/>
                      <a:pt x="10" y="69"/>
                      <a:pt x="17" y="74"/>
                    </a:cubicBezTo>
                    <a:cubicBezTo>
                      <a:pt x="8" y="67"/>
                      <a:pt x="2" y="55"/>
                      <a:pt x="2" y="42"/>
                    </a:cubicBezTo>
                    <a:cubicBezTo>
                      <a:pt x="2" y="38"/>
                      <a:pt x="3" y="34"/>
                      <a:pt x="4" y="30"/>
                    </a:cubicBezTo>
                    <a:cubicBezTo>
                      <a:pt x="9" y="13"/>
                      <a:pt x="23" y="2"/>
                      <a:pt x="39" y="2"/>
                    </a:cubicBezTo>
                    <a:cubicBezTo>
                      <a:pt x="42" y="2"/>
                      <a:pt x="46" y="3"/>
                      <a:pt x="49" y="4"/>
                    </a:cubicBezTo>
                    <a:cubicBezTo>
                      <a:pt x="159" y="41"/>
                      <a:pt x="159" y="41"/>
                      <a:pt x="159" y="41"/>
                    </a:cubicBezTo>
                    <a:cubicBezTo>
                      <a:pt x="162" y="40"/>
                      <a:pt x="162" y="40"/>
                      <a:pt x="162" y="40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46" y="1"/>
                      <a:pt x="42" y="0"/>
                      <a:pt x="39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5" name="Freeform 267">
                <a:extLst>
                  <a:ext uri="{FF2B5EF4-FFF2-40B4-BE49-F238E27FC236}">
                    <a16:creationId xmlns:a16="http://schemas.microsoft.com/office/drawing/2014/main" id="{41576545-D9C4-4A51-B5A0-715ACCD3B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1826"/>
                <a:ext cx="227" cy="119"/>
              </a:xfrm>
              <a:custGeom>
                <a:avLst/>
                <a:gdLst>
                  <a:gd name="T0" fmla="*/ 1 w 331"/>
                  <a:gd name="T1" fmla="*/ 45 h 174"/>
                  <a:gd name="T2" fmla="*/ 1 w 331"/>
                  <a:gd name="T3" fmla="*/ 45 h 174"/>
                  <a:gd name="T4" fmla="*/ 13 w 331"/>
                  <a:gd name="T5" fmla="*/ 55 h 174"/>
                  <a:gd name="T6" fmla="*/ 17 w 331"/>
                  <a:gd name="T7" fmla="*/ 55 h 174"/>
                  <a:gd name="T8" fmla="*/ 97 w 331"/>
                  <a:gd name="T9" fmla="*/ 28 h 174"/>
                  <a:gd name="T10" fmla="*/ 107 w 331"/>
                  <a:gd name="T11" fmla="*/ 14 h 174"/>
                  <a:gd name="T12" fmla="*/ 106 w 331"/>
                  <a:gd name="T13" fmla="*/ 10 h 174"/>
                  <a:gd name="T14" fmla="*/ 94 w 331"/>
                  <a:gd name="T15" fmla="*/ 0 h 174"/>
                  <a:gd name="T16" fmla="*/ 90 w 331"/>
                  <a:gd name="T17" fmla="*/ 1 h 174"/>
                  <a:gd name="T18" fmla="*/ 10 w 331"/>
                  <a:gd name="T19" fmla="*/ 28 h 174"/>
                  <a:gd name="T20" fmla="*/ 0 w 331"/>
                  <a:gd name="T21" fmla="*/ 41 h 174"/>
                  <a:gd name="T22" fmla="*/ 1 w 331"/>
                  <a:gd name="T23" fmla="*/ 45 h 174"/>
                  <a:gd name="T24" fmla="*/ 1 w 331"/>
                  <a:gd name="T25" fmla="*/ 45 h 174"/>
                  <a:gd name="T26" fmla="*/ 2 w 331"/>
                  <a:gd name="T27" fmla="*/ 45 h 174"/>
                  <a:gd name="T28" fmla="*/ 1 w 331"/>
                  <a:gd name="T29" fmla="*/ 41 h 174"/>
                  <a:gd name="T30" fmla="*/ 10 w 331"/>
                  <a:gd name="T31" fmla="*/ 29 h 174"/>
                  <a:gd name="T32" fmla="*/ 91 w 331"/>
                  <a:gd name="T33" fmla="*/ 2 h 174"/>
                  <a:gd name="T34" fmla="*/ 94 w 331"/>
                  <a:gd name="T35" fmla="*/ 1 h 174"/>
                  <a:gd name="T36" fmla="*/ 105 w 331"/>
                  <a:gd name="T37" fmla="*/ 10 h 174"/>
                  <a:gd name="T38" fmla="*/ 106 w 331"/>
                  <a:gd name="T39" fmla="*/ 14 h 174"/>
                  <a:gd name="T40" fmla="*/ 97 w 331"/>
                  <a:gd name="T41" fmla="*/ 27 h 174"/>
                  <a:gd name="T42" fmla="*/ 16 w 331"/>
                  <a:gd name="T43" fmla="*/ 54 h 174"/>
                  <a:gd name="T44" fmla="*/ 13 w 331"/>
                  <a:gd name="T45" fmla="*/ 54 h 174"/>
                  <a:gd name="T46" fmla="*/ 2 w 331"/>
                  <a:gd name="T47" fmla="*/ 45 h 174"/>
                  <a:gd name="T48" fmla="*/ 1 w 331"/>
                  <a:gd name="T49" fmla="*/ 45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31" h="174">
                    <a:moveTo>
                      <a:pt x="4" y="142"/>
                    </a:moveTo>
                    <a:cubicBezTo>
                      <a:pt x="2" y="142"/>
                      <a:pt x="2" y="142"/>
                      <a:pt x="2" y="142"/>
                    </a:cubicBezTo>
                    <a:cubicBezTo>
                      <a:pt x="7" y="161"/>
                      <a:pt x="23" y="174"/>
                      <a:pt x="41" y="174"/>
                    </a:cubicBezTo>
                    <a:cubicBezTo>
                      <a:pt x="45" y="174"/>
                      <a:pt x="49" y="173"/>
                      <a:pt x="53" y="172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20" y="81"/>
                      <a:pt x="331" y="63"/>
                      <a:pt x="331" y="44"/>
                    </a:cubicBezTo>
                    <a:cubicBezTo>
                      <a:pt x="331" y="40"/>
                      <a:pt x="330" y="36"/>
                      <a:pt x="329" y="31"/>
                    </a:cubicBezTo>
                    <a:cubicBezTo>
                      <a:pt x="324" y="12"/>
                      <a:pt x="308" y="0"/>
                      <a:pt x="291" y="0"/>
                    </a:cubicBezTo>
                    <a:cubicBezTo>
                      <a:pt x="287" y="0"/>
                      <a:pt x="283" y="1"/>
                      <a:pt x="279" y="2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11" y="93"/>
                      <a:pt x="0" y="110"/>
                      <a:pt x="0" y="129"/>
                    </a:cubicBezTo>
                    <a:cubicBezTo>
                      <a:pt x="0" y="133"/>
                      <a:pt x="1" y="138"/>
                      <a:pt x="2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5" y="137"/>
                      <a:pt x="4" y="133"/>
                      <a:pt x="4" y="129"/>
                    </a:cubicBezTo>
                    <a:cubicBezTo>
                      <a:pt x="4" y="112"/>
                      <a:pt x="15" y="96"/>
                      <a:pt x="30" y="91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4" y="4"/>
                      <a:pt x="287" y="4"/>
                      <a:pt x="291" y="4"/>
                    </a:cubicBezTo>
                    <a:cubicBezTo>
                      <a:pt x="306" y="4"/>
                      <a:pt x="321" y="15"/>
                      <a:pt x="325" y="32"/>
                    </a:cubicBezTo>
                    <a:cubicBezTo>
                      <a:pt x="326" y="36"/>
                      <a:pt x="327" y="40"/>
                      <a:pt x="327" y="44"/>
                    </a:cubicBezTo>
                    <a:cubicBezTo>
                      <a:pt x="327" y="62"/>
                      <a:pt x="317" y="78"/>
                      <a:pt x="301" y="83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48" y="169"/>
                      <a:pt x="44" y="170"/>
                      <a:pt x="41" y="170"/>
                    </a:cubicBezTo>
                    <a:cubicBezTo>
                      <a:pt x="25" y="170"/>
                      <a:pt x="11" y="159"/>
                      <a:pt x="6" y="141"/>
                    </a:cubicBezTo>
                    <a:lnTo>
                      <a:pt x="4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6" name="Freeform 268">
                <a:extLst>
                  <a:ext uri="{FF2B5EF4-FFF2-40B4-BE49-F238E27FC236}">
                    <a16:creationId xmlns:a16="http://schemas.microsoft.com/office/drawing/2014/main" id="{93A75FF5-2A8C-45BF-BE64-BC87F7CBD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1938"/>
                <a:ext cx="227" cy="119"/>
              </a:xfrm>
              <a:custGeom>
                <a:avLst/>
                <a:gdLst>
                  <a:gd name="T0" fmla="*/ 1 w 331"/>
                  <a:gd name="T1" fmla="*/ 45 h 174"/>
                  <a:gd name="T2" fmla="*/ 1 w 331"/>
                  <a:gd name="T3" fmla="*/ 45 h 174"/>
                  <a:gd name="T4" fmla="*/ 13 w 331"/>
                  <a:gd name="T5" fmla="*/ 55 h 174"/>
                  <a:gd name="T6" fmla="*/ 17 w 331"/>
                  <a:gd name="T7" fmla="*/ 55 h 174"/>
                  <a:gd name="T8" fmla="*/ 97 w 331"/>
                  <a:gd name="T9" fmla="*/ 28 h 174"/>
                  <a:gd name="T10" fmla="*/ 107 w 331"/>
                  <a:gd name="T11" fmla="*/ 14 h 174"/>
                  <a:gd name="T12" fmla="*/ 106 w 331"/>
                  <a:gd name="T13" fmla="*/ 10 h 174"/>
                  <a:gd name="T14" fmla="*/ 94 w 331"/>
                  <a:gd name="T15" fmla="*/ 0 h 174"/>
                  <a:gd name="T16" fmla="*/ 90 w 331"/>
                  <a:gd name="T17" fmla="*/ 1 h 174"/>
                  <a:gd name="T18" fmla="*/ 10 w 331"/>
                  <a:gd name="T19" fmla="*/ 28 h 174"/>
                  <a:gd name="T20" fmla="*/ 0 w 331"/>
                  <a:gd name="T21" fmla="*/ 41 h 174"/>
                  <a:gd name="T22" fmla="*/ 1 w 331"/>
                  <a:gd name="T23" fmla="*/ 45 h 174"/>
                  <a:gd name="T24" fmla="*/ 1 w 331"/>
                  <a:gd name="T25" fmla="*/ 45 h 174"/>
                  <a:gd name="T26" fmla="*/ 2 w 331"/>
                  <a:gd name="T27" fmla="*/ 45 h 174"/>
                  <a:gd name="T28" fmla="*/ 1 w 331"/>
                  <a:gd name="T29" fmla="*/ 41 h 174"/>
                  <a:gd name="T30" fmla="*/ 10 w 331"/>
                  <a:gd name="T31" fmla="*/ 29 h 174"/>
                  <a:gd name="T32" fmla="*/ 91 w 331"/>
                  <a:gd name="T33" fmla="*/ 2 h 174"/>
                  <a:gd name="T34" fmla="*/ 94 w 331"/>
                  <a:gd name="T35" fmla="*/ 1 h 174"/>
                  <a:gd name="T36" fmla="*/ 105 w 331"/>
                  <a:gd name="T37" fmla="*/ 10 h 174"/>
                  <a:gd name="T38" fmla="*/ 106 w 331"/>
                  <a:gd name="T39" fmla="*/ 14 h 174"/>
                  <a:gd name="T40" fmla="*/ 97 w 331"/>
                  <a:gd name="T41" fmla="*/ 27 h 174"/>
                  <a:gd name="T42" fmla="*/ 16 w 331"/>
                  <a:gd name="T43" fmla="*/ 54 h 174"/>
                  <a:gd name="T44" fmla="*/ 13 w 331"/>
                  <a:gd name="T45" fmla="*/ 54 h 174"/>
                  <a:gd name="T46" fmla="*/ 2 w 331"/>
                  <a:gd name="T47" fmla="*/ 45 h 174"/>
                  <a:gd name="T48" fmla="*/ 1 w 331"/>
                  <a:gd name="T49" fmla="*/ 45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31" h="174">
                    <a:moveTo>
                      <a:pt x="4" y="142"/>
                    </a:moveTo>
                    <a:cubicBezTo>
                      <a:pt x="2" y="142"/>
                      <a:pt x="2" y="142"/>
                      <a:pt x="2" y="142"/>
                    </a:cubicBezTo>
                    <a:cubicBezTo>
                      <a:pt x="7" y="161"/>
                      <a:pt x="23" y="174"/>
                      <a:pt x="41" y="174"/>
                    </a:cubicBezTo>
                    <a:cubicBezTo>
                      <a:pt x="45" y="174"/>
                      <a:pt x="49" y="173"/>
                      <a:pt x="53" y="172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20" y="81"/>
                      <a:pt x="331" y="63"/>
                      <a:pt x="331" y="44"/>
                    </a:cubicBezTo>
                    <a:cubicBezTo>
                      <a:pt x="331" y="40"/>
                      <a:pt x="330" y="36"/>
                      <a:pt x="329" y="31"/>
                    </a:cubicBezTo>
                    <a:cubicBezTo>
                      <a:pt x="324" y="12"/>
                      <a:pt x="308" y="0"/>
                      <a:pt x="291" y="0"/>
                    </a:cubicBezTo>
                    <a:cubicBezTo>
                      <a:pt x="287" y="0"/>
                      <a:pt x="283" y="1"/>
                      <a:pt x="279" y="2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11" y="93"/>
                      <a:pt x="0" y="110"/>
                      <a:pt x="0" y="129"/>
                    </a:cubicBezTo>
                    <a:cubicBezTo>
                      <a:pt x="0" y="133"/>
                      <a:pt x="1" y="138"/>
                      <a:pt x="2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5" y="137"/>
                      <a:pt x="4" y="133"/>
                      <a:pt x="4" y="129"/>
                    </a:cubicBezTo>
                    <a:cubicBezTo>
                      <a:pt x="4" y="112"/>
                      <a:pt x="15" y="96"/>
                      <a:pt x="30" y="91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4" y="5"/>
                      <a:pt x="287" y="4"/>
                      <a:pt x="291" y="4"/>
                    </a:cubicBezTo>
                    <a:cubicBezTo>
                      <a:pt x="306" y="4"/>
                      <a:pt x="321" y="15"/>
                      <a:pt x="325" y="32"/>
                    </a:cubicBezTo>
                    <a:cubicBezTo>
                      <a:pt x="326" y="36"/>
                      <a:pt x="327" y="40"/>
                      <a:pt x="327" y="44"/>
                    </a:cubicBezTo>
                    <a:cubicBezTo>
                      <a:pt x="327" y="62"/>
                      <a:pt x="317" y="78"/>
                      <a:pt x="301" y="83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48" y="169"/>
                      <a:pt x="44" y="170"/>
                      <a:pt x="41" y="170"/>
                    </a:cubicBezTo>
                    <a:cubicBezTo>
                      <a:pt x="25" y="170"/>
                      <a:pt x="11" y="159"/>
                      <a:pt x="6" y="141"/>
                    </a:cubicBezTo>
                    <a:lnTo>
                      <a:pt x="4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7" name="Freeform 269">
                <a:extLst>
                  <a:ext uri="{FF2B5EF4-FFF2-40B4-BE49-F238E27FC236}">
                    <a16:creationId xmlns:a16="http://schemas.microsoft.com/office/drawing/2014/main" id="{1D3E574D-E082-43A1-A268-10466F091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2050"/>
                <a:ext cx="227" cy="120"/>
              </a:xfrm>
              <a:custGeom>
                <a:avLst/>
                <a:gdLst>
                  <a:gd name="T0" fmla="*/ 1 w 331"/>
                  <a:gd name="T1" fmla="*/ 47 h 174"/>
                  <a:gd name="T2" fmla="*/ 1 w 331"/>
                  <a:gd name="T3" fmla="*/ 47 h 174"/>
                  <a:gd name="T4" fmla="*/ 13 w 331"/>
                  <a:gd name="T5" fmla="*/ 57 h 174"/>
                  <a:gd name="T6" fmla="*/ 17 w 331"/>
                  <a:gd name="T7" fmla="*/ 57 h 174"/>
                  <a:gd name="T8" fmla="*/ 97 w 331"/>
                  <a:gd name="T9" fmla="*/ 28 h 174"/>
                  <a:gd name="T10" fmla="*/ 107 w 331"/>
                  <a:gd name="T11" fmla="*/ 14 h 174"/>
                  <a:gd name="T12" fmla="*/ 106 w 331"/>
                  <a:gd name="T13" fmla="*/ 10 h 174"/>
                  <a:gd name="T14" fmla="*/ 94 w 331"/>
                  <a:gd name="T15" fmla="*/ 0 h 174"/>
                  <a:gd name="T16" fmla="*/ 90 w 331"/>
                  <a:gd name="T17" fmla="*/ 1 h 174"/>
                  <a:gd name="T18" fmla="*/ 10 w 331"/>
                  <a:gd name="T19" fmla="*/ 28 h 174"/>
                  <a:gd name="T20" fmla="*/ 0 w 331"/>
                  <a:gd name="T21" fmla="*/ 42 h 174"/>
                  <a:gd name="T22" fmla="*/ 1 w 331"/>
                  <a:gd name="T23" fmla="*/ 47 h 174"/>
                  <a:gd name="T24" fmla="*/ 1 w 331"/>
                  <a:gd name="T25" fmla="*/ 47 h 174"/>
                  <a:gd name="T26" fmla="*/ 2 w 331"/>
                  <a:gd name="T27" fmla="*/ 46 h 174"/>
                  <a:gd name="T28" fmla="*/ 1 w 331"/>
                  <a:gd name="T29" fmla="*/ 42 h 174"/>
                  <a:gd name="T30" fmla="*/ 10 w 331"/>
                  <a:gd name="T31" fmla="*/ 30 h 174"/>
                  <a:gd name="T32" fmla="*/ 91 w 331"/>
                  <a:gd name="T33" fmla="*/ 2 h 174"/>
                  <a:gd name="T34" fmla="*/ 94 w 331"/>
                  <a:gd name="T35" fmla="*/ 1 h 174"/>
                  <a:gd name="T36" fmla="*/ 105 w 331"/>
                  <a:gd name="T37" fmla="*/ 10 h 174"/>
                  <a:gd name="T38" fmla="*/ 106 w 331"/>
                  <a:gd name="T39" fmla="*/ 14 h 174"/>
                  <a:gd name="T40" fmla="*/ 97 w 331"/>
                  <a:gd name="T41" fmla="*/ 27 h 174"/>
                  <a:gd name="T42" fmla="*/ 16 w 331"/>
                  <a:gd name="T43" fmla="*/ 55 h 174"/>
                  <a:gd name="T44" fmla="*/ 13 w 331"/>
                  <a:gd name="T45" fmla="*/ 56 h 174"/>
                  <a:gd name="T46" fmla="*/ 2 w 331"/>
                  <a:gd name="T47" fmla="*/ 46 h 174"/>
                  <a:gd name="T48" fmla="*/ 1 w 331"/>
                  <a:gd name="T49" fmla="*/ 47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31" h="174">
                    <a:moveTo>
                      <a:pt x="4" y="142"/>
                    </a:moveTo>
                    <a:cubicBezTo>
                      <a:pt x="2" y="142"/>
                      <a:pt x="2" y="142"/>
                      <a:pt x="2" y="142"/>
                    </a:cubicBezTo>
                    <a:cubicBezTo>
                      <a:pt x="7" y="161"/>
                      <a:pt x="23" y="174"/>
                      <a:pt x="41" y="174"/>
                    </a:cubicBezTo>
                    <a:cubicBezTo>
                      <a:pt x="45" y="174"/>
                      <a:pt x="49" y="173"/>
                      <a:pt x="53" y="172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20" y="81"/>
                      <a:pt x="331" y="63"/>
                      <a:pt x="331" y="44"/>
                    </a:cubicBezTo>
                    <a:cubicBezTo>
                      <a:pt x="331" y="40"/>
                      <a:pt x="330" y="36"/>
                      <a:pt x="329" y="31"/>
                    </a:cubicBezTo>
                    <a:cubicBezTo>
                      <a:pt x="324" y="12"/>
                      <a:pt x="308" y="0"/>
                      <a:pt x="291" y="0"/>
                    </a:cubicBezTo>
                    <a:cubicBezTo>
                      <a:pt x="287" y="0"/>
                      <a:pt x="283" y="1"/>
                      <a:pt x="279" y="2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11" y="93"/>
                      <a:pt x="0" y="110"/>
                      <a:pt x="0" y="129"/>
                    </a:cubicBezTo>
                    <a:cubicBezTo>
                      <a:pt x="0" y="134"/>
                      <a:pt x="1" y="138"/>
                      <a:pt x="2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5" y="137"/>
                      <a:pt x="4" y="133"/>
                      <a:pt x="4" y="129"/>
                    </a:cubicBezTo>
                    <a:cubicBezTo>
                      <a:pt x="4" y="112"/>
                      <a:pt x="15" y="96"/>
                      <a:pt x="30" y="91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4" y="5"/>
                      <a:pt x="287" y="4"/>
                      <a:pt x="291" y="4"/>
                    </a:cubicBezTo>
                    <a:cubicBezTo>
                      <a:pt x="306" y="4"/>
                      <a:pt x="321" y="15"/>
                      <a:pt x="325" y="32"/>
                    </a:cubicBezTo>
                    <a:cubicBezTo>
                      <a:pt x="326" y="36"/>
                      <a:pt x="327" y="40"/>
                      <a:pt x="327" y="44"/>
                    </a:cubicBezTo>
                    <a:cubicBezTo>
                      <a:pt x="327" y="62"/>
                      <a:pt x="317" y="78"/>
                      <a:pt x="301" y="83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48" y="169"/>
                      <a:pt x="44" y="170"/>
                      <a:pt x="41" y="170"/>
                    </a:cubicBezTo>
                    <a:cubicBezTo>
                      <a:pt x="25" y="170"/>
                      <a:pt x="11" y="159"/>
                      <a:pt x="6" y="141"/>
                    </a:cubicBezTo>
                    <a:lnTo>
                      <a:pt x="4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8" name="Freeform 270">
                <a:extLst>
                  <a:ext uri="{FF2B5EF4-FFF2-40B4-BE49-F238E27FC236}">
                    <a16:creationId xmlns:a16="http://schemas.microsoft.com/office/drawing/2014/main" id="{8CB7AAC8-AA0D-45E8-B22C-F19D1BD71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2163"/>
                <a:ext cx="227" cy="119"/>
              </a:xfrm>
              <a:custGeom>
                <a:avLst/>
                <a:gdLst>
                  <a:gd name="T0" fmla="*/ 1 w 331"/>
                  <a:gd name="T1" fmla="*/ 45 h 174"/>
                  <a:gd name="T2" fmla="*/ 1 w 331"/>
                  <a:gd name="T3" fmla="*/ 45 h 174"/>
                  <a:gd name="T4" fmla="*/ 13 w 331"/>
                  <a:gd name="T5" fmla="*/ 55 h 174"/>
                  <a:gd name="T6" fmla="*/ 17 w 331"/>
                  <a:gd name="T7" fmla="*/ 55 h 174"/>
                  <a:gd name="T8" fmla="*/ 97 w 331"/>
                  <a:gd name="T9" fmla="*/ 28 h 174"/>
                  <a:gd name="T10" fmla="*/ 107 w 331"/>
                  <a:gd name="T11" fmla="*/ 14 h 174"/>
                  <a:gd name="T12" fmla="*/ 106 w 331"/>
                  <a:gd name="T13" fmla="*/ 10 h 174"/>
                  <a:gd name="T14" fmla="*/ 94 w 331"/>
                  <a:gd name="T15" fmla="*/ 0 h 174"/>
                  <a:gd name="T16" fmla="*/ 90 w 331"/>
                  <a:gd name="T17" fmla="*/ 1 h 174"/>
                  <a:gd name="T18" fmla="*/ 10 w 331"/>
                  <a:gd name="T19" fmla="*/ 28 h 174"/>
                  <a:gd name="T20" fmla="*/ 0 w 331"/>
                  <a:gd name="T21" fmla="*/ 41 h 174"/>
                  <a:gd name="T22" fmla="*/ 1 w 331"/>
                  <a:gd name="T23" fmla="*/ 45 h 174"/>
                  <a:gd name="T24" fmla="*/ 1 w 331"/>
                  <a:gd name="T25" fmla="*/ 45 h 174"/>
                  <a:gd name="T26" fmla="*/ 2 w 331"/>
                  <a:gd name="T27" fmla="*/ 45 h 174"/>
                  <a:gd name="T28" fmla="*/ 1 w 331"/>
                  <a:gd name="T29" fmla="*/ 41 h 174"/>
                  <a:gd name="T30" fmla="*/ 10 w 331"/>
                  <a:gd name="T31" fmla="*/ 29 h 174"/>
                  <a:gd name="T32" fmla="*/ 91 w 331"/>
                  <a:gd name="T33" fmla="*/ 2 h 174"/>
                  <a:gd name="T34" fmla="*/ 94 w 331"/>
                  <a:gd name="T35" fmla="*/ 1 h 174"/>
                  <a:gd name="T36" fmla="*/ 105 w 331"/>
                  <a:gd name="T37" fmla="*/ 10 h 174"/>
                  <a:gd name="T38" fmla="*/ 106 w 331"/>
                  <a:gd name="T39" fmla="*/ 14 h 174"/>
                  <a:gd name="T40" fmla="*/ 97 w 331"/>
                  <a:gd name="T41" fmla="*/ 27 h 174"/>
                  <a:gd name="T42" fmla="*/ 16 w 331"/>
                  <a:gd name="T43" fmla="*/ 54 h 174"/>
                  <a:gd name="T44" fmla="*/ 13 w 331"/>
                  <a:gd name="T45" fmla="*/ 54 h 174"/>
                  <a:gd name="T46" fmla="*/ 2 w 331"/>
                  <a:gd name="T47" fmla="*/ 45 h 174"/>
                  <a:gd name="T48" fmla="*/ 1 w 331"/>
                  <a:gd name="T49" fmla="*/ 45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31" h="174">
                    <a:moveTo>
                      <a:pt x="4" y="142"/>
                    </a:moveTo>
                    <a:cubicBezTo>
                      <a:pt x="2" y="142"/>
                      <a:pt x="2" y="142"/>
                      <a:pt x="2" y="142"/>
                    </a:cubicBezTo>
                    <a:cubicBezTo>
                      <a:pt x="7" y="161"/>
                      <a:pt x="23" y="174"/>
                      <a:pt x="41" y="174"/>
                    </a:cubicBezTo>
                    <a:cubicBezTo>
                      <a:pt x="45" y="174"/>
                      <a:pt x="49" y="173"/>
                      <a:pt x="53" y="172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20" y="81"/>
                      <a:pt x="331" y="63"/>
                      <a:pt x="331" y="44"/>
                    </a:cubicBezTo>
                    <a:cubicBezTo>
                      <a:pt x="331" y="40"/>
                      <a:pt x="330" y="36"/>
                      <a:pt x="329" y="31"/>
                    </a:cubicBezTo>
                    <a:cubicBezTo>
                      <a:pt x="324" y="12"/>
                      <a:pt x="308" y="0"/>
                      <a:pt x="291" y="0"/>
                    </a:cubicBezTo>
                    <a:cubicBezTo>
                      <a:pt x="287" y="0"/>
                      <a:pt x="283" y="1"/>
                      <a:pt x="279" y="2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11" y="93"/>
                      <a:pt x="0" y="110"/>
                      <a:pt x="0" y="129"/>
                    </a:cubicBezTo>
                    <a:cubicBezTo>
                      <a:pt x="0" y="134"/>
                      <a:pt x="1" y="138"/>
                      <a:pt x="2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5" y="137"/>
                      <a:pt x="4" y="133"/>
                      <a:pt x="4" y="129"/>
                    </a:cubicBezTo>
                    <a:cubicBezTo>
                      <a:pt x="4" y="112"/>
                      <a:pt x="15" y="96"/>
                      <a:pt x="30" y="91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4" y="5"/>
                      <a:pt x="287" y="4"/>
                      <a:pt x="291" y="4"/>
                    </a:cubicBezTo>
                    <a:cubicBezTo>
                      <a:pt x="306" y="4"/>
                      <a:pt x="321" y="15"/>
                      <a:pt x="325" y="32"/>
                    </a:cubicBezTo>
                    <a:cubicBezTo>
                      <a:pt x="326" y="36"/>
                      <a:pt x="327" y="40"/>
                      <a:pt x="327" y="44"/>
                    </a:cubicBezTo>
                    <a:cubicBezTo>
                      <a:pt x="327" y="62"/>
                      <a:pt x="317" y="78"/>
                      <a:pt x="301" y="83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48" y="169"/>
                      <a:pt x="44" y="170"/>
                      <a:pt x="41" y="170"/>
                    </a:cubicBezTo>
                    <a:cubicBezTo>
                      <a:pt x="25" y="170"/>
                      <a:pt x="11" y="159"/>
                      <a:pt x="6" y="141"/>
                    </a:cubicBezTo>
                    <a:lnTo>
                      <a:pt x="4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9" name="Freeform 271">
                <a:extLst>
                  <a:ext uri="{FF2B5EF4-FFF2-40B4-BE49-F238E27FC236}">
                    <a16:creationId xmlns:a16="http://schemas.microsoft.com/office/drawing/2014/main" id="{9A757132-B39B-49E8-BF5F-E909C3525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2275"/>
                <a:ext cx="227" cy="120"/>
              </a:xfrm>
              <a:custGeom>
                <a:avLst/>
                <a:gdLst>
                  <a:gd name="T0" fmla="*/ 1 w 331"/>
                  <a:gd name="T1" fmla="*/ 47 h 174"/>
                  <a:gd name="T2" fmla="*/ 1 w 331"/>
                  <a:gd name="T3" fmla="*/ 47 h 174"/>
                  <a:gd name="T4" fmla="*/ 13 w 331"/>
                  <a:gd name="T5" fmla="*/ 57 h 174"/>
                  <a:gd name="T6" fmla="*/ 17 w 331"/>
                  <a:gd name="T7" fmla="*/ 57 h 174"/>
                  <a:gd name="T8" fmla="*/ 97 w 331"/>
                  <a:gd name="T9" fmla="*/ 28 h 174"/>
                  <a:gd name="T10" fmla="*/ 107 w 331"/>
                  <a:gd name="T11" fmla="*/ 14 h 174"/>
                  <a:gd name="T12" fmla="*/ 106 w 331"/>
                  <a:gd name="T13" fmla="*/ 10 h 174"/>
                  <a:gd name="T14" fmla="*/ 94 w 331"/>
                  <a:gd name="T15" fmla="*/ 0 h 174"/>
                  <a:gd name="T16" fmla="*/ 90 w 331"/>
                  <a:gd name="T17" fmla="*/ 1 h 174"/>
                  <a:gd name="T18" fmla="*/ 10 w 331"/>
                  <a:gd name="T19" fmla="*/ 28 h 174"/>
                  <a:gd name="T20" fmla="*/ 0 w 331"/>
                  <a:gd name="T21" fmla="*/ 42 h 174"/>
                  <a:gd name="T22" fmla="*/ 1 w 331"/>
                  <a:gd name="T23" fmla="*/ 47 h 174"/>
                  <a:gd name="T24" fmla="*/ 1 w 331"/>
                  <a:gd name="T25" fmla="*/ 47 h 174"/>
                  <a:gd name="T26" fmla="*/ 2 w 331"/>
                  <a:gd name="T27" fmla="*/ 46 h 174"/>
                  <a:gd name="T28" fmla="*/ 1 w 331"/>
                  <a:gd name="T29" fmla="*/ 42 h 174"/>
                  <a:gd name="T30" fmla="*/ 10 w 331"/>
                  <a:gd name="T31" fmla="*/ 30 h 174"/>
                  <a:gd name="T32" fmla="*/ 91 w 331"/>
                  <a:gd name="T33" fmla="*/ 2 h 174"/>
                  <a:gd name="T34" fmla="*/ 94 w 331"/>
                  <a:gd name="T35" fmla="*/ 1 h 174"/>
                  <a:gd name="T36" fmla="*/ 105 w 331"/>
                  <a:gd name="T37" fmla="*/ 10 h 174"/>
                  <a:gd name="T38" fmla="*/ 106 w 331"/>
                  <a:gd name="T39" fmla="*/ 14 h 174"/>
                  <a:gd name="T40" fmla="*/ 97 w 331"/>
                  <a:gd name="T41" fmla="*/ 27 h 174"/>
                  <a:gd name="T42" fmla="*/ 16 w 331"/>
                  <a:gd name="T43" fmla="*/ 55 h 174"/>
                  <a:gd name="T44" fmla="*/ 13 w 331"/>
                  <a:gd name="T45" fmla="*/ 56 h 174"/>
                  <a:gd name="T46" fmla="*/ 2 w 331"/>
                  <a:gd name="T47" fmla="*/ 46 h 174"/>
                  <a:gd name="T48" fmla="*/ 1 w 331"/>
                  <a:gd name="T49" fmla="*/ 47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31" h="174">
                    <a:moveTo>
                      <a:pt x="4" y="142"/>
                    </a:moveTo>
                    <a:cubicBezTo>
                      <a:pt x="2" y="142"/>
                      <a:pt x="2" y="142"/>
                      <a:pt x="2" y="142"/>
                    </a:cubicBezTo>
                    <a:cubicBezTo>
                      <a:pt x="7" y="161"/>
                      <a:pt x="23" y="174"/>
                      <a:pt x="41" y="174"/>
                    </a:cubicBezTo>
                    <a:cubicBezTo>
                      <a:pt x="45" y="174"/>
                      <a:pt x="49" y="173"/>
                      <a:pt x="53" y="172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20" y="81"/>
                      <a:pt x="331" y="63"/>
                      <a:pt x="331" y="44"/>
                    </a:cubicBezTo>
                    <a:cubicBezTo>
                      <a:pt x="331" y="40"/>
                      <a:pt x="330" y="36"/>
                      <a:pt x="329" y="31"/>
                    </a:cubicBezTo>
                    <a:cubicBezTo>
                      <a:pt x="324" y="12"/>
                      <a:pt x="308" y="0"/>
                      <a:pt x="291" y="0"/>
                    </a:cubicBezTo>
                    <a:cubicBezTo>
                      <a:pt x="287" y="0"/>
                      <a:pt x="283" y="1"/>
                      <a:pt x="279" y="2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11" y="93"/>
                      <a:pt x="0" y="110"/>
                      <a:pt x="0" y="129"/>
                    </a:cubicBezTo>
                    <a:cubicBezTo>
                      <a:pt x="0" y="134"/>
                      <a:pt x="1" y="138"/>
                      <a:pt x="2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5" y="137"/>
                      <a:pt x="4" y="133"/>
                      <a:pt x="4" y="129"/>
                    </a:cubicBezTo>
                    <a:cubicBezTo>
                      <a:pt x="4" y="112"/>
                      <a:pt x="15" y="96"/>
                      <a:pt x="30" y="91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4" y="5"/>
                      <a:pt x="287" y="4"/>
                      <a:pt x="291" y="4"/>
                    </a:cubicBezTo>
                    <a:cubicBezTo>
                      <a:pt x="306" y="4"/>
                      <a:pt x="321" y="15"/>
                      <a:pt x="325" y="32"/>
                    </a:cubicBezTo>
                    <a:cubicBezTo>
                      <a:pt x="326" y="36"/>
                      <a:pt x="327" y="40"/>
                      <a:pt x="327" y="44"/>
                    </a:cubicBezTo>
                    <a:cubicBezTo>
                      <a:pt x="327" y="62"/>
                      <a:pt x="317" y="78"/>
                      <a:pt x="301" y="83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48" y="169"/>
                      <a:pt x="44" y="170"/>
                      <a:pt x="41" y="170"/>
                    </a:cubicBezTo>
                    <a:cubicBezTo>
                      <a:pt x="25" y="170"/>
                      <a:pt x="11" y="159"/>
                      <a:pt x="6" y="141"/>
                    </a:cubicBezTo>
                    <a:lnTo>
                      <a:pt x="4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0" name="Freeform 272">
                <a:extLst>
                  <a:ext uri="{FF2B5EF4-FFF2-40B4-BE49-F238E27FC236}">
                    <a16:creationId xmlns:a16="http://schemas.microsoft.com/office/drawing/2014/main" id="{B2FBFDB4-FDB2-44E4-98CB-C6E05E956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2388"/>
                <a:ext cx="227" cy="119"/>
              </a:xfrm>
              <a:custGeom>
                <a:avLst/>
                <a:gdLst>
                  <a:gd name="T0" fmla="*/ 1 w 331"/>
                  <a:gd name="T1" fmla="*/ 45 h 174"/>
                  <a:gd name="T2" fmla="*/ 1 w 331"/>
                  <a:gd name="T3" fmla="*/ 45 h 174"/>
                  <a:gd name="T4" fmla="*/ 13 w 331"/>
                  <a:gd name="T5" fmla="*/ 55 h 174"/>
                  <a:gd name="T6" fmla="*/ 17 w 331"/>
                  <a:gd name="T7" fmla="*/ 55 h 174"/>
                  <a:gd name="T8" fmla="*/ 97 w 331"/>
                  <a:gd name="T9" fmla="*/ 28 h 174"/>
                  <a:gd name="T10" fmla="*/ 107 w 331"/>
                  <a:gd name="T11" fmla="*/ 14 h 174"/>
                  <a:gd name="T12" fmla="*/ 106 w 331"/>
                  <a:gd name="T13" fmla="*/ 10 h 174"/>
                  <a:gd name="T14" fmla="*/ 94 w 331"/>
                  <a:gd name="T15" fmla="*/ 0 h 174"/>
                  <a:gd name="T16" fmla="*/ 90 w 331"/>
                  <a:gd name="T17" fmla="*/ 1 h 174"/>
                  <a:gd name="T18" fmla="*/ 10 w 331"/>
                  <a:gd name="T19" fmla="*/ 28 h 174"/>
                  <a:gd name="T20" fmla="*/ 0 w 331"/>
                  <a:gd name="T21" fmla="*/ 41 h 174"/>
                  <a:gd name="T22" fmla="*/ 1 w 331"/>
                  <a:gd name="T23" fmla="*/ 45 h 174"/>
                  <a:gd name="T24" fmla="*/ 1 w 331"/>
                  <a:gd name="T25" fmla="*/ 45 h 174"/>
                  <a:gd name="T26" fmla="*/ 2 w 331"/>
                  <a:gd name="T27" fmla="*/ 45 h 174"/>
                  <a:gd name="T28" fmla="*/ 1 w 331"/>
                  <a:gd name="T29" fmla="*/ 41 h 174"/>
                  <a:gd name="T30" fmla="*/ 10 w 331"/>
                  <a:gd name="T31" fmla="*/ 29 h 174"/>
                  <a:gd name="T32" fmla="*/ 91 w 331"/>
                  <a:gd name="T33" fmla="*/ 2 h 174"/>
                  <a:gd name="T34" fmla="*/ 94 w 331"/>
                  <a:gd name="T35" fmla="*/ 1 h 174"/>
                  <a:gd name="T36" fmla="*/ 105 w 331"/>
                  <a:gd name="T37" fmla="*/ 10 h 174"/>
                  <a:gd name="T38" fmla="*/ 106 w 331"/>
                  <a:gd name="T39" fmla="*/ 14 h 174"/>
                  <a:gd name="T40" fmla="*/ 97 w 331"/>
                  <a:gd name="T41" fmla="*/ 27 h 174"/>
                  <a:gd name="T42" fmla="*/ 16 w 331"/>
                  <a:gd name="T43" fmla="*/ 54 h 174"/>
                  <a:gd name="T44" fmla="*/ 13 w 331"/>
                  <a:gd name="T45" fmla="*/ 54 h 174"/>
                  <a:gd name="T46" fmla="*/ 2 w 331"/>
                  <a:gd name="T47" fmla="*/ 45 h 174"/>
                  <a:gd name="T48" fmla="*/ 1 w 331"/>
                  <a:gd name="T49" fmla="*/ 45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31" h="174">
                    <a:moveTo>
                      <a:pt x="4" y="142"/>
                    </a:moveTo>
                    <a:cubicBezTo>
                      <a:pt x="2" y="142"/>
                      <a:pt x="2" y="142"/>
                      <a:pt x="2" y="142"/>
                    </a:cubicBezTo>
                    <a:cubicBezTo>
                      <a:pt x="7" y="161"/>
                      <a:pt x="23" y="174"/>
                      <a:pt x="41" y="174"/>
                    </a:cubicBezTo>
                    <a:cubicBezTo>
                      <a:pt x="45" y="174"/>
                      <a:pt x="49" y="173"/>
                      <a:pt x="53" y="172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20" y="81"/>
                      <a:pt x="331" y="63"/>
                      <a:pt x="331" y="44"/>
                    </a:cubicBezTo>
                    <a:cubicBezTo>
                      <a:pt x="331" y="40"/>
                      <a:pt x="330" y="36"/>
                      <a:pt x="329" y="31"/>
                    </a:cubicBezTo>
                    <a:cubicBezTo>
                      <a:pt x="324" y="12"/>
                      <a:pt x="308" y="0"/>
                      <a:pt x="291" y="0"/>
                    </a:cubicBezTo>
                    <a:cubicBezTo>
                      <a:pt x="287" y="0"/>
                      <a:pt x="283" y="1"/>
                      <a:pt x="279" y="2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11" y="93"/>
                      <a:pt x="0" y="110"/>
                      <a:pt x="0" y="129"/>
                    </a:cubicBezTo>
                    <a:cubicBezTo>
                      <a:pt x="0" y="134"/>
                      <a:pt x="1" y="138"/>
                      <a:pt x="2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5" y="137"/>
                      <a:pt x="4" y="133"/>
                      <a:pt x="4" y="129"/>
                    </a:cubicBezTo>
                    <a:cubicBezTo>
                      <a:pt x="4" y="112"/>
                      <a:pt x="15" y="96"/>
                      <a:pt x="30" y="91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4" y="5"/>
                      <a:pt x="287" y="4"/>
                      <a:pt x="291" y="4"/>
                    </a:cubicBezTo>
                    <a:cubicBezTo>
                      <a:pt x="306" y="4"/>
                      <a:pt x="321" y="15"/>
                      <a:pt x="325" y="32"/>
                    </a:cubicBezTo>
                    <a:cubicBezTo>
                      <a:pt x="326" y="36"/>
                      <a:pt x="327" y="40"/>
                      <a:pt x="327" y="44"/>
                    </a:cubicBezTo>
                    <a:cubicBezTo>
                      <a:pt x="327" y="62"/>
                      <a:pt x="317" y="78"/>
                      <a:pt x="301" y="83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48" y="169"/>
                      <a:pt x="44" y="170"/>
                      <a:pt x="41" y="170"/>
                    </a:cubicBezTo>
                    <a:cubicBezTo>
                      <a:pt x="25" y="170"/>
                      <a:pt x="11" y="159"/>
                      <a:pt x="6" y="141"/>
                    </a:cubicBezTo>
                    <a:lnTo>
                      <a:pt x="4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1" name="Freeform 273">
                <a:extLst>
                  <a:ext uri="{FF2B5EF4-FFF2-40B4-BE49-F238E27FC236}">
                    <a16:creationId xmlns:a16="http://schemas.microsoft.com/office/drawing/2014/main" id="{0044712F-8080-4603-9365-997CB8C0C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2500"/>
                <a:ext cx="227" cy="119"/>
              </a:xfrm>
              <a:custGeom>
                <a:avLst/>
                <a:gdLst>
                  <a:gd name="T0" fmla="*/ 1 w 331"/>
                  <a:gd name="T1" fmla="*/ 45 h 174"/>
                  <a:gd name="T2" fmla="*/ 1 w 331"/>
                  <a:gd name="T3" fmla="*/ 45 h 174"/>
                  <a:gd name="T4" fmla="*/ 13 w 331"/>
                  <a:gd name="T5" fmla="*/ 55 h 174"/>
                  <a:gd name="T6" fmla="*/ 17 w 331"/>
                  <a:gd name="T7" fmla="*/ 55 h 174"/>
                  <a:gd name="T8" fmla="*/ 97 w 331"/>
                  <a:gd name="T9" fmla="*/ 28 h 174"/>
                  <a:gd name="T10" fmla="*/ 107 w 331"/>
                  <a:gd name="T11" fmla="*/ 14 h 174"/>
                  <a:gd name="T12" fmla="*/ 106 w 331"/>
                  <a:gd name="T13" fmla="*/ 10 h 174"/>
                  <a:gd name="T14" fmla="*/ 94 w 331"/>
                  <a:gd name="T15" fmla="*/ 0 h 174"/>
                  <a:gd name="T16" fmla="*/ 90 w 331"/>
                  <a:gd name="T17" fmla="*/ 1 h 174"/>
                  <a:gd name="T18" fmla="*/ 10 w 331"/>
                  <a:gd name="T19" fmla="*/ 28 h 174"/>
                  <a:gd name="T20" fmla="*/ 0 w 331"/>
                  <a:gd name="T21" fmla="*/ 41 h 174"/>
                  <a:gd name="T22" fmla="*/ 1 w 331"/>
                  <a:gd name="T23" fmla="*/ 45 h 174"/>
                  <a:gd name="T24" fmla="*/ 1 w 331"/>
                  <a:gd name="T25" fmla="*/ 45 h 174"/>
                  <a:gd name="T26" fmla="*/ 2 w 331"/>
                  <a:gd name="T27" fmla="*/ 45 h 174"/>
                  <a:gd name="T28" fmla="*/ 1 w 331"/>
                  <a:gd name="T29" fmla="*/ 41 h 174"/>
                  <a:gd name="T30" fmla="*/ 10 w 331"/>
                  <a:gd name="T31" fmla="*/ 29 h 174"/>
                  <a:gd name="T32" fmla="*/ 91 w 331"/>
                  <a:gd name="T33" fmla="*/ 2 h 174"/>
                  <a:gd name="T34" fmla="*/ 94 w 331"/>
                  <a:gd name="T35" fmla="*/ 1 h 174"/>
                  <a:gd name="T36" fmla="*/ 105 w 331"/>
                  <a:gd name="T37" fmla="*/ 11 h 174"/>
                  <a:gd name="T38" fmla="*/ 106 w 331"/>
                  <a:gd name="T39" fmla="*/ 14 h 174"/>
                  <a:gd name="T40" fmla="*/ 97 w 331"/>
                  <a:gd name="T41" fmla="*/ 27 h 174"/>
                  <a:gd name="T42" fmla="*/ 16 w 331"/>
                  <a:gd name="T43" fmla="*/ 54 h 174"/>
                  <a:gd name="T44" fmla="*/ 13 w 331"/>
                  <a:gd name="T45" fmla="*/ 54 h 174"/>
                  <a:gd name="T46" fmla="*/ 2 w 331"/>
                  <a:gd name="T47" fmla="*/ 45 h 174"/>
                  <a:gd name="T48" fmla="*/ 1 w 331"/>
                  <a:gd name="T49" fmla="*/ 45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31" h="174">
                    <a:moveTo>
                      <a:pt x="4" y="142"/>
                    </a:moveTo>
                    <a:cubicBezTo>
                      <a:pt x="2" y="142"/>
                      <a:pt x="2" y="142"/>
                      <a:pt x="2" y="142"/>
                    </a:cubicBezTo>
                    <a:cubicBezTo>
                      <a:pt x="7" y="161"/>
                      <a:pt x="23" y="174"/>
                      <a:pt x="41" y="174"/>
                    </a:cubicBezTo>
                    <a:cubicBezTo>
                      <a:pt x="45" y="174"/>
                      <a:pt x="49" y="173"/>
                      <a:pt x="53" y="172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20" y="81"/>
                      <a:pt x="331" y="63"/>
                      <a:pt x="331" y="44"/>
                    </a:cubicBezTo>
                    <a:cubicBezTo>
                      <a:pt x="331" y="40"/>
                      <a:pt x="330" y="36"/>
                      <a:pt x="329" y="31"/>
                    </a:cubicBezTo>
                    <a:cubicBezTo>
                      <a:pt x="324" y="12"/>
                      <a:pt x="308" y="0"/>
                      <a:pt x="291" y="0"/>
                    </a:cubicBezTo>
                    <a:cubicBezTo>
                      <a:pt x="287" y="0"/>
                      <a:pt x="283" y="1"/>
                      <a:pt x="279" y="2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11" y="93"/>
                      <a:pt x="0" y="110"/>
                      <a:pt x="0" y="129"/>
                    </a:cubicBezTo>
                    <a:cubicBezTo>
                      <a:pt x="0" y="134"/>
                      <a:pt x="1" y="138"/>
                      <a:pt x="2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5" y="137"/>
                      <a:pt x="4" y="133"/>
                      <a:pt x="4" y="129"/>
                    </a:cubicBezTo>
                    <a:cubicBezTo>
                      <a:pt x="4" y="112"/>
                      <a:pt x="15" y="96"/>
                      <a:pt x="30" y="91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4" y="5"/>
                      <a:pt x="287" y="4"/>
                      <a:pt x="291" y="4"/>
                    </a:cubicBezTo>
                    <a:cubicBezTo>
                      <a:pt x="306" y="4"/>
                      <a:pt x="321" y="15"/>
                      <a:pt x="325" y="33"/>
                    </a:cubicBezTo>
                    <a:cubicBezTo>
                      <a:pt x="326" y="36"/>
                      <a:pt x="327" y="40"/>
                      <a:pt x="327" y="44"/>
                    </a:cubicBezTo>
                    <a:cubicBezTo>
                      <a:pt x="327" y="62"/>
                      <a:pt x="317" y="78"/>
                      <a:pt x="301" y="83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48" y="169"/>
                      <a:pt x="44" y="170"/>
                      <a:pt x="41" y="170"/>
                    </a:cubicBezTo>
                    <a:cubicBezTo>
                      <a:pt x="25" y="170"/>
                      <a:pt x="11" y="159"/>
                      <a:pt x="6" y="141"/>
                    </a:cubicBezTo>
                    <a:lnTo>
                      <a:pt x="4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2" name="Freeform 274">
                <a:extLst>
                  <a:ext uri="{FF2B5EF4-FFF2-40B4-BE49-F238E27FC236}">
                    <a16:creationId xmlns:a16="http://schemas.microsoft.com/office/drawing/2014/main" id="{F31957B2-00B5-4651-B472-4B921F4DD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2613"/>
                <a:ext cx="227" cy="119"/>
              </a:xfrm>
              <a:custGeom>
                <a:avLst/>
                <a:gdLst>
                  <a:gd name="T0" fmla="*/ 1 w 331"/>
                  <a:gd name="T1" fmla="*/ 45 h 174"/>
                  <a:gd name="T2" fmla="*/ 1 w 331"/>
                  <a:gd name="T3" fmla="*/ 45 h 174"/>
                  <a:gd name="T4" fmla="*/ 13 w 331"/>
                  <a:gd name="T5" fmla="*/ 55 h 174"/>
                  <a:gd name="T6" fmla="*/ 17 w 331"/>
                  <a:gd name="T7" fmla="*/ 55 h 174"/>
                  <a:gd name="T8" fmla="*/ 97 w 331"/>
                  <a:gd name="T9" fmla="*/ 28 h 174"/>
                  <a:gd name="T10" fmla="*/ 107 w 331"/>
                  <a:gd name="T11" fmla="*/ 14 h 174"/>
                  <a:gd name="T12" fmla="*/ 106 w 331"/>
                  <a:gd name="T13" fmla="*/ 10 h 174"/>
                  <a:gd name="T14" fmla="*/ 94 w 331"/>
                  <a:gd name="T15" fmla="*/ 0 h 174"/>
                  <a:gd name="T16" fmla="*/ 90 w 331"/>
                  <a:gd name="T17" fmla="*/ 1 h 174"/>
                  <a:gd name="T18" fmla="*/ 10 w 331"/>
                  <a:gd name="T19" fmla="*/ 28 h 174"/>
                  <a:gd name="T20" fmla="*/ 0 w 331"/>
                  <a:gd name="T21" fmla="*/ 41 h 174"/>
                  <a:gd name="T22" fmla="*/ 1 w 331"/>
                  <a:gd name="T23" fmla="*/ 45 h 174"/>
                  <a:gd name="T24" fmla="*/ 1 w 331"/>
                  <a:gd name="T25" fmla="*/ 45 h 174"/>
                  <a:gd name="T26" fmla="*/ 2 w 331"/>
                  <a:gd name="T27" fmla="*/ 45 h 174"/>
                  <a:gd name="T28" fmla="*/ 1 w 331"/>
                  <a:gd name="T29" fmla="*/ 41 h 174"/>
                  <a:gd name="T30" fmla="*/ 10 w 331"/>
                  <a:gd name="T31" fmla="*/ 29 h 174"/>
                  <a:gd name="T32" fmla="*/ 91 w 331"/>
                  <a:gd name="T33" fmla="*/ 2 h 174"/>
                  <a:gd name="T34" fmla="*/ 94 w 331"/>
                  <a:gd name="T35" fmla="*/ 1 h 174"/>
                  <a:gd name="T36" fmla="*/ 105 w 331"/>
                  <a:gd name="T37" fmla="*/ 11 h 174"/>
                  <a:gd name="T38" fmla="*/ 106 w 331"/>
                  <a:gd name="T39" fmla="*/ 14 h 174"/>
                  <a:gd name="T40" fmla="*/ 97 w 331"/>
                  <a:gd name="T41" fmla="*/ 27 h 174"/>
                  <a:gd name="T42" fmla="*/ 16 w 331"/>
                  <a:gd name="T43" fmla="*/ 54 h 174"/>
                  <a:gd name="T44" fmla="*/ 13 w 331"/>
                  <a:gd name="T45" fmla="*/ 54 h 174"/>
                  <a:gd name="T46" fmla="*/ 2 w 331"/>
                  <a:gd name="T47" fmla="*/ 45 h 174"/>
                  <a:gd name="T48" fmla="*/ 1 w 331"/>
                  <a:gd name="T49" fmla="*/ 45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31" h="174">
                    <a:moveTo>
                      <a:pt x="4" y="142"/>
                    </a:moveTo>
                    <a:cubicBezTo>
                      <a:pt x="2" y="142"/>
                      <a:pt x="2" y="142"/>
                      <a:pt x="2" y="142"/>
                    </a:cubicBezTo>
                    <a:cubicBezTo>
                      <a:pt x="7" y="161"/>
                      <a:pt x="23" y="174"/>
                      <a:pt x="41" y="174"/>
                    </a:cubicBezTo>
                    <a:cubicBezTo>
                      <a:pt x="45" y="174"/>
                      <a:pt x="49" y="173"/>
                      <a:pt x="53" y="172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20" y="81"/>
                      <a:pt x="331" y="63"/>
                      <a:pt x="331" y="44"/>
                    </a:cubicBezTo>
                    <a:cubicBezTo>
                      <a:pt x="331" y="40"/>
                      <a:pt x="330" y="36"/>
                      <a:pt x="329" y="31"/>
                    </a:cubicBezTo>
                    <a:cubicBezTo>
                      <a:pt x="324" y="13"/>
                      <a:pt x="308" y="0"/>
                      <a:pt x="291" y="0"/>
                    </a:cubicBezTo>
                    <a:cubicBezTo>
                      <a:pt x="287" y="0"/>
                      <a:pt x="283" y="1"/>
                      <a:pt x="279" y="2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11" y="93"/>
                      <a:pt x="0" y="110"/>
                      <a:pt x="0" y="129"/>
                    </a:cubicBezTo>
                    <a:cubicBezTo>
                      <a:pt x="0" y="134"/>
                      <a:pt x="1" y="138"/>
                      <a:pt x="2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5" y="137"/>
                      <a:pt x="4" y="133"/>
                      <a:pt x="4" y="129"/>
                    </a:cubicBezTo>
                    <a:cubicBezTo>
                      <a:pt x="4" y="112"/>
                      <a:pt x="15" y="96"/>
                      <a:pt x="30" y="91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4" y="5"/>
                      <a:pt x="287" y="4"/>
                      <a:pt x="291" y="4"/>
                    </a:cubicBezTo>
                    <a:cubicBezTo>
                      <a:pt x="306" y="4"/>
                      <a:pt x="321" y="15"/>
                      <a:pt x="325" y="33"/>
                    </a:cubicBezTo>
                    <a:cubicBezTo>
                      <a:pt x="326" y="36"/>
                      <a:pt x="327" y="41"/>
                      <a:pt x="327" y="44"/>
                    </a:cubicBezTo>
                    <a:cubicBezTo>
                      <a:pt x="327" y="62"/>
                      <a:pt x="317" y="78"/>
                      <a:pt x="301" y="83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48" y="169"/>
                      <a:pt x="44" y="170"/>
                      <a:pt x="41" y="170"/>
                    </a:cubicBezTo>
                    <a:cubicBezTo>
                      <a:pt x="25" y="170"/>
                      <a:pt x="11" y="159"/>
                      <a:pt x="6" y="141"/>
                    </a:cubicBezTo>
                    <a:lnTo>
                      <a:pt x="4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3" name="Freeform 275">
                <a:extLst>
                  <a:ext uri="{FF2B5EF4-FFF2-40B4-BE49-F238E27FC236}">
                    <a16:creationId xmlns:a16="http://schemas.microsoft.com/office/drawing/2014/main" id="{D2A7849B-008B-47F8-9AEF-ACF125EF4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2725"/>
                <a:ext cx="227" cy="119"/>
              </a:xfrm>
              <a:custGeom>
                <a:avLst/>
                <a:gdLst>
                  <a:gd name="T0" fmla="*/ 1 w 331"/>
                  <a:gd name="T1" fmla="*/ 45 h 174"/>
                  <a:gd name="T2" fmla="*/ 1 w 331"/>
                  <a:gd name="T3" fmla="*/ 45 h 174"/>
                  <a:gd name="T4" fmla="*/ 13 w 331"/>
                  <a:gd name="T5" fmla="*/ 55 h 174"/>
                  <a:gd name="T6" fmla="*/ 17 w 331"/>
                  <a:gd name="T7" fmla="*/ 55 h 174"/>
                  <a:gd name="T8" fmla="*/ 97 w 331"/>
                  <a:gd name="T9" fmla="*/ 28 h 174"/>
                  <a:gd name="T10" fmla="*/ 107 w 331"/>
                  <a:gd name="T11" fmla="*/ 14 h 174"/>
                  <a:gd name="T12" fmla="*/ 106 w 331"/>
                  <a:gd name="T13" fmla="*/ 10 h 174"/>
                  <a:gd name="T14" fmla="*/ 94 w 331"/>
                  <a:gd name="T15" fmla="*/ 0 h 174"/>
                  <a:gd name="T16" fmla="*/ 90 w 331"/>
                  <a:gd name="T17" fmla="*/ 1 h 174"/>
                  <a:gd name="T18" fmla="*/ 10 w 331"/>
                  <a:gd name="T19" fmla="*/ 28 h 174"/>
                  <a:gd name="T20" fmla="*/ 0 w 331"/>
                  <a:gd name="T21" fmla="*/ 41 h 174"/>
                  <a:gd name="T22" fmla="*/ 1 w 331"/>
                  <a:gd name="T23" fmla="*/ 45 h 174"/>
                  <a:gd name="T24" fmla="*/ 1 w 331"/>
                  <a:gd name="T25" fmla="*/ 45 h 174"/>
                  <a:gd name="T26" fmla="*/ 2 w 331"/>
                  <a:gd name="T27" fmla="*/ 45 h 174"/>
                  <a:gd name="T28" fmla="*/ 1 w 331"/>
                  <a:gd name="T29" fmla="*/ 41 h 174"/>
                  <a:gd name="T30" fmla="*/ 10 w 331"/>
                  <a:gd name="T31" fmla="*/ 29 h 174"/>
                  <a:gd name="T32" fmla="*/ 91 w 331"/>
                  <a:gd name="T33" fmla="*/ 2 h 174"/>
                  <a:gd name="T34" fmla="*/ 94 w 331"/>
                  <a:gd name="T35" fmla="*/ 1 h 174"/>
                  <a:gd name="T36" fmla="*/ 105 w 331"/>
                  <a:gd name="T37" fmla="*/ 11 h 174"/>
                  <a:gd name="T38" fmla="*/ 106 w 331"/>
                  <a:gd name="T39" fmla="*/ 14 h 174"/>
                  <a:gd name="T40" fmla="*/ 97 w 331"/>
                  <a:gd name="T41" fmla="*/ 27 h 174"/>
                  <a:gd name="T42" fmla="*/ 16 w 331"/>
                  <a:gd name="T43" fmla="*/ 54 h 174"/>
                  <a:gd name="T44" fmla="*/ 13 w 331"/>
                  <a:gd name="T45" fmla="*/ 54 h 174"/>
                  <a:gd name="T46" fmla="*/ 2 w 331"/>
                  <a:gd name="T47" fmla="*/ 45 h 174"/>
                  <a:gd name="T48" fmla="*/ 1 w 331"/>
                  <a:gd name="T49" fmla="*/ 45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31" h="174">
                    <a:moveTo>
                      <a:pt x="4" y="142"/>
                    </a:moveTo>
                    <a:cubicBezTo>
                      <a:pt x="2" y="142"/>
                      <a:pt x="2" y="142"/>
                      <a:pt x="2" y="142"/>
                    </a:cubicBezTo>
                    <a:cubicBezTo>
                      <a:pt x="7" y="161"/>
                      <a:pt x="23" y="174"/>
                      <a:pt x="41" y="174"/>
                    </a:cubicBezTo>
                    <a:cubicBezTo>
                      <a:pt x="45" y="174"/>
                      <a:pt x="49" y="173"/>
                      <a:pt x="53" y="172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20" y="81"/>
                      <a:pt x="331" y="63"/>
                      <a:pt x="331" y="44"/>
                    </a:cubicBezTo>
                    <a:cubicBezTo>
                      <a:pt x="331" y="40"/>
                      <a:pt x="330" y="36"/>
                      <a:pt x="329" y="31"/>
                    </a:cubicBezTo>
                    <a:cubicBezTo>
                      <a:pt x="324" y="13"/>
                      <a:pt x="308" y="0"/>
                      <a:pt x="291" y="0"/>
                    </a:cubicBezTo>
                    <a:cubicBezTo>
                      <a:pt x="287" y="0"/>
                      <a:pt x="283" y="1"/>
                      <a:pt x="279" y="2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11" y="93"/>
                      <a:pt x="0" y="110"/>
                      <a:pt x="0" y="129"/>
                    </a:cubicBezTo>
                    <a:cubicBezTo>
                      <a:pt x="0" y="134"/>
                      <a:pt x="1" y="138"/>
                      <a:pt x="2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5" y="137"/>
                      <a:pt x="4" y="133"/>
                      <a:pt x="4" y="129"/>
                    </a:cubicBezTo>
                    <a:cubicBezTo>
                      <a:pt x="4" y="112"/>
                      <a:pt x="15" y="96"/>
                      <a:pt x="30" y="91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4" y="5"/>
                      <a:pt x="287" y="4"/>
                      <a:pt x="291" y="4"/>
                    </a:cubicBezTo>
                    <a:cubicBezTo>
                      <a:pt x="306" y="4"/>
                      <a:pt x="321" y="15"/>
                      <a:pt x="325" y="33"/>
                    </a:cubicBezTo>
                    <a:cubicBezTo>
                      <a:pt x="326" y="37"/>
                      <a:pt x="327" y="41"/>
                      <a:pt x="327" y="44"/>
                    </a:cubicBezTo>
                    <a:cubicBezTo>
                      <a:pt x="327" y="62"/>
                      <a:pt x="317" y="78"/>
                      <a:pt x="301" y="83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48" y="169"/>
                      <a:pt x="44" y="170"/>
                      <a:pt x="41" y="170"/>
                    </a:cubicBezTo>
                    <a:cubicBezTo>
                      <a:pt x="25" y="170"/>
                      <a:pt x="11" y="159"/>
                      <a:pt x="6" y="141"/>
                    </a:cubicBezTo>
                    <a:lnTo>
                      <a:pt x="4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4" name="Freeform 276">
                <a:extLst>
                  <a:ext uri="{FF2B5EF4-FFF2-40B4-BE49-F238E27FC236}">
                    <a16:creationId xmlns:a16="http://schemas.microsoft.com/office/drawing/2014/main" id="{E657E5A7-B6EE-4ADE-98F5-31D83783B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2837"/>
                <a:ext cx="227" cy="120"/>
              </a:xfrm>
              <a:custGeom>
                <a:avLst/>
                <a:gdLst>
                  <a:gd name="T0" fmla="*/ 1 w 331"/>
                  <a:gd name="T1" fmla="*/ 47 h 174"/>
                  <a:gd name="T2" fmla="*/ 1 w 331"/>
                  <a:gd name="T3" fmla="*/ 47 h 174"/>
                  <a:gd name="T4" fmla="*/ 13 w 331"/>
                  <a:gd name="T5" fmla="*/ 57 h 174"/>
                  <a:gd name="T6" fmla="*/ 17 w 331"/>
                  <a:gd name="T7" fmla="*/ 57 h 174"/>
                  <a:gd name="T8" fmla="*/ 97 w 331"/>
                  <a:gd name="T9" fmla="*/ 28 h 174"/>
                  <a:gd name="T10" fmla="*/ 107 w 331"/>
                  <a:gd name="T11" fmla="*/ 14 h 174"/>
                  <a:gd name="T12" fmla="*/ 106 w 331"/>
                  <a:gd name="T13" fmla="*/ 10 h 174"/>
                  <a:gd name="T14" fmla="*/ 94 w 331"/>
                  <a:gd name="T15" fmla="*/ 0 h 174"/>
                  <a:gd name="T16" fmla="*/ 90 w 331"/>
                  <a:gd name="T17" fmla="*/ 1 h 174"/>
                  <a:gd name="T18" fmla="*/ 10 w 331"/>
                  <a:gd name="T19" fmla="*/ 28 h 174"/>
                  <a:gd name="T20" fmla="*/ 0 w 331"/>
                  <a:gd name="T21" fmla="*/ 42 h 174"/>
                  <a:gd name="T22" fmla="*/ 1 w 331"/>
                  <a:gd name="T23" fmla="*/ 47 h 174"/>
                  <a:gd name="T24" fmla="*/ 1 w 331"/>
                  <a:gd name="T25" fmla="*/ 47 h 174"/>
                  <a:gd name="T26" fmla="*/ 2 w 331"/>
                  <a:gd name="T27" fmla="*/ 46 h 174"/>
                  <a:gd name="T28" fmla="*/ 1 w 331"/>
                  <a:gd name="T29" fmla="*/ 42 h 174"/>
                  <a:gd name="T30" fmla="*/ 10 w 331"/>
                  <a:gd name="T31" fmla="*/ 30 h 174"/>
                  <a:gd name="T32" fmla="*/ 91 w 331"/>
                  <a:gd name="T33" fmla="*/ 2 h 174"/>
                  <a:gd name="T34" fmla="*/ 94 w 331"/>
                  <a:gd name="T35" fmla="*/ 1 h 174"/>
                  <a:gd name="T36" fmla="*/ 105 w 331"/>
                  <a:gd name="T37" fmla="*/ 11 h 174"/>
                  <a:gd name="T38" fmla="*/ 106 w 331"/>
                  <a:gd name="T39" fmla="*/ 14 h 174"/>
                  <a:gd name="T40" fmla="*/ 97 w 331"/>
                  <a:gd name="T41" fmla="*/ 27 h 174"/>
                  <a:gd name="T42" fmla="*/ 16 w 331"/>
                  <a:gd name="T43" fmla="*/ 55 h 174"/>
                  <a:gd name="T44" fmla="*/ 13 w 331"/>
                  <a:gd name="T45" fmla="*/ 56 h 174"/>
                  <a:gd name="T46" fmla="*/ 2 w 331"/>
                  <a:gd name="T47" fmla="*/ 46 h 174"/>
                  <a:gd name="T48" fmla="*/ 1 w 331"/>
                  <a:gd name="T49" fmla="*/ 47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31" h="174">
                    <a:moveTo>
                      <a:pt x="4" y="142"/>
                    </a:moveTo>
                    <a:cubicBezTo>
                      <a:pt x="2" y="142"/>
                      <a:pt x="2" y="142"/>
                      <a:pt x="2" y="142"/>
                    </a:cubicBezTo>
                    <a:cubicBezTo>
                      <a:pt x="7" y="161"/>
                      <a:pt x="23" y="174"/>
                      <a:pt x="41" y="174"/>
                    </a:cubicBezTo>
                    <a:cubicBezTo>
                      <a:pt x="45" y="174"/>
                      <a:pt x="49" y="173"/>
                      <a:pt x="53" y="172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20" y="81"/>
                      <a:pt x="331" y="63"/>
                      <a:pt x="331" y="44"/>
                    </a:cubicBezTo>
                    <a:cubicBezTo>
                      <a:pt x="331" y="40"/>
                      <a:pt x="330" y="36"/>
                      <a:pt x="329" y="32"/>
                    </a:cubicBezTo>
                    <a:cubicBezTo>
                      <a:pt x="324" y="13"/>
                      <a:pt x="308" y="0"/>
                      <a:pt x="291" y="0"/>
                    </a:cubicBezTo>
                    <a:cubicBezTo>
                      <a:pt x="287" y="0"/>
                      <a:pt x="283" y="1"/>
                      <a:pt x="279" y="2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11" y="93"/>
                      <a:pt x="0" y="110"/>
                      <a:pt x="0" y="129"/>
                    </a:cubicBezTo>
                    <a:cubicBezTo>
                      <a:pt x="0" y="134"/>
                      <a:pt x="1" y="138"/>
                      <a:pt x="2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5" y="137"/>
                      <a:pt x="4" y="133"/>
                      <a:pt x="4" y="129"/>
                    </a:cubicBezTo>
                    <a:cubicBezTo>
                      <a:pt x="4" y="112"/>
                      <a:pt x="15" y="96"/>
                      <a:pt x="30" y="91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4" y="5"/>
                      <a:pt x="287" y="4"/>
                      <a:pt x="291" y="4"/>
                    </a:cubicBezTo>
                    <a:cubicBezTo>
                      <a:pt x="306" y="4"/>
                      <a:pt x="321" y="15"/>
                      <a:pt x="325" y="33"/>
                    </a:cubicBezTo>
                    <a:cubicBezTo>
                      <a:pt x="326" y="37"/>
                      <a:pt x="327" y="41"/>
                      <a:pt x="327" y="44"/>
                    </a:cubicBezTo>
                    <a:cubicBezTo>
                      <a:pt x="327" y="62"/>
                      <a:pt x="317" y="78"/>
                      <a:pt x="301" y="83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48" y="169"/>
                      <a:pt x="44" y="170"/>
                      <a:pt x="41" y="170"/>
                    </a:cubicBezTo>
                    <a:cubicBezTo>
                      <a:pt x="25" y="170"/>
                      <a:pt x="11" y="159"/>
                      <a:pt x="6" y="141"/>
                    </a:cubicBezTo>
                    <a:lnTo>
                      <a:pt x="4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5" name="Freeform 277">
                <a:extLst>
                  <a:ext uri="{FF2B5EF4-FFF2-40B4-BE49-F238E27FC236}">
                    <a16:creationId xmlns:a16="http://schemas.microsoft.com/office/drawing/2014/main" id="{9DB46008-55F7-4097-8C9E-E9F41C8C4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2950"/>
                <a:ext cx="227" cy="119"/>
              </a:xfrm>
              <a:custGeom>
                <a:avLst/>
                <a:gdLst>
                  <a:gd name="T0" fmla="*/ 1 w 331"/>
                  <a:gd name="T1" fmla="*/ 45 h 174"/>
                  <a:gd name="T2" fmla="*/ 1 w 331"/>
                  <a:gd name="T3" fmla="*/ 45 h 174"/>
                  <a:gd name="T4" fmla="*/ 13 w 331"/>
                  <a:gd name="T5" fmla="*/ 55 h 174"/>
                  <a:gd name="T6" fmla="*/ 17 w 331"/>
                  <a:gd name="T7" fmla="*/ 55 h 174"/>
                  <a:gd name="T8" fmla="*/ 97 w 331"/>
                  <a:gd name="T9" fmla="*/ 28 h 174"/>
                  <a:gd name="T10" fmla="*/ 107 w 331"/>
                  <a:gd name="T11" fmla="*/ 14 h 174"/>
                  <a:gd name="T12" fmla="*/ 106 w 331"/>
                  <a:gd name="T13" fmla="*/ 10 h 174"/>
                  <a:gd name="T14" fmla="*/ 94 w 331"/>
                  <a:gd name="T15" fmla="*/ 0 h 174"/>
                  <a:gd name="T16" fmla="*/ 90 w 331"/>
                  <a:gd name="T17" fmla="*/ 1 h 174"/>
                  <a:gd name="T18" fmla="*/ 10 w 331"/>
                  <a:gd name="T19" fmla="*/ 28 h 174"/>
                  <a:gd name="T20" fmla="*/ 0 w 331"/>
                  <a:gd name="T21" fmla="*/ 41 h 174"/>
                  <a:gd name="T22" fmla="*/ 1 w 331"/>
                  <a:gd name="T23" fmla="*/ 45 h 174"/>
                  <a:gd name="T24" fmla="*/ 1 w 331"/>
                  <a:gd name="T25" fmla="*/ 45 h 174"/>
                  <a:gd name="T26" fmla="*/ 2 w 331"/>
                  <a:gd name="T27" fmla="*/ 45 h 174"/>
                  <a:gd name="T28" fmla="*/ 1 w 331"/>
                  <a:gd name="T29" fmla="*/ 41 h 174"/>
                  <a:gd name="T30" fmla="*/ 10 w 331"/>
                  <a:gd name="T31" fmla="*/ 29 h 174"/>
                  <a:gd name="T32" fmla="*/ 91 w 331"/>
                  <a:gd name="T33" fmla="*/ 2 h 174"/>
                  <a:gd name="T34" fmla="*/ 94 w 331"/>
                  <a:gd name="T35" fmla="*/ 1 h 174"/>
                  <a:gd name="T36" fmla="*/ 105 w 331"/>
                  <a:gd name="T37" fmla="*/ 11 h 174"/>
                  <a:gd name="T38" fmla="*/ 106 w 331"/>
                  <a:gd name="T39" fmla="*/ 14 h 174"/>
                  <a:gd name="T40" fmla="*/ 97 w 331"/>
                  <a:gd name="T41" fmla="*/ 27 h 174"/>
                  <a:gd name="T42" fmla="*/ 16 w 331"/>
                  <a:gd name="T43" fmla="*/ 54 h 174"/>
                  <a:gd name="T44" fmla="*/ 13 w 331"/>
                  <a:gd name="T45" fmla="*/ 54 h 174"/>
                  <a:gd name="T46" fmla="*/ 2 w 331"/>
                  <a:gd name="T47" fmla="*/ 45 h 174"/>
                  <a:gd name="T48" fmla="*/ 1 w 331"/>
                  <a:gd name="T49" fmla="*/ 45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31" h="174">
                    <a:moveTo>
                      <a:pt x="4" y="142"/>
                    </a:moveTo>
                    <a:cubicBezTo>
                      <a:pt x="2" y="142"/>
                      <a:pt x="2" y="142"/>
                      <a:pt x="2" y="142"/>
                    </a:cubicBezTo>
                    <a:cubicBezTo>
                      <a:pt x="7" y="161"/>
                      <a:pt x="23" y="174"/>
                      <a:pt x="41" y="174"/>
                    </a:cubicBezTo>
                    <a:cubicBezTo>
                      <a:pt x="45" y="174"/>
                      <a:pt x="49" y="173"/>
                      <a:pt x="53" y="172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20" y="81"/>
                      <a:pt x="331" y="63"/>
                      <a:pt x="331" y="44"/>
                    </a:cubicBezTo>
                    <a:cubicBezTo>
                      <a:pt x="331" y="40"/>
                      <a:pt x="330" y="36"/>
                      <a:pt x="329" y="32"/>
                    </a:cubicBezTo>
                    <a:cubicBezTo>
                      <a:pt x="324" y="13"/>
                      <a:pt x="308" y="0"/>
                      <a:pt x="291" y="0"/>
                    </a:cubicBezTo>
                    <a:cubicBezTo>
                      <a:pt x="287" y="0"/>
                      <a:pt x="283" y="1"/>
                      <a:pt x="279" y="2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11" y="93"/>
                      <a:pt x="0" y="110"/>
                      <a:pt x="0" y="129"/>
                    </a:cubicBezTo>
                    <a:cubicBezTo>
                      <a:pt x="0" y="134"/>
                      <a:pt x="1" y="138"/>
                      <a:pt x="2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5" y="137"/>
                      <a:pt x="4" y="133"/>
                      <a:pt x="4" y="129"/>
                    </a:cubicBezTo>
                    <a:cubicBezTo>
                      <a:pt x="4" y="112"/>
                      <a:pt x="15" y="96"/>
                      <a:pt x="30" y="91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4" y="5"/>
                      <a:pt x="287" y="4"/>
                      <a:pt x="291" y="4"/>
                    </a:cubicBezTo>
                    <a:cubicBezTo>
                      <a:pt x="306" y="4"/>
                      <a:pt x="321" y="15"/>
                      <a:pt x="325" y="33"/>
                    </a:cubicBezTo>
                    <a:cubicBezTo>
                      <a:pt x="326" y="37"/>
                      <a:pt x="327" y="41"/>
                      <a:pt x="327" y="44"/>
                    </a:cubicBezTo>
                    <a:cubicBezTo>
                      <a:pt x="327" y="62"/>
                      <a:pt x="317" y="78"/>
                      <a:pt x="301" y="83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48" y="169"/>
                      <a:pt x="44" y="170"/>
                      <a:pt x="41" y="170"/>
                    </a:cubicBezTo>
                    <a:cubicBezTo>
                      <a:pt x="25" y="170"/>
                      <a:pt x="11" y="159"/>
                      <a:pt x="6" y="141"/>
                    </a:cubicBezTo>
                    <a:cubicBezTo>
                      <a:pt x="4" y="142"/>
                      <a:pt x="4" y="142"/>
                      <a:pt x="4" y="1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6" name="Freeform 278">
                <a:extLst>
                  <a:ext uri="{FF2B5EF4-FFF2-40B4-BE49-F238E27FC236}">
                    <a16:creationId xmlns:a16="http://schemas.microsoft.com/office/drawing/2014/main" id="{042D3752-C491-44F1-8381-323D3ABD9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1717"/>
                <a:ext cx="10" cy="52"/>
              </a:xfrm>
              <a:custGeom>
                <a:avLst/>
                <a:gdLst>
                  <a:gd name="T0" fmla="*/ 1 w 14"/>
                  <a:gd name="T1" fmla="*/ 0 h 76"/>
                  <a:gd name="T2" fmla="*/ 0 w 14"/>
                  <a:gd name="T3" fmla="*/ 10 h 76"/>
                  <a:gd name="T4" fmla="*/ 3 w 14"/>
                  <a:gd name="T5" fmla="*/ 25 h 76"/>
                  <a:gd name="T6" fmla="*/ 5 w 14"/>
                  <a:gd name="T7" fmla="*/ 25 h 76"/>
                  <a:gd name="T8" fmla="*/ 3 w 14"/>
                  <a:gd name="T9" fmla="*/ 10 h 76"/>
                  <a:gd name="T10" fmla="*/ 3 w 14"/>
                  <a:gd name="T11" fmla="*/ 10 h 76"/>
                  <a:gd name="T12" fmla="*/ 3 w 14"/>
                  <a:gd name="T13" fmla="*/ 10 h 76"/>
                  <a:gd name="T14" fmla="*/ 4 w 14"/>
                  <a:gd name="T15" fmla="*/ 0 h 76"/>
                  <a:gd name="T16" fmla="*/ 1 w 14"/>
                  <a:gd name="T17" fmla="*/ 0 h 76"/>
                  <a:gd name="T18" fmla="*/ 1 w 14"/>
                  <a:gd name="T19" fmla="*/ 0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76">
                    <a:moveTo>
                      <a:pt x="3" y="0"/>
                    </a:moveTo>
                    <a:cubicBezTo>
                      <a:pt x="1" y="8"/>
                      <a:pt x="0" y="18"/>
                      <a:pt x="0" y="30"/>
                    </a:cubicBezTo>
                    <a:cubicBezTo>
                      <a:pt x="0" y="50"/>
                      <a:pt x="3" y="65"/>
                      <a:pt x="7" y="76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11" y="64"/>
                      <a:pt x="9" y="49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19"/>
                      <a:pt x="10" y="9"/>
                      <a:pt x="1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7" name="Freeform 279">
                <a:extLst>
                  <a:ext uri="{FF2B5EF4-FFF2-40B4-BE49-F238E27FC236}">
                    <a16:creationId xmlns:a16="http://schemas.microsoft.com/office/drawing/2014/main" id="{0AE09314-DAC3-44A5-9F8F-15A78840B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1717"/>
                <a:ext cx="5" cy="52"/>
              </a:xfrm>
              <a:custGeom>
                <a:avLst/>
                <a:gdLst>
                  <a:gd name="T0" fmla="*/ 1 w 8"/>
                  <a:gd name="T1" fmla="*/ 0 h 77"/>
                  <a:gd name="T2" fmla="*/ 0 w 8"/>
                  <a:gd name="T3" fmla="*/ 11 h 77"/>
                  <a:gd name="T4" fmla="*/ 2 w 8"/>
                  <a:gd name="T5" fmla="*/ 24 h 77"/>
                  <a:gd name="T6" fmla="*/ 2 w 8"/>
                  <a:gd name="T7" fmla="*/ 23 h 77"/>
                  <a:gd name="T8" fmla="*/ 2 w 8"/>
                  <a:gd name="T9" fmla="*/ 23 h 77"/>
                  <a:gd name="T10" fmla="*/ 1 w 8"/>
                  <a:gd name="T11" fmla="*/ 9 h 77"/>
                  <a:gd name="T12" fmla="*/ 1 w 8"/>
                  <a:gd name="T13" fmla="*/ 0 h 77"/>
                  <a:gd name="T14" fmla="*/ 1 w 8"/>
                  <a:gd name="T15" fmla="*/ 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77">
                    <a:moveTo>
                      <a:pt x="3" y="0"/>
                    </a:moveTo>
                    <a:cubicBezTo>
                      <a:pt x="2" y="5"/>
                      <a:pt x="0" y="20"/>
                      <a:pt x="0" y="36"/>
                    </a:cubicBezTo>
                    <a:cubicBezTo>
                      <a:pt x="0" y="54"/>
                      <a:pt x="4" y="72"/>
                      <a:pt x="7" y="77"/>
                    </a:cubicBezTo>
                    <a:cubicBezTo>
                      <a:pt x="7" y="77"/>
                      <a:pt x="7" y="76"/>
                      <a:pt x="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4" y="65"/>
                      <a:pt x="1" y="50"/>
                      <a:pt x="1" y="30"/>
                    </a:cubicBezTo>
                    <a:cubicBezTo>
                      <a:pt x="1" y="18"/>
                      <a:pt x="2" y="8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8" name="Freeform 280">
                <a:extLst>
                  <a:ext uri="{FF2B5EF4-FFF2-40B4-BE49-F238E27FC236}">
                    <a16:creationId xmlns:a16="http://schemas.microsoft.com/office/drawing/2014/main" id="{73091D4D-B231-4567-BD9E-2940213A07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13" y="1717"/>
                <a:ext cx="571" cy="52"/>
              </a:xfrm>
              <a:custGeom>
                <a:avLst/>
                <a:gdLst>
                  <a:gd name="T0" fmla="*/ 5 w 831"/>
                  <a:gd name="T1" fmla="*/ 0 h 76"/>
                  <a:gd name="T2" fmla="*/ 1 w 831"/>
                  <a:gd name="T3" fmla="*/ 0 h 76"/>
                  <a:gd name="T4" fmla="*/ 0 w 831"/>
                  <a:gd name="T5" fmla="*/ 10 h 76"/>
                  <a:gd name="T6" fmla="*/ 1 w 831"/>
                  <a:gd name="T7" fmla="*/ 25 h 76"/>
                  <a:gd name="T8" fmla="*/ 7 w 831"/>
                  <a:gd name="T9" fmla="*/ 25 h 76"/>
                  <a:gd name="T10" fmla="*/ 5 w 831"/>
                  <a:gd name="T11" fmla="*/ 10 h 76"/>
                  <a:gd name="T12" fmla="*/ 5 w 831"/>
                  <a:gd name="T13" fmla="*/ 10 h 76"/>
                  <a:gd name="T14" fmla="*/ 5 w 831"/>
                  <a:gd name="T15" fmla="*/ 10 h 76"/>
                  <a:gd name="T16" fmla="*/ 5 w 831"/>
                  <a:gd name="T17" fmla="*/ 0 h 76"/>
                  <a:gd name="T18" fmla="*/ 17 w 831"/>
                  <a:gd name="T19" fmla="*/ 0 h 76"/>
                  <a:gd name="T20" fmla="*/ 12 w 831"/>
                  <a:gd name="T21" fmla="*/ 0 h 76"/>
                  <a:gd name="T22" fmla="*/ 11 w 831"/>
                  <a:gd name="T23" fmla="*/ 10 h 76"/>
                  <a:gd name="T24" fmla="*/ 13 w 831"/>
                  <a:gd name="T25" fmla="*/ 25 h 76"/>
                  <a:gd name="T26" fmla="*/ 18 w 831"/>
                  <a:gd name="T27" fmla="*/ 25 h 76"/>
                  <a:gd name="T28" fmla="*/ 16 w 831"/>
                  <a:gd name="T29" fmla="*/ 10 h 76"/>
                  <a:gd name="T30" fmla="*/ 16 w 831"/>
                  <a:gd name="T31" fmla="*/ 10 h 76"/>
                  <a:gd name="T32" fmla="*/ 16 w 831"/>
                  <a:gd name="T33" fmla="*/ 10 h 76"/>
                  <a:gd name="T34" fmla="*/ 17 w 831"/>
                  <a:gd name="T35" fmla="*/ 0 h 76"/>
                  <a:gd name="T36" fmla="*/ 269 w 831"/>
                  <a:gd name="T37" fmla="*/ 0 h 76"/>
                  <a:gd name="T38" fmla="*/ 98 w 831"/>
                  <a:gd name="T39" fmla="*/ 0 h 76"/>
                  <a:gd name="T40" fmla="*/ 99 w 831"/>
                  <a:gd name="T41" fmla="*/ 1 h 76"/>
                  <a:gd name="T42" fmla="*/ 97 w 831"/>
                  <a:gd name="T43" fmla="*/ 1 h 76"/>
                  <a:gd name="T44" fmla="*/ 93 w 831"/>
                  <a:gd name="T45" fmla="*/ 1 h 76"/>
                  <a:gd name="T46" fmla="*/ 90 w 831"/>
                  <a:gd name="T47" fmla="*/ 1 h 76"/>
                  <a:gd name="T48" fmla="*/ 85 w 831"/>
                  <a:gd name="T49" fmla="*/ 0 h 76"/>
                  <a:gd name="T50" fmla="*/ 85 w 831"/>
                  <a:gd name="T51" fmla="*/ 0 h 76"/>
                  <a:gd name="T52" fmla="*/ 56 w 831"/>
                  <a:gd name="T53" fmla="*/ 0 h 76"/>
                  <a:gd name="T54" fmla="*/ 76 w 831"/>
                  <a:gd name="T55" fmla="*/ 1 h 76"/>
                  <a:gd name="T56" fmla="*/ 62 w 831"/>
                  <a:gd name="T57" fmla="*/ 1 h 76"/>
                  <a:gd name="T58" fmla="*/ 48 w 831"/>
                  <a:gd name="T59" fmla="*/ 2 h 76"/>
                  <a:gd name="T60" fmla="*/ 26 w 831"/>
                  <a:gd name="T61" fmla="*/ 5 h 76"/>
                  <a:gd name="T62" fmla="*/ 26 w 831"/>
                  <a:gd name="T63" fmla="*/ 0 h 76"/>
                  <a:gd name="T64" fmla="*/ 23 w 831"/>
                  <a:gd name="T65" fmla="*/ 0 h 76"/>
                  <a:gd name="T66" fmla="*/ 22 w 831"/>
                  <a:gd name="T67" fmla="*/ 10 h 76"/>
                  <a:gd name="T68" fmla="*/ 24 w 831"/>
                  <a:gd name="T69" fmla="*/ 25 h 76"/>
                  <a:gd name="T70" fmla="*/ 197 w 831"/>
                  <a:gd name="T71" fmla="*/ 25 h 76"/>
                  <a:gd name="T72" fmla="*/ 269 w 831"/>
                  <a:gd name="T73" fmla="*/ 0 h 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31" h="76">
                    <a:moveTo>
                      <a:pt x="1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9"/>
                      <a:pt x="0" y="19"/>
                      <a:pt x="0" y="30"/>
                    </a:cubicBezTo>
                    <a:cubicBezTo>
                      <a:pt x="0" y="49"/>
                      <a:pt x="2" y="64"/>
                      <a:pt x="5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18" y="64"/>
                      <a:pt x="16" y="49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19"/>
                      <a:pt x="16" y="9"/>
                      <a:pt x="18" y="0"/>
                    </a:cubicBezTo>
                    <a:moveTo>
                      <a:pt x="52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5" y="9"/>
                      <a:pt x="35" y="19"/>
                      <a:pt x="35" y="30"/>
                    </a:cubicBezTo>
                    <a:cubicBezTo>
                      <a:pt x="35" y="49"/>
                      <a:pt x="37" y="64"/>
                      <a:pt x="39" y="76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2" y="64"/>
                      <a:pt x="50" y="49"/>
                      <a:pt x="50" y="30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50" y="19"/>
                      <a:pt x="51" y="9"/>
                      <a:pt x="52" y="0"/>
                    </a:cubicBezTo>
                    <a:moveTo>
                      <a:pt x="831" y="0"/>
                    </a:moveTo>
                    <a:cubicBezTo>
                      <a:pt x="303" y="0"/>
                      <a:pt x="303" y="0"/>
                      <a:pt x="303" y="0"/>
                    </a:cubicBezTo>
                    <a:cubicBezTo>
                      <a:pt x="304" y="1"/>
                      <a:pt x="304" y="2"/>
                      <a:pt x="304" y="4"/>
                    </a:cubicBezTo>
                    <a:cubicBezTo>
                      <a:pt x="302" y="4"/>
                      <a:pt x="301" y="4"/>
                      <a:pt x="299" y="4"/>
                    </a:cubicBezTo>
                    <a:cubicBezTo>
                      <a:pt x="295" y="4"/>
                      <a:pt x="292" y="4"/>
                      <a:pt x="288" y="4"/>
                    </a:cubicBezTo>
                    <a:cubicBezTo>
                      <a:pt x="284" y="5"/>
                      <a:pt x="280" y="5"/>
                      <a:pt x="277" y="5"/>
                    </a:cubicBezTo>
                    <a:cubicBezTo>
                      <a:pt x="271" y="5"/>
                      <a:pt x="265" y="4"/>
                      <a:pt x="263" y="0"/>
                    </a:cubicBezTo>
                    <a:cubicBezTo>
                      <a:pt x="263" y="0"/>
                      <a:pt x="263" y="0"/>
                      <a:pt x="263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93" y="1"/>
                      <a:pt x="213" y="4"/>
                      <a:pt x="233" y="4"/>
                    </a:cubicBezTo>
                    <a:cubicBezTo>
                      <a:pt x="218" y="4"/>
                      <a:pt x="204" y="4"/>
                      <a:pt x="190" y="4"/>
                    </a:cubicBezTo>
                    <a:cubicBezTo>
                      <a:pt x="176" y="4"/>
                      <a:pt x="162" y="4"/>
                      <a:pt x="148" y="6"/>
                    </a:cubicBezTo>
                    <a:cubicBezTo>
                      <a:pt x="125" y="8"/>
                      <a:pt x="102" y="4"/>
                      <a:pt x="80" y="14"/>
                    </a:cubicBezTo>
                    <a:cubicBezTo>
                      <a:pt x="79" y="9"/>
                      <a:pt x="80" y="4"/>
                      <a:pt x="82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0" y="9"/>
                      <a:pt x="69" y="19"/>
                      <a:pt x="69" y="30"/>
                    </a:cubicBezTo>
                    <a:cubicBezTo>
                      <a:pt x="69" y="49"/>
                      <a:pt x="71" y="64"/>
                      <a:pt x="74" y="76"/>
                    </a:cubicBezTo>
                    <a:cubicBezTo>
                      <a:pt x="606" y="76"/>
                      <a:pt x="606" y="76"/>
                      <a:pt x="606" y="76"/>
                    </a:cubicBezTo>
                    <a:cubicBezTo>
                      <a:pt x="831" y="0"/>
                      <a:pt x="831" y="0"/>
                      <a:pt x="831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9" name="Freeform 281">
                <a:extLst>
                  <a:ext uri="{FF2B5EF4-FFF2-40B4-BE49-F238E27FC236}">
                    <a16:creationId xmlns:a16="http://schemas.microsoft.com/office/drawing/2014/main" id="{39FB4A1C-D288-4282-9387-D3EFEFC46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1717"/>
                <a:ext cx="105" cy="9"/>
              </a:xfrm>
              <a:custGeom>
                <a:avLst/>
                <a:gdLst>
                  <a:gd name="T0" fmla="*/ 30 w 154"/>
                  <a:gd name="T1" fmla="*/ 0 h 14"/>
                  <a:gd name="T2" fmla="*/ 1 w 154"/>
                  <a:gd name="T3" fmla="*/ 0 h 14"/>
                  <a:gd name="T4" fmla="*/ 1 w 154"/>
                  <a:gd name="T5" fmla="*/ 4 h 14"/>
                  <a:gd name="T6" fmla="*/ 22 w 154"/>
                  <a:gd name="T7" fmla="*/ 2 h 14"/>
                  <a:gd name="T8" fmla="*/ 35 w 154"/>
                  <a:gd name="T9" fmla="*/ 1 h 14"/>
                  <a:gd name="T10" fmla="*/ 49 w 154"/>
                  <a:gd name="T11" fmla="*/ 1 h 14"/>
                  <a:gd name="T12" fmla="*/ 30 w 154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4" h="14">
                    <a:moveTo>
                      <a:pt x="9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4"/>
                      <a:pt x="0" y="9"/>
                      <a:pt x="1" y="14"/>
                    </a:cubicBezTo>
                    <a:cubicBezTo>
                      <a:pt x="23" y="4"/>
                      <a:pt x="46" y="8"/>
                      <a:pt x="69" y="6"/>
                    </a:cubicBezTo>
                    <a:cubicBezTo>
                      <a:pt x="83" y="4"/>
                      <a:pt x="97" y="4"/>
                      <a:pt x="111" y="4"/>
                    </a:cubicBezTo>
                    <a:cubicBezTo>
                      <a:pt x="125" y="4"/>
                      <a:pt x="139" y="4"/>
                      <a:pt x="154" y="4"/>
                    </a:cubicBezTo>
                    <a:cubicBezTo>
                      <a:pt x="134" y="4"/>
                      <a:pt x="114" y="1"/>
                      <a:pt x="94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0" name="Freeform 282">
                <a:extLst>
                  <a:ext uri="{FF2B5EF4-FFF2-40B4-BE49-F238E27FC236}">
                    <a16:creationId xmlns:a16="http://schemas.microsoft.com/office/drawing/2014/main" id="{A1A88EE1-6481-49CA-BBEC-9F3399513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1717"/>
                <a:ext cx="28" cy="3"/>
              </a:xfrm>
              <a:custGeom>
                <a:avLst/>
                <a:gdLst>
                  <a:gd name="T0" fmla="*/ 12 w 41"/>
                  <a:gd name="T1" fmla="*/ 0 h 5"/>
                  <a:gd name="T2" fmla="*/ 0 w 41"/>
                  <a:gd name="T3" fmla="*/ 0 h 5"/>
                  <a:gd name="T4" fmla="*/ 0 w 41"/>
                  <a:gd name="T5" fmla="*/ 0 h 5"/>
                  <a:gd name="T6" fmla="*/ 5 w 41"/>
                  <a:gd name="T7" fmla="*/ 1 h 5"/>
                  <a:gd name="T8" fmla="*/ 8 w 41"/>
                  <a:gd name="T9" fmla="*/ 1 h 5"/>
                  <a:gd name="T10" fmla="*/ 12 w 41"/>
                  <a:gd name="T11" fmla="*/ 1 h 5"/>
                  <a:gd name="T12" fmla="*/ 13 w 41"/>
                  <a:gd name="T13" fmla="*/ 1 h 5"/>
                  <a:gd name="T14" fmla="*/ 12 w 41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5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4"/>
                      <a:pt x="8" y="5"/>
                      <a:pt x="14" y="5"/>
                    </a:cubicBezTo>
                    <a:cubicBezTo>
                      <a:pt x="17" y="5"/>
                      <a:pt x="21" y="5"/>
                      <a:pt x="25" y="4"/>
                    </a:cubicBezTo>
                    <a:cubicBezTo>
                      <a:pt x="29" y="4"/>
                      <a:pt x="32" y="4"/>
                      <a:pt x="36" y="4"/>
                    </a:cubicBezTo>
                    <a:cubicBezTo>
                      <a:pt x="38" y="4"/>
                      <a:pt x="39" y="4"/>
                      <a:pt x="41" y="4"/>
                    </a:cubicBezTo>
                    <a:cubicBezTo>
                      <a:pt x="41" y="2"/>
                      <a:pt x="41" y="1"/>
                      <a:pt x="40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1" name="Freeform 283">
                <a:extLst>
                  <a:ext uri="{FF2B5EF4-FFF2-40B4-BE49-F238E27FC236}">
                    <a16:creationId xmlns:a16="http://schemas.microsoft.com/office/drawing/2014/main" id="{8C7E28F9-4785-4E4D-B032-852063B97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" y="1714"/>
                <a:ext cx="627" cy="58"/>
              </a:xfrm>
              <a:custGeom>
                <a:avLst/>
                <a:gdLst>
                  <a:gd name="T0" fmla="*/ 2 w 913"/>
                  <a:gd name="T1" fmla="*/ 28 h 84"/>
                  <a:gd name="T2" fmla="*/ 284 w 913"/>
                  <a:gd name="T3" fmla="*/ 28 h 84"/>
                  <a:gd name="T4" fmla="*/ 292 w 913"/>
                  <a:gd name="T5" fmla="*/ 24 h 84"/>
                  <a:gd name="T6" fmla="*/ 296 w 913"/>
                  <a:gd name="T7" fmla="*/ 14 h 84"/>
                  <a:gd name="T8" fmla="*/ 292 w 913"/>
                  <a:gd name="T9" fmla="*/ 4 h 84"/>
                  <a:gd name="T10" fmla="*/ 284 w 913"/>
                  <a:gd name="T11" fmla="*/ 0 h 84"/>
                  <a:gd name="T12" fmla="*/ 1 w 913"/>
                  <a:gd name="T13" fmla="*/ 0 h 84"/>
                  <a:gd name="T14" fmla="*/ 0 w 913"/>
                  <a:gd name="T15" fmla="*/ 1 h 84"/>
                  <a:gd name="T16" fmla="*/ 1 w 913"/>
                  <a:gd name="T17" fmla="*/ 1 h 84"/>
                  <a:gd name="T18" fmla="*/ 284 w 913"/>
                  <a:gd name="T19" fmla="*/ 1 h 84"/>
                  <a:gd name="T20" fmla="*/ 291 w 913"/>
                  <a:gd name="T21" fmla="*/ 5 h 84"/>
                  <a:gd name="T22" fmla="*/ 295 w 913"/>
                  <a:gd name="T23" fmla="*/ 14 h 84"/>
                  <a:gd name="T24" fmla="*/ 291 w 913"/>
                  <a:gd name="T25" fmla="*/ 23 h 84"/>
                  <a:gd name="T26" fmla="*/ 284 w 913"/>
                  <a:gd name="T27" fmla="*/ 26 h 84"/>
                  <a:gd name="T28" fmla="*/ 2 w 913"/>
                  <a:gd name="T29" fmla="*/ 26 h 84"/>
                  <a:gd name="T30" fmla="*/ 1 w 913"/>
                  <a:gd name="T31" fmla="*/ 27 h 84"/>
                  <a:gd name="T32" fmla="*/ 2 w 913"/>
                  <a:gd name="T33" fmla="*/ 28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3" h="84">
                    <a:moveTo>
                      <a:pt x="6" y="84"/>
                    </a:moveTo>
                    <a:cubicBezTo>
                      <a:pt x="875" y="84"/>
                      <a:pt x="875" y="84"/>
                      <a:pt x="875" y="84"/>
                    </a:cubicBezTo>
                    <a:cubicBezTo>
                      <a:pt x="885" y="84"/>
                      <a:pt x="895" y="80"/>
                      <a:pt x="902" y="72"/>
                    </a:cubicBezTo>
                    <a:cubicBezTo>
                      <a:pt x="909" y="64"/>
                      <a:pt x="913" y="54"/>
                      <a:pt x="913" y="42"/>
                    </a:cubicBezTo>
                    <a:cubicBezTo>
                      <a:pt x="913" y="31"/>
                      <a:pt x="909" y="20"/>
                      <a:pt x="902" y="13"/>
                    </a:cubicBezTo>
                    <a:cubicBezTo>
                      <a:pt x="895" y="5"/>
                      <a:pt x="885" y="0"/>
                      <a:pt x="87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875" y="4"/>
                      <a:pt x="875" y="4"/>
                      <a:pt x="875" y="4"/>
                    </a:cubicBezTo>
                    <a:cubicBezTo>
                      <a:pt x="884" y="4"/>
                      <a:pt x="893" y="8"/>
                      <a:pt x="899" y="15"/>
                    </a:cubicBezTo>
                    <a:cubicBezTo>
                      <a:pt x="905" y="22"/>
                      <a:pt x="909" y="32"/>
                      <a:pt x="909" y="42"/>
                    </a:cubicBezTo>
                    <a:cubicBezTo>
                      <a:pt x="909" y="53"/>
                      <a:pt x="905" y="62"/>
                      <a:pt x="899" y="69"/>
                    </a:cubicBezTo>
                    <a:cubicBezTo>
                      <a:pt x="893" y="76"/>
                      <a:pt x="884" y="80"/>
                      <a:pt x="875" y="80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5" y="80"/>
                      <a:pt x="4" y="81"/>
                      <a:pt x="4" y="82"/>
                    </a:cubicBezTo>
                    <a:cubicBezTo>
                      <a:pt x="4" y="83"/>
                      <a:pt x="5" y="84"/>
                      <a:pt x="6" y="8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2" name="Freeform 284">
                <a:extLst>
                  <a:ext uri="{FF2B5EF4-FFF2-40B4-BE49-F238E27FC236}">
                    <a16:creationId xmlns:a16="http://schemas.microsoft.com/office/drawing/2014/main" id="{41856008-511B-4218-938C-6E7266CC5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3077"/>
                <a:ext cx="1" cy="13"/>
              </a:xfrm>
              <a:custGeom>
                <a:avLst/>
                <a:gdLst>
                  <a:gd name="T0" fmla="*/ 1 w 2"/>
                  <a:gd name="T1" fmla="*/ 0 h 20"/>
                  <a:gd name="T2" fmla="*/ 0 w 2"/>
                  <a:gd name="T3" fmla="*/ 5 h 20"/>
                  <a:gd name="T4" fmla="*/ 1 w 2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0">
                    <a:moveTo>
                      <a:pt x="2" y="0"/>
                    </a:moveTo>
                    <a:cubicBezTo>
                      <a:pt x="1" y="6"/>
                      <a:pt x="0" y="13"/>
                      <a:pt x="0" y="20"/>
                    </a:cubicBezTo>
                    <a:cubicBezTo>
                      <a:pt x="0" y="13"/>
                      <a:pt x="1" y="6"/>
                      <a:pt x="2" y="0"/>
                    </a:cubicBezTo>
                  </a:path>
                </a:pathLst>
              </a:custGeom>
              <a:solidFill>
                <a:srgbClr val="E8E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3" name="Freeform 285">
                <a:extLst>
                  <a:ext uri="{FF2B5EF4-FFF2-40B4-BE49-F238E27FC236}">
                    <a16:creationId xmlns:a16="http://schemas.microsoft.com/office/drawing/2014/main" id="{660DB912-AD37-4A42-8D0D-7201F17B6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3070"/>
                <a:ext cx="9" cy="53"/>
              </a:xfrm>
              <a:custGeom>
                <a:avLst/>
                <a:gdLst>
                  <a:gd name="T0" fmla="*/ 2 w 13"/>
                  <a:gd name="T1" fmla="*/ 0 h 77"/>
                  <a:gd name="T2" fmla="*/ 0 w 13"/>
                  <a:gd name="T3" fmla="*/ 13 h 77"/>
                  <a:gd name="T4" fmla="*/ 1 w 13"/>
                  <a:gd name="T5" fmla="*/ 25 h 77"/>
                  <a:gd name="T6" fmla="*/ 4 w 13"/>
                  <a:gd name="T7" fmla="*/ 25 h 77"/>
                  <a:gd name="T8" fmla="*/ 3 w 13"/>
                  <a:gd name="T9" fmla="*/ 12 h 77"/>
                  <a:gd name="T10" fmla="*/ 3 w 13"/>
                  <a:gd name="T11" fmla="*/ 12 h 77"/>
                  <a:gd name="T12" fmla="*/ 3 w 13"/>
                  <a:gd name="T13" fmla="*/ 12 h 77"/>
                  <a:gd name="T14" fmla="*/ 4 w 13"/>
                  <a:gd name="T15" fmla="*/ 0 h 77"/>
                  <a:gd name="T16" fmla="*/ 2 w 13"/>
                  <a:gd name="T17" fmla="*/ 0 h 77"/>
                  <a:gd name="T18" fmla="*/ 2 w 13"/>
                  <a:gd name="T19" fmla="*/ 0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77">
                    <a:moveTo>
                      <a:pt x="6" y="0"/>
                    </a:moveTo>
                    <a:cubicBezTo>
                      <a:pt x="3" y="11"/>
                      <a:pt x="0" y="24"/>
                      <a:pt x="0" y="41"/>
                    </a:cubicBezTo>
                    <a:cubicBezTo>
                      <a:pt x="0" y="55"/>
                      <a:pt x="2" y="67"/>
                      <a:pt x="5" y="77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1" y="66"/>
                      <a:pt x="9" y="53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22"/>
                      <a:pt x="10" y="10"/>
                      <a:pt x="1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4" name="Freeform 286">
                <a:extLst>
                  <a:ext uri="{FF2B5EF4-FFF2-40B4-BE49-F238E27FC236}">
                    <a16:creationId xmlns:a16="http://schemas.microsoft.com/office/drawing/2014/main" id="{5E2B56A7-E9E2-4AE2-97FD-BE780E213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3070"/>
                <a:ext cx="5" cy="53"/>
              </a:xfrm>
              <a:custGeom>
                <a:avLst/>
                <a:gdLst>
                  <a:gd name="T0" fmla="*/ 2 w 8"/>
                  <a:gd name="T1" fmla="*/ 0 h 77"/>
                  <a:gd name="T2" fmla="*/ 1 w 8"/>
                  <a:gd name="T3" fmla="*/ 3 h 77"/>
                  <a:gd name="T4" fmla="*/ 1 w 8"/>
                  <a:gd name="T5" fmla="*/ 10 h 77"/>
                  <a:gd name="T6" fmla="*/ 2 w 8"/>
                  <a:gd name="T7" fmla="*/ 25 h 77"/>
                  <a:gd name="T8" fmla="*/ 2 w 8"/>
                  <a:gd name="T9" fmla="*/ 25 h 77"/>
                  <a:gd name="T10" fmla="*/ 2 w 8"/>
                  <a:gd name="T11" fmla="*/ 25 h 77"/>
                  <a:gd name="T12" fmla="*/ 1 w 8"/>
                  <a:gd name="T13" fmla="*/ 13 h 77"/>
                  <a:gd name="T14" fmla="*/ 2 w 8"/>
                  <a:gd name="T15" fmla="*/ 0 h 77"/>
                  <a:gd name="T16" fmla="*/ 2 w 8"/>
                  <a:gd name="T17" fmla="*/ 0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77">
                    <a:moveTo>
                      <a:pt x="7" y="0"/>
                    </a:moveTo>
                    <a:cubicBezTo>
                      <a:pt x="5" y="3"/>
                      <a:pt x="4" y="6"/>
                      <a:pt x="3" y="9"/>
                    </a:cubicBezTo>
                    <a:cubicBezTo>
                      <a:pt x="2" y="15"/>
                      <a:pt x="1" y="22"/>
                      <a:pt x="1" y="29"/>
                    </a:cubicBezTo>
                    <a:cubicBezTo>
                      <a:pt x="0" y="47"/>
                      <a:pt x="2" y="67"/>
                      <a:pt x="6" y="77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4" y="67"/>
                      <a:pt x="2" y="55"/>
                      <a:pt x="2" y="41"/>
                    </a:cubicBezTo>
                    <a:cubicBezTo>
                      <a:pt x="2" y="24"/>
                      <a:pt x="5" y="11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5" name="Freeform 287">
                <a:extLst>
                  <a:ext uri="{FF2B5EF4-FFF2-40B4-BE49-F238E27FC236}">
                    <a16:creationId xmlns:a16="http://schemas.microsoft.com/office/drawing/2014/main" id="{D3338515-0C93-4495-B1D7-0575A867FC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1" y="3070"/>
                <a:ext cx="520" cy="53"/>
              </a:xfrm>
              <a:custGeom>
                <a:avLst/>
                <a:gdLst>
                  <a:gd name="T0" fmla="*/ 60 w 757"/>
                  <a:gd name="T1" fmla="*/ 4 h 77"/>
                  <a:gd name="T2" fmla="*/ 61 w 757"/>
                  <a:gd name="T3" fmla="*/ 3 h 77"/>
                  <a:gd name="T4" fmla="*/ 65 w 757"/>
                  <a:gd name="T5" fmla="*/ 3 h 77"/>
                  <a:gd name="T6" fmla="*/ 73 w 757"/>
                  <a:gd name="T7" fmla="*/ 5 h 77"/>
                  <a:gd name="T8" fmla="*/ 64 w 757"/>
                  <a:gd name="T9" fmla="*/ 6 h 77"/>
                  <a:gd name="T10" fmla="*/ 59 w 757"/>
                  <a:gd name="T11" fmla="*/ 4 h 77"/>
                  <a:gd name="T12" fmla="*/ 60 w 757"/>
                  <a:gd name="T13" fmla="*/ 4 h 77"/>
                  <a:gd name="T14" fmla="*/ 172 w 757"/>
                  <a:gd name="T15" fmla="*/ 0 h 77"/>
                  <a:gd name="T16" fmla="*/ 5 w 757"/>
                  <a:gd name="T17" fmla="*/ 0 h 77"/>
                  <a:gd name="T18" fmla="*/ 6 w 757"/>
                  <a:gd name="T19" fmla="*/ 1 h 77"/>
                  <a:gd name="T20" fmla="*/ 19 w 757"/>
                  <a:gd name="T21" fmla="*/ 3 h 77"/>
                  <a:gd name="T22" fmla="*/ 21 w 757"/>
                  <a:gd name="T23" fmla="*/ 3 h 77"/>
                  <a:gd name="T24" fmla="*/ 22 w 757"/>
                  <a:gd name="T25" fmla="*/ 3 h 77"/>
                  <a:gd name="T26" fmla="*/ 25 w 757"/>
                  <a:gd name="T27" fmla="*/ 3 h 77"/>
                  <a:gd name="T28" fmla="*/ 38 w 757"/>
                  <a:gd name="T29" fmla="*/ 4 h 77"/>
                  <a:gd name="T30" fmla="*/ 41 w 757"/>
                  <a:gd name="T31" fmla="*/ 4 h 77"/>
                  <a:gd name="T32" fmla="*/ 45 w 757"/>
                  <a:gd name="T33" fmla="*/ 4 h 77"/>
                  <a:gd name="T34" fmla="*/ 48 w 757"/>
                  <a:gd name="T35" fmla="*/ 4 h 77"/>
                  <a:gd name="T36" fmla="*/ 54 w 757"/>
                  <a:gd name="T37" fmla="*/ 5 h 77"/>
                  <a:gd name="T38" fmla="*/ 50 w 757"/>
                  <a:gd name="T39" fmla="*/ 5 h 77"/>
                  <a:gd name="T40" fmla="*/ 43 w 757"/>
                  <a:gd name="T41" fmla="*/ 5 h 77"/>
                  <a:gd name="T42" fmla="*/ 41 w 757"/>
                  <a:gd name="T43" fmla="*/ 5 h 77"/>
                  <a:gd name="T44" fmla="*/ 28 w 757"/>
                  <a:gd name="T45" fmla="*/ 6 h 77"/>
                  <a:gd name="T46" fmla="*/ 25 w 757"/>
                  <a:gd name="T47" fmla="*/ 6 h 77"/>
                  <a:gd name="T48" fmla="*/ 21 w 757"/>
                  <a:gd name="T49" fmla="*/ 6 h 77"/>
                  <a:gd name="T50" fmla="*/ 16 w 757"/>
                  <a:gd name="T51" fmla="*/ 6 h 77"/>
                  <a:gd name="T52" fmla="*/ 3 w 757"/>
                  <a:gd name="T53" fmla="*/ 9 h 77"/>
                  <a:gd name="T54" fmla="*/ 5 w 757"/>
                  <a:gd name="T55" fmla="*/ 0 h 77"/>
                  <a:gd name="T56" fmla="*/ 1 w 757"/>
                  <a:gd name="T57" fmla="*/ 0 h 77"/>
                  <a:gd name="T58" fmla="*/ 0 w 757"/>
                  <a:gd name="T59" fmla="*/ 12 h 77"/>
                  <a:gd name="T60" fmla="*/ 1 w 757"/>
                  <a:gd name="T61" fmla="*/ 25 h 77"/>
                  <a:gd name="T62" fmla="*/ 245 w 757"/>
                  <a:gd name="T63" fmla="*/ 25 h 77"/>
                  <a:gd name="T64" fmla="*/ 172 w 757"/>
                  <a:gd name="T65" fmla="*/ 0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57" h="77">
                    <a:moveTo>
                      <a:pt x="186" y="13"/>
                    </a:moveTo>
                    <a:cubicBezTo>
                      <a:pt x="187" y="12"/>
                      <a:pt x="188" y="12"/>
                      <a:pt x="188" y="10"/>
                    </a:cubicBezTo>
                    <a:cubicBezTo>
                      <a:pt x="191" y="9"/>
                      <a:pt x="196" y="9"/>
                      <a:pt x="202" y="9"/>
                    </a:cubicBezTo>
                    <a:cubicBezTo>
                      <a:pt x="211" y="9"/>
                      <a:pt x="221" y="10"/>
                      <a:pt x="225" y="14"/>
                    </a:cubicBezTo>
                    <a:cubicBezTo>
                      <a:pt x="218" y="15"/>
                      <a:pt x="207" y="17"/>
                      <a:pt x="198" y="17"/>
                    </a:cubicBezTo>
                    <a:cubicBezTo>
                      <a:pt x="191" y="17"/>
                      <a:pt x="185" y="16"/>
                      <a:pt x="182" y="12"/>
                    </a:cubicBezTo>
                    <a:cubicBezTo>
                      <a:pt x="186" y="13"/>
                      <a:pt x="186" y="13"/>
                      <a:pt x="186" y="13"/>
                    </a:cubicBezTo>
                    <a:moveTo>
                      <a:pt x="533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30" y="7"/>
                      <a:pt x="45" y="8"/>
                      <a:pt x="59" y="8"/>
                    </a:cubicBezTo>
                    <a:cubicBezTo>
                      <a:pt x="61" y="8"/>
                      <a:pt x="62" y="8"/>
                      <a:pt x="63" y="8"/>
                    </a:cubicBezTo>
                    <a:cubicBezTo>
                      <a:pt x="65" y="8"/>
                      <a:pt x="66" y="8"/>
                      <a:pt x="68" y="8"/>
                    </a:cubicBezTo>
                    <a:cubicBezTo>
                      <a:pt x="72" y="8"/>
                      <a:pt x="76" y="8"/>
                      <a:pt x="79" y="8"/>
                    </a:cubicBezTo>
                    <a:cubicBezTo>
                      <a:pt x="92" y="9"/>
                      <a:pt x="105" y="12"/>
                      <a:pt x="118" y="13"/>
                    </a:cubicBezTo>
                    <a:cubicBezTo>
                      <a:pt x="120" y="13"/>
                      <a:pt x="123" y="13"/>
                      <a:pt x="126" y="13"/>
                    </a:cubicBezTo>
                    <a:cubicBezTo>
                      <a:pt x="129" y="13"/>
                      <a:pt x="133" y="13"/>
                      <a:pt x="137" y="13"/>
                    </a:cubicBezTo>
                    <a:cubicBezTo>
                      <a:pt x="141" y="13"/>
                      <a:pt x="144" y="13"/>
                      <a:pt x="148" y="13"/>
                    </a:cubicBezTo>
                    <a:cubicBezTo>
                      <a:pt x="153" y="13"/>
                      <a:pt x="159" y="13"/>
                      <a:pt x="164" y="14"/>
                    </a:cubicBezTo>
                    <a:cubicBezTo>
                      <a:pt x="161" y="15"/>
                      <a:pt x="158" y="15"/>
                      <a:pt x="155" y="15"/>
                    </a:cubicBezTo>
                    <a:cubicBezTo>
                      <a:pt x="147" y="15"/>
                      <a:pt x="139" y="14"/>
                      <a:pt x="131" y="14"/>
                    </a:cubicBezTo>
                    <a:cubicBezTo>
                      <a:pt x="130" y="14"/>
                      <a:pt x="129" y="14"/>
                      <a:pt x="128" y="14"/>
                    </a:cubicBezTo>
                    <a:cubicBezTo>
                      <a:pt x="114" y="14"/>
                      <a:pt x="101" y="18"/>
                      <a:pt x="86" y="19"/>
                    </a:cubicBezTo>
                    <a:cubicBezTo>
                      <a:pt x="83" y="19"/>
                      <a:pt x="80" y="19"/>
                      <a:pt x="76" y="19"/>
                    </a:cubicBezTo>
                    <a:cubicBezTo>
                      <a:pt x="72" y="19"/>
                      <a:pt x="68" y="19"/>
                      <a:pt x="63" y="19"/>
                    </a:cubicBezTo>
                    <a:cubicBezTo>
                      <a:pt x="59" y="19"/>
                      <a:pt x="55" y="18"/>
                      <a:pt x="51" y="18"/>
                    </a:cubicBezTo>
                    <a:cubicBezTo>
                      <a:pt x="36" y="18"/>
                      <a:pt x="22" y="20"/>
                      <a:pt x="10" y="28"/>
                    </a:cubicBezTo>
                    <a:cubicBezTo>
                      <a:pt x="9" y="17"/>
                      <a:pt x="13" y="9"/>
                      <a:pt x="1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10"/>
                      <a:pt x="0" y="22"/>
                      <a:pt x="0" y="36"/>
                    </a:cubicBezTo>
                    <a:cubicBezTo>
                      <a:pt x="0" y="52"/>
                      <a:pt x="2" y="65"/>
                      <a:pt x="4" y="77"/>
                    </a:cubicBezTo>
                    <a:cubicBezTo>
                      <a:pt x="757" y="77"/>
                      <a:pt x="757" y="77"/>
                      <a:pt x="757" y="77"/>
                    </a:cubicBezTo>
                    <a:cubicBezTo>
                      <a:pt x="533" y="0"/>
                      <a:pt x="533" y="0"/>
                      <a:pt x="533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6" name="Freeform 288">
                <a:extLst>
                  <a:ext uri="{FF2B5EF4-FFF2-40B4-BE49-F238E27FC236}">
                    <a16:creationId xmlns:a16="http://schemas.microsoft.com/office/drawing/2014/main" id="{2575140A-E850-4B45-A701-FE40FBA99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" y="3070"/>
                <a:ext cx="106" cy="20"/>
              </a:xfrm>
              <a:custGeom>
                <a:avLst/>
                <a:gdLst>
                  <a:gd name="T0" fmla="*/ 2 w 155"/>
                  <a:gd name="T1" fmla="*/ 0 h 28"/>
                  <a:gd name="T2" fmla="*/ 2 w 155"/>
                  <a:gd name="T3" fmla="*/ 0 h 28"/>
                  <a:gd name="T4" fmla="*/ 1 w 155"/>
                  <a:gd name="T5" fmla="*/ 10 h 28"/>
                  <a:gd name="T6" fmla="*/ 14 w 155"/>
                  <a:gd name="T7" fmla="*/ 6 h 28"/>
                  <a:gd name="T8" fmla="*/ 17 w 155"/>
                  <a:gd name="T9" fmla="*/ 7 h 28"/>
                  <a:gd name="T10" fmla="*/ 21 w 155"/>
                  <a:gd name="T11" fmla="*/ 7 h 28"/>
                  <a:gd name="T12" fmla="*/ 25 w 155"/>
                  <a:gd name="T13" fmla="*/ 7 h 28"/>
                  <a:gd name="T14" fmla="*/ 38 w 155"/>
                  <a:gd name="T15" fmla="*/ 5 h 28"/>
                  <a:gd name="T16" fmla="*/ 39 w 155"/>
                  <a:gd name="T17" fmla="*/ 5 h 28"/>
                  <a:gd name="T18" fmla="*/ 47 w 155"/>
                  <a:gd name="T19" fmla="*/ 6 h 28"/>
                  <a:gd name="T20" fmla="*/ 49 w 155"/>
                  <a:gd name="T21" fmla="*/ 5 h 28"/>
                  <a:gd name="T22" fmla="*/ 44 w 155"/>
                  <a:gd name="T23" fmla="*/ 4 h 28"/>
                  <a:gd name="T24" fmla="*/ 41 w 155"/>
                  <a:gd name="T25" fmla="*/ 4 h 28"/>
                  <a:gd name="T26" fmla="*/ 38 w 155"/>
                  <a:gd name="T27" fmla="*/ 4 h 28"/>
                  <a:gd name="T28" fmla="*/ 35 w 155"/>
                  <a:gd name="T29" fmla="*/ 4 h 28"/>
                  <a:gd name="T30" fmla="*/ 23 w 155"/>
                  <a:gd name="T31" fmla="*/ 3 h 28"/>
                  <a:gd name="T32" fmla="*/ 18 w 155"/>
                  <a:gd name="T33" fmla="*/ 3 h 28"/>
                  <a:gd name="T34" fmla="*/ 17 w 155"/>
                  <a:gd name="T35" fmla="*/ 3 h 28"/>
                  <a:gd name="T36" fmla="*/ 16 w 155"/>
                  <a:gd name="T37" fmla="*/ 3 h 28"/>
                  <a:gd name="T38" fmla="*/ 3 w 155"/>
                  <a:gd name="T39" fmla="*/ 1 h 28"/>
                  <a:gd name="T40" fmla="*/ 2 w 155"/>
                  <a:gd name="T41" fmla="*/ 0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5" h="28">
                    <a:moveTo>
                      <a:pt x="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9"/>
                      <a:pt x="0" y="17"/>
                      <a:pt x="1" y="28"/>
                    </a:cubicBezTo>
                    <a:cubicBezTo>
                      <a:pt x="13" y="20"/>
                      <a:pt x="27" y="18"/>
                      <a:pt x="42" y="18"/>
                    </a:cubicBezTo>
                    <a:cubicBezTo>
                      <a:pt x="46" y="18"/>
                      <a:pt x="50" y="19"/>
                      <a:pt x="54" y="19"/>
                    </a:cubicBezTo>
                    <a:cubicBezTo>
                      <a:pt x="59" y="19"/>
                      <a:pt x="63" y="19"/>
                      <a:pt x="67" y="19"/>
                    </a:cubicBezTo>
                    <a:cubicBezTo>
                      <a:pt x="71" y="19"/>
                      <a:pt x="74" y="19"/>
                      <a:pt x="77" y="19"/>
                    </a:cubicBezTo>
                    <a:cubicBezTo>
                      <a:pt x="92" y="18"/>
                      <a:pt x="105" y="14"/>
                      <a:pt x="119" y="14"/>
                    </a:cubicBezTo>
                    <a:cubicBezTo>
                      <a:pt x="120" y="14"/>
                      <a:pt x="121" y="14"/>
                      <a:pt x="122" y="14"/>
                    </a:cubicBezTo>
                    <a:cubicBezTo>
                      <a:pt x="130" y="14"/>
                      <a:pt x="138" y="15"/>
                      <a:pt x="146" y="15"/>
                    </a:cubicBezTo>
                    <a:cubicBezTo>
                      <a:pt x="149" y="15"/>
                      <a:pt x="152" y="15"/>
                      <a:pt x="155" y="14"/>
                    </a:cubicBezTo>
                    <a:cubicBezTo>
                      <a:pt x="150" y="13"/>
                      <a:pt x="144" y="13"/>
                      <a:pt x="139" y="13"/>
                    </a:cubicBezTo>
                    <a:cubicBezTo>
                      <a:pt x="135" y="13"/>
                      <a:pt x="132" y="13"/>
                      <a:pt x="128" y="13"/>
                    </a:cubicBezTo>
                    <a:cubicBezTo>
                      <a:pt x="124" y="13"/>
                      <a:pt x="120" y="13"/>
                      <a:pt x="117" y="13"/>
                    </a:cubicBezTo>
                    <a:cubicBezTo>
                      <a:pt x="114" y="13"/>
                      <a:pt x="111" y="13"/>
                      <a:pt x="109" y="13"/>
                    </a:cubicBezTo>
                    <a:cubicBezTo>
                      <a:pt x="96" y="12"/>
                      <a:pt x="83" y="9"/>
                      <a:pt x="70" y="8"/>
                    </a:cubicBezTo>
                    <a:cubicBezTo>
                      <a:pt x="67" y="8"/>
                      <a:pt x="63" y="8"/>
                      <a:pt x="59" y="8"/>
                    </a:cubicBezTo>
                    <a:cubicBezTo>
                      <a:pt x="57" y="8"/>
                      <a:pt x="56" y="8"/>
                      <a:pt x="54" y="8"/>
                    </a:cubicBezTo>
                    <a:cubicBezTo>
                      <a:pt x="53" y="8"/>
                      <a:pt x="52" y="8"/>
                      <a:pt x="50" y="8"/>
                    </a:cubicBezTo>
                    <a:cubicBezTo>
                      <a:pt x="36" y="8"/>
                      <a:pt x="21" y="7"/>
                      <a:pt x="10" y="3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7" name="Freeform 289">
                <a:extLst>
                  <a:ext uri="{FF2B5EF4-FFF2-40B4-BE49-F238E27FC236}">
                    <a16:creationId xmlns:a16="http://schemas.microsoft.com/office/drawing/2014/main" id="{29F34567-FFC4-4534-8212-D7999F085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" y="3077"/>
                <a:ext cx="29" cy="5"/>
              </a:xfrm>
              <a:custGeom>
                <a:avLst/>
                <a:gdLst>
                  <a:gd name="T0" fmla="*/ 6 w 43"/>
                  <a:gd name="T1" fmla="*/ 0 h 8"/>
                  <a:gd name="T2" fmla="*/ 2 w 43"/>
                  <a:gd name="T3" fmla="*/ 1 h 8"/>
                  <a:gd name="T4" fmla="*/ 1 w 43"/>
                  <a:gd name="T5" fmla="*/ 1 h 8"/>
                  <a:gd name="T6" fmla="*/ 0 w 43"/>
                  <a:gd name="T7" fmla="*/ 1 h 8"/>
                  <a:gd name="T8" fmla="*/ 5 w 43"/>
                  <a:gd name="T9" fmla="*/ 2 h 8"/>
                  <a:gd name="T10" fmla="*/ 13 w 43"/>
                  <a:gd name="T11" fmla="*/ 1 h 8"/>
                  <a:gd name="T12" fmla="*/ 6 w 4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8">
                    <a:moveTo>
                      <a:pt x="20" y="0"/>
                    </a:moveTo>
                    <a:cubicBezTo>
                      <a:pt x="14" y="0"/>
                      <a:pt x="9" y="0"/>
                      <a:pt x="6" y="1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7"/>
                      <a:pt x="9" y="8"/>
                      <a:pt x="16" y="8"/>
                    </a:cubicBezTo>
                    <a:cubicBezTo>
                      <a:pt x="25" y="8"/>
                      <a:pt x="36" y="6"/>
                      <a:pt x="43" y="5"/>
                    </a:cubicBezTo>
                    <a:cubicBezTo>
                      <a:pt x="39" y="1"/>
                      <a:pt x="29" y="0"/>
                      <a:pt x="20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8" name="Freeform 290">
                <a:extLst>
                  <a:ext uri="{FF2B5EF4-FFF2-40B4-BE49-F238E27FC236}">
                    <a16:creationId xmlns:a16="http://schemas.microsoft.com/office/drawing/2014/main" id="{414774B5-84AD-4010-B63D-419EC1C0C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1" y="3070"/>
                <a:ext cx="182" cy="53"/>
              </a:xfrm>
              <a:custGeom>
                <a:avLst/>
                <a:gdLst>
                  <a:gd name="T0" fmla="*/ 75 w 265"/>
                  <a:gd name="T1" fmla="*/ 0 h 77"/>
                  <a:gd name="T2" fmla="*/ 0 w 265"/>
                  <a:gd name="T3" fmla="*/ 0 h 77"/>
                  <a:gd name="T4" fmla="*/ 71 w 265"/>
                  <a:gd name="T5" fmla="*/ 25 h 77"/>
                  <a:gd name="T6" fmla="*/ 73 w 265"/>
                  <a:gd name="T7" fmla="*/ 25 h 77"/>
                  <a:gd name="T8" fmla="*/ 75 w 265"/>
                  <a:gd name="T9" fmla="*/ 25 h 77"/>
                  <a:gd name="T10" fmla="*/ 82 w 265"/>
                  <a:gd name="T11" fmla="*/ 21 h 77"/>
                  <a:gd name="T12" fmla="*/ 86 w 265"/>
                  <a:gd name="T13" fmla="*/ 13 h 77"/>
                  <a:gd name="T14" fmla="*/ 82 w 265"/>
                  <a:gd name="T15" fmla="*/ 4 h 77"/>
                  <a:gd name="T16" fmla="*/ 75 w 265"/>
                  <a:gd name="T17" fmla="*/ 0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5" h="77">
                    <a:moveTo>
                      <a:pt x="2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21" y="76"/>
                      <a:pt x="221" y="76"/>
                      <a:pt x="221" y="76"/>
                    </a:cubicBezTo>
                    <a:cubicBezTo>
                      <a:pt x="222" y="76"/>
                      <a:pt x="224" y="76"/>
                      <a:pt x="225" y="77"/>
                    </a:cubicBezTo>
                    <a:cubicBezTo>
                      <a:pt x="230" y="77"/>
                      <a:pt x="230" y="77"/>
                      <a:pt x="230" y="77"/>
                    </a:cubicBezTo>
                    <a:cubicBezTo>
                      <a:pt x="240" y="77"/>
                      <a:pt x="248" y="73"/>
                      <a:pt x="254" y="66"/>
                    </a:cubicBezTo>
                    <a:cubicBezTo>
                      <a:pt x="261" y="59"/>
                      <a:pt x="265" y="49"/>
                      <a:pt x="265" y="39"/>
                    </a:cubicBezTo>
                    <a:cubicBezTo>
                      <a:pt x="265" y="28"/>
                      <a:pt x="261" y="18"/>
                      <a:pt x="254" y="11"/>
                    </a:cubicBezTo>
                    <a:cubicBezTo>
                      <a:pt x="248" y="5"/>
                      <a:pt x="240" y="0"/>
                      <a:pt x="230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9" name="Freeform 291">
                <a:extLst>
                  <a:ext uri="{FF2B5EF4-FFF2-40B4-BE49-F238E27FC236}">
                    <a16:creationId xmlns:a16="http://schemas.microsoft.com/office/drawing/2014/main" id="{EF346996-DB21-42C9-BDC4-493A71A09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7" y="3070"/>
                <a:ext cx="158" cy="53"/>
              </a:xfrm>
              <a:custGeom>
                <a:avLst/>
                <a:gdLst>
                  <a:gd name="T0" fmla="*/ 2 w 231"/>
                  <a:gd name="T1" fmla="*/ 0 h 77"/>
                  <a:gd name="T2" fmla="*/ 0 w 231"/>
                  <a:gd name="T3" fmla="*/ 0 h 77"/>
                  <a:gd name="T4" fmla="*/ 72 w 231"/>
                  <a:gd name="T5" fmla="*/ 25 h 77"/>
                  <a:gd name="T6" fmla="*/ 74 w 231"/>
                  <a:gd name="T7" fmla="*/ 25 h 77"/>
                  <a:gd name="T8" fmla="*/ 73 w 231"/>
                  <a:gd name="T9" fmla="*/ 25 h 77"/>
                  <a:gd name="T10" fmla="*/ 2 w 231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1" h="77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24" y="77"/>
                      <a:pt x="224" y="77"/>
                      <a:pt x="224" y="77"/>
                    </a:cubicBezTo>
                    <a:cubicBezTo>
                      <a:pt x="231" y="77"/>
                      <a:pt x="231" y="77"/>
                      <a:pt x="231" y="77"/>
                    </a:cubicBezTo>
                    <a:cubicBezTo>
                      <a:pt x="230" y="76"/>
                      <a:pt x="228" y="76"/>
                      <a:pt x="227" y="76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0" name="Freeform 292">
                <a:extLst>
                  <a:ext uri="{FF2B5EF4-FFF2-40B4-BE49-F238E27FC236}">
                    <a16:creationId xmlns:a16="http://schemas.microsoft.com/office/drawing/2014/main" id="{3A36DD26-978B-4CB2-BF7D-4DAA2283ED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13" y="3070"/>
                <a:ext cx="38" cy="53"/>
              </a:xfrm>
              <a:custGeom>
                <a:avLst/>
                <a:gdLst>
                  <a:gd name="T0" fmla="*/ 6 w 54"/>
                  <a:gd name="T1" fmla="*/ 0 h 77"/>
                  <a:gd name="T2" fmla="*/ 1 w 54"/>
                  <a:gd name="T3" fmla="*/ 0 h 77"/>
                  <a:gd name="T4" fmla="*/ 0 w 54"/>
                  <a:gd name="T5" fmla="*/ 12 h 77"/>
                  <a:gd name="T6" fmla="*/ 1 w 54"/>
                  <a:gd name="T7" fmla="*/ 25 h 77"/>
                  <a:gd name="T8" fmla="*/ 6 w 54"/>
                  <a:gd name="T9" fmla="*/ 25 h 77"/>
                  <a:gd name="T10" fmla="*/ 6 w 54"/>
                  <a:gd name="T11" fmla="*/ 12 h 77"/>
                  <a:gd name="T12" fmla="*/ 6 w 54"/>
                  <a:gd name="T13" fmla="*/ 12 h 77"/>
                  <a:gd name="T14" fmla="*/ 6 w 54"/>
                  <a:gd name="T15" fmla="*/ 12 h 77"/>
                  <a:gd name="T16" fmla="*/ 6 w 54"/>
                  <a:gd name="T17" fmla="*/ 0 h 77"/>
                  <a:gd name="T18" fmla="*/ 18 w 54"/>
                  <a:gd name="T19" fmla="*/ 0 h 77"/>
                  <a:gd name="T20" fmla="*/ 13 w 54"/>
                  <a:gd name="T21" fmla="*/ 0 h 77"/>
                  <a:gd name="T22" fmla="*/ 13 w 54"/>
                  <a:gd name="T23" fmla="*/ 12 h 77"/>
                  <a:gd name="T24" fmla="*/ 13 w 54"/>
                  <a:gd name="T25" fmla="*/ 25 h 77"/>
                  <a:gd name="T26" fmla="*/ 19 w 54"/>
                  <a:gd name="T27" fmla="*/ 25 h 77"/>
                  <a:gd name="T28" fmla="*/ 18 w 54"/>
                  <a:gd name="T29" fmla="*/ 12 h 77"/>
                  <a:gd name="T30" fmla="*/ 18 w 54"/>
                  <a:gd name="T31" fmla="*/ 12 h 77"/>
                  <a:gd name="T32" fmla="*/ 18 w 54"/>
                  <a:gd name="T33" fmla="*/ 12 h 77"/>
                  <a:gd name="T34" fmla="*/ 18 w 54"/>
                  <a:gd name="T35" fmla="*/ 0 h 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4" h="77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0"/>
                      <a:pt x="0" y="22"/>
                      <a:pt x="0" y="36"/>
                    </a:cubicBezTo>
                    <a:cubicBezTo>
                      <a:pt x="0" y="52"/>
                      <a:pt x="2" y="65"/>
                      <a:pt x="4" y="77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7" y="66"/>
                      <a:pt x="16" y="53"/>
                      <a:pt x="16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22"/>
                      <a:pt x="17" y="10"/>
                      <a:pt x="19" y="0"/>
                    </a:cubicBezTo>
                    <a:moveTo>
                      <a:pt x="5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6" y="10"/>
                      <a:pt x="35" y="22"/>
                      <a:pt x="35" y="36"/>
                    </a:cubicBezTo>
                    <a:cubicBezTo>
                      <a:pt x="35" y="52"/>
                      <a:pt x="36" y="65"/>
                      <a:pt x="38" y="77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2" y="66"/>
                      <a:pt x="50" y="53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22"/>
                      <a:pt x="51" y="10"/>
                      <a:pt x="53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1" name="Freeform 293">
                <a:extLst>
                  <a:ext uri="{FF2B5EF4-FFF2-40B4-BE49-F238E27FC236}">
                    <a16:creationId xmlns:a16="http://schemas.microsoft.com/office/drawing/2014/main" id="{10BF664E-BAB6-43C0-BB81-C1A4D5028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3068"/>
                <a:ext cx="620" cy="58"/>
              </a:xfrm>
              <a:custGeom>
                <a:avLst/>
                <a:gdLst>
                  <a:gd name="T0" fmla="*/ 1 w 903"/>
                  <a:gd name="T1" fmla="*/ 27 h 85"/>
                  <a:gd name="T2" fmla="*/ 279 w 903"/>
                  <a:gd name="T3" fmla="*/ 27 h 85"/>
                  <a:gd name="T4" fmla="*/ 288 w 903"/>
                  <a:gd name="T5" fmla="*/ 23 h 85"/>
                  <a:gd name="T6" fmla="*/ 292 w 903"/>
                  <a:gd name="T7" fmla="*/ 14 h 85"/>
                  <a:gd name="T8" fmla="*/ 288 w 903"/>
                  <a:gd name="T9" fmla="*/ 4 h 85"/>
                  <a:gd name="T10" fmla="*/ 279 w 903"/>
                  <a:gd name="T11" fmla="*/ 0 h 85"/>
                  <a:gd name="T12" fmla="*/ 1 w 903"/>
                  <a:gd name="T13" fmla="*/ 0 h 85"/>
                  <a:gd name="T14" fmla="*/ 1 w 903"/>
                  <a:gd name="T15" fmla="*/ 1 h 85"/>
                  <a:gd name="T16" fmla="*/ 1 w 903"/>
                  <a:gd name="T17" fmla="*/ 1 h 85"/>
                  <a:gd name="T18" fmla="*/ 279 w 903"/>
                  <a:gd name="T19" fmla="*/ 1 h 85"/>
                  <a:gd name="T20" fmla="*/ 288 w 903"/>
                  <a:gd name="T21" fmla="*/ 5 h 85"/>
                  <a:gd name="T22" fmla="*/ 291 w 903"/>
                  <a:gd name="T23" fmla="*/ 14 h 85"/>
                  <a:gd name="T24" fmla="*/ 288 w 903"/>
                  <a:gd name="T25" fmla="*/ 23 h 85"/>
                  <a:gd name="T26" fmla="*/ 279 w 903"/>
                  <a:gd name="T27" fmla="*/ 26 h 85"/>
                  <a:gd name="T28" fmla="*/ 1 w 903"/>
                  <a:gd name="T29" fmla="*/ 26 h 85"/>
                  <a:gd name="T30" fmla="*/ 0 w 903"/>
                  <a:gd name="T31" fmla="*/ 27 h 85"/>
                  <a:gd name="T32" fmla="*/ 1 w 903"/>
                  <a:gd name="T33" fmla="*/ 27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03" h="85">
                    <a:moveTo>
                      <a:pt x="2" y="85"/>
                    </a:moveTo>
                    <a:cubicBezTo>
                      <a:pt x="864" y="85"/>
                      <a:pt x="864" y="85"/>
                      <a:pt x="864" y="85"/>
                    </a:cubicBezTo>
                    <a:cubicBezTo>
                      <a:pt x="875" y="85"/>
                      <a:pt x="884" y="80"/>
                      <a:pt x="891" y="72"/>
                    </a:cubicBezTo>
                    <a:cubicBezTo>
                      <a:pt x="898" y="65"/>
                      <a:pt x="903" y="54"/>
                      <a:pt x="903" y="43"/>
                    </a:cubicBezTo>
                    <a:cubicBezTo>
                      <a:pt x="903" y="31"/>
                      <a:pt x="898" y="21"/>
                      <a:pt x="891" y="13"/>
                    </a:cubicBezTo>
                    <a:cubicBezTo>
                      <a:pt x="884" y="5"/>
                      <a:pt x="875" y="0"/>
                      <a:pt x="86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864" y="4"/>
                      <a:pt x="864" y="4"/>
                      <a:pt x="864" y="4"/>
                    </a:cubicBezTo>
                    <a:cubicBezTo>
                      <a:pt x="874" y="4"/>
                      <a:pt x="882" y="9"/>
                      <a:pt x="888" y="15"/>
                    </a:cubicBezTo>
                    <a:cubicBezTo>
                      <a:pt x="895" y="22"/>
                      <a:pt x="899" y="32"/>
                      <a:pt x="899" y="43"/>
                    </a:cubicBezTo>
                    <a:cubicBezTo>
                      <a:pt x="899" y="53"/>
                      <a:pt x="895" y="63"/>
                      <a:pt x="888" y="70"/>
                    </a:cubicBezTo>
                    <a:cubicBezTo>
                      <a:pt x="882" y="77"/>
                      <a:pt x="874" y="81"/>
                      <a:pt x="864" y="81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1" y="81"/>
                      <a:pt x="0" y="82"/>
                      <a:pt x="0" y="83"/>
                    </a:cubicBezTo>
                    <a:cubicBezTo>
                      <a:pt x="0" y="84"/>
                      <a:pt x="1" y="85"/>
                      <a:pt x="2" y="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2" name="Freeform 294">
                <a:extLst>
                  <a:ext uri="{FF2B5EF4-FFF2-40B4-BE49-F238E27FC236}">
                    <a16:creationId xmlns:a16="http://schemas.microsoft.com/office/drawing/2014/main" id="{E263BFF4-33F8-4EEE-82DF-9F383770D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3" y="1767"/>
                <a:ext cx="216" cy="64"/>
              </a:xfrm>
              <a:custGeom>
                <a:avLst/>
                <a:gdLst>
                  <a:gd name="T0" fmla="*/ 102 w 314"/>
                  <a:gd name="T1" fmla="*/ 0 h 93"/>
                  <a:gd name="T2" fmla="*/ 96 w 314"/>
                  <a:gd name="T3" fmla="*/ 2 h 93"/>
                  <a:gd name="T4" fmla="*/ 13 w 314"/>
                  <a:gd name="T5" fmla="*/ 2 h 93"/>
                  <a:gd name="T6" fmla="*/ 10 w 314"/>
                  <a:gd name="T7" fmla="*/ 3 h 93"/>
                  <a:gd name="T8" fmla="*/ 2 w 314"/>
                  <a:gd name="T9" fmla="*/ 21 h 93"/>
                  <a:gd name="T10" fmla="*/ 14 w 314"/>
                  <a:gd name="T11" fmla="*/ 30 h 93"/>
                  <a:gd name="T12" fmla="*/ 14 w 314"/>
                  <a:gd name="T13" fmla="*/ 30 h 93"/>
                  <a:gd name="T14" fmla="*/ 12 w 314"/>
                  <a:gd name="T15" fmla="*/ 29 h 93"/>
                  <a:gd name="T16" fmla="*/ 3 w 314"/>
                  <a:gd name="T17" fmla="*/ 16 h 93"/>
                  <a:gd name="T18" fmla="*/ 3 w 314"/>
                  <a:gd name="T19" fmla="*/ 12 h 93"/>
                  <a:gd name="T20" fmla="*/ 15 w 314"/>
                  <a:gd name="T21" fmla="*/ 2 h 93"/>
                  <a:gd name="T22" fmla="*/ 19 w 314"/>
                  <a:gd name="T23" fmla="*/ 3 h 93"/>
                  <a:gd name="T24" fmla="*/ 57 w 314"/>
                  <a:gd name="T25" fmla="*/ 16 h 93"/>
                  <a:gd name="T26" fmla="*/ 99 w 314"/>
                  <a:gd name="T27" fmla="*/ 2 h 93"/>
                  <a:gd name="T28" fmla="*/ 102 w 314"/>
                  <a:gd name="T29" fmla="*/ 0 h 9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14" h="93">
                    <a:moveTo>
                      <a:pt x="314" y="0"/>
                    </a:moveTo>
                    <a:cubicBezTo>
                      <a:pt x="309" y="4"/>
                      <a:pt x="302" y="6"/>
                      <a:pt x="295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11" y="17"/>
                      <a:pt x="0" y="40"/>
                      <a:pt x="6" y="63"/>
                    </a:cubicBezTo>
                    <a:cubicBezTo>
                      <a:pt x="11" y="81"/>
                      <a:pt x="26" y="93"/>
                      <a:pt x="43" y="93"/>
                    </a:cubicBezTo>
                    <a:cubicBezTo>
                      <a:pt x="43" y="93"/>
                      <a:pt x="44" y="93"/>
                      <a:pt x="45" y="92"/>
                    </a:cubicBezTo>
                    <a:cubicBezTo>
                      <a:pt x="35" y="89"/>
                      <a:pt x="35" y="89"/>
                      <a:pt x="35" y="89"/>
                    </a:cubicBezTo>
                    <a:cubicBezTo>
                      <a:pt x="18" y="83"/>
                      <a:pt x="8" y="67"/>
                      <a:pt x="8" y="49"/>
                    </a:cubicBezTo>
                    <a:cubicBezTo>
                      <a:pt x="8" y="45"/>
                      <a:pt x="8" y="41"/>
                      <a:pt x="9" y="37"/>
                    </a:cubicBezTo>
                    <a:cubicBezTo>
                      <a:pt x="14" y="19"/>
                      <a:pt x="29" y="7"/>
                      <a:pt x="46" y="7"/>
                    </a:cubicBezTo>
                    <a:cubicBezTo>
                      <a:pt x="49" y="7"/>
                      <a:pt x="53" y="7"/>
                      <a:pt x="57" y="9"/>
                    </a:cubicBezTo>
                    <a:cubicBezTo>
                      <a:pt x="176" y="49"/>
                      <a:pt x="176" y="49"/>
                      <a:pt x="176" y="49"/>
                    </a:cubicBezTo>
                    <a:cubicBezTo>
                      <a:pt x="304" y="6"/>
                      <a:pt x="304" y="6"/>
                      <a:pt x="304" y="6"/>
                    </a:cubicBezTo>
                    <a:cubicBezTo>
                      <a:pt x="308" y="5"/>
                      <a:pt x="311" y="3"/>
                      <a:pt x="314" y="0"/>
                    </a:cubicBezTo>
                  </a:path>
                </a:pathLst>
              </a:custGeom>
              <a:solidFill>
                <a:srgbClr val="ECE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3" name="Freeform 295">
                <a:extLst>
                  <a:ext uri="{FF2B5EF4-FFF2-40B4-BE49-F238E27FC236}">
                    <a16:creationId xmlns:a16="http://schemas.microsoft.com/office/drawing/2014/main" id="{9E43D78B-9D67-468C-9577-C4E67AC46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1774"/>
                <a:ext cx="112" cy="56"/>
              </a:xfrm>
              <a:custGeom>
                <a:avLst/>
                <a:gdLst>
                  <a:gd name="T0" fmla="*/ 12 w 163"/>
                  <a:gd name="T1" fmla="*/ 0 h 83"/>
                  <a:gd name="T2" fmla="*/ 1 w 163"/>
                  <a:gd name="T3" fmla="*/ 9 h 83"/>
                  <a:gd name="T4" fmla="*/ 0 w 163"/>
                  <a:gd name="T5" fmla="*/ 12 h 83"/>
                  <a:gd name="T6" fmla="*/ 8 w 163"/>
                  <a:gd name="T7" fmla="*/ 24 h 83"/>
                  <a:gd name="T8" fmla="*/ 13 w 163"/>
                  <a:gd name="T9" fmla="*/ 26 h 83"/>
                  <a:gd name="T10" fmla="*/ 14 w 163"/>
                  <a:gd name="T11" fmla="*/ 25 h 83"/>
                  <a:gd name="T12" fmla="*/ 53 w 163"/>
                  <a:gd name="T13" fmla="*/ 13 h 83"/>
                  <a:gd name="T14" fmla="*/ 15 w 163"/>
                  <a:gd name="T15" fmla="*/ 1 h 83"/>
                  <a:gd name="T16" fmla="*/ 12 w 163"/>
                  <a:gd name="T17" fmla="*/ 0 h 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3" h="83">
                    <a:moveTo>
                      <a:pt x="36" y="0"/>
                    </a:moveTo>
                    <a:cubicBezTo>
                      <a:pt x="20" y="0"/>
                      <a:pt x="6" y="11"/>
                      <a:pt x="1" y="28"/>
                    </a:cubicBezTo>
                    <a:cubicBezTo>
                      <a:pt x="0" y="32"/>
                      <a:pt x="0" y="36"/>
                      <a:pt x="0" y="40"/>
                    </a:cubicBezTo>
                    <a:cubicBezTo>
                      <a:pt x="0" y="57"/>
                      <a:pt x="10" y="73"/>
                      <a:pt x="25" y="78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41" y="83"/>
                      <a:pt x="42" y="82"/>
                      <a:pt x="44" y="82"/>
                    </a:cubicBezTo>
                    <a:cubicBezTo>
                      <a:pt x="163" y="41"/>
                      <a:pt x="163" y="41"/>
                      <a:pt x="163" y="41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3" y="0"/>
                      <a:pt x="39" y="0"/>
                      <a:pt x="36" y="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4" name="Freeform 296">
                <a:extLst>
                  <a:ext uri="{FF2B5EF4-FFF2-40B4-BE49-F238E27FC236}">
                    <a16:creationId xmlns:a16="http://schemas.microsoft.com/office/drawing/2014/main" id="{7B752EDC-4171-4E51-9929-CC91F8BE6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1772"/>
                <a:ext cx="115" cy="58"/>
              </a:xfrm>
              <a:custGeom>
                <a:avLst/>
                <a:gdLst>
                  <a:gd name="T0" fmla="*/ 12 w 168"/>
                  <a:gd name="T1" fmla="*/ 0 h 85"/>
                  <a:gd name="T2" fmla="*/ 1 w 168"/>
                  <a:gd name="T3" fmla="*/ 10 h 85"/>
                  <a:gd name="T4" fmla="*/ 0 w 168"/>
                  <a:gd name="T5" fmla="*/ 14 h 85"/>
                  <a:gd name="T6" fmla="*/ 8 w 168"/>
                  <a:gd name="T7" fmla="*/ 26 h 85"/>
                  <a:gd name="T8" fmla="*/ 12 w 168"/>
                  <a:gd name="T9" fmla="*/ 27 h 85"/>
                  <a:gd name="T10" fmla="*/ 13 w 168"/>
                  <a:gd name="T11" fmla="*/ 27 h 85"/>
                  <a:gd name="T12" fmla="*/ 8 w 168"/>
                  <a:gd name="T13" fmla="*/ 26 h 85"/>
                  <a:gd name="T14" fmla="*/ 1 w 168"/>
                  <a:gd name="T15" fmla="*/ 14 h 85"/>
                  <a:gd name="T16" fmla="*/ 1 w 168"/>
                  <a:gd name="T17" fmla="*/ 10 h 85"/>
                  <a:gd name="T18" fmla="*/ 12 w 168"/>
                  <a:gd name="T19" fmla="*/ 1 h 85"/>
                  <a:gd name="T20" fmla="*/ 16 w 168"/>
                  <a:gd name="T21" fmla="*/ 1 h 85"/>
                  <a:gd name="T22" fmla="*/ 53 w 168"/>
                  <a:gd name="T23" fmla="*/ 14 h 85"/>
                  <a:gd name="T24" fmla="*/ 54 w 168"/>
                  <a:gd name="T25" fmla="*/ 14 h 85"/>
                  <a:gd name="T26" fmla="*/ 16 w 168"/>
                  <a:gd name="T27" fmla="*/ 1 h 85"/>
                  <a:gd name="T28" fmla="*/ 12 w 168"/>
                  <a:gd name="T29" fmla="*/ 0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8" h="85">
                    <a:moveTo>
                      <a:pt x="38" y="0"/>
                    </a:moveTo>
                    <a:cubicBezTo>
                      <a:pt x="21" y="0"/>
                      <a:pt x="6" y="12"/>
                      <a:pt x="1" y="30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60"/>
                      <a:pt x="10" y="76"/>
                      <a:pt x="27" y="82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8" y="85"/>
                      <a:pt x="40" y="85"/>
                      <a:pt x="41" y="85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12" y="75"/>
                      <a:pt x="2" y="59"/>
                      <a:pt x="2" y="42"/>
                    </a:cubicBezTo>
                    <a:cubicBezTo>
                      <a:pt x="2" y="38"/>
                      <a:pt x="2" y="34"/>
                      <a:pt x="3" y="30"/>
                    </a:cubicBezTo>
                    <a:cubicBezTo>
                      <a:pt x="8" y="13"/>
                      <a:pt x="22" y="2"/>
                      <a:pt x="38" y="2"/>
                    </a:cubicBezTo>
                    <a:cubicBezTo>
                      <a:pt x="41" y="2"/>
                      <a:pt x="45" y="2"/>
                      <a:pt x="48" y="4"/>
                    </a:cubicBezTo>
                    <a:cubicBezTo>
                      <a:pt x="165" y="43"/>
                      <a:pt x="165" y="43"/>
                      <a:pt x="165" y="43"/>
                    </a:cubicBezTo>
                    <a:cubicBezTo>
                      <a:pt x="168" y="42"/>
                      <a:pt x="168" y="42"/>
                      <a:pt x="168" y="42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0"/>
                      <a:pt x="41" y="0"/>
                      <a:pt x="38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5" name="Freeform 297">
                <a:extLst>
                  <a:ext uri="{FF2B5EF4-FFF2-40B4-BE49-F238E27FC236}">
                    <a16:creationId xmlns:a16="http://schemas.microsoft.com/office/drawing/2014/main" id="{3A9CBDE2-DA53-4129-B575-6EF0E4B58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0" y="1717"/>
                <a:ext cx="189" cy="52"/>
              </a:xfrm>
              <a:custGeom>
                <a:avLst/>
                <a:gdLst>
                  <a:gd name="T0" fmla="*/ 78 w 276"/>
                  <a:gd name="T1" fmla="*/ 0 h 76"/>
                  <a:gd name="T2" fmla="*/ 72 w 276"/>
                  <a:gd name="T3" fmla="*/ 0 h 76"/>
                  <a:gd name="T4" fmla="*/ 0 w 276"/>
                  <a:gd name="T5" fmla="*/ 25 h 76"/>
                  <a:gd name="T6" fmla="*/ 78 w 276"/>
                  <a:gd name="T7" fmla="*/ 25 h 76"/>
                  <a:gd name="T8" fmla="*/ 86 w 276"/>
                  <a:gd name="T9" fmla="*/ 21 h 76"/>
                  <a:gd name="T10" fmla="*/ 88 w 276"/>
                  <a:gd name="T11" fmla="*/ 12 h 76"/>
                  <a:gd name="T12" fmla="*/ 86 w 276"/>
                  <a:gd name="T13" fmla="*/ 3 h 76"/>
                  <a:gd name="T14" fmla="*/ 78 w 276"/>
                  <a:gd name="T15" fmla="*/ 0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6" h="76">
                    <a:moveTo>
                      <a:pt x="242" y="0"/>
                    </a:moveTo>
                    <a:cubicBezTo>
                      <a:pt x="225" y="0"/>
                      <a:pt x="225" y="0"/>
                      <a:pt x="225" y="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242" y="76"/>
                      <a:pt x="242" y="76"/>
                      <a:pt x="242" y="76"/>
                    </a:cubicBezTo>
                    <a:cubicBezTo>
                      <a:pt x="251" y="76"/>
                      <a:pt x="260" y="72"/>
                      <a:pt x="266" y="65"/>
                    </a:cubicBezTo>
                    <a:cubicBezTo>
                      <a:pt x="272" y="58"/>
                      <a:pt x="276" y="49"/>
                      <a:pt x="276" y="38"/>
                    </a:cubicBezTo>
                    <a:cubicBezTo>
                      <a:pt x="276" y="28"/>
                      <a:pt x="272" y="18"/>
                      <a:pt x="266" y="11"/>
                    </a:cubicBezTo>
                    <a:cubicBezTo>
                      <a:pt x="260" y="4"/>
                      <a:pt x="251" y="0"/>
                      <a:pt x="242" y="0"/>
                    </a:cubicBezTo>
                  </a:path>
                </a:pathLst>
              </a:cu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6" name="Freeform 298">
                <a:extLst>
                  <a:ext uri="{FF2B5EF4-FFF2-40B4-BE49-F238E27FC236}">
                    <a16:creationId xmlns:a16="http://schemas.microsoft.com/office/drawing/2014/main" id="{6D43212E-61C5-4580-B7EB-23C046403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" y="1715"/>
                <a:ext cx="201" cy="57"/>
              </a:xfrm>
              <a:custGeom>
                <a:avLst/>
                <a:gdLst>
                  <a:gd name="T0" fmla="*/ 82 w 293"/>
                  <a:gd name="T1" fmla="*/ 0 h 83"/>
                  <a:gd name="T2" fmla="*/ 78 w 293"/>
                  <a:gd name="T3" fmla="*/ 1 h 83"/>
                  <a:gd name="T4" fmla="*/ 77 w 293"/>
                  <a:gd name="T5" fmla="*/ 1 h 83"/>
                  <a:gd name="T6" fmla="*/ 82 w 293"/>
                  <a:gd name="T7" fmla="*/ 1 h 83"/>
                  <a:gd name="T8" fmla="*/ 90 w 293"/>
                  <a:gd name="T9" fmla="*/ 5 h 83"/>
                  <a:gd name="T10" fmla="*/ 93 w 293"/>
                  <a:gd name="T11" fmla="*/ 13 h 83"/>
                  <a:gd name="T12" fmla="*/ 90 w 293"/>
                  <a:gd name="T13" fmla="*/ 22 h 83"/>
                  <a:gd name="T14" fmla="*/ 82 w 293"/>
                  <a:gd name="T15" fmla="*/ 25 h 83"/>
                  <a:gd name="T16" fmla="*/ 3 w 293"/>
                  <a:gd name="T17" fmla="*/ 25 h 83"/>
                  <a:gd name="T18" fmla="*/ 0 w 293"/>
                  <a:gd name="T19" fmla="*/ 27 h 83"/>
                  <a:gd name="T20" fmla="*/ 82 w 293"/>
                  <a:gd name="T21" fmla="*/ 27 h 83"/>
                  <a:gd name="T22" fmla="*/ 88 w 293"/>
                  <a:gd name="T23" fmla="*/ 25 h 83"/>
                  <a:gd name="T24" fmla="*/ 93 w 293"/>
                  <a:gd name="T25" fmla="*/ 10 h 83"/>
                  <a:gd name="T26" fmla="*/ 82 w 293"/>
                  <a:gd name="T27" fmla="*/ 0 h 8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93" h="83">
                    <a:moveTo>
                      <a:pt x="252" y="0"/>
                    </a:moveTo>
                    <a:cubicBezTo>
                      <a:pt x="248" y="0"/>
                      <a:pt x="244" y="1"/>
                      <a:pt x="240" y="2"/>
                    </a:cubicBezTo>
                    <a:cubicBezTo>
                      <a:pt x="237" y="3"/>
                      <a:pt x="237" y="3"/>
                      <a:pt x="237" y="3"/>
                    </a:cubicBezTo>
                    <a:cubicBezTo>
                      <a:pt x="254" y="3"/>
                      <a:pt x="254" y="3"/>
                      <a:pt x="254" y="3"/>
                    </a:cubicBezTo>
                    <a:cubicBezTo>
                      <a:pt x="263" y="3"/>
                      <a:pt x="272" y="7"/>
                      <a:pt x="278" y="14"/>
                    </a:cubicBezTo>
                    <a:cubicBezTo>
                      <a:pt x="284" y="21"/>
                      <a:pt x="288" y="31"/>
                      <a:pt x="288" y="41"/>
                    </a:cubicBezTo>
                    <a:cubicBezTo>
                      <a:pt x="288" y="52"/>
                      <a:pt x="284" y="61"/>
                      <a:pt x="278" y="68"/>
                    </a:cubicBezTo>
                    <a:cubicBezTo>
                      <a:pt x="272" y="75"/>
                      <a:pt x="263" y="79"/>
                      <a:pt x="254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254" y="83"/>
                      <a:pt x="254" y="83"/>
                      <a:pt x="254" y="83"/>
                    </a:cubicBezTo>
                    <a:cubicBezTo>
                      <a:pt x="261" y="83"/>
                      <a:pt x="268" y="81"/>
                      <a:pt x="273" y="77"/>
                    </a:cubicBezTo>
                    <a:cubicBezTo>
                      <a:pt x="287" y="67"/>
                      <a:pt x="293" y="48"/>
                      <a:pt x="288" y="30"/>
                    </a:cubicBezTo>
                    <a:cubicBezTo>
                      <a:pt x="283" y="12"/>
                      <a:pt x="268" y="0"/>
                      <a:pt x="252" y="0"/>
                    </a:cubicBezTo>
                  </a:path>
                </a:pathLst>
              </a:custGeom>
              <a:solidFill>
                <a:srgbClr val="F7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7" name="Freeform 299">
                <a:extLst>
                  <a:ext uri="{FF2B5EF4-FFF2-40B4-BE49-F238E27FC236}">
                    <a16:creationId xmlns:a16="http://schemas.microsoft.com/office/drawing/2014/main" id="{0EBCD29F-80BB-48CC-8975-634A693B6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1713"/>
                <a:ext cx="227" cy="119"/>
              </a:xfrm>
              <a:custGeom>
                <a:avLst/>
                <a:gdLst>
                  <a:gd name="T0" fmla="*/ 1 w 331"/>
                  <a:gd name="T1" fmla="*/ 46 h 173"/>
                  <a:gd name="T2" fmla="*/ 1 w 331"/>
                  <a:gd name="T3" fmla="*/ 46 h 173"/>
                  <a:gd name="T4" fmla="*/ 13 w 331"/>
                  <a:gd name="T5" fmla="*/ 56 h 173"/>
                  <a:gd name="T6" fmla="*/ 17 w 331"/>
                  <a:gd name="T7" fmla="*/ 56 h 173"/>
                  <a:gd name="T8" fmla="*/ 97 w 331"/>
                  <a:gd name="T9" fmla="*/ 28 h 173"/>
                  <a:gd name="T10" fmla="*/ 107 w 331"/>
                  <a:gd name="T11" fmla="*/ 14 h 173"/>
                  <a:gd name="T12" fmla="*/ 106 w 331"/>
                  <a:gd name="T13" fmla="*/ 10 h 173"/>
                  <a:gd name="T14" fmla="*/ 94 w 331"/>
                  <a:gd name="T15" fmla="*/ 0 h 173"/>
                  <a:gd name="T16" fmla="*/ 90 w 331"/>
                  <a:gd name="T17" fmla="*/ 1 h 173"/>
                  <a:gd name="T18" fmla="*/ 10 w 331"/>
                  <a:gd name="T19" fmla="*/ 28 h 173"/>
                  <a:gd name="T20" fmla="*/ 0 w 331"/>
                  <a:gd name="T21" fmla="*/ 42 h 173"/>
                  <a:gd name="T22" fmla="*/ 1 w 331"/>
                  <a:gd name="T23" fmla="*/ 46 h 173"/>
                  <a:gd name="T24" fmla="*/ 1 w 331"/>
                  <a:gd name="T25" fmla="*/ 46 h 173"/>
                  <a:gd name="T26" fmla="*/ 2 w 331"/>
                  <a:gd name="T27" fmla="*/ 46 h 173"/>
                  <a:gd name="T28" fmla="*/ 1 w 331"/>
                  <a:gd name="T29" fmla="*/ 42 h 173"/>
                  <a:gd name="T30" fmla="*/ 10 w 331"/>
                  <a:gd name="T31" fmla="*/ 30 h 173"/>
                  <a:gd name="T32" fmla="*/ 91 w 331"/>
                  <a:gd name="T33" fmla="*/ 2 h 173"/>
                  <a:gd name="T34" fmla="*/ 94 w 331"/>
                  <a:gd name="T35" fmla="*/ 1 h 173"/>
                  <a:gd name="T36" fmla="*/ 105 w 331"/>
                  <a:gd name="T37" fmla="*/ 10 h 173"/>
                  <a:gd name="T38" fmla="*/ 106 w 331"/>
                  <a:gd name="T39" fmla="*/ 14 h 173"/>
                  <a:gd name="T40" fmla="*/ 97 w 331"/>
                  <a:gd name="T41" fmla="*/ 27 h 173"/>
                  <a:gd name="T42" fmla="*/ 16 w 331"/>
                  <a:gd name="T43" fmla="*/ 55 h 173"/>
                  <a:gd name="T44" fmla="*/ 13 w 331"/>
                  <a:gd name="T45" fmla="*/ 55 h 173"/>
                  <a:gd name="T46" fmla="*/ 2 w 331"/>
                  <a:gd name="T47" fmla="*/ 46 h 173"/>
                  <a:gd name="T48" fmla="*/ 1 w 331"/>
                  <a:gd name="T49" fmla="*/ 46 h 17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31" h="173">
                    <a:moveTo>
                      <a:pt x="4" y="142"/>
                    </a:moveTo>
                    <a:cubicBezTo>
                      <a:pt x="2" y="142"/>
                      <a:pt x="2" y="142"/>
                      <a:pt x="2" y="142"/>
                    </a:cubicBezTo>
                    <a:cubicBezTo>
                      <a:pt x="7" y="161"/>
                      <a:pt x="23" y="173"/>
                      <a:pt x="41" y="173"/>
                    </a:cubicBezTo>
                    <a:cubicBezTo>
                      <a:pt x="45" y="173"/>
                      <a:pt x="49" y="173"/>
                      <a:pt x="53" y="172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20" y="81"/>
                      <a:pt x="331" y="63"/>
                      <a:pt x="331" y="44"/>
                    </a:cubicBezTo>
                    <a:cubicBezTo>
                      <a:pt x="331" y="40"/>
                      <a:pt x="330" y="36"/>
                      <a:pt x="329" y="31"/>
                    </a:cubicBezTo>
                    <a:cubicBezTo>
                      <a:pt x="324" y="12"/>
                      <a:pt x="308" y="0"/>
                      <a:pt x="291" y="0"/>
                    </a:cubicBezTo>
                    <a:cubicBezTo>
                      <a:pt x="287" y="0"/>
                      <a:pt x="283" y="1"/>
                      <a:pt x="279" y="2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11" y="93"/>
                      <a:pt x="0" y="110"/>
                      <a:pt x="0" y="129"/>
                    </a:cubicBezTo>
                    <a:cubicBezTo>
                      <a:pt x="0" y="133"/>
                      <a:pt x="1" y="138"/>
                      <a:pt x="2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5" y="137"/>
                      <a:pt x="4" y="133"/>
                      <a:pt x="4" y="129"/>
                    </a:cubicBezTo>
                    <a:cubicBezTo>
                      <a:pt x="4" y="112"/>
                      <a:pt x="15" y="96"/>
                      <a:pt x="30" y="91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4" y="4"/>
                      <a:pt x="287" y="4"/>
                      <a:pt x="291" y="4"/>
                    </a:cubicBezTo>
                    <a:cubicBezTo>
                      <a:pt x="306" y="4"/>
                      <a:pt x="321" y="15"/>
                      <a:pt x="325" y="32"/>
                    </a:cubicBezTo>
                    <a:cubicBezTo>
                      <a:pt x="326" y="36"/>
                      <a:pt x="327" y="40"/>
                      <a:pt x="327" y="44"/>
                    </a:cubicBezTo>
                    <a:cubicBezTo>
                      <a:pt x="327" y="62"/>
                      <a:pt x="317" y="78"/>
                      <a:pt x="301" y="83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48" y="169"/>
                      <a:pt x="44" y="170"/>
                      <a:pt x="41" y="170"/>
                    </a:cubicBezTo>
                    <a:cubicBezTo>
                      <a:pt x="25" y="170"/>
                      <a:pt x="11" y="159"/>
                      <a:pt x="6" y="141"/>
                    </a:cubicBezTo>
                    <a:lnTo>
                      <a:pt x="4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8" name="Freeform 300">
                <a:extLst>
                  <a:ext uri="{FF2B5EF4-FFF2-40B4-BE49-F238E27FC236}">
                    <a16:creationId xmlns:a16="http://schemas.microsoft.com/office/drawing/2014/main" id="{CEAD1B1A-850D-4E9C-B792-ABCB8D7D6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3037"/>
                <a:ext cx="25" cy="120"/>
              </a:xfrm>
              <a:custGeom>
                <a:avLst/>
                <a:gdLst>
                  <a:gd name="T0" fmla="*/ 12 w 36"/>
                  <a:gd name="T1" fmla="*/ 53 h 175"/>
                  <a:gd name="T2" fmla="*/ 6 w 36"/>
                  <a:gd name="T3" fmla="*/ 27 h 175"/>
                  <a:gd name="T4" fmla="*/ 12 w 36"/>
                  <a:gd name="T5" fmla="*/ 2 h 175"/>
                  <a:gd name="T6" fmla="*/ 6 w 36"/>
                  <a:gd name="T7" fmla="*/ 2 h 175"/>
                  <a:gd name="T8" fmla="*/ 0 w 36"/>
                  <a:gd name="T9" fmla="*/ 27 h 175"/>
                  <a:gd name="T10" fmla="*/ 6 w 36"/>
                  <a:gd name="T11" fmla="*/ 53 h 175"/>
                  <a:gd name="T12" fmla="*/ 12 w 36"/>
                  <a:gd name="T13" fmla="*/ 53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75">
                    <a:moveTo>
                      <a:pt x="36" y="165"/>
                    </a:moveTo>
                    <a:cubicBezTo>
                      <a:pt x="36" y="165"/>
                      <a:pt x="19" y="138"/>
                      <a:pt x="19" y="85"/>
                    </a:cubicBezTo>
                    <a:cubicBezTo>
                      <a:pt x="19" y="32"/>
                      <a:pt x="36" y="8"/>
                      <a:pt x="36" y="8"/>
                    </a:cubicBezTo>
                    <a:cubicBezTo>
                      <a:pt x="33" y="0"/>
                      <a:pt x="17" y="8"/>
                      <a:pt x="17" y="8"/>
                    </a:cubicBezTo>
                    <a:cubicBezTo>
                      <a:pt x="17" y="8"/>
                      <a:pt x="0" y="32"/>
                      <a:pt x="0" y="85"/>
                    </a:cubicBezTo>
                    <a:cubicBezTo>
                      <a:pt x="0" y="138"/>
                      <a:pt x="17" y="165"/>
                      <a:pt x="17" y="165"/>
                    </a:cubicBezTo>
                    <a:cubicBezTo>
                      <a:pt x="17" y="165"/>
                      <a:pt x="33" y="175"/>
                      <a:pt x="36" y="165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9" name="Freeform 301">
                <a:extLst>
                  <a:ext uri="{FF2B5EF4-FFF2-40B4-BE49-F238E27FC236}">
                    <a16:creationId xmlns:a16="http://schemas.microsoft.com/office/drawing/2014/main" id="{05364C6C-AED1-4669-A291-EEBCBA52C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3037"/>
                <a:ext cx="25" cy="120"/>
              </a:xfrm>
              <a:custGeom>
                <a:avLst/>
                <a:gdLst>
                  <a:gd name="T0" fmla="*/ 12 w 36"/>
                  <a:gd name="T1" fmla="*/ 53 h 175"/>
                  <a:gd name="T2" fmla="*/ 6 w 36"/>
                  <a:gd name="T3" fmla="*/ 27 h 175"/>
                  <a:gd name="T4" fmla="*/ 12 w 36"/>
                  <a:gd name="T5" fmla="*/ 2 h 175"/>
                  <a:gd name="T6" fmla="*/ 6 w 36"/>
                  <a:gd name="T7" fmla="*/ 2 h 175"/>
                  <a:gd name="T8" fmla="*/ 0 w 36"/>
                  <a:gd name="T9" fmla="*/ 27 h 175"/>
                  <a:gd name="T10" fmla="*/ 6 w 36"/>
                  <a:gd name="T11" fmla="*/ 53 h 175"/>
                  <a:gd name="T12" fmla="*/ 12 w 36"/>
                  <a:gd name="T13" fmla="*/ 53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75">
                    <a:moveTo>
                      <a:pt x="36" y="165"/>
                    </a:moveTo>
                    <a:cubicBezTo>
                      <a:pt x="36" y="165"/>
                      <a:pt x="19" y="138"/>
                      <a:pt x="19" y="85"/>
                    </a:cubicBezTo>
                    <a:cubicBezTo>
                      <a:pt x="19" y="32"/>
                      <a:pt x="36" y="8"/>
                      <a:pt x="36" y="8"/>
                    </a:cubicBezTo>
                    <a:cubicBezTo>
                      <a:pt x="33" y="0"/>
                      <a:pt x="17" y="8"/>
                      <a:pt x="17" y="8"/>
                    </a:cubicBezTo>
                    <a:cubicBezTo>
                      <a:pt x="17" y="8"/>
                      <a:pt x="0" y="32"/>
                      <a:pt x="0" y="85"/>
                    </a:cubicBezTo>
                    <a:cubicBezTo>
                      <a:pt x="0" y="138"/>
                      <a:pt x="17" y="165"/>
                      <a:pt x="17" y="165"/>
                    </a:cubicBezTo>
                    <a:cubicBezTo>
                      <a:pt x="17" y="165"/>
                      <a:pt x="32" y="175"/>
                      <a:pt x="36" y="165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0" name="Freeform 302">
                <a:extLst>
                  <a:ext uri="{FF2B5EF4-FFF2-40B4-BE49-F238E27FC236}">
                    <a16:creationId xmlns:a16="http://schemas.microsoft.com/office/drawing/2014/main" id="{925BFD96-63B6-40EA-9515-C7526574E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3037"/>
                <a:ext cx="24" cy="120"/>
              </a:xfrm>
              <a:custGeom>
                <a:avLst/>
                <a:gdLst>
                  <a:gd name="T0" fmla="*/ 11 w 36"/>
                  <a:gd name="T1" fmla="*/ 53 h 175"/>
                  <a:gd name="T2" fmla="*/ 6 w 36"/>
                  <a:gd name="T3" fmla="*/ 27 h 175"/>
                  <a:gd name="T4" fmla="*/ 11 w 36"/>
                  <a:gd name="T5" fmla="*/ 2 h 175"/>
                  <a:gd name="T6" fmla="*/ 5 w 36"/>
                  <a:gd name="T7" fmla="*/ 2 h 175"/>
                  <a:gd name="T8" fmla="*/ 0 w 36"/>
                  <a:gd name="T9" fmla="*/ 27 h 175"/>
                  <a:gd name="T10" fmla="*/ 5 w 36"/>
                  <a:gd name="T11" fmla="*/ 53 h 175"/>
                  <a:gd name="T12" fmla="*/ 11 w 36"/>
                  <a:gd name="T13" fmla="*/ 53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75">
                    <a:moveTo>
                      <a:pt x="36" y="165"/>
                    </a:moveTo>
                    <a:cubicBezTo>
                      <a:pt x="36" y="165"/>
                      <a:pt x="19" y="138"/>
                      <a:pt x="19" y="85"/>
                    </a:cubicBezTo>
                    <a:cubicBezTo>
                      <a:pt x="19" y="32"/>
                      <a:pt x="36" y="8"/>
                      <a:pt x="36" y="8"/>
                    </a:cubicBezTo>
                    <a:cubicBezTo>
                      <a:pt x="33" y="0"/>
                      <a:pt x="17" y="8"/>
                      <a:pt x="17" y="8"/>
                    </a:cubicBezTo>
                    <a:cubicBezTo>
                      <a:pt x="17" y="8"/>
                      <a:pt x="0" y="32"/>
                      <a:pt x="0" y="85"/>
                    </a:cubicBezTo>
                    <a:cubicBezTo>
                      <a:pt x="0" y="138"/>
                      <a:pt x="17" y="165"/>
                      <a:pt x="17" y="165"/>
                    </a:cubicBezTo>
                    <a:cubicBezTo>
                      <a:pt x="17" y="165"/>
                      <a:pt x="33" y="175"/>
                      <a:pt x="36" y="165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1" name="Freeform 303">
                <a:extLst>
                  <a:ext uri="{FF2B5EF4-FFF2-40B4-BE49-F238E27FC236}">
                    <a16:creationId xmlns:a16="http://schemas.microsoft.com/office/drawing/2014/main" id="{5A98BD3F-415C-43E1-A75B-0BF7EE987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152"/>
                <a:ext cx="10" cy="2"/>
              </a:xfrm>
              <a:custGeom>
                <a:avLst/>
                <a:gdLst>
                  <a:gd name="T0" fmla="*/ 1 w 14"/>
                  <a:gd name="T1" fmla="*/ 0 h 3"/>
                  <a:gd name="T2" fmla="*/ 0 w 14"/>
                  <a:gd name="T3" fmla="*/ 0 h 3"/>
                  <a:gd name="T4" fmla="*/ 4 w 14"/>
                  <a:gd name="T5" fmla="*/ 1 h 3"/>
                  <a:gd name="T6" fmla="*/ 5 w 14"/>
                  <a:gd name="T7" fmla="*/ 1 h 3"/>
                  <a:gd name="T8" fmla="*/ 4 w 14"/>
                  <a:gd name="T9" fmla="*/ 1 h 3"/>
                  <a:gd name="T10" fmla="*/ 4 w 14"/>
                  <a:gd name="T11" fmla="*/ 1 h 3"/>
                  <a:gd name="T12" fmla="*/ 1 w 1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3" y="1"/>
                      <a:pt x="7" y="3"/>
                      <a:pt x="11" y="3"/>
                    </a:cubicBezTo>
                    <a:cubicBezTo>
                      <a:pt x="12" y="3"/>
                      <a:pt x="13" y="3"/>
                      <a:pt x="14" y="2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8" y="1"/>
                      <a:pt x="5" y="1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2" name="Freeform 304">
                <a:extLst>
                  <a:ext uri="{FF2B5EF4-FFF2-40B4-BE49-F238E27FC236}">
                    <a16:creationId xmlns:a16="http://schemas.microsoft.com/office/drawing/2014/main" id="{EA935B0C-13A9-40F8-9827-7C3E31B90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9" y="3143"/>
                <a:ext cx="2" cy="6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1 w 4"/>
                  <a:gd name="T5" fmla="*/ 3 h 9"/>
                  <a:gd name="T6" fmla="*/ 1 w 4"/>
                  <a:gd name="T7" fmla="*/ 3 h 9"/>
                  <a:gd name="T8" fmla="*/ 0 w 4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3" y="7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7"/>
                      <a:pt x="2" y="4"/>
                      <a:pt x="0" y="0"/>
                    </a:cubicBezTo>
                  </a:path>
                </a:pathLst>
              </a:custGeom>
              <a:solidFill>
                <a:srgbClr val="DD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3" name="Freeform 305">
                <a:extLst>
                  <a:ext uri="{FF2B5EF4-FFF2-40B4-BE49-F238E27FC236}">
                    <a16:creationId xmlns:a16="http://schemas.microsoft.com/office/drawing/2014/main" id="{04E5002B-7055-49BC-B873-F896A7D07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3149"/>
                <a:ext cx="4" cy="3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1 w 6"/>
                  <a:gd name="T5" fmla="*/ 2 h 4"/>
                  <a:gd name="T6" fmla="*/ 1 w 6"/>
                  <a:gd name="T7" fmla="*/ 2 h 4"/>
                  <a:gd name="T8" fmla="*/ 2 w 6"/>
                  <a:gd name="T9" fmla="*/ 2 h 4"/>
                  <a:gd name="T10" fmla="*/ 1 w 6"/>
                  <a:gd name="T11" fmla="*/ 1 h 4"/>
                  <a:gd name="T12" fmla="*/ 0 w 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3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4" name="Freeform 306">
                <a:extLst>
                  <a:ext uri="{FF2B5EF4-FFF2-40B4-BE49-F238E27FC236}">
                    <a16:creationId xmlns:a16="http://schemas.microsoft.com/office/drawing/2014/main" id="{3DB16EA6-6605-4EC5-B0C7-15BB024A9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" y="3126"/>
                <a:ext cx="6" cy="16"/>
              </a:xfrm>
              <a:custGeom>
                <a:avLst/>
                <a:gdLst>
                  <a:gd name="T0" fmla="*/ 1 w 8"/>
                  <a:gd name="T1" fmla="*/ 0 h 23"/>
                  <a:gd name="T2" fmla="*/ 0 w 8"/>
                  <a:gd name="T3" fmla="*/ 0 h 23"/>
                  <a:gd name="T4" fmla="*/ 3 w 8"/>
                  <a:gd name="T5" fmla="*/ 8 h 23"/>
                  <a:gd name="T6" fmla="*/ 4 w 8"/>
                  <a:gd name="T7" fmla="*/ 8 h 23"/>
                  <a:gd name="T8" fmla="*/ 1 w 8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2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5" y="17"/>
                      <a:pt x="7" y="23"/>
                    </a:cubicBezTo>
                    <a:cubicBezTo>
                      <a:pt x="7" y="23"/>
                      <a:pt x="7" y="23"/>
                      <a:pt x="8" y="23"/>
                    </a:cubicBezTo>
                    <a:cubicBezTo>
                      <a:pt x="5" y="17"/>
                      <a:pt x="3" y="9"/>
                      <a:pt x="1" y="0"/>
                    </a:cubicBezTo>
                  </a:path>
                </a:pathLst>
              </a:custGeom>
              <a:solidFill>
                <a:srgbClr val="E6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5" name="Freeform 307">
                <a:extLst>
                  <a:ext uri="{FF2B5EF4-FFF2-40B4-BE49-F238E27FC236}">
                    <a16:creationId xmlns:a16="http://schemas.microsoft.com/office/drawing/2014/main" id="{EA91D89F-3F4B-4E91-9005-77F03A37D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3142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  <a:gd name="T8" fmla="*/ 1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6" name="Freeform 308">
                <a:extLst>
                  <a:ext uri="{FF2B5EF4-FFF2-40B4-BE49-F238E27FC236}">
                    <a16:creationId xmlns:a16="http://schemas.microsoft.com/office/drawing/2014/main" id="{9B739EB0-DFCC-46F3-A577-F8BA8A311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3096"/>
                <a:ext cx="3" cy="27"/>
              </a:xfrm>
              <a:custGeom>
                <a:avLst/>
                <a:gdLst>
                  <a:gd name="T0" fmla="*/ 0 w 4"/>
                  <a:gd name="T1" fmla="*/ 0 h 40"/>
                  <a:gd name="T2" fmla="*/ 0 w 4"/>
                  <a:gd name="T3" fmla="*/ 0 h 40"/>
                  <a:gd name="T4" fmla="*/ 2 w 4"/>
                  <a:gd name="T5" fmla="*/ 12 h 40"/>
                  <a:gd name="T6" fmla="*/ 2 w 4"/>
                  <a:gd name="T7" fmla="*/ 12 h 40"/>
                  <a:gd name="T8" fmla="*/ 0 w 4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2" y="29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2" y="29"/>
                      <a:pt x="0" y="15"/>
                      <a:pt x="0" y="0"/>
                    </a:cubicBezTo>
                  </a:path>
                </a:pathLst>
              </a:custGeom>
              <a:solidFill>
                <a:srgbClr val="F4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7" name="Freeform 309">
                <a:extLst>
                  <a:ext uri="{FF2B5EF4-FFF2-40B4-BE49-F238E27FC236}">
                    <a16:creationId xmlns:a16="http://schemas.microsoft.com/office/drawing/2014/main" id="{FA328093-9C9C-4A50-8BBD-85AD79684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" y="3123"/>
                <a:ext cx="1" cy="3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0 h 4"/>
                  <a:gd name="T4" fmla="*/ 0 w 1"/>
                  <a:gd name="T5" fmla="*/ 2 h 4"/>
                  <a:gd name="T6" fmla="*/ 1 w 1"/>
                  <a:gd name="T7" fmla="*/ 2 h 4"/>
                  <a:gd name="T8" fmla="*/ 0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8" name="Freeform 310">
                <a:extLst>
                  <a:ext uri="{FF2B5EF4-FFF2-40B4-BE49-F238E27FC236}">
                    <a16:creationId xmlns:a16="http://schemas.microsoft.com/office/drawing/2014/main" id="{D9FA0FAA-1182-40F0-B1C8-3DAED0A82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3041"/>
                <a:ext cx="23" cy="112"/>
              </a:xfrm>
              <a:custGeom>
                <a:avLst/>
                <a:gdLst>
                  <a:gd name="T0" fmla="*/ 10 w 33"/>
                  <a:gd name="T1" fmla="*/ 0 h 163"/>
                  <a:gd name="T2" fmla="*/ 6 w 33"/>
                  <a:gd name="T3" fmla="*/ 1 h 163"/>
                  <a:gd name="T4" fmla="*/ 0 w 33"/>
                  <a:gd name="T5" fmla="*/ 26 h 163"/>
                  <a:gd name="T6" fmla="*/ 1 w 33"/>
                  <a:gd name="T7" fmla="*/ 38 h 163"/>
                  <a:gd name="T8" fmla="*/ 1 w 33"/>
                  <a:gd name="T9" fmla="*/ 40 h 163"/>
                  <a:gd name="T10" fmla="*/ 4 w 33"/>
                  <a:gd name="T11" fmla="*/ 47 h 163"/>
                  <a:gd name="T12" fmla="*/ 4 w 33"/>
                  <a:gd name="T13" fmla="*/ 48 h 163"/>
                  <a:gd name="T14" fmla="*/ 6 w 33"/>
                  <a:gd name="T15" fmla="*/ 52 h 163"/>
                  <a:gd name="T16" fmla="*/ 6 w 33"/>
                  <a:gd name="T17" fmla="*/ 52 h 163"/>
                  <a:gd name="T18" fmla="*/ 7 w 33"/>
                  <a:gd name="T19" fmla="*/ 52 h 163"/>
                  <a:gd name="T20" fmla="*/ 10 w 33"/>
                  <a:gd name="T21" fmla="*/ 53 h 163"/>
                  <a:gd name="T22" fmla="*/ 10 w 33"/>
                  <a:gd name="T23" fmla="*/ 53 h 163"/>
                  <a:gd name="T24" fmla="*/ 8 w 33"/>
                  <a:gd name="T25" fmla="*/ 52 h 163"/>
                  <a:gd name="T26" fmla="*/ 3 w 33"/>
                  <a:gd name="T27" fmla="*/ 26 h 163"/>
                  <a:gd name="T28" fmla="*/ 8 w 33"/>
                  <a:gd name="T29" fmla="*/ 1 h 163"/>
                  <a:gd name="T30" fmla="*/ 11 w 33"/>
                  <a:gd name="T31" fmla="*/ 0 h 163"/>
                  <a:gd name="T32" fmla="*/ 10 w 33"/>
                  <a:gd name="T33" fmla="*/ 0 h 1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163">
                    <a:moveTo>
                      <a:pt x="30" y="0"/>
                    </a:moveTo>
                    <a:cubicBezTo>
                      <a:pt x="24" y="0"/>
                      <a:pt x="17" y="3"/>
                      <a:pt x="17" y="3"/>
                    </a:cubicBezTo>
                    <a:cubicBezTo>
                      <a:pt x="17" y="3"/>
                      <a:pt x="0" y="27"/>
                      <a:pt x="0" y="80"/>
                    </a:cubicBezTo>
                    <a:cubicBezTo>
                      <a:pt x="0" y="95"/>
                      <a:pt x="2" y="109"/>
                      <a:pt x="4" y="120"/>
                    </a:cubicBezTo>
                    <a:cubicBezTo>
                      <a:pt x="4" y="121"/>
                      <a:pt x="4" y="122"/>
                      <a:pt x="5" y="124"/>
                    </a:cubicBezTo>
                    <a:cubicBezTo>
                      <a:pt x="7" y="133"/>
                      <a:pt x="9" y="141"/>
                      <a:pt x="12" y="147"/>
                    </a:cubicBezTo>
                    <a:cubicBezTo>
                      <a:pt x="12" y="148"/>
                      <a:pt x="12" y="148"/>
                      <a:pt x="12" y="149"/>
                    </a:cubicBezTo>
                    <a:cubicBezTo>
                      <a:pt x="14" y="153"/>
                      <a:pt x="16" y="156"/>
                      <a:pt x="16" y="158"/>
                    </a:cubicBezTo>
                    <a:cubicBezTo>
                      <a:pt x="17" y="159"/>
                      <a:pt x="17" y="159"/>
                      <a:pt x="17" y="159"/>
                    </a:cubicBezTo>
                    <a:cubicBezTo>
                      <a:pt x="17" y="159"/>
                      <a:pt x="19" y="160"/>
                      <a:pt x="22" y="162"/>
                    </a:cubicBezTo>
                    <a:cubicBezTo>
                      <a:pt x="24" y="163"/>
                      <a:pt x="27" y="163"/>
                      <a:pt x="30" y="163"/>
                    </a:cubicBezTo>
                    <a:cubicBezTo>
                      <a:pt x="30" y="163"/>
                      <a:pt x="31" y="163"/>
                      <a:pt x="31" y="163"/>
                    </a:cubicBezTo>
                    <a:cubicBezTo>
                      <a:pt x="28" y="162"/>
                      <a:pt x="25" y="160"/>
                      <a:pt x="25" y="160"/>
                    </a:cubicBezTo>
                    <a:cubicBezTo>
                      <a:pt x="25" y="160"/>
                      <a:pt x="8" y="133"/>
                      <a:pt x="8" y="80"/>
                    </a:cubicBezTo>
                    <a:cubicBezTo>
                      <a:pt x="8" y="27"/>
                      <a:pt x="25" y="3"/>
                      <a:pt x="25" y="3"/>
                    </a:cubicBezTo>
                    <a:cubicBezTo>
                      <a:pt x="25" y="3"/>
                      <a:pt x="29" y="1"/>
                      <a:pt x="33" y="0"/>
                    </a:cubicBezTo>
                    <a:cubicBezTo>
                      <a:pt x="32" y="0"/>
                      <a:pt x="31" y="0"/>
                      <a:pt x="30" y="0"/>
                    </a:cubicBezTo>
                  </a:path>
                </a:pathLst>
              </a:custGeom>
              <a:solidFill>
                <a:srgbClr val="DC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9" name="Freeform 311">
                <a:extLst>
                  <a:ext uri="{FF2B5EF4-FFF2-40B4-BE49-F238E27FC236}">
                    <a16:creationId xmlns:a16="http://schemas.microsoft.com/office/drawing/2014/main" id="{4506554A-6090-49B6-94CC-70E16CFD3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7" y="3152"/>
                <a:ext cx="10" cy="2"/>
              </a:xfrm>
              <a:custGeom>
                <a:avLst/>
                <a:gdLst>
                  <a:gd name="T0" fmla="*/ 1 w 14"/>
                  <a:gd name="T1" fmla="*/ 0 h 3"/>
                  <a:gd name="T2" fmla="*/ 0 w 14"/>
                  <a:gd name="T3" fmla="*/ 0 h 3"/>
                  <a:gd name="T4" fmla="*/ 4 w 14"/>
                  <a:gd name="T5" fmla="*/ 1 h 3"/>
                  <a:gd name="T6" fmla="*/ 5 w 14"/>
                  <a:gd name="T7" fmla="*/ 1 h 3"/>
                  <a:gd name="T8" fmla="*/ 4 w 14"/>
                  <a:gd name="T9" fmla="*/ 1 h 3"/>
                  <a:gd name="T10" fmla="*/ 4 w 14"/>
                  <a:gd name="T11" fmla="*/ 1 h 3"/>
                  <a:gd name="T12" fmla="*/ 1 w 1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1"/>
                      <a:pt x="6" y="3"/>
                      <a:pt x="10" y="3"/>
                    </a:cubicBezTo>
                    <a:cubicBezTo>
                      <a:pt x="11" y="3"/>
                      <a:pt x="13" y="3"/>
                      <a:pt x="14" y="2"/>
                    </a:cubicBezTo>
                    <a:cubicBezTo>
                      <a:pt x="13" y="2"/>
                      <a:pt x="12" y="2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8" y="1"/>
                      <a:pt x="5" y="1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0" name="Freeform 312">
                <a:extLst>
                  <a:ext uri="{FF2B5EF4-FFF2-40B4-BE49-F238E27FC236}">
                    <a16:creationId xmlns:a16="http://schemas.microsoft.com/office/drawing/2014/main" id="{5B6F94BC-72FA-436C-B4C4-AD17706E9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3143"/>
                <a:ext cx="3" cy="6"/>
              </a:xfrm>
              <a:custGeom>
                <a:avLst/>
                <a:gdLst>
                  <a:gd name="T0" fmla="*/ 1 w 5"/>
                  <a:gd name="T1" fmla="*/ 0 h 9"/>
                  <a:gd name="T2" fmla="*/ 0 w 5"/>
                  <a:gd name="T3" fmla="*/ 0 h 9"/>
                  <a:gd name="T4" fmla="*/ 1 w 5"/>
                  <a:gd name="T5" fmla="*/ 3 h 9"/>
                  <a:gd name="T6" fmla="*/ 1 w 5"/>
                  <a:gd name="T7" fmla="*/ 3 h 9"/>
                  <a:gd name="T8" fmla="*/ 1 w 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2" y="4"/>
                      <a:pt x="3" y="7"/>
                      <a:pt x="4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4" y="7"/>
                      <a:pt x="3" y="4"/>
                      <a:pt x="1" y="0"/>
                    </a:cubicBezTo>
                  </a:path>
                </a:pathLst>
              </a:custGeom>
              <a:solidFill>
                <a:srgbClr val="DD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1" name="Freeform 313">
                <a:extLst>
                  <a:ext uri="{FF2B5EF4-FFF2-40B4-BE49-F238E27FC236}">
                    <a16:creationId xmlns:a16="http://schemas.microsoft.com/office/drawing/2014/main" id="{157D3932-02BB-45A1-8C2F-3B6B98CEC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5" y="3149"/>
                <a:ext cx="5" cy="3"/>
              </a:xfrm>
              <a:custGeom>
                <a:avLst/>
                <a:gdLst>
                  <a:gd name="T0" fmla="*/ 1 w 7"/>
                  <a:gd name="T1" fmla="*/ 0 h 4"/>
                  <a:gd name="T2" fmla="*/ 0 w 7"/>
                  <a:gd name="T3" fmla="*/ 0 h 4"/>
                  <a:gd name="T4" fmla="*/ 1 w 7"/>
                  <a:gd name="T5" fmla="*/ 2 h 4"/>
                  <a:gd name="T6" fmla="*/ 1 w 7"/>
                  <a:gd name="T7" fmla="*/ 2 h 4"/>
                  <a:gd name="T8" fmla="*/ 3 w 7"/>
                  <a:gd name="T9" fmla="*/ 2 h 4"/>
                  <a:gd name="T10" fmla="*/ 1 w 7"/>
                  <a:gd name="T11" fmla="*/ 1 h 4"/>
                  <a:gd name="T12" fmla="*/ 1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3" y="3"/>
                      <a:pt x="4" y="4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4" y="2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2" name="Freeform 314">
                <a:extLst>
                  <a:ext uri="{FF2B5EF4-FFF2-40B4-BE49-F238E27FC236}">
                    <a16:creationId xmlns:a16="http://schemas.microsoft.com/office/drawing/2014/main" id="{5091F5E7-45D1-4B13-8BDD-BB8BFE721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126"/>
                <a:ext cx="5" cy="16"/>
              </a:xfrm>
              <a:custGeom>
                <a:avLst/>
                <a:gdLst>
                  <a:gd name="T0" fmla="*/ 0 w 7"/>
                  <a:gd name="T1" fmla="*/ 0 h 23"/>
                  <a:gd name="T2" fmla="*/ 0 w 7"/>
                  <a:gd name="T3" fmla="*/ 0 h 23"/>
                  <a:gd name="T4" fmla="*/ 3 w 7"/>
                  <a:gd name="T5" fmla="*/ 8 h 23"/>
                  <a:gd name="T6" fmla="*/ 3 w 7"/>
                  <a:gd name="T7" fmla="*/ 8 h 23"/>
                  <a:gd name="T8" fmla="*/ 0 w 7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4" y="17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5" y="17"/>
                      <a:pt x="2" y="9"/>
                      <a:pt x="0" y="0"/>
                    </a:cubicBezTo>
                  </a:path>
                </a:pathLst>
              </a:custGeom>
              <a:solidFill>
                <a:srgbClr val="E6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3" name="Freeform 315">
                <a:extLst>
                  <a:ext uri="{FF2B5EF4-FFF2-40B4-BE49-F238E27FC236}">
                    <a16:creationId xmlns:a16="http://schemas.microsoft.com/office/drawing/2014/main" id="{362383A9-3B4D-4157-805C-709F6C225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3142"/>
                <a:ext cx="1" cy="1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1 h 2"/>
                  <a:gd name="T6" fmla="*/ 1 w 1"/>
                  <a:gd name="T7" fmla="*/ 1 h 2"/>
                  <a:gd name="T8" fmla="*/ 0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4" name="Freeform 316">
                <a:extLst>
                  <a:ext uri="{FF2B5EF4-FFF2-40B4-BE49-F238E27FC236}">
                    <a16:creationId xmlns:a16="http://schemas.microsoft.com/office/drawing/2014/main" id="{B0EBAAC6-F73C-4322-8831-5D17670CA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3096"/>
                <a:ext cx="2" cy="27"/>
              </a:xfrm>
              <a:custGeom>
                <a:avLst/>
                <a:gdLst>
                  <a:gd name="T0" fmla="*/ 0 w 3"/>
                  <a:gd name="T1" fmla="*/ 0 h 40"/>
                  <a:gd name="T2" fmla="*/ 0 w 3"/>
                  <a:gd name="T3" fmla="*/ 0 h 40"/>
                  <a:gd name="T4" fmla="*/ 1 w 3"/>
                  <a:gd name="T5" fmla="*/ 12 h 40"/>
                  <a:gd name="T6" fmla="*/ 1 w 3"/>
                  <a:gd name="T7" fmla="*/ 12 h 40"/>
                  <a:gd name="T8" fmla="*/ 0 w 3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1" y="29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1" y="29"/>
                      <a:pt x="0" y="15"/>
                      <a:pt x="0" y="0"/>
                    </a:cubicBezTo>
                  </a:path>
                </a:pathLst>
              </a:custGeom>
              <a:solidFill>
                <a:srgbClr val="F4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5" name="Freeform 317">
                <a:extLst>
                  <a:ext uri="{FF2B5EF4-FFF2-40B4-BE49-F238E27FC236}">
                    <a16:creationId xmlns:a16="http://schemas.microsoft.com/office/drawing/2014/main" id="{FABC1910-96F9-464A-85CE-3828FFC24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3123"/>
                <a:ext cx="1" cy="3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0 h 4"/>
                  <a:gd name="T4" fmla="*/ 1 w 1"/>
                  <a:gd name="T5" fmla="*/ 2 h 4"/>
                  <a:gd name="T6" fmla="*/ 1 w 1"/>
                  <a:gd name="T7" fmla="*/ 2 h 4"/>
                  <a:gd name="T8" fmla="*/ 0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2"/>
                      <a:pt x="1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6" name="Freeform 318">
                <a:extLst>
                  <a:ext uri="{FF2B5EF4-FFF2-40B4-BE49-F238E27FC236}">
                    <a16:creationId xmlns:a16="http://schemas.microsoft.com/office/drawing/2014/main" id="{D5EF912F-0A72-4C6B-9F67-6E0E22144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3041"/>
                <a:ext cx="23" cy="112"/>
              </a:xfrm>
              <a:custGeom>
                <a:avLst/>
                <a:gdLst>
                  <a:gd name="T0" fmla="*/ 10 w 33"/>
                  <a:gd name="T1" fmla="*/ 0 h 163"/>
                  <a:gd name="T2" fmla="*/ 6 w 33"/>
                  <a:gd name="T3" fmla="*/ 1 h 163"/>
                  <a:gd name="T4" fmla="*/ 0 w 33"/>
                  <a:gd name="T5" fmla="*/ 26 h 163"/>
                  <a:gd name="T6" fmla="*/ 1 w 33"/>
                  <a:gd name="T7" fmla="*/ 38 h 163"/>
                  <a:gd name="T8" fmla="*/ 1 w 33"/>
                  <a:gd name="T9" fmla="*/ 40 h 163"/>
                  <a:gd name="T10" fmla="*/ 4 w 33"/>
                  <a:gd name="T11" fmla="*/ 47 h 163"/>
                  <a:gd name="T12" fmla="*/ 4 w 33"/>
                  <a:gd name="T13" fmla="*/ 48 h 163"/>
                  <a:gd name="T14" fmla="*/ 6 w 33"/>
                  <a:gd name="T15" fmla="*/ 52 h 163"/>
                  <a:gd name="T16" fmla="*/ 6 w 33"/>
                  <a:gd name="T17" fmla="*/ 52 h 163"/>
                  <a:gd name="T18" fmla="*/ 7 w 33"/>
                  <a:gd name="T19" fmla="*/ 52 h 163"/>
                  <a:gd name="T20" fmla="*/ 10 w 33"/>
                  <a:gd name="T21" fmla="*/ 53 h 163"/>
                  <a:gd name="T22" fmla="*/ 10 w 33"/>
                  <a:gd name="T23" fmla="*/ 53 h 163"/>
                  <a:gd name="T24" fmla="*/ 8 w 33"/>
                  <a:gd name="T25" fmla="*/ 52 h 163"/>
                  <a:gd name="T26" fmla="*/ 3 w 33"/>
                  <a:gd name="T27" fmla="*/ 26 h 163"/>
                  <a:gd name="T28" fmla="*/ 8 w 33"/>
                  <a:gd name="T29" fmla="*/ 1 h 163"/>
                  <a:gd name="T30" fmla="*/ 11 w 33"/>
                  <a:gd name="T31" fmla="*/ 0 h 163"/>
                  <a:gd name="T32" fmla="*/ 10 w 33"/>
                  <a:gd name="T33" fmla="*/ 0 h 1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163">
                    <a:moveTo>
                      <a:pt x="29" y="0"/>
                    </a:moveTo>
                    <a:cubicBezTo>
                      <a:pt x="24" y="0"/>
                      <a:pt x="17" y="3"/>
                      <a:pt x="17" y="3"/>
                    </a:cubicBezTo>
                    <a:cubicBezTo>
                      <a:pt x="17" y="3"/>
                      <a:pt x="0" y="27"/>
                      <a:pt x="0" y="80"/>
                    </a:cubicBezTo>
                    <a:cubicBezTo>
                      <a:pt x="0" y="95"/>
                      <a:pt x="1" y="109"/>
                      <a:pt x="3" y="120"/>
                    </a:cubicBezTo>
                    <a:cubicBezTo>
                      <a:pt x="4" y="121"/>
                      <a:pt x="4" y="122"/>
                      <a:pt x="4" y="124"/>
                    </a:cubicBezTo>
                    <a:cubicBezTo>
                      <a:pt x="6" y="133"/>
                      <a:pt x="9" y="141"/>
                      <a:pt x="11" y="147"/>
                    </a:cubicBezTo>
                    <a:cubicBezTo>
                      <a:pt x="11" y="148"/>
                      <a:pt x="12" y="148"/>
                      <a:pt x="12" y="149"/>
                    </a:cubicBezTo>
                    <a:cubicBezTo>
                      <a:pt x="14" y="153"/>
                      <a:pt x="15" y="156"/>
                      <a:pt x="16" y="158"/>
                    </a:cubicBezTo>
                    <a:cubicBezTo>
                      <a:pt x="16" y="159"/>
                      <a:pt x="17" y="159"/>
                      <a:pt x="17" y="159"/>
                    </a:cubicBezTo>
                    <a:cubicBezTo>
                      <a:pt x="17" y="159"/>
                      <a:pt x="19" y="160"/>
                      <a:pt x="22" y="162"/>
                    </a:cubicBezTo>
                    <a:cubicBezTo>
                      <a:pt x="24" y="163"/>
                      <a:pt x="27" y="163"/>
                      <a:pt x="29" y="163"/>
                    </a:cubicBezTo>
                    <a:cubicBezTo>
                      <a:pt x="30" y="163"/>
                      <a:pt x="30" y="163"/>
                      <a:pt x="30" y="163"/>
                    </a:cubicBezTo>
                    <a:cubicBezTo>
                      <a:pt x="27" y="162"/>
                      <a:pt x="25" y="160"/>
                      <a:pt x="25" y="160"/>
                    </a:cubicBezTo>
                    <a:cubicBezTo>
                      <a:pt x="25" y="160"/>
                      <a:pt x="8" y="133"/>
                      <a:pt x="8" y="80"/>
                    </a:cubicBezTo>
                    <a:cubicBezTo>
                      <a:pt x="8" y="27"/>
                      <a:pt x="25" y="3"/>
                      <a:pt x="25" y="3"/>
                    </a:cubicBezTo>
                    <a:cubicBezTo>
                      <a:pt x="25" y="3"/>
                      <a:pt x="29" y="1"/>
                      <a:pt x="33" y="0"/>
                    </a:cubicBezTo>
                    <a:cubicBezTo>
                      <a:pt x="32" y="0"/>
                      <a:pt x="31" y="0"/>
                      <a:pt x="29" y="0"/>
                    </a:cubicBezTo>
                  </a:path>
                </a:pathLst>
              </a:custGeom>
              <a:solidFill>
                <a:srgbClr val="DC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7" name="Freeform 319">
                <a:extLst>
                  <a:ext uri="{FF2B5EF4-FFF2-40B4-BE49-F238E27FC236}">
                    <a16:creationId xmlns:a16="http://schemas.microsoft.com/office/drawing/2014/main" id="{C039A401-EB3A-4FD1-AB55-886261492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3152"/>
                <a:ext cx="9" cy="2"/>
              </a:xfrm>
              <a:custGeom>
                <a:avLst/>
                <a:gdLst>
                  <a:gd name="T0" fmla="*/ 1 w 14"/>
                  <a:gd name="T1" fmla="*/ 0 h 3"/>
                  <a:gd name="T2" fmla="*/ 0 w 14"/>
                  <a:gd name="T3" fmla="*/ 0 h 3"/>
                  <a:gd name="T4" fmla="*/ 3 w 14"/>
                  <a:gd name="T5" fmla="*/ 1 h 3"/>
                  <a:gd name="T6" fmla="*/ 4 w 14"/>
                  <a:gd name="T7" fmla="*/ 1 h 3"/>
                  <a:gd name="T8" fmla="*/ 3 w 14"/>
                  <a:gd name="T9" fmla="*/ 1 h 3"/>
                  <a:gd name="T10" fmla="*/ 3 w 14"/>
                  <a:gd name="T11" fmla="*/ 1 h 3"/>
                  <a:gd name="T12" fmla="*/ 1 w 1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3" y="1"/>
                      <a:pt x="7" y="3"/>
                      <a:pt x="11" y="3"/>
                    </a:cubicBezTo>
                    <a:cubicBezTo>
                      <a:pt x="12" y="3"/>
                      <a:pt x="13" y="3"/>
                      <a:pt x="14" y="2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8" y="1"/>
                      <a:pt x="5" y="1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8" name="Freeform 320">
                <a:extLst>
                  <a:ext uri="{FF2B5EF4-FFF2-40B4-BE49-F238E27FC236}">
                    <a16:creationId xmlns:a16="http://schemas.microsoft.com/office/drawing/2014/main" id="{23966CCF-786C-4DDA-8B75-FD39D78AA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3143"/>
                <a:ext cx="3" cy="6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1 w 5"/>
                  <a:gd name="T5" fmla="*/ 3 h 9"/>
                  <a:gd name="T6" fmla="*/ 1 w 5"/>
                  <a:gd name="T7" fmla="*/ 3 h 9"/>
                  <a:gd name="T8" fmla="*/ 0 w 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3" y="7"/>
                      <a:pt x="4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4" y="7"/>
                      <a:pt x="2" y="4"/>
                      <a:pt x="0" y="0"/>
                    </a:cubicBezTo>
                  </a:path>
                </a:pathLst>
              </a:custGeom>
              <a:solidFill>
                <a:srgbClr val="DD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9" name="Freeform 321">
                <a:extLst>
                  <a:ext uri="{FF2B5EF4-FFF2-40B4-BE49-F238E27FC236}">
                    <a16:creationId xmlns:a16="http://schemas.microsoft.com/office/drawing/2014/main" id="{2D8A2902-E7B4-405C-A15C-1F86CEDDA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3149"/>
                <a:ext cx="4" cy="3"/>
              </a:xfrm>
              <a:custGeom>
                <a:avLst/>
                <a:gdLst>
                  <a:gd name="T0" fmla="*/ 1 w 6"/>
                  <a:gd name="T1" fmla="*/ 0 h 4"/>
                  <a:gd name="T2" fmla="*/ 0 w 6"/>
                  <a:gd name="T3" fmla="*/ 0 h 4"/>
                  <a:gd name="T4" fmla="*/ 1 w 6"/>
                  <a:gd name="T5" fmla="*/ 2 h 4"/>
                  <a:gd name="T6" fmla="*/ 1 w 6"/>
                  <a:gd name="T7" fmla="*/ 2 h 4"/>
                  <a:gd name="T8" fmla="*/ 2 w 6"/>
                  <a:gd name="T9" fmla="*/ 2 h 4"/>
                  <a:gd name="T10" fmla="*/ 1 w 6"/>
                  <a:gd name="T11" fmla="*/ 1 h 4"/>
                  <a:gd name="T12" fmla="*/ 1 w 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3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0" name="Freeform 322">
                <a:extLst>
                  <a:ext uri="{FF2B5EF4-FFF2-40B4-BE49-F238E27FC236}">
                    <a16:creationId xmlns:a16="http://schemas.microsoft.com/office/drawing/2014/main" id="{98A49C53-778A-4AB4-A9F9-DD0E6523E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126"/>
                <a:ext cx="5" cy="16"/>
              </a:xfrm>
              <a:custGeom>
                <a:avLst/>
                <a:gdLst>
                  <a:gd name="T0" fmla="*/ 1 w 8"/>
                  <a:gd name="T1" fmla="*/ 0 h 23"/>
                  <a:gd name="T2" fmla="*/ 0 w 8"/>
                  <a:gd name="T3" fmla="*/ 0 h 23"/>
                  <a:gd name="T4" fmla="*/ 2 w 8"/>
                  <a:gd name="T5" fmla="*/ 8 h 23"/>
                  <a:gd name="T6" fmla="*/ 2 w 8"/>
                  <a:gd name="T7" fmla="*/ 8 h 23"/>
                  <a:gd name="T8" fmla="*/ 1 w 8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2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5" y="17"/>
                      <a:pt x="7" y="23"/>
                    </a:cubicBezTo>
                    <a:cubicBezTo>
                      <a:pt x="7" y="23"/>
                      <a:pt x="7" y="23"/>
                      <a:pt x="8" y="23"/>
                    </a:cubicBezTo>
                    <a:cubicBezTo>
                      <a:pt x="5" y="17"/>
                      <a:pt x="3" y="9"/>
                      <a:pt x="1" y="0"/>
                    </a:cubicBezTo>
                  </a:path>
                </a:pathLst>
              </a:custGeom>
              <a:solidFill>
                <a:srgbClr val="E6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1" name="Freeform 323">
                <a:extLst>
                  <a:ext uri="{FF2B5EF4-FFF2-40B4-BE49-F238E27FC236}">
                    <a16:creationId xmlns:a16="http://schemas.microsoft.com/office/drawing/2014/main" id="{A177B10F-59B9-4C1E-A0A6-81F212654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3142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  <a:gd name="T8" fmla="*/ 1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2" name="Freeform 324">
                <a:extLst>
                  <a:ext uri="{FF2B5EF4-FFF2-40B4-BE49-F238E27FC236}">
                    <a16:creationId xmlns:a16="http://schemas.microsoft.com/office/drawing/2014/main" id="{A0100CEE-4711-4F1B-B1A4-4B9BC779F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3096"/>
                <a:ext cx="3" cy="27"/>
              </a:xfrm>
              <a:custGeom>
                <a:avLst/>
                <a:gdLst>
                  <a:gd name="T0" fmla="*/ 0 w 4"/>
                  <a:gd name="T1" fmla="*/ 0 h 40"/>
                  <a:gd name="T2" fmla="*/ 0 w 4"/>
                  <a:gd name="T3" fmla="*/ 0 h 40"/>
                  <a:gd name="T4" fmla="*/ 2 w 4"/>
                  <a:gd name="T5" fmla="*/ 12 h 40"/>
                  <a:gd name="T6" fmla="*/ 2 w 4"/>
                  <a:gd name="T7" fmla="*/ 12 h 40"/>
                  <a:gd name="T8" fmla="*/ 0 w 4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2" y="29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2" y="29"/>
                      <a:pt x="0" y="15"/>
                      <a:pt x="0" y="0"/>
                    </a:cubicBezTo>
                  </a:path>
                </a:pathLst>
              </a:custGeom>
              <a:solidFill>
                <a:srgbClr val="F4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3" name="Freeform 325">
                <a:extLst>
                  <a:ext uri="{FF2B5EF4-FFF2-40B4-BE49-F238E27FC236}">
                    <a16:creationId xmlns:a16="http://schemas.microsoft.com/office/drawing/2014/main" id="{0DAA2C20-1EED-4F48-85D3-5ED16F19C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123"/>
                <a:ext cx="1" cy="3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0 h 4"/>
                  <a:gd name="T4" fmla="*/ 0 w 1"/>
                  <a:gd name="T5" fmla="*/ 2 h 4"/>
                  <a:gd name="T6" fmla="*/ 1 w 1"/>
                  <a:gd name="T7" fmla="*/ 2 h 4"/>
                  <a:gd name="T8" fmla="*/ 0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4" name="Freeform 326">
                <a:extLst>
                  <a:ext uri="{FF2B5EF4-FFF2-40B4-BE49-F238E27FC236}">
                    <a16:creationId xmlns:a16="http://schemas.microsoft.com/office/drawing/2014/main" id="{A83F8A8C-E292-4F0B-9196-A6EAA1B22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3041"/>
                <a:ext cx="22" cy="112"/>
              </a:xfrm>
              <a:custGeom>
                <a:avLst/>
                <a:gdLst>
                  <a:gd name="T0" fmla="*/ 9 w 33"/>
                  <a:gd name="T1" fmla="*/ 0 h 163"/>
                  <a:gd name="T2" fmla="*/ 5 w 33"/>
                  <a:gd name="T3" fmla="*/ 1 h 163"/>
                  <a:gd name="T4" fmla="*/ 0 w 33"/>
                  <a:gd name="T5" fmla="*/ 26 h 163"/>
                  <a:gd name="T6" fmla="*/ 1 w 33"/>
                  <a:gd name="T7" fmla="*/ 38 h 163"/>
                  <a:gd name="T8" fmla="*/ 1 w 33"/>
                  <a:gd name="T9" fmla="*/ 40 h 163"/>
                  <a:gd name="T10" fmla="*/ 3 w 33"/>
                  <a:gd name="T11" fmla="*/ 47 h 163"/>
                  <a:gd name="T12" fmla="*/ 3 w 33"/>
                  <a:gd name="T13" fmla="*/ 48 h 163"/>
                  <a:gd name="T14" fmla="*/ 5 w 33"/>
                  <a:gd name="T15" fmla="*/ 52 h 163"/>
                  <a:gd name="T16" fmla="*/ 5 w 33"/>
                  <a:gd name="T17" fmla="*/ 52 h 163"/>
                  <a:gd name="T18" fmla="*/ 7 w 33"/>
                  <a:gd name="T19" fmla="*/ 52 h 163"/>
                  <a:gd name="T20" fmla="*/ 9 w 33"/>
                  <a:gd name="T21" fmla="*/ 53 h 163"/>
                  <a:gd name="T22" fmla="*/ 9 w 33"/>
                  <a:gd name="T23" fmla="*/ 53 h 163"/>
                  <a:gd name="T24" fmla="*/ 7 w 33"/>
                  <a:gd name="T25" fmla="*/ 52 h 163"/>
                  <a:gd name="T26" fmla="*/ 2 w 33"/>
                  <a:gd name="T27" fmla="*/ 26 h 163"/>
                  <a:gd name="T28" fmla="*/ 7 w 33"/>
                  <a:gd name="T29" fmla="*/ 1 h 163"/>
                  <a:gd name="T30" fmla="*/ 10 w 33"/>
                  <a:gd name="T31" fmla="*/ 0 h 163"/>
                  <a:gd name="T32" fmla="*/ 9 w 33"/>
                  <a:gd name="T33" fmla="*/ 0 h 1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163">
                    <a:moveTo>
                      <a:pt x="30" y="0"/>
                    </a:moveTo>
                    <a:cubicBezTo>
                      <a:pt x="24" y="0"/>
                      <a:pt x="17" y="3"/>
                      <a:pt x="17" y="3"/>
                    </a:cubicBezTo>
                    <a:cubicBezTo>
                      <a:pt x="17" y="3"/>
                      <a:pt x="0" y="27"/>
                      <a:pt x="0" y="80"/>
                    </a:cubicBezTo>
                    <a:cubicBezTo>
                      <a:pt x="0" y="95"/>
                      <a:pt x="2" y="109"/>
                      <a:pt x="4" y="120"/>
                    </a:cubicBezTo>
                    <a:cubicBezTo>
                      <a:pt x="4" y="121"/>
                      <a:pt x="4" y="122"/>
                      <a:pt x="5" y="124"/>
                    </a:cubicBezTo>
                    <a:cubicBezTo>
                      <a:pt x="7" y="133"/>
                      <a:pt x="9" y="141"/>
                      <a:pt x="12" y="147"/>
                    </a:cubicBezTo>
                    <a:cubicBezTo>
                      <a:pt x="12" y="148"/>
                      <a:pt x="12" y="148"/>
                      <a:pt x="12" y="149"/>
                    </a:cubicBezTo>
                    <a:cubicBezTo>
                      <a:pt x="14" y="153"/>
                      <a:pt x="16" y="156"/>
                      <a:pt x="17" y="158"/>
                    </a:cubicBezTo>
                    <a:cubicBezTo>
                      <a:pt x="17" y="159"/>
                      <a:pt x="17" y="159"/>
                      <a:pt x="17" y="159"/>
                    </a:cubicBezTo>
                    <a:cubicBezTo>
                      <a:pt x="17" y="159"/>
                      <a:pt x="19" y="160"/>
                      <a:pt x="22" y="162"/>
                    </a:cubicBezTo>
                    <a:cubicBezTo>
                      <a:pt x="24" y="163"/>
                      <a:pt x="27" y="163"/>
                      <a:pt x="30" y="163"/>
                    </a:cubicBezTo>
                    <a:cubicBezTo>
                      <a:pt x="30" y="163"/>
                      <a:pt x="31" y="163"/>
                      <a:pt x="31" y="163"/>
                    </a:cubicBezTo>
                    <a:cubicBezTo>
                      <a:pt x="28" y="162"/>
                      <a:pt x="25" y="160"/>
                      <a:pt x="25" y="160"/>
                    </a:cubicBezTo>
                    <a:cubicBezTo>
                      <a:pt x="25" y="160"/>
                      <a:pt x="8" y="133"/>
                      <a:pt x="8" y="80"/>
                    </a:cubicBezTo>
                    <a:cubicBezTo>
                      <a:pt x="8" y="27"/>
                      <a:pt x="25" y="3"/>
                      <a:pt x="25" y="3"/>
                    </a:cubicBezTo>
                    <a:cubicBezTo>
                      <a:pt x="25" y="3"/>
                      <a:pt x="29" y="1"/>
                      <a:pt x="33" y="0"/>
                    </a:cubicBezTo>
                    <a:cubicBezTo>
                      <a:pt x="32" y="0"/>
                      <a:pt x="31" y="0"/>
                      <a:pt x="30" y="0"/>
                    </a:cubicBezTo>
                  </a:path>
                </a:pathLst>
              </a:custGeom>
              <a:solidFill>
                <a:srgbClr val="DC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5" name="Freeform 327">
                <a:extLst>
                  <a:ext uri="{FF2B5EF4-FFF2-40B4-BE49-F238E27FC236}">
                    <a16:creationId xmlns:a16="http://schemas.microsoft.com/office/drawing/2014/main" id="{AF9C4BD4-C45E-4B1D-A041-9A12BA261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3039"/>
                <a:ext cx="26" cy="115"/>
              </a:xfrm>
              <a:custGeom>
                <a:avLst/>
                <a:gdLst>
                  <a:gd name="T0" fmla="*/ 11 w 39"/>
                  <a:gd name="T1" fmla="*/ 52 h 168"/>
                  <a:gd name="T2" fmla="*/ 11 w 39"/>
                  <a:gd name="T3" fmla="*/ 51 h 168"/>
                  <a:gd name="T4" fmla="*/ 11 w 39"/>
                  <a:gd name="T5" fmla="*/ 51 h 168"/>
                  <a:gd name="T6" fmla="*/ 7 w 39"/>
                  <a:gd name="T7" fmla="*/ 26 h 168"/>
                  <a:gd name="T8" fmla="*/ 9 w 39"/>
                  <a:gd name="T9" fmla="*/ 8 h 168"/>
                  <a:gd name="T10" fmla="*/ 11 w 39"/>
                  <a:gd name="T11" fmla="*/ 3 h 168"/>
                  <a:gd name="T12" fmla="*/ 11 w 39"/>
                  <a:gd name="T13" fmla="*/ 2 h 168"/>
                  <a:gd name="T14" fmla="*/ 11 w 39"/>
                  <a:gd name="T15" fmla="*/ 2 h 168"/>
                  <a:gd name="T16" fmla="*/ 11 w 39"/>
                  <a:gd name="T17" fmla="*/ 2 h 168"/>
                  <a:gd name="T18" fmla="*/ 11 w 39"/>
                  <a:gd name="T19" fmla="*/ 1 h 168"/>
                  <a:gd name="T20" fmla="*/ 11 w 39"/>
                  <a:gd name="T21" fmla="*/ 1 h 168"/>
                  <a:gd name="T22" fmla="*/ 10 w 39"/>
                  <a:gd name="T23" fmla="*/ 1 h 168"/>
                  <a:gd name="T24" fmla="*/ 9 w 39"/>
                  <a:gd name="T25" fmla="*/ 0 h 168"/>
                  <a:gd name="T26" fmla="*/ 7 w 39"/>
                  <a:gd name="T27" fmla="*/ 1 h 168"/>
                  <a:gd name="T28" fmla="*/ 5 w 39"/>
                  <a:gd name="T29" fmla="*/ 1 h 168"/>
                  <a:gd name="T30" fmla="*/ 5 w 39"/>
                  <a:gd name="T31" fmla="*/ 1 h 168"/>
                  <a:gd name="T32" fmla="*/ 5 w 39"/>
                  <a:gd name="T33" fmla="*/ 1 h 168"/>
                  <a:gd name="T34" fmla="*/ 0 w 39"/>
                  <a:gd name="T35" fmla="*/ 26 h 168"/>
                  <a:gd name="T36" fmla="*/ 5 w 39"/>
                  <a:gd name="T37" fmla="*/ 53 h 168"/>
                  <a:gd name="T38" fmla="*/ 5 w 39"/>
                  <a:gd name="T39" fmla="*/ 53 h 168"/>
                  <a:gd name="T40" fmla="*/ 5 w 39"/>
                  <a:gd name="T41" fmla="*/ 53 h 168"/>
                  <a:gd name="T42" fmla="*/ 7 w 39"/>
                  <a:gd name="T43" fmla="*/ 53 h 168"/>
                  <a:gd name="T44" fmla="*/ 9 w 39"/>
                  <a:gd name="T45" fmla="*/ 54 h 168"/>
                  <a:gd name="T46" fmla="*/ 10 w 39"/>
                  <a:gd name="T47" fmla="*/ 53 h 168"/>
                  <a:gd name="T48" fmla="*/ 11 w 39"/>
                  <a:gd name="T49" fmla="*/ 53 h 168"/>
                  <a:gd name="T50" fmla="*/ 11 w 39"/>
                  <a:gd name="T51" fmla="*/ 52 h 168"/>
                  <a:gd name="T52" fmla="*/ 11 w 39"/>
                  <a:gd name="T53" fmla="*/ 51 h 168"/>
                  <a:gd name="T54" fmla="*/ 11 w 39"/>
                  <a:gd name="T55" fmla="*/ 52 h 168"/>
                  <a:gd name="T56" fmla="*/ 11 w 39"/>
                  <a:gd name="T57" fmla="*/ 51 h 168"/>
                  <a:gd name="T58" fmla="*/ 10 w 39"/>
                  <a:gd name="T59" fmla="*/ 53 h 168"/>
                  <a:gd name="T60" fmla="*/ 9 w 39"/>
                  <a:gd name="T61" fmla="*/ 53 h 168"/>
                  <a:gd name="T62" fmla="*/ 7 w 39"/>
                  <a:gd name="T63" fmla="*/ 53 h 168"/>
                  <a:gd name="T64" fmla="*/ 6 w 39"/>
                  <a:gd name="T65" fmla="*/ 51 h 168"/>
                  <a:gd name="T66" fmla="*/ 6 w 39"/>
                  <a:gd name="T67" fmla="*/ 51 h 168"/>
                  <a:gd name="T68" fmla="*/ 6 w 39"/>
                  <a:gd name="T69" fmla="*/ 51 h 168"/>
                  <a:gd name="T70" fmla="*/ 5 w 39"/>
                  <a:gd name="T71" fmla="*/ 52 h 168"/>
                  <a:gd name="T72" fmla="*/ 6 w 39"/>
                  <a:gd name="T73" fmla="*/ 51 h 168"/>
                  <a:gd name="T74" fmla="*/ 6 w 39"/>
                  <a:gd name="T75" fmla="*/ 51 h 168"/>
                  <a:gd name="T76" fmla="*/ 1 w 39"/>
                  <a:gd name="T77" fmla="*/ 26 h 168"/>
                  <a:gd name="T78" fmla="*/ 3 w 39"/>
                  <a:gd name="T79" fmla="*/ 8 h 168"/>
                  <a:gd name="T80" fmla="*/ 5 w 39"/>
                  <a:gd name="T81" fmla="*/ 3 h 168"/>
                  <a:gd name="T82" fmla="*/ 6 w 39"/>
                  <a:gd name="T83" fmla="*/ 2 h 168"/>
                  <a:gd name="T84" fmla="*/ 6 w 39"/>
                  <a:gd name="T85" fmla="*/ 2 h 168"/>
                  <a:gd name="T86" fmla="*/ 6 w 39"/>
                  <a:gd name="T87" fmla="*/ 2 h 168"/>
                  <a:gd name="T88" fmla="*/ 5 w 39"/>
                  <a:gd name="T89" fmla="*/ 1 h 168"/>
                  <a:gd name="T90" fmla="*/ 6 w 39"/>
                  <a:gd name="T91" fmla="*/ 2 h 168"/>
                  <a:gd name="T92" fmla="*/ 6 w 39"/>
                  <a:gd name="T93" fmla="*/ 2 h 168"/>
                  <a:gd name="T94" fmla="*/ 9 w 39"/>
                  <a:gd name="T95" fmla="*/ 1 h 168"/>
                  <a:gd name="T96" fmla="*/ 10 w 39"/>
                  <a:gd name="T97" fmla="*/ 1 h 168"/>
                  <a:gd name="T98" fmla="*/ 11 w 39"/>
                  <a:gd name="T99" fmla="*/ 1 h 168"/>
                  <a:gd name="T100" fmla="*/ 11 w 39"/>
                  <a:gd name="T101" fmla="*/ 1 h 168"/>
                  <a:gd name="T102" fmla="*/ 11 w 39"/>
                  <a:gd name="T103" fmla="*/ 1 h 168"/>
                  <a:gd name="T104" fmla="*/ 5 w 39"/>
                  <a:gd name="T105" fmla="*/ 26 h 168"/>
                  <a:gd name="T106" fmla="*/ 11 w 39"/>
                  <a:gd name="T107" fmla="*/ 53 h 168"/>
                  <a:gd name="T108" fmla="*/ 11 w 39"/>
                  <a:gd name="T109" fmla="*/ 52 h 168"/>
                  <a:gd name="T110" fmla="*/ 11 w 39"/>
                  <a:gd name="T111" fmla="*/ 51 h 168"/>
                  <a:gd name="T112" fmla="*/ 11 w 39"/>
                  <a:gd name="T113" fmla="*/ 52 h 1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9" h="168">
                    <a:moveTo>
                      <a:pt x="37" y="162"/>
                    </a:moveTo>
                    <a:cubicBezTo>
                      <a:pt x="38" y="161"/>
                      <a:pt x="38" y="161"/>
                      <a:pt x="38" y="161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7" y="158"/>
                      <a:pt x="22" y="131"/>
                      <a:pt x="22" y="82"/>
                    </a:cubicBezTo>
                    <a:cubicBezTo>
                      <a:pt x="22" y="55"/>
                      <a:pt x="26" y="36"/>
                      <a:pt x="30" y="24"/>
                    </a:cubicBezTo>
                    <a:cubicBezTo>
                      <a:pt x="32" y="18"/>
                      <a:pt x="34" y="13"/>
                      <a:pt x="36" y="10"/>
                    </a:cubicBezTo>
                    <a:cubicBezTo>
                      <a:pt x="37" y="8"/>
                      <a:pt x="37" y="7"/>
                      <a:pt x="38" y="7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2"/>
                      <a:pt x="37" y="1"/>
                      <a:pt x="35" y="1"/>
                    </a:cubicBezTo>
                    <a:cubicBezTo>
                      <a:pt x="34" y="0"/>
                      <a:pt x="32" y="0"/>
                      <a:pt x="31" y="0"/>
                    </a:cubicBezTo>
                    <a:cubicBezTo>
                      <a:pt x="28" y="0"/>
                      <a:pt x="24" y="1"/>
                      <a:pt x="22" y="2"/>
                    </a:cubicBezTo>
                    <a:cubicBezTo>
                      <a:pt x="19" y="2"/>
                      <a:pt x="18" y="3"/>
                      <a:pt x="18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0" y="28"/>
                      <a:pt x="0" y="82"/>
                    </a:cubicBezTo>
                    <a:cubicBezTo>
                      <a:pt x="0" y="135"/>
                      <a:pt x="17" y="163"/>
                      <a:pt x="17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17" y="163"/>
                      <a:pt x="19" y="165"/>
                      <a:pt x="22" y="166"/>
                    </a:cubicBezTo>
                    <a:cubicBezTo>
                      <a:pt x="24" y="167"/>
                      <a:pt x="27" y="168"/>
                      <a:pt x="31" y="168"/>
                    </a:cubicBezTo>
                    <a:cubicBezTo>
                      <a:pt x="32" y="168"/>
                      <a:pt x="34" y="168"/>
                      <a:pt x="35" y="167"/>
                    </a:cubicBezTo>
                    <a:cubicBezTo>
                      <a:pt x="37" y="166"/>
                      <a:pt x="38" y="164"/>
                      <a:pt x="39" y="163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35" y="163"/>
                      <a:pt x="34" y="164"/>
                      <a:pt x="34" y="164"/>
                    </a:cubicBezTo>
                    <a:cubicBezTo>
                      <a:pt x="33" y="165"/>
                      <a:pt x="32" y="165"/>
                      <a:pt x="31" y="165"/>
                    </a:cubicBezTo>
                    <a:cubicBezTo>
                      <a:pt x="28" y="165"/>
                      <a:pt x="25" y="164"/>
                      <a:pt x="23" y="163"/>
                    </a:cubicBezTo>
                    <a:cubicBezTo>
                      <a:pt x="22" y="162"/>
                      <a:pt x="21" y="162"/>
                      <a:pt x="20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8" y="162"/>
                      <a:pt x="18" y="162"/>
                      <a:pt x="18" y="162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8" y="158"/>
                      <a:pt x="3" y="131"/>
                      <a:pt x="3" y="82"/>
                    </a:cubicBezTo>
                    <a:cubicBezTo>
                      <a:pt x="3" y="55"/>
                      <a:pt x="7" y="36"/>
                      <a:pt x="11" y="24"/>
                    </a:cubicBezTo>
                    <a:cubicBezTo>
                      <a:pt x="13" y="18"/>
                      <a:pt x="15" y="13"/>
                      <a:pt x="17" y="10"/>
                    </a:cubicBezTo>
                    <a:cubicBezTo>
                      <a:pt x="18" y="8"/>
                      <a:pt x="18" y="7"/>
                      <a:pt x="19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1" y="5"/>
                      <a:pt x="26" y="3"/>
                      <a:pt x="31" y="3"/>
                    </a:cubicBezTo>
                    <a:cubicBezTo>
                      <a:pt x="32" y="3"/>
                      <a:pt x="33" y="3"/>
                      <a:pt x="34" y="3"/>
                    </a:cubicBezTo>
                    <a:cubicBezTo>
                      <a:pt x="35" y="4"/>
                      <a:pt x="35" y="4"/>
                      <a:pt x="36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18" y="28"/>
                      <a:pt x="18" y="82"/>
                    </a:cubicBezTo>
                    <a:cubicBezTo>
                      <a:pt x="18" y="135"/>
                      <a:pt x="36" y="163"/>
                      <a:pt x="36" y="163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6" y="161"/>
                      <a:pt x="36" y="161"/>
                      <a:pt x="36" y="161"/>
                    </a:cubicBezTo>
                    <a:lnTo>
                      <a:pt x="37" y="162"/>
                    </a:lnTo>
                    <a:close/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6" name="Freeform 328">
                <a:extLst>
                  <a:ext uri="{FF2B5EF4-FFF2-40B4-BE49-F238E27FC236}">
                    <a16:creationId xmlns:a16="http://schemas.microsoft.com/office/drawing/2014/main" id="{18F5BBD0-4BDA-4F67-A68B-6CB6AD9AE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3" y="3039"/>
                <a:ext cx="27" cy="115"/>
              </a:xfrm>
              <a:custGeom>
                <a:avLst/>
                <a:gdLst>
                  <a:gd name="T0" fmla="*/ 12 w 39"/>
                  <a:gd name="T1" fmla="*/ 52 h 168"/>
                  <a:gd name="T2" fmla="*/ 13 w 39"/>
                  <a:gd name="T3" fmla="*/ 51 h 168"/>
                  <a:gd name="T4" fmla="*/ 13 w 39"/>
                  <a:gd name="T5" fmla="*/ 51 h 168"/>
                  <a:gd name="T6" fmla="*/ 7 w 39"/>
                  <a:gd name="T7" fmla="*/ 26 h 168"/>
                  <a:gd name="T8" fmla="*/ 10 w 39"/>
                  <a:gd name="T9" fmla="*/ 8 h 168"/>
                  <a:gd name="T10" fmla="*/ 12 w 39"/>
                  <a:gd name="T11" fmla="*/ 3 h 168"/>
                  <a:gd name="T12" fmla="*/ 12 w 39"/>
                  <a:gd name="T13" fmla="*/ 2 h 168"/>
                  <a:gd name="T14" fmla="*/ 13 w 39"/>
                  <a:gd name="T15" fmla="*/ 2 h 168"/>
                  <a:gd name="T16" fmla="*/ 13 w 39"/>
                  <a:gd name="T17" fmla="*/ 2 h 168"/>
                  <a:gd name="T18" fmla="*/ 13 w 39"/>
                  <a:gd name="T19" fmla="*/ 1 h 168"/>
                  <a:gd name="T20" fmla="*/ 13 w 39"/>
                  <a:gd name="T21" fmla="*/ 1 h 168"/>
                  <a:gd name="T22" fmla="*/ 12 w 39"/>
                  <a:gd name="T23" fmla="*/ 1 h 168"/>
                  <a:gd name="T24" fmla="*/ 10 w 39"/>
                  <a:gd name="T25" fmla="*/ 0 h 168"/>
                  <a:gd name="T26" fmla="*/ 7 w 39"/>
                  <a:gd name="T27" fmla="*/ 1 h 168"/>
                  <a:gd name="T28" fmla="*/ 6 w 39"/>
                  <a:gd name="T29" fmla="*/ 1 h 168"/>
                  <a:gd name="T30" fmla="*/ 6 w 39"/>
                  <a:gd name="T31" fmla="*/ 1 h 168"/>
                  <a:gd name="T32" fmla="*/ 6 w 39"/>
                  <a:gd name="T33" fmla="*/ 1 h 168"/>
                  <a:gd name="T34" fmla="*/ 0 w 39"/>
                  <a:gd name="T35" fmla="*/ 26 h 168"/>
                  <a:gd name="T36" fmla="*/ 6 w 39"/>
                  <a:gd name="T37" fmla="*/ 53 h 168"/>
                  <a:gd name="T38" fmla="*/ 6 w 39"/>
                  <a:gd name="T39" fmla="*/ 53 h 168"/>
                  <a:gd name="T40" fmla="*/ 6 w 39"/>
                  <a:gd name="T41" fmla="*/ 53 h 168"/>
                  <a:gd name="T42" fmla="*/ 7 w 39"/>
                  <a:gd name="T43" fmla="*/ 53 h 168"/>
                  <a:gd name="T44" fmla="*/ 10 w 39"/>
                  <a:gd name="T45" fmla="*/ 54 h 168"/>
                  <a:gd name="T46" fmla="*/ 12 w 39"/>
                  <a:gd name="T47" fmla="*/ 53 h 168"/>
                  <a:gd name="T48" fmla="*/ 13 w 39"/>
                  <a:gd name="T49" fmla="*/ 53 h 168"/>
                  <a:gd name="T50" fmla="*/ 13 w 39"/>
                  <a:gd name="T51" fmla="*/ 52 h 168"/>
                  <a:gd name="T52" fmla="*/ 13 w 39"/>
                  <a:gd name="T53" fmla="*/ 51 h 168"/>
                  <a:gd name="T54" fmla="*/ 12 w 39"/>
                  <a:gd name="T55" fmla="*/ 52 h 168"/>
                  <a:gd name="T56" fmla="*/ 12 w 39"/>
                  <a:gd name="T57" fmla="*/ 51 h 168"/>
                  <a:gd name="T58" fmla="*/ 12 w 39"/>
                  <a:gd name="T59" fmla="*/ 53 h 168"/>
                  <a:gd name="T60" fmla="*/ 10 w 39"/>
                  <a:gd name="T61" fmla="*/ 53 h 168"/>
                  <a:gd name="T62" fmla="*/ 8 w 39"/>
                  <a:gd name="T63" fmla="*/ 53 h 168"/>
                  <a:gd name="T64" fmla="*/ 7 w 39"/>
                  <a:gd name="T65" fmla="*/ 51 h 168"/>
                  <a:gd name="T66" fmla="*/ 7 w 39"/>
                  <a:gd name="T67" fmla="*/ 51 h 168"/>
                  <a:gd name="T68" fmla="*/ 7 w 39"/>
                  <a:gd name="T69" fmla="*/ 51 h 168"/>
                  <a:gd name="T70" fmla="*/ 6 w 39"/>
                  <a:gd name="T71" fmla="*/ 52 h 168"/>
                  <a:gd name="T72" fmla="*/ 7 w 39"/>
                  <a:gd name="T73" fmla="*/ 51 h 168"/>
                  <a:gd name="T74" fmla="*/ 7 w 39"/>
                  <a:gd name="T75" fmla="*/ 51 h 168"/>
                  <a:gd name="T76" fmla="*/ 1 w 39"/>
                  <a:gd name="T77" fmla="*/ 26 h 168"/>
                  <a:gd name="T78" fmla="*/ 4 w 39"/>
                  <a:gd name="T79" fmla="*/ 8 h 168"/>
                  <a:gd name="T80" fmla="*/ 6 w 39"/>
                  <a:gd name="T81" fmla="*/ 3 h 168"/>
                  <a:gd name="T82" fmla="*/ 6 w 39"/>
                  <a:gd name="T83" fmla="*/ 2 h 168"/>
                  <a:gd name="T84" fmla="*/ 7 w 39"/>
                  <a:gd name="T85" fmla="*/ 2 h 168"/>
                  <a:gd name="T86" fmla="*/ 7 w 39"/>
                  <a:gd name="T87" fmla="*/ 2 h 168"/>
                  <a:gd name="T88" fmla="*/ 6 w 39"/>
                  <a:gd name="T89" fmla="*/ 1 h 168"/>
                  <a:gd name="T90" fmla="*/ 6 w 39"/>
                  <a:gd name="T91" fmla="*/ 2 h 168"/>
                  <a:gd name="T92" fmla="*/ 7 w 39"/>
                  <a:gd name="T93" fmla="*/ 2 h 168"/>
                  <a:gd name="T94" fmla="*/ 10 w 39"/>
                  <a:gd name="T95" fmla="*/ 1 h 168"/>
                  <a:gd name="T96" fmla="*/ 12 w 39"/>
                  <a:gd name="T97" fmla="*/ 1 h 168"/>
                  <a:gd name="T98" fmla="*/ 12 w 39"/>
                  <a:gd name="T99" fmla="*/ 1 h 168"/>
                  <a:gd name="T100" fmla="*/ 12 w 39"/>
                  <a:gd name="T101" fmla="*/ 1 h 168"/>
                  <a:gd name="T102" fmla="*/ 12 w 39"/>
                  <a:gd name="T103" fmla="*/ 1 h 168"/>
                  <a:gd name="T104" fmla="*/ 6 w 39"/>
                  <a:gd name="T105" fmla="*/ 26 h 168"/>
                  <a:gd name="T106" fmla="*/ 12 w 39"/>
                  <a:gd name="T107" fmla="*/ 53 h 168"/>
                  <a:gd name="T108" fmla="*/ 12 w 39"/>
                  <a:gd name="T109" fmla="*/ 52 h 168"/>
                  <a:gd name="T110" fmla="*/ 12 w 39"/>
                  <a:gd name="T111" fmla="*/ 51 h 168"/>
                  <a:gd name="T112" fmla="*/ 12 w 39"/>
                  <a:gd name="T113" fmla="*/ 52 h 1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9" h="168">
                    <a:moveTo>
                      <a:pt x="38" y="162"/>
                    </a:moveTo>
                    <a:cubicBezTo>
                      <a:pt x="39" y="161"/>
                      <a:pt x="39" y="161"/>
                      <a:pt x="39" y="161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37" y="158"/>
                      <a:pt x="22" y="131"/>
                      <a:pt x="22" y="82"/>
                    </a:cubicBezTo>
                    <a:cubicBezTo>
                      <a:pt x="22" y="55"/>
                      <a:pt x="26" y="36"/>
                      <a:pt x="31" y="24"/>
                    </a:cubicBezTo>
                    <a:cubicBezTo>
                      <a:pt x="33" y="18"/>
                      <a:pt x="35" y="13"/>
                      <a:pt x="36" y="10"/>
                    </a:cubicBezTo>
                    <a:cubicBezTo>
                      <a:pt x="37" y="8"/>
                      <a:pt x="38" y="7"/>
                      <a:pt x="38" y="7"/>
                    </a:cubicBezTo>
                    <a:cubicBezTo>
                      <a:pt x="38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2"/>
                      <a:pt x="37" y="1"/>
                      <a:pt x="36" y="1"/>
                    </a:cubicBezTo>
                    <a:cubicBezTo>
                      <a:pt x="34" y="0"/>
                      <a:pt x="33" y="0"/>
                      <a:pt x="31" y="0"/>
                    </a:cubicBezTo>
                    <a:cubicBezTo>
                      <a:pt x="28" y="0"/>
                      <a:pt x="25" y="1"/>
                      <a:pt x="22" y="2"/>
                    </a:cubicBezTo>
                    <a:cubicBezTo>
                      <a:pt x="20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0" y="28"/>
                      <a:pt x="0" y="82"/>
                    </a:cubicBezTo>
                    <a:cubicBezTo>
                      <a:pt x="0" y="135"/>
                      <a:pt x="17" y="163"/>
                      <a:pt x="17" y="163"/>
                    </a:cubicBezTo>
                    <a:cubicBezTo>
                      <a:pt x="18" y="163"/>
                      <a:pt x="18" y="163"/>
                      <a:pt x="18" y="163"/>
                    </a:cubicBezTo>
                    <a:cubicBezTo>
                      <a:pt x="18" y="163"/>
                      <a:pt x="18" y="163"/>
                      <a:pt x="18" y="163"/>
                    </a:cubicBezTo>
                    <a:cubicBezTo>
                      <a:pt x="18" y="163"/>
                      <a:pt x="20" y="165"/>
                      <a:pt x="22" y="166"/>
                    </a:cubicBezTo>
                    <a:cubicBezTo>
                      <a:pt x="25" y="167"/>
                      <a:pt x="28" y="168"/>
                      <a:pt x="31" y="168"/>
                    </a:cubicBezTo>
                    <a:cubicBezTo>
                      <a:pt x="33" y="168"/>
                      <a:pt x="34" y="168"/>
                      <a:pt x="36" y="167"/>
                    </a:cubicBezTo>
                    <a:cubicBezTo>
                      <a:pt x="37" y="166"/>
                      <a:pt x="38" y="164"/>
                      <a:pt x="39" y="163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38" y="162"/>
                      <a:pt x="38" y="162"/>
                      <a:pt x="38" y="162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36" y="163"/>
                      <a:pt x="35" y="164"/>
                      <a:pt x="34" y="164"/>
                    </a:cubicBezTo>
                    <a:cubicBezTo>
                      <a:pt x="33" y="165"/>
                      <a:pt x="32" y="165"/>
                      <a:pt x="31" y="165"/>
                    </a:cubicBezTo>
                    <a:cubicBezTo>
                      <a:pt x="29" y="165"/>
                      <a:pt x="26" y="164"/>
                      <a:pt x="24" y="163"/>
                    </a:cubicBezTo>
                    <a:cubicBezTo>
                      <a:pt x="22" y="162"/>
                      <a:pt x="21" y="162"/>
                      <a:pt x="21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19" y="162"/>
                      <a:pt x="19" y="162"/>
                      <a:pt x="19" y="162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18" y="158"/>
                      <a:pt x="3" y="131"/>
                      <a:pt x="3" y="82"/>
                    </a:cubicBezTo>
                    <a:cubicBezTo>
                      <a:pt x="3" y="55"/>
                      <a:pt x="8" y="36"/>
                      <a:pt x="12" y="24"/>
                    </a:cubicBezTo>
                    <a:cubicBezTo>
                      <a:pt x="14" y="18"/>
                      <a:pt x="16" y="13"/>
                      <a:pt x="18" y="10"/>
                    </a:cubicBezTo>
                    <a:cubicBezTo>
                      <a:pt x="18" y="8"/>
                      <a:pt x="19" y="7"/>
                      <a:pt x="19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5"/>
                      <a:pt x="27" y="3"/>
                      <a:pt x="31" y="3"/>
                    </a:cubicBezTo>
                    <a:cubicBezTo>
                      <a:pt x="33" y="3"/>
                      <a:pt x="34" y="3"/>
                      <a:pt x="34" y="3"/>
                    </a:cubicBezTo>
                    <a:cubicBezTo>
                      <a:pt x="35" y="4"/>
                      <a:pt x="36" y="4"/>
                      <a:pt x="36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19" y="28"/>
                      <a:pt x="19" y="82"/>
                    </a:cubicBezTo>
                    <a:cubicBezTo>
                      <a:pt x="19" y="135"/>
                      <a:pt x="36" y="163"/>
                      <a:pt x="36" y="163"/>
                    </a:cubicBezTo>
                    <a:cubicBezTo>
                      <a:pt x="38" y="162"/>
                      <a:pt x="38" y="162"/>
                      <a:pt x="38" y="162"/>
                    </a:cubicBezTo>
                    <a:cubicBezTo>
                      <a:pt x="36" y="161"/>
                      <a:pt x="36" y="161"/>
                      <a:pt x="36" y="161"/>
                    </a:cubicBezTo>
                    <a:lnTo>
                      <a:pt x="38" y="162"/>
                    </a:lnTo>
                    <a:close/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7" name="Freeform 329">
                <a:extLst>
                  <a:ext uri="{FF2B5EF4-FFF2-40B4-BE49-F238E27FC236}">
                    <a16:creationId xmlns:a16="http://schemas.microsoft.com/office/drawing/2014/main" id="{A762F7F0-2B79-4B57-BE1A-04F945146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3039"/>
                <a:ext cx="27" cy="115"/>
              </a:xfrm>
              <a:custGeom>
                <a:avLst/>
                <a:gdLst>
                  <a:gd name="T0" fmla="*/ 12 w 39"/>
                  <a:gd name="T1" fmla="*/ 52 h 168"/>
                  <a:gd name="T2" fmla="*/ 12 w 39"/>
                  <a:gd name="T3" fmla="*/ 51 h 168"/>
                  <a:gd name="T4" fmla="*/ 12 w 39"/>
                  <a:gd name="T5" fmla="*/ 51 h 168"/>
                  <a:gd name="T6" fmla="*/ 7 w 39"/>
                  <a:gd name="T7" fmla="*/ 26 h 168"/>
                  <a:gd name="T8" fmla="*/ 10 w 39"/>
                  <a:gd name="T9" fmla="*/ 8 h 168"/>
                  <a:gd name="T10" fmla="*/ 12 w 39"/>
                  <a:gd name="T11" fmla="*/ 3 h 168"/>
                  <a:gd name="T12" fmla="*/ 12 w 39"/>
                  <a:gd name="T13" fmla="*/ 2 h 168"/>
                  <a:gd name="T14" fmla="*/ 12 w 39"/>
                  <a:gd name="T15" fmla="*/ 2 h 168"/>
                  <a:gd name="T16" fmla="*/ 12 w 39"/>
                  <a:gd name="T17" fmla="*/ 2 h 168"/>
                  <a:gd name="T18" fmla="*/ 13 w 39"/>
                  <a:gd name="T19" fmla="*/ 1 h 168"/>
                  <a:gd name="T20" fmla="*/ 13 w 39"/>
                  <a:gd name="T21" fmla="*/ 1 h 168"/>
                  <a:gd name="T22" fmla="*/ 12 w 39"/>
                  <a:gd name="T23" fmla="*/ 1 h 168"/>
                  <a:gd name="T24" fmla="*/ 10 w 39"/>
                  <a:gd name="T25" fmla="*/ 0 h 168"/>
                  <a:gd name="T26" fmla="*/ 7 w 39"/>
                  <a:gd name="T27" fmla="*/ 1 h 168"/>
                  <a:gd name="T28" fmla="*/ 6 w 39"/>
                  <a:gd name="T29" fmla="*/ 1 h 168"/>
                  <a:gd name="T30" fmla="*/ 6 w 39"/>
                  <a:gd name="T31" fmla="*/ 1 h 168"/>
                  <a:gd name="T32" fmla="*/ 6 w 39"/>
                  <a:gd name="T33" fmla="*/ 1 h 168"/>
                  <a:gd name="T34" fmla="*/ 0 w 39"/>
                  <a:gd name="T35" fmla="*/ 26 h 168"/>
                  <a:gd name="T36" fmla="*/ 6 w 39"/>
                  <a:gd name="T37" fmla="*/ 53 h 168"/>
                  <a:gd name="T38" fmla="*/ 6 w 39"/>
                  <a:gd name="T39" fmla="*/ 53 h 168"/>
                  <a:gd name="T40" fmla="*/ 6 w 39"/>
                  <a:gd name="T41" fmla="*/ 53 h 168"/>
                  <a:gd name="T42" fmla="*/ 7 w 39"/>
                  <a:gd name="T43" fmla="*/ 53 h 168"/>
                  <a:gd name="T44" fmla="*/ 10 w 39"/>
                  <a:gd name="T45" fmla="*/ 54 h 168"/>
                  <a:gd name="T46" fmla="*/ 12 w 39"/>
                  <a:gd name="T47" fmla="*/ 53 h 168"/>
                  <a:gd name="T48" fmla="*/ 13 w 39"/>
                  <a:gd name="T49" fmla="*/ 53 h 168"/>
                  <a:gd name="T50" fmla="*/ 13 w 39"/>
                  <a:gd name="T51" fmla="*/ 52 h 168"/>
                  <a:gd name="T52" fmla="*/ 12 w 39"/>
                  <a:gd name="T53" fmla="*/ 51 h 168"/>
                  <a:gd name="T54" fmla="*/ 12 w 39"/>
                  <a:gd name="T55" fmla="*/ 52 h 168"/>
                  <a:gd name="T56" fmla="*/ 12 w 39"/>
                  <a:gd name="T57" fmla="*/ 51 h 168"/>
                  <a:gd name="T58" fmla="*/ 12 w 39"/>
                  <a:gd name="T59" fmla="*/ 53 h 168"/>
                  <a:gd name="T60" fmla="*/ 10 w 39"/>
                  <a:gd name="T61" fmla="*/ 53 h 168"/>
                  <a:gd name="T62" fmla="*/ 8 w 39"/>
                  <a:gd name="T63" fmla="*/ 53 h 168"/>
                  <a:gd name="T64" fmla="*/ 7 w 39"/>
                  <a:gd name="T65" fmla="*/ 51 h 168"/>
                  <a:gd name="T66" fmla="*/ 6 w 39"/>
                  <a:gd name="T67" fmla="*/ 51 h 168"/>
                  <a:gd name="T68" fmla="*/ 6 w 39"/>
                  <a:gd name="T69" fmla="*/ 51 h 168"/>
                  <a:gd name="T70" fmla="*/ 6 w 39"/>
                  <a:gd name="T71" fmla="*/ 52 h 168"/>
                  <a:gd name="T72" fmla="*/ 7 w 39"/>
                  <a:gd name="T73" fmla="*/ 51 h 168"/>
                  <a:gd name="T74" fmla="*/ 6 w 39"/>
                  <a:gd name="T75" fmla="*/ 51 h 168"/>
                  <a:gd name="T76" fmla="*/ 1 w 39"/>
                  <a:gd name="T77" fmla="*/ 26 h 168"/>
                  <a:gd name="T78" fmla="*/ 4 w 39"/>
                  <a:gd name="T79" fmla="*/ 8 h 168"/>
                  <a:gd name="T80" fmla="*/ 6 w 39"/>
                  <a:gd name="T81" fmla="*/ 3 h 168"/>
                  <a:gd name="T82" fmla="*/ 6 w 39"/>
                  <a:gd name="T83" fmla="*/ 2 h 168"/>
                  <a:gd name="T84" fmla="*/ 6 w 39"/>
                  <a:gd name="T85" fmla="*/ 2 h 168"/>
                  <a:gd name="T86" fmla="*/ 7 w 39"/>
                  <a:gd name="T87" fmla="*/ 2 h 168"/>
                  <a:gd name="T88" fmla="*/ 6 w 39"/>
                  <a:gd name="T89" fmla="*/ 1 h 168"/>
                  <a:gd name="T90" fmla="*/ 6 w 39"/>
                  <a:gd name="T91" fmla="*/ 2 h 168"/>
                  <a:gd name="T92" fmla="*/ 6 w 39"/>
                  <a:gd name="T93" fmla="*/ 2 h 168"/>
                  <a:gd name="T94" fmla="*/ 10 w 39"/>
                  <a:gd name="T95" fmla="*/ 1 h 168"/>
                  <a:gd name="T96" fmla="*/ 12 w 39"/>
                  <a:gd name="T97" fmla="*/ 1 h 168"/>
                  <a:gd name="T98" fmla="*/ 12 w 39"/>
                  <a:gd name="T99" fmla="*/ 1 h 168"/>
                  <a:gd name="T100" fmla="*/ 12 w 39"/>
                  <a:gd name="T101" fmla="*/ 1 h 168"/>
                  <a:gd name="T102" fmla="*/ 12 w 39"/>
                  <a:gd name="T103" fmla="*/ 1 h 168"/>
                  <a:gd name="T104" fmla="*/ 6 w 39"/>
                  <a:gd name="T105" fmla="*/ 26 h 168"/>
                  <a:gd name="T106" fmla="*/ 12 w 39"/>
                  <a:gd name="T107" fmla="*/ 53 h 168"/>
                  <a:gd name="T108" fmla="*/ 12 w 39"/>
                  <a:gd name="T109" fmla="*/ 52 h 168"/>
                  <a:gd name="T110" fmla="*/ 12 w 39"/>
                  <a:gd name="T111" fmla="*/ 51 h 168"/>
                  <a:gd name="T112" fmla="*/ 12 w 39"/>
                  <a:gd name="T113" fmla="*/ 52 h 1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9" h="168">
                    <a:moveTo>
                      <a:pt x="37" y="162"/>
                    </a:moveTo>
                    <a:cubicBezTo>
                      <a:pt x="38" y="161"/>
                      <a:pt x="38" y="161"/>
                      <a:pt x="38" y="161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7" y="158"/>
                      <a:pt x="22" y="131"/>
                      <a:pt x="22" y="82"/>
                    </a:cubicBezTo>
                    <a:cubicBezTo>
                      <a:pt x="22" y="55"/>
                      <a:pt x="26" y="36"/>
                      <a:pt x="30" y="24"/>
                    </a:cubicBezTo>
                    <a:cubicBezTo>
                      <a:pt x="32" y="18"/>
                      <a:pt x="34" y="13"/>
                      <a:pt x="36" y="10"/>
                    </a:cubicBezTo>
                    <a:cubicBezTo>
                      <a:pt x="37" y="8"/>
                      <a:pt x="37" y="7"/>
                      <a:pt x="38" y="7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2"/>
                      <a:pt x="37" y="1"/>
                      <a:pt x="35" y="1"/>
                    </a:cubicBezTo>
                    <a:cubicBezTo>
                      <a:pt x="34" y="0"/>
                      <a:pt x="32" y="0"/>
                      <a:pt x="31" y="0"/>
                    </a:cubicBezTo>
                    <a:cubicBezTo>
                      <a:pt x="28" y="0"/>
                      <a:pt x="25" y="1"/>
                      <a:pt x="22" y="2"/>
                    </a:cubicBezTo>
                    <a:cubicBezTo>
                      <a:pt x="19" y="2"/>
                      <a:pt x="18" y="3"/>
                      <a:pt x="18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0" y="28"/>
                      <a:pt x="0" y="82"/>
                    </a:cubicBezTo>
                    <a:cubicBezTo>
                      <a:pt x="0" y="135"/>
                      <a:pt x="17" y="163"/>
                      <a:pt x="17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17" y="163"/>
                      <a:pt x="19" y="165"/>
                      <a:pt x="22" y="166"/>
                    </a:cubicBezTo>
                    <a:cubicBezTo>
                      <a:pt x="24" y="167"/>
                      <a:pt x="27" y="168"/>
                      <a:pt x="31" y="168"/>
                    </a:cubicBezTo>
                    <a:cubicBezTo>
                      <a:pt x="32" y="168"/>
                      <a:pt x="34" y="168"/>
                      <a:pt x="35" y="167"/>
                    </a:cubicBezTo>
                    <a:cubicBezTo>
                      <a:pt x="37" y="166"/>
                      <a:pt x="38" y="164"/>
                      <a:pt x="39" y="163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35" y="163"/>
                      <a:pt x="34" y="164"/>
                      <a:pt x="34" y="164"/>
                    </a:cubicBezTo>
                    <a:cubicBezTo>
                      <a:pt x="33" y="165"/>
                      <a:pt x="32" y="165"/>
                      <a:pt x="31" y="165"/>
                    </a:cubicBezTo>
                    <a:cubicBezTo>
                      <a:pt x="28" y="165"/>
                      <a:pt x="25" y="164"/>
                      <a:pt x="23" y="163"/>
                    </a:cubicBezTo>
                    <a:cubicBezTo>
                      <a:pt x="22" y="162"/>
                      <a:pt x="21" y="162"/>
                      <a:pt x="20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8" y="162"/>
                      <a:pt x="18" y="162"/>
                      <a:pt x="18" y="162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8" y="158"/>
                      <a:pt x="3" y="131"/>
                      <a:pt x="3" y="82"/>
                    </a:cubicBezTo>
                    <a:cubicBezTo>
                      <a:pt x="3" y="55"/>
                      <a:pt x="7" y="36"/>
                      <a:pt x="11" y="24"/>
                    </a:cubicBezTo>
                    <a:cubicBezTo>
                      <a:pt x="13" y="18"/>
                      <a:pt x="15" y="13"/>
                      <a:pt x="17" y="10"/>
                    </a:cubicBezTo>
                    <a:cubicBezTo>
                      <a:pt x="18" y="8"/>
                      <a:pt x="18" y="7"/>
                      <a:pt x="19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1" y="5"/>
                      <a:pt x="27" y="3"/>
                      <a:pt x="31" y="3"/>
                    </a:cubicBezTo>
                    <a:cubicBezTo>
                      <a:pt x="32" y="3"/>
                      <a:pt x="33" y="3"/>
                      <a:pt x="34" y="3"/>
                    </a:cubicBezTo>
                    <a:cubicBezTo>
                      <a:pt x="35" y="4"/>
                      <a:pt x="35" y="4"/>
                      <a:pt x="36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18" y="28"/>
                      <a:pt x="19" y="82"/>
                    </a:cubicBezTo>
                    <a:cubicBezTo>
                      <a:pt x="19" y="135"/>
                      <a:pt x="36" y="163"/>
                      <a:pt x="36" y="163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6" y="161"/>
                      <a:pt x="36" y="161"/>
                      <a:pt x="36" y="161"/>
                    </a:cubicBezTo>
                    <a:lnTo>
                      <a:pt x="37" y="162"/>
                    </a:lnTo>
                    <a:close/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8" name="Freeform 330">
                <a:extLst>
                  <a:ext uri="{FF2B5EF4-FFF2-40B4-BE49-F238E27FC236}">
                    <a16:creationId xmlns:a16="http://schemas.microsoft.com/office/drawing/2014/main" id="{828E3E36-29FA-431A-B3F8-7B98E6DD0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1679"/>
                <a:ext cx="25" cy="120"/>
              </a:xfrm>
              <a:custGeom>
                <a:avLst/>
                <a:gdLst>
                  <a:gd name="T0" fmla="*/ 12 w 36"/>
                  <a:gd name="T1" fmla="*/ 53 h 175"/>
                  <a:gd name="T2" fmla="*/ 6 w 36"/>
                  <a:gd name="T3" fmla="*/ 27 h 175"/>
                  <a:gd name="T4" fmla="*/ 12 w 36"/>
                  <a:gd name="T5" fmla="*/ 2 h 175"/>
                  <a:gd name="T6" fmla="*/ 6 w 36"/>
                  <a:gd name="T7" fmla="*/ 2 h 175"/>
                  <a:gd name="T8" fmla="*/ 0 w 36"/>
                  <a:gd name="T9" fmla="*/ 27 h 175"/>
                  <a:gd name="T10" fmla="*/ 6 w 36"/>
                  <a:gd name="T11" fmla="*/ 53 h 175"/>
                  <a:gd name="T12" fmla="*/ 12 w 36"/>
                  <a:gd name="T13" fmla="*/ 53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75">
                    <a:moveTo>
                      <a:pt x="36" y="165"/>
                    </a:moveTo>
                    <a:cubicBezTo>
                      <a:pt x="36" y="165"/>
                      <a:pt x="19" y="138"/>
                      <a:pt x="19" y="85"/>
                    </a:cubicBezTo>
                    <a:cubicBezTo>
                      <a:pt x="19" y="32"/>
                      <a:pt x="36" y="8"/>
                      <a:pt x="36" y="8"/>
                    </a:cubicBezTo>
                    <a:cubicBezTo>
                      <a:pt x="33" y="0"/>
                      <a:pt x="17" y="8"/>
                      <a:pt x="17" y="8"/>
                    </a:cubicBezTo>
                    <a:cubicBezTo>
                      <a:pt x="17" y="8"/>
                      <a:pt x="0" y="32"/>
                      <a:pt x="0" y="85"/>
                    </a:cubicBezTo>
                    <a:cubicBezTo>
                      <a:pt x="0" y="138"/>
                      <a:pt x="17" y="165"/>
                      <a:pt x="17" y="165"/>
                    </a:cubicBezTo>
                    <a:cubicBezTo>
                      <a:pt x="17" y="165"/>
                      <a:pt x="33" y="175"/>
                      <a:pt x="36" y="165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9" name="Freeform 331">
                <a:extLst>
                  <a:ext uri="{FF2B5EF4-FFF2-40B4-BE49-F238E27FC236}">
                    <a16:creationId xmlns:a16="http://schemas.microsoft.com/office/drawing/2014/main" id="{901DB11F-11E3-4CAE-BA91-3083B4172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1679"/>
                <a:ext cx="25" cy="120"/>
              </a:xfrm>
              <a:custGeom>
                <a:avLst/>
                <a:gdLst>
                  <a:gd name="T0" fmla="*/ 12 w 36"/>
                  <a:gd name="T1" fmla="*/ 53 h 175"/>
                  <a:gd name="T2" fmla="*/ 6 w 36"/>
                  <a:gd name="T3" fmla="*/ 27 h 175"/>
                  <a:gd name="T4" fmla="*/ 12 w 36"/>
                  <a:gd name="T5" fmla="*/ 2 h 175"/>
                  <a:gd name="T6" fmla="*/ 6 w 36"/>
                  <a:gd name="T7" fmla="*/ 2 h 175"/>
                  <a:gd name="T8" fmla="*/ 0 w 36"/>
                  <a:gd name="T9" fmla="*/ 27 h 175"/>
                  <a:gd name="T10" fmla="*/ 6 w 36"/>
                  <a:gd name="T11" fmla="*/ 53 h 175"/>
                  <a:gd name="T12" fmla="*/ 12 w 36"/>
                  <a:gd name="T13" fmla="*/ 53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75">
                    <a:moveTo>
                      <a:pt x="36" y="165"/>
                    </a:moveTo>
                    <a:cubicBezTo>
                      <a:pt x="36" y="165"/>
                      <a:pt x="19" y="138"/>
                      <a:pt x="19" y="85"/>
                    </a:cubicBezTo>
                    <a:cubicBezTo>
                      <a:pt x="19" y="32"/>
                      <a:pt x="36" y="8"/>
                      <a:pt x="36" y="8"/>
                    </a:cubicBezTo>
                    <a:cubicBezTo>
                      <a:pt x="33" y="0"/>
                      <a:pt x="17" y="8"/>
                      <a:pt x="17" y="8"/>
                    </a:cubicBezTo>
                    <a:cubicBezTo>
                      <a:pt x="17" y="8"/>
                      <a:pt x="0" y="32"/>
                      <a:pt x="0" y="85"/>
                    </a:cubicBezTo>
                    <a:cubicBezTo>
                      <a:pt x="0" y="138"/>
                      <a:pt x="17" y="165"/>
                      <a:pt x="17" y="165"/>
                    </a:cubicBezTo>
                    <a:cubicBezTo>
                      <a:pt x="17" y="165"/>
                      <a:pt x="32" y="175"/>
                      <a:pt x="36" y="165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0" name="Freeform 332">
                <a:extLst>
                  <a:ext uri="{FF2B5EF4-FFF2-40B4-BE49-F238E27FC236}">
                    <a16:creationId xmlns:a16="http://schemas.microsoft.com/office/drawing/2014/main" id="{8170BA23-23D7-4202-816A-2ECA54A9B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1679"/>
                <a:ext cx="24" cy="120"/>
              </a:xfrm>
              <a:custGeom>
                <a:avLst/>
                <a:gdLst>
                  <a:gd name="T0" fmla="*/ 11 w 36"/>
                  <a:gd name="T1" fmla="*/ 53 h 175"/>
                  <a:gd name="T2" fmla="*/ 6 w 36"/>
                  <a:gd name="T3" fmla="*/ 27 h 175"/>
                  <a:gd name="T4" fmla="*/ 11 w 36"/>
                  <a:gd name="T5" fmla="*/ 2 h 175"/>
                  <a:gd name="T6" fmla="*/ 5 w 36"/>
                  <a:gd name="T7" fmla="*/ 2 h 175"/>
                  <a:gd name="T8" fmla="*/ 0 w 36"/>
                  <a:gd name="T9" fmla="*/ 27 h 175"/>
                  <a:gd name="T10" fmla="*/ 5 w 36"/>
                  <a:gd name="T11" fmla="*/ 53 h 175"/>
                  <a:gd name="T12" fmla="*/ 11 w 36"/>
                  <a:gd name="T13" fmla="*/ 53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75">
                    <a:moveTo>
                      <a:pt x="36" y="165"/>
                    </a:moveTo>
                    <a:cubicBezTo>
                      <a:pt x="36" y="165"/>
                      <a:pt x="19" y="138"/>
                      <a:pt x="19" y="85"/>
                    </a:cubicBezTo>
                    <a:cubicBezTo>
                      <a:pt x="19" y="32"/>
                      <a:pt x="36" y="8"/>
                      <a:pt x="36" y="8"/>
                    </a:cubicBezTo>
                    <a:cubicBezTo>
                      <a:pt x="33" y="0"/>
                      <a:pt x="17" y="8"/>
                      <a:pt x="17" y="8"/>
                    </a:cubicBezTo>
                    <a:cubicBezTo>
                      <a:pt x="17" y="8"/>
                      <a:pt x="0" y="32"/>
                      <a:pt x="0" y="85"/>
                    </a:cubicBezTo>
                    <a:cubicBezTo>
                      <a:pt x="0" y="138"/>
                      <a:pt x="17" y="165"/>
                      <a:pt x="17" y="165"/>
                    </a:cubicBezTo>
                    <a:cubicBezTo>
                      <a:pt x="17" y="165"/>
                      <a:pt x="33" y="175"/>
                      <a:pt x="36" y="165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1" name="Freeform 333">
                <a:extLst>
                  <a:ext uri="{FF2B5EF4-FFF2-40B4-BE49-F238E27FC236}">
                    <a16:creationId xmlns:a16="http://schemas.microsoft.com/office/drawing/2014/main" id="{39394A25-D3DC-4B0F-814D-E3BE4F110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1682"/>
                <a:ext cx="6" cy="1"/>
              </a:xfrm>
              <a:custGeom>
                <a:avLst/>
                <a:gdLst>
                  <a:gd name="T0" fmla="*/ 4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4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cubicBezTo>
                      <a:pt x="5" y="1"/>
                      <a:pt x="2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5" y="1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2" name="Freeform 334">
                <a:extLst>
                  <a:ext uri="{FF2B5EF4-FFF2-40B4-BE49-F238E27FC236}">
                    <a16:creationId xmlns:a16="http://schemas.microsoft.com/office/drawing/2014/main" id="{2275F4FC-6404-4762-B1CF-28A3855B4E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11" y="1683"/>
                <a:ext cx="4" cy="110"/>
              </a:xfrm>
              <a:custGeom>
                <a:avLst/>
                <a:gdLst>
                  <a:gd name="T0" fmla="*/ 2 w 5"/>
                  <a:gd name="T1" fmla="*/ 51 h 161"/>
                  <a:gd name="T2" fmla="*/ 2 w 5"/>
                  <a:gd name="T3" fmla="*/ 51 h 161"/>
                  <a:gd name="T4" fmla="*/ 2 w 5"/>
                  <a:gd name="T5" fmla="*/ 51 h 161"/>
                  <a:gd name="T6" fmla="*/ 1 w 5"/>
                  <a:gd name="T7" fmla="*/ 51 h 161"/>
                  <a:gd name="T8" fmla="*/ 2 w 5"/>
                  <a:gd name="T9" fmla="*/ 51 h 161"/>
                  <a:gd name="T10" fmla="*/ 1 w 5"/>
                  <a:gd name="T11" fmla="*/ 51 h 161"/>
                  <a:gd name="T12" fmla="*/ 2 w 5"/>
                  <a:gd name="T13" fmla="*/ 0 h 161"/>
                  <a:gd name="T14" fmla="*/ 2 w 5"/>
                  <a:gd name="T15" fmla="*/ 0 h 161"/>
                  <a:gd name="T16" fmla="*/ 1 w 5"/>
                  <a:gd name="T17" fmla="*/ 1 h 161"/>
                  <a:gd name="T18" fmla="*/ 0 w 5"/>
                  <a:gd name="T19" fmla="*/ 1 h 161"/>
                  <a:gd name="T20" fmla="*/ 0 w 5"/>
                  <a:gd name="T21" fmla="*/ 1 h 161"/>
                  <a:gd name="T22" fmla="*/ 1 w 5"/>
                  <a:gd name="T23" fmla="*/ 1 h 161"/>
                  <a:gd name="T24" fmla="*/ 2 w 5"/>
                  <a:gd name="T25" fmla="*/ 0 h 1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161">
                    <a:moveTo>
                      <a:pt x="2" y="159"/>
                    </a:moveTo>
                    <a:cubicBezTo>
                      <a:pt x="2" y="160"/>
                      <a:pt x="4" y="160"/>
                      <a:pt x="5" y="161"/>
                    </a:cubicBezTo>
                    <a:cubicBezTo>
                      <a:pt x="4" y="160"/>
                      <a:pt x="2" y="160"/>
                      <a:pt x="2" y="159"/>
                    </a:cubicBezTo>
                    <a:moveTo>
                      <a:pt x="1" y="159"/>
                    </a:moveTo>
                    <a:cubicBezTo>
                      <a:pt x="1" y="159"/>
                      <a:pt x="2" y="159"/>
                      <a:pt x="2" y="159"/>
                    </a:cubicBezTo>
                    <a:cubicBezTo>
                      <a:pt x="2" y="159"/>
                      <a:pt x="1" y="159"/>
                      <a:pt x="1" y="159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2" y="1"/>
                      <a:pt x="4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3" name="Freeform 335">
                <a:extLst>
                  <a:ext uri="{FF2B5EF4-FFF2-40B4-BE49-F238E27FC236}">
                    <a16:creationId xmlns:a16="http://schemas.microsoft.com/office/drawing/2014/main" id="{39D8FC8D-A849-4589-A120-0E483285B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1682"/>
                <a:ext cx="23" cy="113"/>
              </a:xfrm>
              <a:custGeom>
                <a:avLst/>
                <a:gdLst>
                  <a:gd name="T0" fmla="*/ 10 w 33"/>
                  <a:gd name="T1" fmla="*/ 0 h 165"/>
                  <a:gd name="T2" fmla="*/ 10 w 33"/>
                  <a:gd name="T3" fmla="*/ 0 h 165"/>
                  <a:gd name="T4" fmla="*/ 7 w 33"/>
                  <a:gd name="T5" fmla="*/ 1 h 165"/>
                  <a:gd name="T6" fmla="*/ 6 w 33"/>
                  <a:gd name="T7" fmla="*/ 1 h 165"/>
                  <a:gd name="T8" fmla="*/ 6 w 33"/>
                  <a:gd name="T9" fmla="*/ 2 h 165"/>
                  <a:gd name="T10" fmla="*/ 0 w 33"/>
                  <a:gd name="T11" fmla="*/ 26 h 165"/>
                  <a:gd name="T12" fmla="*/ 6 w 33"/>
                  <a:gd name="T13" fmla="*/ 51 h 165"/>
                  <a:gd name="T14" fmla="*/ 6 w 33"/>
                  <a:gd name="T15" fmla="*/ 51 h 165"/>
                  <a:gd name="T16" fmla="*/ 6 w 33"/>
                  <a:gd name="T17" fmla="*/ 51 h 165"/>
                  <a:gd name="T18" fmla="*/ 6 w 33"/>
                  <a:gd name="T19" fmla="*/ 51 h 165"/>
                  <a:gd name="T20" fmla="*/ 7 w 33"/>
                  <a:gd name="T21" fmla="*/ 53 h 165"/>
                  <a:gd name="T22" fmla="*/ 10 w 33"/>
                  <a:gd name="T23" fmla="*/ 53 h 165"/>
                  <a:gd name="T24" fmla="*/ 11 w 33"/>
                  <a:gd name="T25" fmla="*/ 53 h 165"/>
                  <a:gd name="T26" fmla="*/ 8 w 33"/>
                  <a:gd name="T27" fmla="*/ 51 h 165"/>
                  <a:gd name="T28" fmla="*/ 3 w 33"/>
                  <a:gd name="T29" fmla="*/ 26 h 165"/>
                  <a:gd name="T30" fmla="*/ 8 w 33"/>
                  <a:gd name="T31" fmla="*/ 1 h 165"/>
                  <a:gd name="T32" fmla="*/ 11 w 33"/>
                  <a:gd name="T33" fmla="*/ 1 h 165"/>
                  <a:gd name="T34" fmla="*/ 10 w 33"/>
                  <a:gd name="T35" fmla="*/ 0 h 16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3" h="165">
                    <a:moveTo>
                      <a:pt x="30" y="0"/>
                    </a:moveTo>
                    <a:cubicBezTo>
                      <a:pt x="29" y="0"/>
                      <a:pt x="29" y="0"/>
                      <a:pt x="28" y="0"/>
                    </a:cubicBezTo>
                    <a:cubicBezTo>
                      <a:pt x="25" y="1"/>
                      <a:pt x="22" y="2"/>
                      <a:pt x="20" y="2"/>
                    </a:cubicBezTo>
                    <a:cubicBezTo>
                      <a:pt x="18" y="3"/>
                      <a:pt x="17" y="4"/>
                      <a:pt x="17" y="4"/>
                    </a:cubicBezTo>
                    <a:cubicBezTo>
                      <a:pt x="17" y="4"/>
                      <a:pt x="17" y="5"/>
                      <a:pt x="16" y="6"/>
                    </a:cubicBezTo>
                    <a:cubicBezTo>
                      <a:pt x="11" y="14"/>
                      <a:pt x="0" y="38"/>
                      <a:pt x="0" y="81"/>
                    </a:cubicBezTo>
                    <a:cubicBezTo>
                      <a:pt x="0" y="134"/>
                      <a:pt x="17" y="161"/>
                      <a:pt x="17" y="161"/>
                    </a:cubicBezTo>
                    <a:cubicBezTo>
                      <a:pt x="17" y="161"/>
                      <a:pt x="17" y="161"/>
                      <a:pt x="17" y="161"/>
                    </a:cubicBezTo>
                    <a:cubicBezTo>
                      <a:pt x="17" y="161"/>
                      <a:pt x="18" y="161"/>
                      <a:pt x="18" y="161"/>
                    </a:cubicBezTo>
                    <a:cubicBezTo>
                      <a:pt x="18" y="161"/>
                      <a:pt x="18" y="161"/>
                      <a:pt x="18" y="161"/>
                    </a:cubicBezTo>
                    <a:cubicBezTo>
                      <a:pt x="18" y="162"/>
                      <a:pt x="20" y="162"/>
                      <a:pt x="21" y="163"/>
                    </a:cubicBezTo>
                    <a:cubicBezTo>
                      <a:pt x="24" y="164"/>
                      <a:pt x="27" y="165"/>
                      <a:pt x="30" y="165"/>
                    </a:cubicBezTo>
                    <a:cubicBezTo>
                      <a:pt x="31" y="165"/>
                      <a:pt x="32" y="165"/>
                      <a:pt x="33" y="165"/>
                    </a:cubicBezTo>
                    <a:cubicBezTo>
                      <a:pt x="29" y="163"/>
                      <a:pt x="25" y="161"/>
                      <a:pt x="25" y="161"/>
                    </a:cubicBezTo>
                    <a:cubicBezTo>
                      <a:pt x="25" y="161"/>
                      <a:pt x="8" y="134"/>
                      <a:pt x="8" y="81"/>
                    </a:cubicBezTo>
                    <a:cubicBezTo>
                      <a:pt x="8" y="28"/>
                      <a:pt x="25" y="4"/>
                      <a:pt x="25" y="4"/>
                    </a:cubicBezTo>
                    <a:cubicBezTo>
                      <a:pt x="25" y="4"/>
                      <a:pt x="29" y="2"/>
                      <a:pt x="33" y="1"/>
                    </a:cubicBezTo>
                    <a:cubicBezTo>
                      <a:pt x="32" y="0"/>
                      <a:pt x="31" y="0"/>
                      <a:pt x="30" y="0"/>
                    </a:cubicBezTo>
                  </a:path>
                </a:pathLst>
              </a:custGeom>
              <a:solidFill>
                <a:srgbClr val="DC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4" name="Freeform 336">
                <a:extLst>
                  <a:ext uri="{FF2B5EF4-FFF2-40B4-BE49-F238E27FC236}">
                    <a16:creationId xmlns:a16="http://schemas.microsoft.com/office/drawing/2014/main" id="{883B7DD4-62F5-4E12-B3EB-616E1D59B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" y="1682"/>
                <a:ext cx="4" cy="1"/>
              </a:xfrm>
              <a:custGeom>
                <a:avLst/>
                <a:gdLst>
                  <a:gd name="T0" fmla="*/ 2 w 6"/>
                  <a:gd name="T1" fmla="*/ 0 h 1"/>
                  <a:gd name="T2" fmla="*/ 0 w 6"/>
                  <a:gd name="T3" fmla="*/ 1 h 1"/>
                  <a:gd name="T4" fmla="*/ 0 w 6"/>
                  <a:gd name="T5" fmla="*/ 1 h 1"/>
                  <a:gd name="T6" fmla="*/ 2 w 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4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4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5" name="Freeform 337">
                <a:extLst>
                  <a:ext uri="{FF2B5EF4-FFF2-40B4-BE49-F238E27FC236}">
                    <a16:creationId xmlns:a16="http://schemas.microsoft.com/office/drawing/2014/main" id="{34AA759B-7FBE-4D1D-9952-D74E9762A7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36" y="1683"/>
                <a:ext cx="2" cy="1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1 h 2"/>
                  <a:gd name="T8" fmla="*/ 0 w 3"/>
                  <a:gd name="T9" fmla="*/ 1 h 2"/>
                  <a:gd name="T10" fmla="*/ 1 w 3"/>
                  <a:gd name="T11" fmla="*/ 1 h 2"/>
                  <a:gd name="T12" fmla="*/ 1 w 3"/>
                  <a:gd name="T13" fmla="*/ 0 h 2"/>
                  <a:gd name="T14" fmla="*/ 1 w 3"/>
                  <a:gd name="T15" fmla="*/ 0 h 2"/>
                  <a:gd name="T16" fmla="*/ 1 w 3"/>
                  <a:gd name="T17" fmla="*/ 1 h 2"/>
                  <a:gd name="T18" fmla="*/ 1 w 3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6" name="Freeform 338">
                <a:extLst>
                  <a:ext uri="{FF2B5EF4-FFF2-40B4-BE49-F238E27FC236}">
                    <a16:creationId xmlns:a16="http://schemas.microsoft.com/office/drawing/2014/main" id="{A5D5C174-5696-4D83-9544-2A0304A41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5" y="1684"/>
                <a:ext cx="1" cy="2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1 w 2"/>
                  <a:gd name="T9" fmla="*/ 0 h 2"/>
                  <a:gd name="T10" fmla="*/ 1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7" name="Freeform 339">
                <a:extLst>
                  <a:ext uri="{FF2B5EF4-FFF2-40B4-BE49-F238E27FC236}">
                    <a16:creationId xmlns:a16="http://schemas.microsoft.com/office/drawing/2014/main" id="{DDEBD997-3201-4CC8-905F-9B4110A72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179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8" name="Freeform 340">
                <a:extLst>
                  <a:ext uri="{FF2B5EF4-FFF2-40B4-BE49-F238E27FC236}">
                    <a16:creationId xmlns:a16="http://schemas.microsoft.com/office/drawing/2014/main" id="{9DA27EC8-BA4E-409A-A7E8-B79EA2503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" y="179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236" name="Freeform 341">
              <a:extLst>
                <a:ext uri="{FF2B5EF4-FFF2-40B4-BE49-F238E27FC236}">
                  <a16:creationId xmlns:a16="http://schemas.microsoft.com/office/drawing/2014/main" id="{FCAC041F-E796-4289-A6DE-9B61B614B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1792"/>
              <a:ext cx="4" cy="2"/>
            </a:xfrm>
            <a:custGeom>
              <a:avLst/>
              <a:gdLst>
                <a:gd name="T0" fmla="*/ 0 w 5"/>
                <a:gd name="T1" fmla="*/ 0 h 3"/>
                <a:gd name="T2" fmla="*/ 2 w 5"/>
                <a:gd name="T3" fmla="*/ 1 h 3"/>
                <a:gd name="T4" fmla="*/ 2 w 5"/>
                <a:gd name="T5" fmla="*/ 1 h 3"/>
                <a:gd name="T6" fmla="*/ 0 w 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2"/>
                    <a:pt x="1" y="1"/>
                    <a:pt x="0" y="0"/>
                  </a:cubicBezTo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37" name="Freeform 342">
              <a:extLst>
                <a:ext uri="{FF2B5EF4-FFF2-40B4-BE49-F238E27FC236}">
                  <a16:creationId xmlns:a16="http://schemas.microsoft.com/office/drawing/2014/main" id="{C59E245B-E232-4973-B9AF-E7426F237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1682"/>
              <a:ext cx="23" cy="113"/>
            </a:xfrm>
            <a:custGeom>
              <a:avLst/>
              <a:gdLst>
                <a:gd name="T0" fmla="*/ 10 w 33"/>
                <a:gd name="T1" fmla="*/ 0 h 165"/>
                <a:gd name="T2" fmla="*/ 9 w 33"/>
                <a:gd name="T3" fmla="*/ 1 h 165"/>
                <a:gd name="T4" fmla="*/ 7 w 33"/>
                <a:gd name="T5" fmla="*/ 1 h 165"/>
                <a:gd name="T6" fmla="*/ 6 w 33"/>
                <a:gd name="T7" fmla="*/ 1 h 165"/>
                <a:gd name="T8" fmla="*/ 6 w 33"/>
                <a:gd name="T9" fmla="*/ 1 h 165"/>
                <a:gd name="T10" fmla="*/ 6 w 33"/>
                <a:gd name="T11" fmla="*/ 1 h 165"/>
                <a:gd name="T12" fmla="*/ 6 w 33"/>
                <a:gd name="T13" fmla="*/ 1 h 165"/>
                <a:gd name="T14" fmla="*/ 6 w 33"/>
                <a:gd name="T15" fmla="*/ 1 h 165"/>
                <a:gd name="T16" fmla="*/ 6 w 33"/>
                <a:gd name="T17" fmla="*/ 1 h 165"/>
                <a:gd name="T18" fmla="*/ 6 w 33"/>
                <a:gd name="T19" fmla="*/ 1 h 165"/>
                <a:gd name="T20" fmla="*/ 5 w 33"/>
                <a:gd name="T21" fmla="*/ 2 h 165"/>
                <a:gd name="T22" fmla="*/ 0 w 33"/>
                <a:gd name="T23" fmla="*/ 26 h 165"/>
                <a:gd name="T24" fmla="*/ 6 w 33"/>
                <a:gd name="T25" fmla="*/ 51 h 165"/>
                <a:gd name="T26" fmla="*/ 6 w 33"/>
                <a:gd name="T27" fmla="*/ 51 h 165"/>
                <a:gd name="T28" fmla="*/ 6 w 33"/>
                <a:gd name="T29" fmla="*/ 51 h 165"/>
                <a:gd name="T30" fmla="*/ 6 w 33"/>
                <a:gd name="T31" fmla="*/ 51 h 165"/>
                <a:gd name="T32" fmla="*/ 7 w 33"/>
                <a:gd name="T33" fmla="*/ 53 h 165"/>
                <a:gd name="T34" fmla="*/ 8 w 33"/>
                <a:gd name="T35" fmla="*/ 53 h 165"/>
                <a:gd name="T36" fmla="*/ 10 w 33"/>
                <a:gd name="T37" fmla="*/ 53 h 165"/>
                <a:gd name="T38" fmla="*/ 11 w 33"/>
                <a:gd name="T39" fmla="*/ 53 h 165"/>
                <a:gd name="T40" fmla="*/ 8 w 33"/>
                <a:gd name="T41" fmla="*/ 51 h 165"/>
                <a:gd name="T42" fmla="*/ 3 w 33"/>
                <a:gd name="T43" fmla="*/ 26 h 165"/>
                <a:gd name="T44" fmla="*/ 8 w 33"/>
                <a:gd name="T45" fmla="*/ 1 h 165"/>
                <a:gd name="T46" fmla="*/ 11 w 33"/>
                <a:gd name="T47" fmla="*/ 1 h 165"/>
                <a:gd name="T48" fmla="*/ 10 w 33"/>
                <a:gd name="T49" fmla="*/ 0 h 1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3" h="165">
                  <a:moveTo>
                    <a:pt x="29" y="0"/>
                  </a:moveTo>
                  <a:cubicBezTo>
                    <a:pt x="28" y="0"/>
                    <a:pt x="27" y="0"/>
                    <a:pt x="26" y="1"/>
                  </a:cubicBezTo>
                  <a:cubicBezTo>
                    <a:pt x="24" y="1"/>
                    <a:pt x="21" y="2"/>
                    <a:pt x="20" y="2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5"/>
                    <a:pt x="15" y="6"/>
                  </a:cubicBezTo>
                  <a:cubicBezTo>
                    <a:pt x="11" y="14"/>
                    <a:pt x="0" y="38"/>
                    <a:pt x="0" y="81"/>
                  </a:cubicBezTo>
                  <a:cubicBezTo>
                    <a:pt x="0" y="134"/>
                    <a:pt x="17" y="161"/>
                    <a:pt x="17" y="161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8" y="162"/>
                    <a:pt x="20" y="163"/>
                    <a:pt x="22" y="164"/>
                  </a:cubicBezTo>
                  <a:cubicBezTo>
                    <a:pt x="23" y="164"/>
                    <a:pt x="23" y="164"/>
                    <a:pt x="24" y="165"/>
                  </a:cubicBezTo>
                  <a:cubicBezTo>
                    <a:pt x="26" y="165"/>
                    <a:pt x="27" y="165"/>
                    <a:pt x="29" y="165"/>
                  </a:cubicBezTo>
                  <a:cubicBezTo>
                    <a:pt x="30" y="165"/>
                    <a:pt x="32" y="165"/>
                    <a:pt x="33" y="165"/>
                  </a:cubicBezTo>
                  <a:cubicBezTo>
                    <a:pt x="28" y="163"/>
                    <a:pt x="25" y="161"/>
                    <a:pt x="25" y="161"/>
                  </a:cubicBezTo>
                  <a:cubicBezTo>
                    <a:pt x="25" y="161"/>
                    <a:pt x="8" y="134"/>
                    <a:pt x="8" y="81"/>
                  </a:cubicBezTo>
                  <a:cubicBezTo>
                    <a:pt x="8" y="28"/>
                    <a:pt x="25" y="4"/>
                    <a:pt x="25" y="4"/>
                  </a:cubicBezTo>
                  <a:cubicBezTo>
                    <a:pt x="25" y="4"/>
                    <a:pt x="29" y="2"/>
                    <a:pt x="33" y="1"/>
                  </a:cubicBezTo>
                  <a:cubicBezTo>
                    <a:pt x="32" y="0"/>
                    <a:pt x="31" y="0"/>
                    <a:pt x="29" y="0"/>
                  </a:cubicBezTo>
                </a:path>
              </a:pathLst>
            </a:custGeom>
            <a:solidFill>
              <a:srgbClr val="DCD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38" name="Freeform 343">
              <a:extLst>
                <a:ext uri="{FF2B5EF4-FFF2-40B4-BE49-F238E27FC236}">
                  <a16:creationId xmlns:a16="http://schemas.microsoft.com/office/drawing/2014/main" id="{28DCDD3A-8B66-4C4A-B165-4EB07D687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682"/>
              <a:ext cx="4" cy="1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2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3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39" name="Freeform 344">
              <a:extLst>
                <a:ext uri="{FF2B5EF4-FFF2-40B4-BE49-F238E27FC236}">
                  <a16:creationId xmlns:a16="http://schemas.microsoft.com/office/drawing/2014/main" id="{7CCF73C4-969B-47A4-B5E1-73918943F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" y="1683"/>
              <a:ext cx="2" cy="3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1 w 4"/>
                <a:gd name="T5" fmla="*/ 2 h 4"/>
                <a:gd name="T6" fmla="*/ 0 w 4"/>
                <a:gd name="T7" fmla="*/ 2 h 4"/>
                <a:gd name="T8" fmla="*/ 0 w 4"/>
                <a:gd name="T9" fmla="*/ 2 h 4"/>
                <a:gd name="T10" fmla="*/ 1 w 4"/>
                <a:gd name="T11" fmla="*/ 2 h 4"/>
                <a:gd name="T12" fmla="*/ 1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2" y="1"/>
                    <a:pt x="4" y="0"/>
                  </a:cubicBezTo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0" name="Freeform 345">
              <a:extLst>
                <a:ext uri="{FF2B5EF4-FFF2-40B4-BE49-F238E27FC236}">
                  <a16:creationId xmlns:a16="http://schemas.microsoft.com/office/drawing/2014/main" id="{DC24E4FC-1999-4237-B7C2-266F612D3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1794"/>
              <a:ext cx="2" cy="1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1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4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1" name="Freeform 346">
              <a:extLst>
                <a:ext uri="{FF2B5EF4-FFF2-40B4-BE49-F238E27FC236}">
                  <a16:creationId xmlns:a16="http://schemas.microsoft.com/office/drawing/2014/main" id="{BD504828-F4B5-4082-9A51-5C8258A5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" y="1792"/>
              <a:ext cx="5" cy="2"/>
            </a:xfrm>
            <a:custGeom>
              <a:avLst/>
              <a:gdLst>
                <a:gd name="T0" fmla="*/ 0 w 6"/>
                <a:gd name="T1" fmla="*/ 0 h 3"/>
                <a:gd name="T2" fmla="*/ 3 w 6"/>
                <a:gd name="T3" fmla="*/ 1 h 3"/>
                <a:gd name="T4" fmla="*/ 3 w 6"/>
                <a:gd name="T5" fmla="*/ 1 h 3"/>
                <a:gd name="T6" fmla="*/ 0 w 6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0" y="0"/>
                    <a:pt x="3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2"/>
                    <a:pt x="0" y="0"/>
                    <a:pt x="0" y="0"/>
                  </a:cubicBezTo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2" name="Freeform 347">
              <a:extLst>
                <a:ext uri="{FF2B5EF4-FFF2-40B4-BE49-F238E27FC236}">
                  <a16:creationId xmlns:a16="http://schemas.microsoft.com/office/drawing/2014/main" id="{DF2A7E0E-CF15-469B-9387-7299FAADA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" y="1682"/>
              <a:ext cx="22" cy="113"/>
            </a:xfrm>
            <a:custGeom>
              <a:avLst/>
              <a:gdLst>
                <a:gd name="T0" fmla="*/ 9 w 33"/>
                <a:gd name="T1" fmla="*/ 0 h 165"/>
                <a:gd name="T2" fmla="*/ 7 w 33"/>
                <a:gd name="T3" fmla="*/ 1 h 165"/>
                <a:gd name="T4" fmla="*/ 6 w 33"/>
                <a:gd name="T5" fmla="*/ 1 h 165"/>
                <a:gd name="T6" fmla="*/ 5 w 33"/>
                <a:gd name="T7" fmla="*/ 1 h 165"/>
                <a:gd name="T8" fmla="*/ 5 w 33"/>
                <a:gd name="T9" fmla="*/ 2 h 165"/>
                <a:gd name="T10" fmla="*/ 0 w 33"/>
                <a:gd name="T11" fmla="*/ 26 h 165"/>
                <a:gd name="T12" fmla="*/ 5 w 33"/>
                <a:gd name="T13" fmla="*/ 51 h 165"/>
                <a:gd name="T14" fmla="*/ 5 w 33"/>
                <a:gd name="T15" fmla="*/ 51 h 165"/>
                <a:gd name="T16" fmla="*/ 7 w 33"/>
                <a:gd name="T17" fmla="*/ 53 h 165"/>
                <a:gd name="T18" fmla="*/ 8 w 33"/>
                <a:gd name="T19" fmla="*/ 53 h 165"/>
                <a:gd name="T20" fmla="*/ 9 w 33"/>
                <a:gd name="T21" fmla="*/ 53 h 165"/>
                <a:gd name="T22" fmla="*/ 10 w 33"/>
                <a:gd name="T23" fmla="*/ 53 h 165"/>
                <a:gd name="T24" fmla="*/ 7 w 33"/>
                <a:gd name="T25" fmla="*/ 51 h 165"/>
                <a:gd name="T26" fmla="*/ 2 w 33"/>
                <a:gd name="T27" fmla="*/ 26 h 165"/>
                <a:gd name="T28" fmla="*/ 7 w 33"/>
                <a:gd name="T29" fmla="*/ 1 h 165"/>
                <a:gd name="T30" fmla="*/ 10 w 33"/>
                <a:gd name="T31" fmla="*/ 1 h 165"/>
                <a:gd name="T32" fmla="*/ 9 w 33"/>
                <a:gd name="T33" fmla="*/ 0 h 1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" h="165">
                  <a:moveTo>
                    <a:pt x="30" y="0"/>
                  </a:moveTo>
                  <a:cubicBezTo>
                    <a:pt x="28" y="0"/>
                    <a:pt x="27" y="1"/>
                    <a:pt x="25" y="1"/>
                  </a:cubicBezTo>
                  <a:cubicBezTo>
                    <a:pt x="23" y="1"/>
                    <a:pt x="22" y="2"/>
                    <a:pt x="20" y="2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4"/>
                    <a:pt x="17" y="5"/>
                    <a:pt x="16" y="6"/>
                  </a:cubicBezTo>
                  <a:cubicBezTo>
                    <a:pt x="11" y="14"/>
                    <a:pt x="0" y="38"/>
                    <a:pt x="0" y="81"/>
                  </a:cubicBezTo>
                  <a:cubicBezTo>
                    <a:pt x="0" y="134"/>
                    <a:pt x="17" y="161"/>
                    <a:pt x="17" y="161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7" y="161"/>
                    <a:pt x="20" y="163"/>
                    <a:pt x="23" y="164"/>
                  </a:cubicBezTo>
                  <a:cubicBezTo>
                    <a:pt x="24" y="164"/>
                    <a:pt x="25" y="165"/>
                    <a:pt x="27" y="165"/>
                  </a:cubicBezTo>
                  <a:cubicBezTo>
                    <a:pt x="28" y="165"/>
                    <a:pt x="29" y="165"/>
                    <a:pt x="30" y="165"/>
                  </a:cubicBezTo>
                  <a:cubicBezTo>
                    <a:pt x="31" y="165"/>
                    <a:pt x="32" y="165"/>
                    <a:pt x="33" y="165"/>
                  </a:cubicBezTo>
                  <a:cubicBezTo>
                    <a:pt x="29" y="163"/>
                    <a:pt x="25" y="161"/>
                    <a:pt x="25" y="161"/>
                  </a:cubicBezTo>
                  <a:cubicBezTo>
                    <a:pt x="25" y="161"/>
                    <a:pt x="8" y="134"/>
                    <a:pt x="8" y="81"/>
                  </a:cubicBezTo>
                  <a:cubicBezTo>
                    <a:pt x="8" y="28"/>
                    <a:pt x="25" y="4"/>
                    <a:pt x="25" y="4"/>
                  </a:cubicBezTo>
                  <a:cubicBezTo>
                    <a:pt x="25" y="4"/>
                    <a:pt x="29" y="2"/>
                    <a:pt x="33" y="1"/>
                  </a:cubicBezTo>
                  <a:cubicBezTo>
                    <a:pt x="32" y="0"/>
                    <a:pt x="31" y="0"/>
                    <a:pt x="30" y="0"/>
                  </a:cubicBezTo>
                </a:path>
              </a:pathLst>
            </a:custGeom>
            <a:solidFill>
              <a:srgbClr val="DCD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3" name="Freeform 348">
              <a:extLst>
                <a:ext uri="{FF2B5EF4-FFF2-40B4-BE49-F238E27FC236}">
                  <a16:creationId xmlns:a16="http://schemas.microsoft.com/office/drawing/2014/main" id="{07909695-3890-4E99-815C-286F21294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681"/>
              <a:ext cx="26" cy="115"/>
            </a:xfrm>
            <a:custGeom>
              <a:avLst/>
              <a:gdLst>
                <a:gd name="T0" fmla="*/ 11 w 39"/>
                <a:gd name="T1" fmla="*/ 52 h 168"/>
                <a:gd name="T2" fmla="*/ 11 w 39"/>
                <a:gd name="T3" fmla="*/ 51 h 168"/>
                <a:gd name="T4" fmla="*/ 11 w 39"/>
                <a:gd name="T5" fmla="*/ 51 h 168"/>
                <a:gd name="T6" fmla="*/ 7 w 39"/>
                <a:gd name="T7" fmla="*/ 26 h 168"/>
                <a:gd name="T8" fmla="*/ 9 w 39"/>
                <a:gd name="T9" fmla="*/ 8 h 168"/>
                <a:gd name="T10" fmla="*/ 11 w 39"/>
                <a:gd name="T11" fmla="*/ 3 h 168"/>
                <a:gd name="T12" fmla="*/ 11 w 39"/>
                <a:gd name="T13" fmla="*/ 2 h 168"/>
                <a:gd name="T14" fmla="*/ 11 w 39"/>
                <a:gd name="T15" fmla="*/ 2 h 168"/>
                <a:gd name="T16" fmla="*/ 11 w 39"/>
                <a:gd name="T17" fmla="*/ 2 h 168"/>
                <a:gd name="T18" fmla="*/ 11 w 39"/>
                <a:gd name="T19" fmla="*/ 1 h 168"/>
                <a:gd name="T20" fmla="*/ 11 w 39"/>
                <a:gd name="T21" fmla="*/ 1 h 168"/>
                <a:gd name="T22" fmla="*/ 10 w 39"/>
                <a:gd name="T23" fmla="*/ 1 h 168"/>
                <a:gd name="T24" fmla="*/ 9 w 39"/>
                <a:gd name="T25" fmla="*/ 0 h 168"/>
                <a:gd name="T26" fmla="*/ 7 w 39"/>
                <a:gd name="T27" fmla="*/ 1 h 168"/>
                <a:gd name="T28" fmla="*/ 5 w 39"/>
                <a:gd name="T29" fmla="*/ 1 h 168"/>
                <a:gd name="T30" fmla="*/ 5 w 39"/>
                <a:gd name="T31" fmla="*/ 1 h 168"/>
                <a:gd name="T32" fmla="*/ 5 w 39"/>
                <a:gd name="T33" fmla="*/ 1 h 168"/>
                <a:gd name="T34" fmla="*/ 0 w 39"/>
                <a:gd name="T35" fmla="*/ 26 h 168"/>
                <a:gd name="T36" fmla="*/ 5 w 39"/>
                <a:gd name="T37" fmla="*/ 53 h 168"/>
                <a:gd name="T38" fmla="*/ 5 w 39"/>
                <a:gd name="T39" fmla="*/ 53 h 168"/>
                <a:gd name="T40" fmla="*/ 5 w 39"/>
                <a:gd name="T41" fmla="*/ 53 h 168"/>
                <a:gd name="T42" fmla="*/ 7 w 39"/>
                <a:gd name="T43" fmla="*/ 53 h 168"/>
                <a:gd name="T44" fmla="*/ 9 w 39"/>
                <a:gd name="T45" fmla="*/ 54 h 168"/>
                <a:gd name="T46" fmla="*/ 10 w 39"/>
                <a:gd name="T47" fmla="*/ 53 h 168"/>
                <a:gd name="T48" fmla="*/ 11 w 39"/>
                <a:gd name="T49" fmla="*/ 53 h 168"/>
                <a:gd name="T50" fmla="*/ 11 w 39"/>
                <a:gd name="T51" fmla="*/ 52 h 168"/>
                <a:gd name="T52" fmla="*/ 11 w 39"/>
                <a:gd name="T53" fmla="*/ 51 h 168"/>
                <a:gd name="T54" fmla="*/ 11 w 39"/>
                <a:gd name="T55" fmla="*/ 52 h 168"/>
                <a:gd name="T56" fmla="*/ 11 w 39"/>
                <a:gd name="T57" fmla="*/ 51 h 168"/>
                <a:gd name="T58" fmla="*/ 10 w 39"/>
                <a:gd name="T59" fmla="*/ 53 h 168"/>
                <a:gd name="T60" fmla="*/ 9 w 39"/>
                <a:gd name="T61" fmla="*/ 53 h 168"/>
                <a:gd name="T62" fmla="*/ 7 w 39"/>
                <a:gd name="T63" fmla="*/ 53 h 168"/>
                <a:gd name="T64" fmla="*/ 6 w 39"/>
                <a:gd name="T65" fmla="*/ 51 h 168"/>
                <a:gd name="T66" fmla="*/ 6 w 39"/>
                <a:gd name="T67" fmla="*/ 51 h 168"/>
                <a:gd name="T68" fmla="*/ 6 w 39"/>
                <a:gd name="T69" fmla="*/ 51 h 168"/>
                <a:gd name="T70" fmla="*/ 5 w 39"/>
                <a:gd name="T71" fmla="*/ 52 h 168"/>
                <a:gd name="T72" fmla="*/ 6 w 39"/>
                <a:gd name="T73" fmla="*/ 51 h 168"/>
                <a:gd name="T74" fmla="*/ 6 w 39"/>
                <a:gd name="T75" fmla="*/ 51 h 168"/>
                <a:gd name="T76" fmla="*/ 1 w 39"/>
                <a:gd name="T77" fmla="*/ 26 h 168"/>
                <a:gd name="T78" fmla="*/ 3 w 39"/>
                <a:gd name="T79" fmla="*/ 8 h 168"/>
                <a:gd name="T80" fmla="*/ 5 w 39"/>
                <a:gd name="T81" fmla="*/ 3 h 168"/>
                <a:gd name="T82" fmla="*/ 6 w 39"/>
                <a:gd name="T83" fmla="*/ 2 h 168"/>
                <a:gd name="T84" fmla="*/ 6 w 39"/>
                <a:gd name="T85" fmla="*/ 2 h 168"/>
                <a:gd name="T86" fmla="*/ 6 w 39"/>
                <a:gd name="T87" fmla="*/ 2 h 168"/>
                <a:gd name="T88" fmla="*/ 5 w 39"/>
                <a:gd name="T89" fmla="*/ 1 h 168"/>
                <a:gd name="T90" fmla="*/ 6 w 39"/>
                <a:gd name="T91" fmla="*/ 2 h 168"/>
                <a:gd name="T92" fmla="*/ 6 w 39"/>
                <a:gd name="T93" fmla="*/ 2 h 168"/>
                <a:gd name="T94" fmla="*/ 9 w 39"/>
                <a:gd name="T95" fmla="*/ 1 h 168"/>
                <a:gd name="T96" fmla="*/ 10 w 39"/>
                <a:gd name="T97" fmla="*/ 1 h 168"/>
                <a:gd name="T98" fmla="*/ 11 w 39"/>
                <a:gd name="T99" fmla="*/ 1 h 168"/>
                <a:gd name="T100" fmla="*/ 11 w 39"/>
                <a:gd name="T101" fmla="*/ 1 h 168"/>
                <a:gd name="T102" fmla="*/ 11 w 39"/>
                <a:gd name="T103" fmla="*/ 1 h 168"/>
                <a:gd name="T104" fmla="*/ 5 w 39"/>
                <a:gd name="T105" fmla="*/ 26 h 168"/>
                <a:gd name="T106" fmla="*/ 11 w 39"/>
                <a:gd name="T107" fmla="*/ 53 h 168"/>
                <a:gd name="T108" fmla="*/ 11 w 39"/>
                <a:gd name="T109" fmla="*/ 52 h 168"/>
                <a:gd name="T110" fmla="*/ 11 w 39"/>
                <a:gd name="T111" fmla="*/ 51 h 168"/>
                <a:gd name="T112" fmla="*/ 11 w 39"/>
                <a:gd name="T113" fmla="*/ 52 h 1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9" h="168">
                  <a:moveTo>
                    <a:pt x="37" y="162"/>
                  </a:moveTo>
                  <a:cubicBezTo>
                    <a:pt x="38" y="161"/>
                    <a:pt x="38" y="161"/>
                    <a:pt x="38" y="161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7" y="158"/>
                    <a:pt x="22" y="131"/>
                    <a:pt x="22" y="82"/>
                  </a:cubicBezTo>
                  <a:cubicBezTo>
                    <a:pt x="22" y="55"/>
                    <a:pt x="26" y="36"/>
                    <a:pt x="30" y="24"/>
                  </a:cubicBezTo>
                  <a:cubicBezTo>
                    <a:pt x="32" y="18"/>
                    <a:pt x="34" y="13"/>
                    <a:pt x="36" y="10"/>
                  </a:cubicBezTo>
                  <a:cubicBezTo>
                    <a:pt x="37" y="8"/>
                    <a:pt x="37" y="7"/>
                    <a:pt x="38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2"/>
                    <a:pt x="37" y="1"/>
                    <a:pt x="35" y="1"/>
                  </a:cubicBezTo>
                  <a:cubicBezTo>
                    <a:pt x="34" y="0"/>
                    <a:pt x="32" y="0"/>
                    <a:pt x="31" y="0"/>
                  </a:cubicBezTo>
                  <a:cubicBezTo>
                    <a:pt x="28" y="0"/>
                    <a:pt x="24" y="1"/>
                    <a:pt x="22" y="1"/>
                  </a:cubicBezTo>
                  <a:cubicBezTo>
                    <a:pt x="19" y="2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0" y="28"/>
                    <a:pt x="0" y="82"/>
                  </a:cubicBezTo>
                  <a:cubicBezTo>
                    <a:pt x="0" y="135"/>
                    <a:pt x="17" y="163"/>
                    <a:pt x="17" y="163"/>
                  </a:cubicBezTo>
                  <a:cubicBezTo>
                    <a:pt x="17" y="163"/>
                    <a:pt x="17" y="163"/>
                    <a:pt x="17" y="163"/>
                  </a:cubicBezTo>
                  <a:cubicBezTo>
                    <a:pt x="17" y="163"/>
                    <a:pt x="17" y="163"/>
                    <a:pt x="17" y="163"/>
                  </a:cubicBezTo>
                  <a:cubicBezTo>
                    <a:pt x="17" y="163"/>
                    <a:pt x="19" y="164"/>
                    <a:pt x="22" y="166"/>
                  </a:cubicBezTo>
                  <a:cubicBezTo>
                    <a:pt x="24" y="167"/>
                    <a:pt x="27" y="168"/>
                    <a:pt x="31" y="168"/>
                  </a:cubicBezTo>
                  <a:cubicBezTo>
                    <a:pt x="32" y="168"/>
                    <a:pt x="34" y="168"/>
                    <a:pt x="35" y="167"/>
                  </a:cubicBezTo>
                  <a:cubicBezTo>
                    <a:pt x="37" y="166"/>
                    <a:pt x="38" y="164"/>
                    <a:pt x="39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5" y="163"/>
                    <a:pt x="34" y="164"/>
                    <a:pt x="34" y="164"/>
                  </a:cubicBezTo>
                  <a:cubicBezTo>
                    <a:pt x="33" y="165"/>
                    <a:pt x="32" y="165"/>
                    <a:pt x="31" y="165"/>
                  </a:cubicBezTo>
                  <a:cubicBezTo>
                    <a:pt x="28" y="165"/>
                    <a:pt x="25" y="164"/>
                    <a:pt x="23" y="163"/>
                  </a:cubicBezTo>
                  <a:cubicBezTo>
                    <a:pt x="22" y="162"/>
                    <a:pt x="21" y="162"/>
                    <a:pt x="20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8" y="158"/>
                    <a:pt x="3" y="131"/>
                    <a:pt x="3" y="82"/>
                  </a:cubicBezTo>
                  <a:cubicBezTo>
                    <a:pt x="3" y="55"/>
                    <a:pt x="7" y="36"/>
                    <a:pt x="11" y="24"/>
                  </a:cubicBezTo>
                  <a:cubicBezTo>
                    <a:pt x="13" y="18"/>
                    <a:pt x="15" y="13"/>
                    <a:pt x="17" y="10"/>
                  </a:cubicBezTo>
                  <a:cubicBezTo>
                    <a:pt x="18" y="8"/>
                    <a:pt x="18" y="7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6" y="3"/>
                    <a:pt x="31" y="3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5" y="4"/>
                    <a:pt x="35" y="4"/>
                    <a:pt x="36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18" y="28"/>
                    <a:pt x="18" y="82"/>
                  </a:cubicBezTo>
                  <a:cubicBezTo>
                    <a:pt x="18" y="135"/>
                    <a:pt x="36" y="163"/>
                    <a:pt x="36" y="163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6" y="161"/>
                    <a:pt x="36" y="161"/>
                    <a:pt x="36" y="161"/>
                  </a:cubicBezTo>
                  <a:lnTo>
                    <a:pt x="37" y="162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4" name="Freeform 349">
              <a:extLst>
                <a:ext uri="{FF2B5EF4-FFF2-40B4-BE49-F238E27FC236}">
                  <a16:creationId xmlns:a16="http://schemas.microsoft.com/office/drawing/2014/main" id="{A2CD9815-591B-4DB8-81EB-ADF8A67F1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681"/>
              <a:ext cx="27" cy="115"/>
            </a:xfrm>
            <a:custGeom>
              <a:avLst/>
              <a:gdLst>
                <a:gd name="T0" fmla="*/ 12 w 39"/>
                <a:gd name="T1" fmla="*/ 52 h 168"/>
                <a:gd name="T2" fmla="*/ 13 w 39"/>
                <a:gd name="T3" fmla="*/ 51 h 168"/>
                <a:gd name="T4" fmla="*/ 13 w 39"/>
                <a:gd name="T5" fmla="*/ 51 h 168"/>
                <a:gd name="T6" fmla="*/ 7 w 39"/>
                <a:gd name="T7" fmla="*/ 26 h 168"/>
                <a:gd name="T8" fmla="*/ 10 w 39"/>
                <a:gd name="T9" fmla="*/ 8 h 168"/>
                <a:gd name="T10" fmla="*/ 12 w 39"/>
                <a:gd name="T11" fmla="*/ 3 h 168"/>
                <a:gd name="T12" fmla="*/ 12 w 39"/>
                <a:gd name="T13" fmla="*/ 2 h 168"/>
                <a:gd name="T14" fmla="*/ 13 w 39"/>
                <a:gd name="T15" fmla="*/ 2 h 168"/>
                <a:gd name="T16" fmla="*/ 13 w 39"/>
                <a:gd name="T17" fmla="*/ 2 h 168"/>
                <a:gd name="T18" fmla="*/ 13 w 39"/>
                <a:gd name="T19" fmla="*/ 1 h 168"/>
                <a:gd name="T20" fmla="*/ 13 w 39"/>
                <a:gd name="T21" fmla="*/ 1 h 168"/>
                <a:gd name="T22" fmla="*/ 12 w 39"/>
                <a:gd name="T23" fmla="*/ 1 h 168"/>
                <a:gd name="T24" fmla="*/ 10 w 39"/>
                <a:gd name="T25" fmla="*/ 0 h 168"/>
                <a:gd name="T26" fmla="*/ 7 w 39"/>
                <a:gd name="T27" fmla="*/ 1 h 168"/>
                <a:gd name="T28" fmla="*/ 6 w 39"/>
                <a:gd name="T29" fmla="*/ 1 h 168"/>
                <a:gd name="T30" fmla="*/ 6 w 39"/>
                <a:gd name="T31" fmla="*/ 1 h 168"/>
                <a:gd name="T32" fmla="*/ 6 w 39"/>
                <a:gd name="T33" fmla="*/ 1 h 168"/>
                <a:gd name="T34" fmla="*/ 0 w 39"/>
                <a:gd name="T35" fmla="*/ 26 h 168"/>
                <a:gd name="T36" fmla="*/ 6 w 39"/>
                <a:gd name="T37" fmla="*/ 53 h 168"/>
                <a:gd name="T38" fmla="*/ 6 w 39"/>
                <a:gd name="T39" fmla="*/ 53 h 168"/>
                <a:gd name="T40" fmla="*/ 6 w 39"/>
                <a:gd name="T41" fmla="*/ 53 h 168"/>
                <a:gd name="T42" fmla="*/ 7 w 39"/>
                <a:gd name="T43" fmla="*/ 53 h 168"/>
                <a:gd name="T44" fmla="*/ 10 w 39"/>
                <a:gd name="T45" fmla="*/ 54 h 168"/>
                <a:gd name="T46" fmla="*/ 12 w 39"/>
                <a:gd name="T47" fmla="*/ 53 h 168"/>
                <a:gd name="T48" fmla="*/ 13 w 39"/>
                <a:gd name="T49" fmla="*/ 53 h 168"/>
                <a:gd name="T50" fmla="*/ 13 w 39"/>
                <a:gd name="T51" fmla="*/ 52 h 168"/>
                <a:gd name="T52" fmla="*/ 13 w 39"/>
                <a:gd name="T53" fmla="*/ 51 h 168"/>
                <a:gd name="T54" fmla="*/ 12 w 39"/>
                <a:gd name="T55" fmla="*/ 52 h 168"/>
                <a:gd name="T56" fmla="*/ 12 w 39"/>
                <a:gd name="T57" fmla="*/ 51 h 168"/>
                <a:gd name="T58" fmla="*/ 12 w 39"/>
                <a:gd name="T59" fmla="*/ 53 h 168"/>
                <a:gd name="T60" fmla="*/ 10 w 39"/>
                <a:gd name="T61" fmla="*/ 53 h 168"/>
                <a:gd name="T62" fmla="*/ 8 w 39"/>
                <a:gd name="T63" fmla="*/ 53 h 168"/>
                <a:gd name="T64" fmla="*/ 7 w 39"/>
                <a:gd name="T65" fmla="*/ 51 h 168"/>
                <a:gd name="T66" fmla="*/ 7 w 39"/>
                <a:gd name="T67" fmla="*/ 51 h 168"/>
                <a:gd name="T68" fmla="*/ 7 w 39"/>
                <a:gd name="T69" fmla="*/ 51 h 168"/>
                <a:gd name="T70" fmla="*/ 6 w 39"/>
                <a:gd name="T71" fmla="*/ 52 h 168"/>
                <a:gd name="T72" fmla="*/ 7 w 39"/>
                <a:gd name="T73" fmla="*/ 51 h 168"/>
                <a:gd name="T74" fmla="*/ 7 w 39"/>
                <a:gd name="T75" fmla="*/ 51 h 168"/>
                <a:gd name="T76" fmla="*/ 1 w 39"/>
                <a:gd name="T77" fmla="*/ 26 h 168"/>
                <a:gd name="T78" fmla="*/ 4 w 39"/>
                <a:gd name="T79" fmla="*/ 8 h 168"/>
                <a:gd name="T80" fmla="*/ 6 w 39"/>
                <a:gd name="T81" fmla="*/ 3 h 168"/>
                <a:gd name="T82" fmla="*/ 6 w 39"/>
                <a:gd name="T83" fmla="*/ 2 h 168"/>
                <a:gd name="T84" fmla="*/ 7 w 39"/>
                <a:gd name="T85" fmla="*/ 2 h 168"/>
                <a:gd name="T86" fmla="*/ 7 w 39"/>
                <a:gd name="T87" fmla="*/ 2 h 168"/>
                <a:gd name="T88" fmla="*/ 6 w 39"/>
                <a:gd name="T89" fmla="*/ 1 h 168"/>
                <a:gd name="T90" fmla="*/ 6 w 39"/>
                <a:gd name="T91" fmla="*/ 2 h 168"/>
                <a:gd name="T92" fmla="*/ 7 w 39"/>
                <a:gd name="T93" fmla="*/ 2 h 168"/>
                <a:gd name="T94" fmla="*/ 10 w 39"/>
                <a:gd name="T95" fmla="*/ 1 h 168"/>
                <a:gd name="T96" fmla="*/ 12 w 39"/>
                <a:gd name="T97" fmla="*/ 1 h 168"/>
                <a:gd name="T98" fmla="*/ 12 w 39"/>
                <a:gd name="T99" fmla="*/ 1 h 168"/>
                <a:gd name="T100" fmla="*/ 12 w 39"/>
                <a:gd name="T101" fmla="*/ 1 h 168"/>
                <a:gd name="T102" fmla="*/ 12 w 39"/>
                <a:gd name="T103" fmla="*/ 1 h 168"/>
                <a:gd name="T104" fmla="*/ 6 w 39"/>
                <a:gd name="T105" fmla="*/ 26 h 168"/>
                <a:gd name="T106" fmla="*/ 12 w 39"/>
                <a:gd name="T107" fmla="*/ 53 h 168"/>
                <a:gd name="T108" fmla="*/ 12 w 39"/>
                <a:gd name="T109" fmla="*/ 52 h 168"/>
                <a:gd name="T110" fmla="*/ 12 w 39"/>
                <a:gd name="T111" fmla="*/ 51 h 168"/>
                <a:gd name="T112" fmla="*/ 12 w 39"/>
                <a:gd name="T113" fmla="*/ 52 h 1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9" h="168">
                  <a:moveTo>
                    <a:pt x="38" y="162"/>
                  </a:moveTo>
                  <a:cubicBezTo>
                    <a:pt x="39" y="161"/>
                    <a:pt x="39" y="161"/>
                    <a:pt x="39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37" y="158"/>
                    <a:pt x="22" y="131"/>
                    <a:pt x="22" y="82"/>
                  </a:cubicBezTo>
                  <a:cubicBezTo>
                    <a:pt x="22" y="55"/>
                    <a:pt x="26" y="36"/>
                    <a:pt x="31" y="24"/>
                  </a:cubicBezTo>
                  <a:cubicBezTo>
                    <a:pt x="33" y="18"/>
                    <a:pt x="35" y="13"/>
                    <a:pt x="36" y="10"/>
                  </a:cubicBezTo>
                  <a:cubicBezTo>
                    <a:pt x="37" y="8"/>
                    <a:pt x="38" y="7"/>
                    <a:pt x="38" y="7"/>
                  </a:cubicBezTo>
                  <a:cubicBezTo>
                    <a:pt x="38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2"/>
                    <a:pt x="37" y="1"/>
                    <a:pt x="36" y="1"/>
                  </a:cubicBezTo>
                  <a:cubicBezTo>
                    <a:pt x="34" y="0"/>
                    <a:pt x="33" y="0"/>
                    <a:pt x="31" y="0"/>
                  </a:cubicBezTo>
                  <a:cubicBezTo>
                    <a:pt x="28" y="0"/>
                    <a:pt x="25" y="1"/>
                    <a:pt x="22" y="1"/>
                  </a:cubicBezTo>
                  <a:cubicBezTo>
                    <a:pt x="20" y="2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0" y="28"/>
                    <a:pt x="0" y="82"/>
                  </a:cubicBezTo>
                  <a:cubicBezTo>
                    <a:pt x="0" y="135"/>
                    <a:pt x="17" y="163"/>
                    <a:pt x="17" y="163"/>
                  </a:cubicBezTo>
                  <a:cubicBezTo>
                    <a:pt x="18" y="163"/>
                    <a:pt x="18" y="163"/>
                    <a:pt x="18" y="163"/>
                  </a:cubicBezTo>
                  <a:cubicBezTo>
                    <a:pt x="18" y="163"/>
                    <a:pt x="18" y="163"/>
                    <a:pt x="18" y="163"/>
                  </a:cubicBezTo>
                  <a:cubicBezTo>
                    <a:pt x="18" y="163"/>
                    <a:pt x="20" y="164"/>
                    <a:pt x="22" y="166"/>
                  </a:cubicBezTo>
                  <a:cubicBezTo>
                    <a:pt x="25" y="167"/>
                    <a:pt x="28" y="168"/>
                    <a:pt x="31" y="168"/>
                  </a:cubicBezTo>
                  <a:cubicBezTo>
                    <a:pt x="33" y="168"/>
                    <a:pt x="34" y="168"/>
                    <a:pt x="36" y="167"/>
                  </a:cubicBezTo>
                  <a:cubicBezTo>
                    <a:pt x="37" y="166"/>
                    <a:pt x="38" y="164"/>
                    <a:pt x="39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6" y="163"/>
                    <a:pt x="35" y="164"/>
                    <a:pt x="34" y="164"/>
                  </a:cubicBezTo>
                  <a:cubicBezTo>
                    <a:pt x="33" y="165"/>
                    <a:pt x="32" y="165"/>
                    <a:pt x="31" y="165"/>
                  </a:cubicBezTo>
                  <a:cubicBezTo>
                    <a:pt x="29" y="165"/>
                    <a:pt x="26" y="164"/>
                    <a:pt x="24" y="163"/>
                  </a:cubicBezTo>
                  <a:cubicBezTo>
                    <a:pt x="22" y="162"/>
                    <a:pt x="21" y="162"/>
                    <a:pt x="21" y="16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19" y="162"/>
                    <a:pt x="19" y="162"/>
                    <a:pt x="19" y="162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18" y="158"/>
                    <a:pt x="3" y="131"/>
                    <a:pt x="3" y="82"/>
                  </a:cubicBezTo>
                  <a:cubicBezTo>
                    <a:pt x="3" y="55"/>
                    <a:pt x="8" y="36"/>
                    <a:pt x="12" y="24"/>
                  </a:cubicBezTo>
                  <a:cubicBezTo>
                    <a:pt x="14" y="18"/>
                    <a:pt x="16" y="13"/>
                    <a:pt x="18" y="10"/>
                  </a:cubicBezTo>
                  <a:cubicBezTo>
                    <a:pt x="18" y="8"/>
                    <a:pt x="19" y="7"/>
                    <a:pt x="19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5"/>
                    <a:pt x="27" y="3"/>
                    <a:pt x="31" y="3"/>
                  </a:cubicBezTo>
                  <a:cubicBezTo>
                    <a:pt x="33" y="3"/>
                    <a:pt x="34" y="3"/>
                    <a:pt x="34" y="3"/>
                  </a:cubicBezTo>
                  <a:cubicBezTo>
                    <a:pt x="35" y="4"/>
                    <a:pt x="36" y="4"/>
                    <a:pt x="36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19" y="28"/>
                    <a:pt x="19" y="82"/>
                  </a:cubicBezTo>
                  <a:cubicBezTo>
                    <a:pt x="19" y="135"/>
                    <a:pt x="36" y="163"/>
                    <a:pt x="36" y="163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6" y="161"/>
                    <a:pt x="36" y="161"/>
                    <a:pt x="36" y="161"/>
                  </a:cubicBezTo>
                  <a:lnTo>
                    <a:pt x="38" y="162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5" name="Freeform 350">
              <a:extLst>
                <a:ext uri="{FF2B5EF4-FFF2-40B4-BE49-F238E27FC236}">
                  <a16:creationId xmlns:a16="http://schemas.microsoft.com/office/drawing/2014/main" id="{6A8C0421-5FF0-4DF3-A2CF-79FF62AD1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1681"/>
              <a:ext cx="27" cy="115"/>
            </a:xfrm>
            <a:custGeom>
              <a:avLst/>
              <a:gdLst>
                <a:gd name="T0" fmla="*/ 12 w 39"/>
                <a:gd name="T1" fmla="*/ 52 h 168"/>
                <a:gd name="T2" fmla="*/ 12 w 39"/>
                <a:gd name="T3" fmla="*/ 51 h 168"/>
                <a:gd name="T4" fmla="*/ 12 w 39"/>
                <a:gd name="T5" fmla="*/ 51 h 168"/>
                <a:gd name="T6" fmla="*/ 7 w 39"/>
                <a:gd name="T7" fmla="*/ 26 h 168"/>
                <a:gd name="T8" fmla="*/ 10 w 39"/>
                <a:gd name="T9" fmla="*/ 8 h 168"/>
                <a:gd name="T10" fmla="*/ 12 w 39"/>
                <a:gd name="T11" fmla="*/ 3 h 168"/>
                <a:gd name="T12" fmla="*/ 12 w 39"/>
                <a:gd name="T13" fmla="*/ 2 h 168"/>
                <a:gd name="T14" fmla="*/ 12 w 39"/>
                <a:gd name="T15" fmla="*/ 2 h 168"/>
                <a:gd name="T16" fmla="*/ 12 w 39"/>
                <a:gd name="T17" fmla="*/ 2 h 168"/>
                <a:gd name="T18" fmla="*/ 13 w 39"/>
                <a:gd name="T19" fmla="*/ 1 h 168"/>
                <a:gd name="T20" fmla="*/ 13 w 39"/>
                <a:gd name="T21" fmla="*/ 1 h 168"/>
                <a:gd name="T22" fmla="*/ 12 w 39"/>
                <a:gd name="T23" fmla="*/ 1 h 168"/>
                <a:gd name="T24" fmla="*/ 10 w 39"/>
                <a:gd name="T25" fmla="*/ 0 h 168"/>
                <a:gd name="T26" fmla="*/ 7 w 39"/>
                <a:gd name="T27" fmla="*/ 1 h 168"/>
                <a:gd name="T28" fmla="*/ 6 w 39"/>
                <a:gd name="T29" fmla="*/ 1 h 168"/>
                <a:gd name="T30" fmla="*/ 6 w 39"/>
                <a:gd name="T31" fmla="*/ 1 h 168"/>
                <a:gd name="T32" fmla="*/ 6 w 39"/>
                <a:gd name="T33" fmla="*/ 1 h 168"/>
                <a:gd name="T34" fmla="*/ 0 w 39"/>
                <a:gd name="T35" fmla="*/ 26 h 168"/>
                <a:gd name="T36" fmla="*/ 6 w 39"/>
                <a:gd name="T37" fmla="*/ 53 h 168"/>
                <a:gd name="T38" fmla="*/ 6 w 39"/>
                <a:gd name="T39" fmla="*/ 53 h 168"/>
                <a:gd name="T40" fmla="*/ 6 w 39"/>
                <a:gd name="T41" fmla="*/ 53 h 168"/>
                <a:gd name="T42" fmla="*/ 7 w 39"/>
                <a:gd name="T43" fmla="*/ 53 h 168"/>
                <a:gd name="T44" fmla="*/ 10 w 39"/>
                <a:gd name="T45" fmla="*/ 54 h 168"/>
                <a:gd name="T46" fmla="*/ 12 w 39"/>
                <a:gd name="T47" fmla="*/ 53 h 168"/>
                <a:gd name="T48" fmla="*/ 13 w 39"/>
                <a:gd name="T49" fmla="*/ 53 h 168"/>
                <a:gd name="T50" fmla="*/ 13 w 39"/>
                <a:gd name="T51" fmla="*/ 52 h 168"/>
                <a:gd name="T52" fmla="*/ 12 w 39"/>
                <a:gd name="T53" fmla="*/ 51 h 168"/>
                <a:gd name="T54" fmla="*/ 12 w 39"/>
                <a:gd name="T55" fmla="*/ 52 h 168"/>
                <a:gd name="T56" fmla="*/ 12 w 39"/>
                <a:gd name="T57" fmla="*/ 51 h 168"/>
                <a:gd name="T58" fmla="*/ 12 w 39"/>
                <a:gd name="T59" fmla="*/ 53 h 168"/>
                <a:gd name="T60" fmla="*/ 10 w 39"/>
                <a:gd name="T61" fmla="*/ 53 h 168"/>
                <a:gd name="T62" fmla="*/ 8 w 39"/>
                <a:gd name="T63" fmla="*/ 53 h 168"/>
                <a:gd name="T64" fmla="*/ 7 w 39"/>
                <a:gd name="T65" fmla="*/ 51 h 168"/>
                <a:gd name="T66" fmla="*/ 6 w 39"/>
                <a:gd name="T67" fmla="*/ 51 h 168"/>
                <a:gd name="T68" fmla="*/ 6 w 39"/>
                <a:gd name="T69" fmla="*/ 51 h 168"/>
                <a:gd name="T70" fmla="*/ 6 w 39"/>
                <a:gd name="T71" fmla="*/ 52 h 168"/>
                <a:gd name="T72" fmla="*/ 7 w 39"/>
                <a:gd name="T73" fmla="*/ 51 h 168"/>
                <a:gd name="T74" fmla="*/ 6 w 39"/>
                <a:gd name="T75" fmla="*/ 51 h 168"/>
                <a:gd name="T76" fmla="*/ 1 w 39"/>
                <a:gd name="T77" fmla="*/ 26 h 168"/>
                <a:gd name="T78" fmla="*/ 4 w 39"/>
                <a:gd name="T79" fmla="*/ 8 h 168"/>
                <a:gd name="T80" fmla="*/ 6 w 39"/>
                <a:gd name="T81" fmla="*/ 3 h 168"/>
                <a:gd name="T82" fmla="*/ 6 w 39"/>
                <a:gd name="T83" fmla="*/ 2 h 168"/>
                <a:gd name="T84" fmla="*/ 6 w 39"/>
                <a:gd name="T85" fmla="*/ 2 h 168"/>
                <a:gd name="T86" fmla="*/ 7 w 39"/>
                <a:gd name="T87" fmla="*/ 2 h 168"/>
                <a:gd name="T88" fmla="*/ 6 w 39"/>
                <a:gd name="T89" fmla="*/ 1 h 168"/>
                <a:gd name="T90" fmla="*/ 6 w 39"/>
                <a:gd name="T91" fmla="*/ 2 h 168"/>
                <a:gd name="T92" fmla="*/ 6 w 39"/>
                <a:gd name="T93" fmla="*/ 2 h 168"/>
                <a:gd name="T94" fmla="*/ 10 w 39"/>
                <a:gd name="T95" fmla="*/ 1 h 168"/>
                <a:gd name="T96" fmla="*/ 12 w 39"/>
                <a:gd name="T97" fmla="*/ 1 h 168"/>
                <a:gd name="T98" fmla="*/ 12 w 39"/>
                <a:gd name="T99" fmla="*/ 1 h 168"/>
                <a:gd name="T100" fmla="*/ 12 w 39"/>
                <a:gd name="T101" fmla="*/ 1 h 168"/>
                <a:gd name="T102" fmla="*/ 12 w 39"/>
                <a:gd name="T103" fmla="*/ 1 h 168"/>
                <a:gd name="T104" fmla="*/ 6 w 39"/>
                <a:gd name="T105" fmla="*/ 26 h 168"/>
                <a:gd name="T106" fmla="*/ 12 w 39"/>
                <a:gd name="T107" fmla="*/ 53 h 168"/>
                <a:gd name="T108" fmla="*/ 12 w 39"/>
                <a:gd name="T109" fmla="*/ 52 h 168"/>
                <a:gd name="T110" fmla="*/ 12 w 39"/>
                <a:gd name="T111" fmla="*/ 51 h 168"/>
                <a:gd name="T112" fmla="*/ 12 w 39"/>
                <a:gd name="T113" fmla="*/ 52 h 1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9" h="168">
                  <a:moveTo>
                    <a:pt x="37" y="162"/>
                  </a:moveTo>
                  <a:cubicBezTo>
                    <a:pt x="38" y="161"/>
                    <a:pt x="38" y="161"/>
                    <a:pt x="38" y="161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7" y="158"/>
                    <a:pt x="22" y="131"/>
                    <a:pt x="22" y="82"/>
                  </a:cubicBezTo>
                  <a:cubicBezTo>
                    <a:pt x="22" y="55"/>
                    <a:pt x="26" y="36"/>
                    <a:pt x="30" y="24"/>
                  </a:cubicBezTo>
                  <a:cubicBezTo>
                    <a:pt x="32" y="18"/>
                    <a:pt x="34" y="13"/>
                    <a:pt x="36" y="10"/>
                  </a:cubicBezTo>
                  <a:cubicBezTo>
                    <a:pt x="37" y="8"/>
                    <a:pt x="37" y="7"/>
                    <a:pt x="38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2"/>
                    <a:pt x="37" y="1"/>
                    <a:pt x="35" y="1"/>
                  </a:cubicBezTo>
                  <a:cubicBezTo>
                    <a:pt x="34" y="0"/>
                    <a:pt x="32" y="0"/>
                    <a:pt x="31" y="0"/>
                  </a:cubicBezTo>
                  <a:cubicBezTo>
                    <a:pt x="28" y="0"/>
                    <a:pt x="25" y="1"/>
                    <a:pt x="22" y="1"/>
                  </a:cubicBezTo>
                  <a:cubicBezTo>
                    <a:pt x="19" y="2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0" y="28"/>
                    <a:pt x="0" y="82"/>
                  </a:cubicBezTo>
                  <a:cubicBezTo>
                    <a:pt x="0" y="135"/>
                    <a:pt x="17" y="163"/>
                    <a:pt x="17" y="163"/>
                  </a:cubicBezTo>
                  <a:cubicBezTo>
                    <a:pt x="17" y="163"/>
                    <a:pt x="17" y="163"/>
                    <a:pt x="17" y="163"/>
                  </a:cubicBezTo>
                  <a:cubicBezTo>
                    <a:pt x="17" y="163"/>
                    <a:pt x="17" y="163"/>
                    <a:pt x="17" y="163"/>
                  </a:cubicBezTo>
                  <a:cubicBezTo>
                    <a:pt x="17" y="163"/>
                    <a:pt x="19" y="164"/>
                    <a:pt x="22" y="166"/>
                  </a:cubicBezTo>
                  <a:cubicBezTo>
                    <a:pt x="24" y="167"/>
                    <a:pt x="27" y="168"/>
                    <a:pt x="31" y="168"/>
                  </a:cubicBezTo>
                  <a:cubicBezTo>
                    <a:pt x="32" y="168"/>
                    <a:pt x="34" y="168"/>
                    <a:pt x="35" y="167"/>
                  </a:cubicBezTo>
                  <a:cubicBezTo>
                    <a:pt x="37" y="166"/>
                    <a:pt x="38" y="164"/>
                    <a:pt x="39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5" y="163"/>
                    <a:pt x="34" y="164"/>
                    <a:pt x="34" y="164"/>
                  </a:cubicBezTo>
                  <a:cubicBezTo>
                    <a:pt x="33" y="165"/>
                    <a:pt x="32" y="165"/>
                    <a:pt x="31" y="165"/>
                  </a:cubicBezTo>
                  <a:cubicBezTo>
                    <a:pt x="28" y="165"/>
                    <a:pt x="25" y="164"/>
                    <a:pt x="23" y="163"/>
                  </a:cubicBezTo>
                  <a:cubicBezTo>
                    <a:pt x="22" y="162"/>
                    <a:pt x="21" y="162"/>
                    <a:pt x="20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8" y="158"/>
                    <a:pt x="3" y="131"/>
                    <a:pt x="3" y="82"/>
                  </a:cubicBezTo>
                  <a:cubicBezTo>
                    <a:pt x="3" y="55"/>
                    <a:pt x="7" y="36"/>
                    <a:pt x="11" y="24"/>
                  </a:cubicBezTo>
                  <a:cubicBezTo>
                    <a:pt x="13" y="18"/>
                    <a:pt x="15" y="13"/>
                    <a:pt x="17" y="10"/>
                  </a:cubicBezTo>
                  <a:cubicBezTo>
                    <a:pt x="18" y="8"/>
                    <a:pt x="18" y="7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7" y="3"/>
                    <a:pt x="31" y="3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5" y="4"/>
                    <a:pt x="35" y="4"/>
                    <a:pt x="36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18" y="28"/>
                    <a:pt x="19" y="82"/>
                  </a:cubicBezTo>
                  <a:cubicBezTo>
                    <a:pt x="19" y="135"/>
                    <a:pt x="36" y="163"/>
                    <a:pt x="36" y="163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6" y="161"/>
                    <a:pt x="36" y="161"/>
                    <a:pt x="36" y="161"/>
                  </a:cubicBezTo>
                  <a:lnTo>
                    <a:pt x="37" y="162"/>
                  </a:lnTo>
                  <a:close/>
                </a:path>
              </a:pathLst>
            </a:custGeom>
            <a:solidFill>
              <a:srgbClr val="49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6" name="Freeform 351">
              <a:extLst>
                <a:ext uri="{FF2B5EF4-FFF2-40B4-BE49-F238E27FC236}">
                  <a16:creationId xmlns:a16="http://schemas.microsoft.com/office/drawing/2014/main" id="{ECC020E1-DE36-4032-B620-B73AF8BAC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1764"/>
              <a:ext cx="135" cy="50"/>
            </a:xfrm>
            <a:custGeom>
              <a:avLst/>
              <a:gdLst>
                <a:gd name="T0" fmla="*/ 1 w 197"/>
                <a:gd name="T1" fmla="*/ 18 h 73"/>
                <a:gd name="T2" fmla="*/ 1 w 197"/>
                <a:gd name="T3" fmla="*/ 23 h 73"/>
                <a:gd name="T4" fmla="*/ 5 w 197"/>
                <a:gd name="T5" fmla="*/ 22 h 73"/>
                <a:gd name="T6" fmla="*/ 16 w 197"/>
                <a:gd name="T7" fmla="*/ 18 h 73"/>
                <a:gd name="T8" fmla="*/ 26 w 197"/>
                <a:gd name="T9" fmla="*/ 12 h 73"/>
                <a:gd name="T10" fmla="*/ 49 w 197"/>
                <a:gd name="T11" fmla="*/ 5 h 73"/>
                <a:gd name="T12" fmla="*/ 64 w 197"/>
                <a:gd name="T13" fmla="*/ 1 h 73"/>
                <a:gd name="T14" fmla="*/ 42 w 197"/>
                <a:gd name="T15" fmla="*/ 5 h 73"/>
                <a:gd name="T16" fmla="*/ 34 w 197"/>
                <a:gd name="T17" fmla="*/ 9 h 73"/>
                <a:gd name="T18" fmla="*/ 24 w 197"/>
                <a:gd name="T19" fmla="*/ 14 h 73"/>
                <a:gd name="T20" fmla="*/ 11 w 197"/>
                <a:gd name="T21" fmla="*/ 17 h 73"/>
                <a:gd name="T22" fmla="*/ 5 w 197"/>
                <a:gd name="T23" fmla="*/ 18 h 73"/>
                <a:gd name="T24" fmla="*/ 1 w 197"/>
                <a:gd name="T25" fmla="*/ 19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7" h="73">
                  <a:moveTo>
                    <a:pt x="3" y="57"/>
                  </a:moveTo>
                  <a:cubicBezTo>
                    <a:pt x="2" y="59"/>
                    <a:pt x="0" y="67"/>
                    <a:pt x="2" y="70"/>
                  </a:cubicBezTo>
                  <a:cubicBezTo>
                    <a:pt x="6" y="73"/>
                    <a:pt x="11" y="68"/>
                    <a:pt x="15" y="67"/>
                  </a:cubicBezTo>
                  <a:cubicBezTo>
                    <a:pt x="26" y="61"/>
                    <a:pt x="37" y="60"/>
                    <a:pt x="48" y="56"/>
                  </a:cubicBezTo>
                  <a:cubicBezTo>
                    <a:pt x="60" y="52"/>
                    <a:pt x="70" y="43"/>
                    <a:pt x="82" y="39"/>
                  </a:cubicBezTo>
                  <a:cubicBezTo>
                    <a:pt x="104" y="30"/>
                    <a:pt x="127" y="24"/>
                    <a:pt x="150" y="16"/>
                  </a:cubicBezTo>
                  <a:cubicBezTo>
                    <a:pt x="165" y="10"/>
                    <a:pt x="183" y="10"/>
                    <a:pt x="197" y="1"/>
                  </a:cubicBezTo>
                  <a:cubicBezTo>
                    <a:pt x="175" y="0"/>
                    <a:pt x="150" y="12"/>
                    <a:pt x="130" y="18"/>
                  </a:cubicBezTo>
                  <a:cubicBezTo>
                    <a:pt x="121" y="22"/>
                    <a:pt x="113" y="23"/>
                    <a:pt x="104" y="28"/>
                  </a:cubicBezTo>
                  <a:cubicBezTo>
                    <a:pt x="94" y="32"/>
                    <a:pt x="84" y="37"/>
                    <a:pt x="74" y="42"/>
                  </a:cubicBezTo>
                  <a:cubicBezTo>
                    <a:pt x="60" y="47"/>
                    <a:pt x="47" y="51"/>
                    <a:pt x="33" y="53"/>
                  </a:cubicBezTo>
                  <a:cubicBezTo>
                    <a:pt x="27" y="54"/>
                    <a:pt x="23" y="57"/>
                    <a:pt x="18" y="58"/>
                  </a:cubicBezTo>
                  <a:cubicBezTo>
                    <a:pt x="13" y="59"/>
                    <a:pt x="8" y="59"/>
                    <a:pt x="5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7" name="Freeform 352">
              <a:extLst>
                <a:ext uri="{FF2B5EF4-FFF2-40B4-BE49-F238E27FC236}">
                  <a16:creationId xmlns:a16="http://schemas.microsoft.com/office/drawing/2014/main" id="{14663223-1E15-4DEC-A744-4FC72F85E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1752"/>
              <a:ext cx="18" cy="13"/>
            </a:xfrm>
            <a:custGeom>
              <a:avLst/>
              <a:gdLst>
                <a:gd name="T0" fmla="*/ 3 w 27"/>
                <a:gd name="T1" fmla="*/ 2 h 18"/>
                <a:gd name="T2" fmla="*/ 1 w 27"/>
                <a:gd name="T3" fmla="*/ 7 h 18"/>
                <a:gd name="T4" fmla="*/ 5 w 27"/>
                <a:gd name="T5" fmla="*/ 5 h 18"/>
                <a:gd name="T6" fmla="*/ 7 w 27"/>
                <a:gd name="T7" fmla="*/ 1 h 18"/>
                <a:gd name="T8" fmla="*/ 4 w 27"/>
                <a:gd name="T9" fmla="*/ 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8">
                  <a:moveTo>
                    <a:pt x="10" y="6"/>
                  </a:moveTo>
                  <a:cubicBezTo>
                    <a:pt x="10" y="9"/>
                    <a:pt x="0" y="12"/>
                    <a:pt x="2" y="16"/>
                  </a:cubicBezTo>
                  <a:cubicBezTo>
                    <a:pt x="4" y="18"/>
                    <a:pt x="16" y="14"/>
                    <a:pt x="18" y="13"/>
                  </a:cubicBezTo>
                  <a:cubicBezTo>
                    <a:pt x="20" y="12"/>
                    <a:pt x="27" y="5"/>
                    <a:pt x="26" y="3"/>
                  </a:cubicBezTo>
                  <a:cubicBezTo>
                    <a:pt x="24" y="0"/>
                    <a:pt x="15" y="4"/>
                    <a:pt x="13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8" name="Freeform 353">
              <a:extLst>
                <a:ext uri="{FF2B5EF4-FFF2-40B4-BE49-F238E27FC236}">
                  <a16:creationId xmlns:a16="http://schemas.microsoft.com/office/drawing/2014/main" id="{2761FA6D-0DBA-4E52-A02B-80328784A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1874"/>
              <a:ext cx="136" cy="50"/>
            </a:xfrm>
            <a:custGeom>
              <a:avLst/>
              <a:gdLst>
                <a:gd name="T0" fmla="*/ 1 w 197"/>
                <a:gd name="T1" fmla="*/ 18 h 73"/>
                <a:gd name="T2" fmla="*/ 1 w 197"/>
                <a:gd name="T3" fmla="*/ 22 h 73"/>
                <a:gd name="T4" fmla="*/ 5 w 197"/>
                <a:gd name="T5" fmla="*/ 21 h 73"/>
                <a:gd name="T6" fmla="*/ 16 w 197"/>
                <a:gd name="T7" fmla="*/ 18 h 73"/>
                <a:gd name="T8" fmla="*/ 27 w 197"/>
                <a:gd name="T9" fmla="*/ 12 h 73"/>
                <a:gd name="T10" fmla="*/ 50 w 197"/>
                <a:gd name="T11" fmla="*/ 5 h 73"/>
                <a:gd name="T12" fmla="*/ 65 w 197"/>
                <a:gd name="T13" fmla="*/ 0 h 73"/>
                <a:gd name="T14" fmla="*/ 43 w 197"/>
                <a:gd name="T15" fmla="*/ 5 h 73"/>
                <a:gd name="T16" fmla="*/ 35 w 197"/>
                <a:gd name="T17" fmla="*/ 8 h 73"/>
                <a:gd name="T18" fmla="*/ 24 w 197"/>
                <a:gd name="T19" fmla="*/ 13 h 73"/>
                <a:gd name="T20" fmla="*/ 11 w 197"/>
                <a:gd name="T21" fmla="*/ 17 h 73"/>
                <a:gd name="T22" fmla="*/ 6 w 197"/>
                <a:gd name="T23" fmla="*/ 18 h 73"/>
                <a:gd name="T24" fmla="*/ 1 w 197"/>
                <a:gd name="T25" fmla="*/ 19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7" h="73">
                  <a:moveTo>
                    <a:pt x="3" y="56"/>
                  </a:moveTo>
                  <a:cubicBezTo>
                    <a:pt x="2" y="58"/>
                    <a:pt x="0" y="67"/>
                    <a:pt x="2" y="69"/>
                  </a:cubicBezTo>
                  <a:cubicBezTo>
                    <a:pt x="6" y="73"/>
                    <a:pt x="11" y="68"/>
                    <a:pt x="15" y="66"/>
                  </a:cubicBezTo>
                  <a:cubicBezTo>
                    <a:pt x="26" y="61"/>
                    <a:pt x="37" y="59"/>
                    <a:pt x="48" y="56"/>
                  </a:cubicBezTo>
                  <a:cubicBezTo>
                    <a:pt x="61" y="52"/>
                    <a:pt x="70" y="43"/>
                    <a:pt x="82" y="39"/>
                  </a:cubicBezTo>
                  <a:cubicBezTo>
                    <a:pt x="105" y="30"/>
                    <a:pt x="128" y="24"/>
                    <a:pt x="150" y="15"/>
                  </a:cubicBezTo>
                  <a:cubicBezTo>
                    <a:pt x="165" y="10"/>
                    <a:pt x="183" y="9"/>
                    <a:pt x="197" y="0"/>
                  </a:cubicBezTo>
                  <a:cubicBezTo>
                    <a:pt x="175" y="0"/>
                    <a:pt x="151" y="11"/>
                    <a:pt x="130" y="18"/>
                  </a:cubicBezTo>
                  <a:cubicBezTo>
                    <a:pt x="121" y="21"/>
                    <a:pt x="113" y="23"/>
                    <a:pt x="104" y="27"/>
                  </a:cubicBezTo>
                  <a:cubicBezTo>
                    <a:pt x="94" y="32"/>
                    <a:pt x="84" y="37"/>
                    <a:pt x="74" y="41"/>
                  </a:cubicBezTo>
                  <a:cubicBezTo>
                    <a:pt x="60" y="47"/>
                    <a:pt x="47" y="51"/>
                    <a:pt x="33" y="53"/>
                  </a:cubicBezTo>
                  <a:cubicBezTo>
                    <a:pt x="27" y="53"/>
                    <a:pt x="23" y="56"/>
                    <a:pt x="18" y="58"/>
                  </a:cubicBezTo>
                  <a:cubicBezTo>
                    <a:pt x="13" y="59"/>
                    <a:pt x="9" y="58"/>
                    <a:pt x="5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9" name="Freeform 354">
              <a:extLst>
                <a:ext uri="{FF2B5EF4-FFF2-40B4-BE49-F238E27FC236}">
                  <a16:creationId xmlns:a16="http://schemas.microsoft.com/office/drawing/2014/main" id="{655CB672-E1A1-453D-B40B-31CD92A53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" y="1861"/>
              <a:ext cx="19" cy="13"/>
            </a:xfrm>
            <a:custGeom>
              <a:avLst/>
              <a:gdLst>
                <a:gd name="T0" fmla="*/ 4 w 27"/>
                <a:gd name="T1" fmla="*/ 2 h 19"/>
                <a:gd name="T2" fmla="*/ 1 w 27"/>
                <a:gd name="T3" fmla="*/ 5 h 19"/>
                <a:gd name="T4" fmla="*/ 6 w 27"/>
                <a:gd name="T5" fmla="*/ 4 h 19"/>
                <a:gd name="T6" fmla="*/ 9 w 27"/>
                <a:gd name="T7" fmla="*/ 1 h 19"/>
                <a:gd name="T8" fmla="*/ 4 w 27"/>
                <a:gd name="T9" fmla="*/ 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9">
                  <a:moveTo>
                    <a:pt x="10" y="7"/>
                  </a:moveTo>
                  <a:cubicBezTo>
                    <a:pt x="10" y="9"/>
                    <a:pt x="0" y="13"/>
                    <a:pt x="3" y="17"/>
                  </a:cubicBezTo>
                  <a:cubicBezTo>
                    <a:pt x="4" y="19"/>
                    <a:pt x="16" y="15"/>
                    <a:pt x="18" y="13"/>
                  </a:cubicBezTo>
                  <a:cubicBezTo>
                    <a:pt x="20" y="12"/>
                    <a:pt x="27" y="6"/>
                    <a:pt x="26" y="4"/>
                  </a:cubicBezTo>
                  <a:cubicBezTo>
                    <a:pt x="24" y="0"/>
                    <a:pt x="15" y="5"/>
                    <a:pt x="13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0" name="Freeform 355">
              <a:extLst>
                <a:ext uri="{FF2B5EF4-FFF2-40B4-BE49-F238E27FC236}">
                  <a16:creationId xmlns:a16="http://schemas.microsoft.com/office/drawing/2014/main" id="{5A2A7EB5-F238-48CC-B90E-2F09CFB63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985"/>
              <a:ext cx="134" cy="50"/>
            </a:xfrm>
            <a:custGeom>
              <a:avLst/>
              <a:gdLst>
                <a:gd name="T0" fmla="*/ 1 w 196"/>
                <a:gd name="T1" fmla="*/ 18 h 73"/>
                <a:gd name="T2" fmla="*/ 1 w 196"/>
                <a:gd name="T3" fmla="*/ 22 h 73"/>
                <a:gd name="T4" fmla="*/ 5 w 196"/>
                <a:gd name="T5" fmla="*/ 21 h 73"/>
                <a:gd name="T6" fmla="*/ 16 w 196"/>
                <a:gd name="T7" fmla="*/ 18 h 73"/>
                <a:gd name="T8" fmla="*/ 26 w 196"/>
                <a:gd name="T9" fmla="*/ 12 h 73"/>
                <a:gd name="T10" fmla="*/ 48 w 196"/>
                <a:gd name="T11" fmla="*/ 5 h 73"/>
                <a:gd name="T12" fmla="*/ 63 w 196"/>
                <a:gd name="T13" fmla="*/ 0 h 73"/>
                <a:gd name="T14" fmla="*/ 42 w 196"/>
                <a:gd name="T15" fmla="*/ 5 h 73"/>
                <a:gd name="T16" fmla="*/ 33 w 196"/>
                <a:gd name="T17" fmla="*/ 8 h 73"/>
                <a:gd name="T18" fmla="*/ 23 w 196"/>
                <a:gd name="T19" fmla="*/ 13 h 73"/>
                <a:gd name="T20" fmla="*/ 10 w 196"/>
                <a:gd name="T21" fmla="*/ 17 h 73"/>
                <a:gd name="T22" fmla="*/ 5 w 196"/>
                <a:gd name="T23" fmla="*/ 18 h 73"/>
                <a:gd name="T24" fmla="*/ 1 w 196"/>
                <a:gd name="T25" fmla="*/ 19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73">
                  <a:moveTo>
                    <a:pt x="3" y="56"/>
                  </a:moveTo>
                  <a:cubicBezTo>
                    <a:pt x="1" y="58"/>
                    <a:pt x="0" y="67"/>
                    <a:pt x="2" y="69"/>
                  </a:cubicBezTo>
                  <a:cubicBezTo>
                    <a:pt x="5" y="73"/>
                    <a:pt x="11" y="68"/>
                    <a:pt x="14" y="66"/>
                  </a:cubicBezTo>
                  <a:cubicBezTo>
                    <a:pt x="25" y="61"/>
                    <a:pt x="36" y="59"/>
                    <a:pt x="48" y="55"/>
                  </a:cubicBezTo>
                  <a:cubicBezTo>
                    <a:pt x="60" y="51"/>
                    <a:pt x="70" y="43"/>
                    <a:pt x="82" y="38"/>
                  </a:cubicBezTo>
                  <a:cubicBezTo>
                    <a:pt x="104" y="30"/>
                    <a:pt x="127" y="23"/>
                    <a:pt x="149" y="15"/>
                  </a:cubicBezTo>
                  <a:cubicBezTo>
                    <a:pt x="164" y="10"/>
                    <a:pt x="183" y="9"/>
                    <a:pt x="196" y="0"/>
                  </a:cubicBezTo>
                  <a:cubicBezTo>
                    <a:pt x="175" y="0"/>
                    <a:pt x="150" y="11"/>
                    <a:pt x="130" y="18"/>
                  </a:cubicBezTo>
                  <a:cubicBezTo>
                    <a:pt x="120" y="21"/>
                    <a:pt x="112" y="23"/>
                    <a:pt x="103" y="27"/>
                  </a:cubicBezTo>
                  <a:cubicBezTo>
                    <a:pt x="93" y="31"/>
                    <a:pt x="83" y="37"/>
                    <a:pt x="73" y="41"/>
                  </a:cubicBezTo>
                  <a:cubicBezTo>
                    <a:pt x="60" y="46"/>
                    <a:pt x="46" y="50"/>
                    <a:pt x="32" y="52"/>
                  </a:cubicBezTo>
                  <a:cubicBezTo>
                    <a:pt x="27" y="53"/>
                    <a:pt x="22" y="56"/>
                    <a:pt x="17" y="57"/>
                  </a:cubicBezTo>
                  <a:cubicBezTo>
                    <a:pt x="13" y="58"/>
                    <a:pt x="8" y="58"/>
                    <a:pt x="4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1" name="Freeform 356">
              <a:extLst>
                <a:ext uri="{FF2B5EF4-FFF2-40B4-BE49-F238E27FC236}">
                  <a16:creationId xmlns:a16="http://schemas.microsoft.com/office/drawing/2014/main" id="{4160ACA6-0CD9-4AD4-B9D2-4FA47871B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973"/>
              <a:ext cx="19" cy="13"/>
            </a:xfrm>
            <a:custGeom>
              <a:avLst/>
              <a:gdLst>
                <a:gd name="T0" fmla="*/ 4 w 27"/>
                <a:gd name="T1" fmla="*/ 2 h 19"/>
                <a:gd name="T2" fmla="*/ 1 w 27"/>
                <a:gd name="T3" fmla="*/ 5 h 19"/>
                <a:gd name="T4" fmla="*/ 6 w 27"/>
                <a:gd name="T5" fmla="*/ 4 h 19"/>
                <a:gd name="T6" fmla="*/ 9 w 27"/>
                <a:gd name="T7" fmla="*/ 1 h 19"/>
                <a:gd name="T8" fmla="*/ 5 w 27"/>
                <a:gd name="T9" fmla="*/ 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9">
                  <a:moveTo>
                    <a:pt x="10" y="7"/>
                  </a:moveTo>
                  <a:cubicBezTo>
                    <a:pt x="10" y="9"/>
                    <a:pt x="0" y="13"/>
                    <a:pt x="3" y="17"/>
                  </a:cubicBezTo>
                  <a:cubicBezTo>
                    <a:pt x="4" y="19"/>
                    <a:pt x="16" y="14"/>
                    <a:pt x="19" y="13"/>
                  </a:cubicBezTo>
                  <a:cubicBezTo>
                    <a:pt x="20" y="12"/>
                    <a:pt x="27" y="5"/>
                    <a:pt x="26" y="4"/>
                  </a:cubicBezTo>
                  <a:cubicBezTo>
                    <a:pt x="25" y="0"/>
                    <a:pt x="15" y="5"/>
                    <a:pt x="1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2" name="Freeform 357">
              <a:extLst>
                <a:ext uri="{FF2B5EF4-FFF2-40B4-BE49-F238E27FC236}">
                  <a16:creationId xmlns:a16="http://schemas.microsoft.com/office/drawing/2014/main" id="{4E1637E3-A436-4FA9-B8B5-F19643910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2096"/>
              <a:ext cx="135" cy="50"/>
            </a:xfrm>
            <a:custGeom>
              <a:avLst/>
              <a:gdLst>
                <a:gd name="T0" fmla="*/ 1 w 196"/>
                <a:gd name="T1" fmla="*/ 18 h 73"/>
                <a:gd name="T2" fmla="*/ 1 w 196"/>
                <a:gd name="T3" fmla="*/ 23 h 73"/>
                <a:gd name="T4" fmla="*/ 5 w 196"/>
                <a:gd name="T5" fmla="*/ 22 h 73"/>
                <a:gd name="T6" fmla="*/ 16 w 196"/>
                <a:gd name="T7" fmla="*/ 18 h 73"/>
                <a:gd name="T8" fmla="*/ 27 w 196"/>
                <a:gd name="T9" fmla="*/ 12 h 73"/>
                <a:gd name="T10" fmla="*/ 49 w 196"/>
                <a:gd name="T11" fmla="*/ 5 h 73"/>
                <a:gd name="T12" fmla="*/ 64 w 196"/>
                <a:gd name="T13" fmla="*/ 1 h 73"/>
                <a:gd name="T14" fmla="*/ 43 w 196"/>
                <a:gd name="T15" fmla="*/ 5 h 73"/>
                <a:gd name="T16" fmla="*/ 34 w 196"/>
                <a:gd name="T17" fmla="*/ 8 h 73"/>
                <a:gd name="T18" fmla="*/ 23 w 196"/>
                <a:gd name="T19" fmla="*/ 14 h 73"/>
                <a:gd name="T20" fmla="*/ 10 w 196"/>
                <a:gd name="T21" fmla="*/ 17 h 73"/>
                <a:gd name="T22" fmla="*/ 6 w 196"/>
                <a:gd name="T23" fmla="*/ 18 h 73"/>
                <a:gd name="T24" fmla="*/ 1 w 196"/>
                <a:gd name="T25" fmla="*/ 19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73">
                  <a:moveTo>
                    <a:pt x="3" y="57"/>
                  </a:moveTo>
                  <a:cubicBezTo>
                    <a:pt x="2" y="59"/>
                    <a:pt x="0" y="67"/>
                    <a:pt x="2" y="70"/>
                  </a:cubicBezTo>
                  <a:cubicBezTo>
                    <a:pt x="5" y="73"/>
                    <a:pt x="11" y="68"/>
                    <a:pt x="15" y="67"/>
                  </a:cubicBezTo>
                  <a:cubicBezTo>
                    <a:pt x="26" y="61"/>
                    <a:pt x="37" y="60"/>
                    <a:pt x="48" y="56"/>
                  </a:cubicBezTo>
                  <a:cubicBezTo>
                    <a:pt x="60" y="52"/>
                    <a:pt x="70" y="43"/>
                    <a:pt x="82" y="39"/>
                  </a:cubicBezTo>
                  <a:cubicBezTo>
                    <a:pt x="104" y="30"/>
                    <a:pt x="127" y="24"/>
                    <a:pt x="150" y="16"/>
                  </a:cubicBezTo>
                  <a:cubicBezTo>
                    <a:pt x="164" y="10"/>
                    <a:pt x="183" y="9"/>
                    <a:pt x="196" y="1"/>
                  </a:cubicBezTo>
                  <a:cubicBezTo>
                    <a:pt x="175" y="0"/>
                    <a:pt x="150" y="12"/>
                    <a:pt x="130" y="18"/>
                  </a:cubicBezTo>
                  <a:cubicBezTo>
                    <a:pt x="121" y="22"/>
                    <a:pt x="113" y="23"/>
                    <a:pt x="104" y="27"/>
                  </a:cubicBezTo>
                  <a:cubicBezTo>
                    <a:pt x="94" y="32"/>
                    <a:pt x="84" y="37"/>
                    <a:pt x="73" y="42"/>
                  </a:cubicBezTo>
                  <a:cubicBezTo>
                    <a:pt x="60" y="47"/>
                    <a:pt x="47" y="51"/>
                    <a:pt x="32" y="53"/>
                  </a:cubicBezTo>
                  <a:cubicBezTo>
                    <a:pt x="27" y="54"/>
                    <a:pt x="23" y="57"/>
                    <a:pt x="17" y="58"/>
                  </a:cubicBezTo>
                  <a:cubicBezTo>
                    <a:pt x="13" y="59"/>
                    <a:pt x="8" y="59"/>
                    <a:pt x="4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3" name="Freeform 358">
              <a:extLst>
                <a:ext uri="{FF2B5EF4-FFF2-40B4-BE49-F238E27FC236}">
                  <a16:creationId xmlns:a16="http://schemas.microsoft.com/office/drawing/2014/main" id="{B1737F55-AACE-4497-98A3-B5DA90124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" y="2085"/>
              <a:ext cx="20" cy="12"/>
            </a:xfrm>
            <a:custGeom>
              <a:avLst/>
              <a:gdLst>
                <a:gd name="T0" fmla="*/ 4 w 28"/>
                <a:gd name="T1" fmla="*/ 2 h 18"/>
                <a:gd name="T2" fmla="*/ 1 w 28"/>
                <a:gd name="T3" fmla="*/ 5 h 18"/>
                <a:gd name="T4" fmla="*/ 7 w 28"/>
                <a:gd name="T5" fmla="*/ 4 h 18"/>
                <a:gd name="T6" fmla="*/ 10 w 28"/>
                <a:gd name="T7" fmla="*/ 1 h 18"/>
                <a:gd name="T8" fmla="*/ 5 w 28"/>
                <a:gd name="T9" fmla="*/ 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18">
                  <a:moveTo>
                    <a:pt x="10" y="6"/>
                  </a:moveTo>
                  <a:cubicBezTo>
                    <a:pt x="11" y="9"/>
                    <a:pt x="0" y="12"/>
                    <a:pt x="3" y="16"/>
                  </a:cubicBezTo>
                  <a:cubicBezTo>
                    <a:pt x="5" y="18"/>
                    <a:pt x="17" y="14"/>
                    <a:pt x="19" y="13"/>
                  </a:cubicBezTo>
                  <a:cubicBezTo>
                    <a:pt x="21" y="12"/>
                    <a:pt x="28" y="5"/>
                    <a:pt x="27" y="3"/>
                  </a:cubicBezTo>
                  <a:cubicBezTo>
                    <a:pt x="25" y="0"/>
                    <a:pt x="16" y="4"/>
                    <a:pt x="1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4" name="Freeform 359">
              <a:extLst>
                <a:ext uri="{FF2B5EF4-FFF2-40B4-BE49-F238E27FC236}">
                  <a16:creationId xmlns:a16="http://schemas.microsoft.com/office/drawing/2014/main" id="{771A6D30-D3D8-4591-9DD4-C91F7100C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2212"/>
              <a:ext cx="136" cy="50"/>
            </a:xfrm>
            <a:custGeom>
              <a:avLst/>
              <a:gdLst>
                <a:gd name="T0" fmla="*/ 1 w 197"/>
                <a:gd name="T1" fmla="*/ 18 h 74"/>
                <a:gd name="T2" fmla="*/ 1 w 197"/>
                <a:gd name="T3" fmla="*/ 22 h 74"/>
                <a:gd name="T4" fmla="*/ 5 w 197"/>
                <a:gd name="T5" fmla="*/ 20 h 74"/>
                <a:gd name="T6" fmla="*/ 16 w 197"/>
                <a:gd name="T7" fmla="*/ 18 h 74"/>
                <a:gd name="T8" fmla="*/ 27 w 197"/>
                <a:gd name="T9" fmla="*/ 12 h 74"/>
                <a:gd name="T10" fmla="*/ 50 w 197"/>
                <a:gd name="T11" fmla="*/ 5 h 74"/>
                <a:gd name="T12" fmla="*/ 65 w 197"/>
                <a:gd name="T13" fmla="*/ 1 h 74"/>
                <a:gd name="T14" fmla="*/ 43 w 197"/>
                <a:gd name="T15" fmla="*/ 6 h 74"/>
                <a:gd name="T16" fmla="*/ 35 w 197"/>
                <a:gd name="T17" fmla="*/ 9 h 74"/>
                <a:gd name="T18" fmla="*/ 24 w 197"/>
                <a:gd name="T19" fmla="*/ 13 h 74"/>
                <a:gd name="T20" fmla="*/ 11 w 197"/>
                <a:gd name="T21" fmla="*/ 16 h 74"/>
                <a:gd name="T22" fmla="*/ 6 w 197"/>
                <a:gd name="T23" fmla="*/ 18 h 74"/>
                <a:gd name="T24" fmla="*/ 1 w 197"/>
                <a:gd name="T25" fmla="*/ 19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7" h="74">
                  <a:moveTo>
                    <a:pt x="3" y="57"/>
                  </a:moveTo>
                  <a:cubicBezTo>
                    <a:pt x="2" y="59"/>
                    <a:pt x="0" y="68"/>
                    <a:pt x="2" y="70"/>
                  </a:cubicBezTo>
                  <a:cubicBezTo>
                    <a:pt x="6" y="74"/>
                    <a:pt x="11" y="69"/>
                    <a:pt x="15" y="67"/>
                  </a:cubicBezTo>
                  <a:cubicBezTo>
                    <a:pt x="26" y="62"/>
                    <a:pt x="37" y="60"/>
                    <a:pt x="48" y="56"/>
                  </a:cubicBezTo>
                  <a:cubicBezTo>
                    <a:pt x="61" y="52"/>
                    <a:pt x="70" y="44"/>
                    <a:pt x="82" y="39"/>
                  </a:cubicBezTo>
                  <a:cubicBezTo>
                    <a:pt x="105" y="31"/>
                    <a:pt x="128" y="24"/>
                    <a:pt x="150" y="16"/>
                  </a:cubicBezTo>
                  <a:cubicBezTo>
                    <a:pt x="165" y="11"/>
                    <a:pt x="183" y="10"/>
                    <a:pt x="197" y="1"/>
                  </a:cubicBezTo>
                  <a:cubicBezTo>
                    <a:pt x="175" y="0"/>
                    <a:pt x="150" y="12"/>
                    <a:pt x="130" y="19"/>
                  </a:cubicBezTo>
                  <a:cubicBezTo>
                    <a:pt x="121" y="22"/>
                    <a:pt x="113" y="24"/>
                    <a:pt x="104" y="28"/>
                  </a:cubicBezTo>
                  <a:cubicBezTo>
                    <a:pt x="94" y="32"/>
                    <a:pt x="84" y="38"/>
                    <a:pt x="74" y="42"/>
                  </a:cubicBezTo>
                  <a:cubicBezTo>
                    <a:pt x="60" y="47"/>
                    <a:pt x="47" y="51"/>
                    <a:pt x="33" y="53"/>
                  </a:cubicBezTo>
                  <a:cubicBezTo>
                    <a:pt x="27" y="54"/>
                    <a:pt x="23" y="57"/>
                    <a:pt x="18" y="58"/>
                  </a:cubicBezTo>
                  <a:cubicBezTo>
                    <a:pt x="13" y="59"/>
                    <a:pt x="8" y="59"/>
                    <a:pt x="5" y="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5" name="Freeform 360">
              <a:extLst>
                <a:ext uri="{FF2B5EF4-FFF2-40B4-BE49-F238E27FC236}">
                  <a16:creationId xmlns:a16="http://schemas.microsoft.com/office/drawing/2014/main" id="{60F6594B-551E-4418-B71F-EFF2ADC1A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2200"/>
              <a:ext cx="18" cy="13"/>
            </a:xfrm>
            <a:custGeom>
              <a:avLst/>
              <a:gdLst>
                <a:gd name="T0" fmla="*/ 3 w 27"/>
                <a:gd name="T1" fmla="*/ 2 h 19"/>
                <a:gd name="T2" fmla="*/ 1 w 27"/>
                <a:gd name="T3" fmla="*/ 5 h 19"/>
                <a:gd name="T4" fmla="*/ 5 w 27"/>
                <a:gd name="T5" fmla="*/ 4 h 19"/>
                <a:gd name="T6" fmla="*/ 7 w 27"/>
                <a:gd name="T7" fmla="*/ 1 h 19"/>
                <a:gd name="T8" fmla="*/ 4 w 27"/>
                <a:gd name="T9" fmla="*/ 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9">
                  <a:moveTo>
                    <a:pt x="10" y="6"/>
                  </a:moveTo>
                  <a:cubicBezTo>
                    <a:pt x="10" y="9"/>
                    <a:pt x="0" y="12"/>
                    <a:pt x="3" y="17"/>
                  </a:cubicBezTo>
                  <a:cubicBezTo>
                    <a:pt x="4" y="19"/>
                    <a:pt x="16" y="14"/>
                    <a:pt x="18" y="13"/>
                  </a:cubicBezTo>
                  <a:cubicBezTo>
                    <a:pt x="20" y="12"/>
                    <a:pt x="27" y="5"/>
                    <a:pt x="26" y="4"/>
                  </a:cubicBezTo>
                  <a:cubicBezTo>
                    <a:pt x="24" y="0"/>
                    <a:pt x="15" y="5"/>
                    <a:pt x="13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6" name="Freeform 361">
              <a:extLst>
                <a:ext uri="{FF2B5EF4-FFF2-40B4-BE49-F238E27FC236}">
                  <a16:creationId xmlns:a16="http://schemas.microsoft.com/office/drawing/2014/main" id="{B64B97DF-D230-4E5A-B2C4-8B94CDF04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2320"/>
              <a:ext cx="135" cy="50"/>
            </a:xfrm>
            <a:custGeom>
              <a:avLst/>
              <a:gdLst>
                <a:gd name="T0" fmla="*/ 1 w 196"/>
                <a:gd name="T1" fmla="*/ 18 h 73"/>
                <a:gd name="T2" fmla="*/ 1 w 196"/>
                <a:gd name="T3" fmla="*/ 22 h 73"/>
                <a:gd name="T4" fmla="*/ 5 w 196"/>
                <a:gd name="T5" fmla="*/ 21 h 73"/>
                <a:gd name="T6" fmla="*/ 16 w 196"/>
                <a:gd name="T7" fmla="*/ 18 h 73"/>
                <a:gd name="T8" fmla="*/ 27 w 196"/>
                <a:gd name="T9" fmla="*/ 12 h 73"/>
                <a:gd name="T10" fmla="*/ 49 w 196"/>
                <a:gd name="T11" fmla="*/ 5 h 73"/>
                <a:gd name="T12" fmla="*/ 64 w 196"/>
                <a:gd name="T13" fmla="*/ 0 h 73"/>
                <a:gd name="T14" fmla="*/ 43 w 196"/>
                <a:gd name="T15" fmla="*/ 5 h 73"/>
                <a:gd name="T16" fmla="*/ 34 w 196"/>
                <a:gd name="T17" fmla="*/ 8 h 73"/>
                <a:gd name="T18" fmla="*/ 23 w 196"/>
                <a:gd name="T19" fmla="*/ 13 h 73"/>
                <a:gd name="T20" fmla="*/ 10 w 196"/>
                <a:gd name="T21" fmla="*/ 17 h 73"/>
                <a:gd name="T22" fmla="*/ 6 w 196"/>
                <a:gd name="T23" fmla="*/ 18 h 73"/>
                <a:gd name="T24" fmla="*/ 1 w 196"/>
                <a:gd name="T25" fmla="*/ 19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73">
                  <a:moveTo>
                    <a:pt x="3" y="56"/>
                  </a:moveTo>
                  <a:cubicBezTo>
                    <a:pt x="2" y="58"/>
                    <a:pt x="0" y="67"/>
                    <a:pt x="2" y="69"/>
                  </a:cubicBezTo>
                  <a:cubicBezTo>
                    <a:pt x="5" y="73"/>
                    <a:pt x="11" y="68"/>
                    <a:pt x="15" y="66"/>
                  </a:cubicBezTo>
                  <a:cubicBezTo>
                    <a:pt x="25" y="61"/>
                    <a:pt x="37" y="59"/>
                    <a:pt x="48" y="56"/>
                  </a:cubicBezTo>
                  <a:cubicBezTo>
                    <a:pt x="60" y="52"/>
                    <a:pt x="70" y="43"/>
                    <a:pt x="82" y="38"/>
                  </a:cubicBezTo>
                  <a:cubicBezTo>
                    <a:pt x="104" y="30"/>
                    <a:pt x="127" y="23"/>
                    <a:pt x="150" y="15"/>
                  </a:cubicBezTo>
                  <a:cubicBezTo>
                    <a:pt x="164" y="10"/>
                    <a:pt x="183" y="9"/>
                    <a:pt x="196" y="0"/>
                  </a:cubicBezTo>
                  <a:cubicBezTo>
                    <a:pt x="175" y="0"/>
                    <a:pt x="150" y="11"/>
                    <a:pt x="130" y="18"/>
                  </a:cubicBezTo>
                  <a:cubicBezTo>
                    <a:pt x="121" y="21"/>
                    <a:pt x="113" y="23"/>
                    <a:pt x="104" y="27"/>
                  </a:cubicBezTo>
                  <a:cubicBezTo>
                    <a:pt x="94" y="32"/>
                    <a:pt x="84" y="37"/>
                    <a:pt x="73" y="41"/>
                  </a:cubicBezTo>
                  <a:cubicBezTo>
                    <a:pt x="60" y="47"/>
                    <a:pt x="47" y="51"/>
                    <a:pt x="32" y="53"/>
                  </a:cubicBezTo>
                  <a:cubicBezTo>
                    <a:pt x="27" y="53"/>
                    <a:pt x="22" y="56"/>
                    <a:pt x="17" y="58"/>
                  </a:cubicBezTo>
                  <a:cubicBezTo>
                    <a:pt x="13" y="59"/>
                    <a:pt x="8" y="58"/>
                    <a:pt x="4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7" name="Freeform 362">
              <a:extLst>
                <a:ext uri="{FF2B5EF4-FFF2-40B4-BE49-F238E27FC236}">
                  <a16:creationId xmlns:a16="http://schemas.microsoft.com/office/drawing/2014/main" id="{B109A8DD-7CDD-4DCB-A11D-0D4E4761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2308"/>
              <a:ext cx="20" cy="13"/>
            </a:xfrm>
            <a:custGeom>
              <a:avLst/>
              <a:gdLst>
                <a:gd name="T0" fmla="*/ 4 w 28"/>
                <a:gd name="T1" fmla="*/ 2 h 19"/>
                <a:gd name="T2" fmla="*/ 1 w 28"/>
                <a:gd name="T3" fmla="*/ 5 h 19"/>
                <a:gd name="T4" fmla="*/ 7 w 28"/>
                <a:gd name="T5" fmla="*/ 4 h 19"/>
                <a:gd name="T6" fmla="*/ 10 w 28"/>
                <a:gd name="T7" fmla="*/ 1 h 19"/>
                <a:gd name="T8" fmla="*/ 5 w 28"/>
                <a:gd name="T9" fmla="*/ 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19">
                  <a:moveTo>
                    <a:pt x="10" y="7"/>
                  </a:moveTo>
                  <a:cubicBezTo>
                    <a:pt x="11" y="9"/>
                    <a:pt x="0" y="13"/>
                    <a:pt x="3" y="17"/>
                  </a:cubicBezTo>
                  <a:cubicBezTo>
                    <a:pt x="5" y="19"/>
                    <a:pt x="17" y="15"/>
                    <a:pt x="19" y="13"/>
                  </a:cubicBezTo>
                  <a:cubicBezTo>
                    <a:pt x="21" y="12"/>
                    <a:pt x="28" y="6"/>
                    <a:pt x="27" y="4"/>
                  </a:cubicBezTo>
                  <a:cubicBezTo>
                    <a:pt x="25" y="0"/>
                    <a:pt x="16" y="5"/>
                    <a:pt x="1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8" name="Freeform 363">
              <a:extLst>
                <a:ext uri="{FF2B5EF4-FFF2-40B4-BE49-F238E27FC236}">
                  <a16:creationId xmlns:a16="http://schemas.microsoft.com/office/drawing/2014/main" id="{575842D2-BBFC-4692-B8FC-A051F78D8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2431"/>
              <a:ext cx="135" cy="51"/>
            </a:xfrm>
            <a:custGeom>
              <a:avLst/>
              <a:gdLst>
                <a:gd name="T0" fmla="*/ 1 w 196"/>
                <a:gd name="T1" fmla="*/ 19 h 74"/>
                <a:gd name="T2" fmla="*/ 1 w 196"/>
                <a:gd name="T3" fmla="*/ 23 h 74"/>
                <a:gd name="T4" fmla="*/ 5 w 196"/>
                <a:gd name="T5" fmla="*/ 22 h 74"/>
                <a:gd name="T6" fmla="*/ 16 w 196"/>
                <a:gd name="T7" fmla="*/ 19 h 74"/>
                <a:gd name="T8" fmla="*/ 27 w 196"/>
                <a:gd name="T9" fmla="*/ 13 h 74"/>
                <a:gd name="T10" fmla="*/ 49 w 196"/>
                <a:gd name="T11" fmla="*/ 6 h 74"/>
                <a:gd name="T12" fmla="*/ 64 w 196"/>
                <a:gd name="T13" fmla="*/ 1 h 74"/>
                <a:gd name="T14" fmla="*/ 43 w 196"/>
                <a:gd name="T15" fmla="*/ 6 h 74"/>
                <a:gd name="T16" fmla="*/ 34 w 196"/>
                <a:gd name="T17" fmla="*/ 9 h 74"/>
                <a:gd name="T18" fmla="*/ 23 w 196"/>
                <a:gd name="T19" fmla="*/ 14 h 74"/>
                <a:gd name="T20" fmla="*/ 10 w 196"/>
                <a:gd name="T21" fmla="*/ 18 h 74"/>
                <a:gd name="T22" fmla="*/ 6 w 196"/>
                <a:gd name="T23" fmla="*/ 19 h 74"/>
                <a:gd name="T24" fmla="*/ 1 w 196"/>
                <a:gd name="T25" fmla="*/ 20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74">
                  <a:moveTo>
                    <a:pt x="3" y="57"/>
                  </a:moveTo>
                  <a:cubicBezTo>
                    <a:pt x="1" y="59"/>
                    <a:pt x="0" y="68"/>
                    <a:pt x="2" y="70"/>
                  </a:cubicBezTo>
                  <a:cubicBezTo>
                    <a:pt x="5" y="74"/>
                    <a:pt x="11" y="69"/>
                    <a:pt x="14" y="67"/>
                  </a:cubicBezTo>
                  <a:cubicBezTo>
                    <a:pt x="25" y="62"/>
                    <a:pt x="36" y="60"/>
                    <a:pt x="48" y="56"/>
                  </a:cubicBezTo>
                  <a:cubicBezTo>
                    <a:pt x="60" y="52"/>
                    <a:pt x="70" y="44"/>
                    <a:pt x="81" y="39"/>
                  </a:cubicBezTo>
                  <a:cubicBezTo>
                    <a:pt x="104" y="31"/>
                    <a:pt x="127" y="24"/>
                    <a:pt x="149" y="16"/>
                  </a:cubicBezTo>
                  <a:cubicBezTo>
                    <a:pt x="164" y="11"/>
                    <a:pt x="183" y="10"/>
                    <a:pt x="196" y="1"/>
                  </a:cubicBezTo>
                  <a:cubicBezTo>
                    <a:pt x="175" y="0"/>
                    <a:pt x="150" y="12"/>
                    <a:pt x="130" y="19"/>
                  </a:cubicBezTo>
                  <a:cubicBezTo>
                    <a:pt x="120" y="22"/>
                    <a:pt x="112" y="24"/>
                    <a:pt x="103" y="28"/>
                  </a:cubicBezTo>
                  <a:cubicBezTo>
                    <a:pt x="93" y="32"/>
                    <a:pt x="83" y="38"/>
                    <a:pt x="73" y="42"/>
                  </a:cubicBezTo>
                  <a:cubicBezTo>
                    <a:pt x="60" y="47"/>
                    <a:pt x="46" y="51"/>
                    <a:pt x="32" y="53"/>
                  </a:cubicBezTo>
                  <a:cubicBezTo>
                    <a:pt x="27" y="54"/>
                    <a:pt x="22" y="57"/>
                    <a:pt x="17" y="58"/>
                  </a:cubicBezTo>
                  <a:cubicBezTo>
                    <a:pt x="13" y="59"/>
                    <a:pt x="8" y="59"/>
                    <a:pt x="4" y="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9" name="Freeform 364">
              <a:extLst>
                <a:ext uri="{FF2B5EF4-FFF2-40B4-BE49-F238E27FC236}">
                  <a16:creationId xmlns:a16="http://schemas.microsoft.com/office/drawing/2014/main" id="{296D2340-8838-4316-A314-CCFC375EB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" y="2419"/>
              <a:ext cx="19" cy="13"/>
            </a:xfrm>
            <a:custGeom>
              <a:avLst/>
              <a:gdLst>
                <a:gd name="T0" fmla="*/ 4 w 27"/>
                <a:gd name="T1" fmla="*/ 2 h 19"/>
                <a:gd name="T2" fmla="*/ 1 w 27"/>
                <a:gd name="T3" fmla="*/ 5 h 19"/>
                <a:gd name="T4" fmla="*/ 6 w 27"/>
                <a:gd name="T5" fmla="*/ 4 h 19"/>
                <a:gd name="T6" fmla="*/ 9 w 27"/>
                <a:gd name="T7" fmla="*/ 1 h 19"/>
                <a:gd name="T8" fmla="*/ 5 w 27"/>
                <a:gd name="T9" fmla="*/ 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9">
                  <a:moveTo>
                    <a:pt x="10" y="6"/>
                  </a:moveTo>
                  <a:cubicBezTo>
                    <a:pt x="10" y="9"/>
                    <a:pt x="0" y="12"/>
                    <a:pt x="3" y="17"/>
                  </a:cubicBezTo>
                  <a:cubicBezTo>
                    <a:pt x="4" y="19"/>
                    <a:pt x="16" y="14"/>
                    <a:pt x="19" y="13"/>
                  </a:cubicBezTo>
                  <a:cubicBezTo>
                    <a:pt x="20" y="12"/>
                    <a:pt x="27" y="5"/>
                    <a:pt x="26" y="4"/>
                  </a:cubicBezTo>
                  <a:cubicBezTo>
                    <a:pt x="25" y="0"/>
                    <a:pt x="15" y="5"/>
                    <a:pt x="1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0" name="Freeform 365">
              <a:extLst>
                <a:ext uri="{FF2B5EF4-FFF2-40B4-BE49-F238E27FC236}">
                  <a16:creationId xmlns:a16="http://schemas.microsoft.com/office/drawing/2014/main" id="{E6662430-E293-4C4D-A343-BFEA6EF1E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2548"/>
              <a:ext cx="135" cy="50"/>
            </a:xfrm>
            <a:custGeom>
              <a:avLst/>
              <a:gdLst>
                <a:gd name="T0" fmla="*/ 1 w 197"/>
                <a:gd name="T1" fmla="*/ 18 h 73"/>
                <a:gd name="T2" fmla="*/ 1 w 197"/>
                <a:gd name="T3" fmla="*/ 23 h 73"/>
                <a:gd name="T4" fmla="*/ 5 w 197"/>
                <a:gd name="T5" fmla="*/ 22 h 73"/>
                <a:gd name="T6" fmla="*/ 16 w 197"/>
                <a:gd name="T7" fmla="*/ 18 h 73"/>
                <a:gd name="T8" fmla="*/ 26 w 197"/>
                <a:gd name="T9" fmla="*/ 12 h 73"/>
                <a:gd name="T10" fmla="*/ 49 w 197"/>
                <a:gd name="T11" fmla="*/ 5 h 73"/>
                <a:gd name="T12" fmla="*/ 64 w 197"/>
                <a:gd name="T13" fmla="*/ 1 h 73"/>
                <a:gd name="T14" fmla="*/ 42 w 197"/>
                <a:gd name="T15" fmla="*/ 5 h 73"/>
                <a:gd name="T16" fmla="*/ 34 w 197"/>
                <a:gd name="T17" fmla="*/ 8 h 73"/>
                <a:gd name="T18" fmla="*/ 24 w 197"/>
                <a:gd name="T19" fmla="*/ 14 h 73"/>
                <a:gd name="T20" fmla="*/ 11 w 197"/>
                <a:gd name="T21" fmla="*/ 17 h 73"/>
                <a:gd name="T22" fmla="*/ 5 w 197"/>
                <a:gd name="T23" fmla="*/ 18 h 73"/>
                <a:gd name="T24" fmla="*/ 1 w 197"/>
                <a:gd name="T25" fmla="*/ 19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7" h="73">
                  <a:moveTo>
                    <a:pt x="3" y="57"/>
                  </a:moveTo>
                  <a:cubicBezTo>
                    <a:pt x="2" y="58"/>
                    <a:pt x="0" y="67"/>
                    <a:pt x="2" y="70"/>
                  </a:cubicBezTo>
                  <a:cubicBezTo>
                    <a:pt x="6" y="73"/>
                    <a:pt x="11" y="68"/>
                    <a:pt x="15" y="67"/>
                  </a:cubicBezTo>
                  <a:cubicBezTo>
                    <a:pt x="26" y="61"/>
                    <a:pt x="37" y="60"/>
                    <a:pt x="48" y="56"/>
                  </a:cubicBezTo>
                  <a:cubicBezTo>
                    <a:pt x="61" y="52"/>
                    <a:pt x="70" y="43"/>
                    <a:pt x="82" y="39"/>
                  </a:cubicBezTo>
                  <a:cubicBezTo>
                    <a:pt x="105" y="30"/>
                    <a:pt x="128" y="24"/>
                    <a:pt x="150" y="16"/>
                  </a:cubicBezTo>
                  <a:cubicBezTo>
                    <a:pt x="165" y="10"/>
                    <a:pt x="183" y="9"/>
                    <a:pt x="197" y="1"/>
                  </a:cubicBezTo>
                  <a:cubicBezTo>
                    <a:pt x="175" y="0"/>
                    <a:pt x="150" y="12"/>
                    <a:pt x="130" y="18"/>
                  </a:cubicBezTo>
                  <a:cubicBezTo>
                    <a:pt x="121" y="21"/>
                    <a:pt x="113" y="23"/>
                    <a:pt x="104" y="27"/>
                  </a:cubicBezTo>
                  <a:cubicBezTo>
                    <a:pt x="94" y="32"/>
                    <a:pt x="84" y="37"/>
                    <a:pt x="74" y="42"/>
                  </a:cubicBezTo>
                  <a:cubicBezTo>
                    <a:pt x="60" y="47"/>
                    <a:pt x="47" y="51"/>
                    <a:pt x="33" y="53"/>
                  </a:cubicBezTo>
                  <a:cubicBezTo>
                    <a:pt x="27" y="54"/>
                    <a:pt x="23" y="57"/>
                    <a:pt x="18" y="58"/>
                  </a:cubicBezTo>
                  <a:cubicBezTo>
                    <a:pt x="13" y="59"/>
                    <a:pt x="8" y="59"/>
                    <a:pt x="5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1" name="Freeform 366">
              <a:extLst>
                <a:ext uri="{FF2B5EF4-FFF2-40B4-BE49-F238E27FC236}">
                  <a16:creationId xmlns:a16="http://schemas.microsoft.com/office/drawing/2014/main" id="{62F7E0EF-40A8-4C8F-B917-9859D154E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2536"/>
              <a:ext cx="19" cy="13"/>
            </a:xfrm>
            <a:custGeom>
              <a:avLst/>
              <a:gdLst>
                <a:gd name="T0" fmla="*/ 4 w 27"/>
                <a:gd name="T1" fmla="*/ 2 h 18"/>
                <a:gd name="T2" fmla="*/ 1 w 27"/>
                <a:gd name="T3" fmla="*/ 7 h 18"/>
                <a:gd name="T4" fmla="*/ 6 w 27"/>
                <a:gd name="T5" fmla="*/ 5 h 18"/>
                <a:gd name="T6" fmla="*/ 9 w 27"/>
                <a:gd name="T7" fmla="*/ 1 h 18"/>
                <a:gd name="T8" fmla="*/ 4 w 27"/>
                <a:gd name="T9" fmla="*/ 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8">
                  <a:moveTo>
                    <a:pt x="10" y="6"/>
                  </a:moveTo>
                  <a:cubicBezTo>
                    <a:pt x="10" y="9"/>
                    <a:pt x="0" y="12"/>
                    <a:pt x="3" y="16"/>
                  </a:cubicBezTo>
                  <a:cubicBezTo>
                    <a:pt x="4" y="18"/>
                    <a:pt x="16" y="14"/>
                    <a:pt x="18" y="12"/>
                  </a:cubicBezTo>
                  <a:cubicBezTo>
                    <a:pt x="20" y="11"/>
                    <a:pt x="27" y="5"/>
                    <a:pt x="26" y="3"/>
                  </a:cubicBezTo>
                  <a:cubicBezTo>
                    <a:pt x="24" y="0"/>
                    <a:pt x="15" y="4"/>
                    <a:pt x="13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2" name="Freeform 367">
              <a:extLst>
                <a:ext uri="{FF2B5EF4-FFF2-40B4-BE49-F238E27FC236}">
                  <a16:creationId xmlns:a16="http://schemas.microsoft.com/office/drawing/2014/main" id="{748A710B-D8AD-4C39-8737-53A36885B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2656"/>
              <a:ext cx="136" cy="50"/>
            </a:xfrm>
            <a:custGeom>
              <a:avLst/>
              <a:gdLst>
                <a:gd name="T0" fmla="*/ 1 w 197"/>
                <a:gd name="T1" fmla="*/ 18 h 74"/>
                <a:gd name="T2" fmla="*/ 1 w 197"/>
                <a:gd name="T3" fmla="*/ 22 h 74"/>
                <a:gd name="T4" fmla="*/ 5 w 197"/>
                <a:gd name="T5" fmla="*/ 20 h 74"/>
                <a:gd name="T6" fmla="*/ 16 w 197"/>
                <a:gd name="T7" fmla="*/ 18 h 74"/>
                <a:gd name="T8" fmla="*/ 27 w 197"/>
                <a:gd name="T9" fmla="*/ 12 h 74"/>
                <a:gd name="T10" fmla="*/ 50 w 197"/>
                <a:gd name="T11" fmla="*/ 5 h 74"/>
                <a:gd name="T12" fmla="*/ 65 w 197"/>
                <a:gd name="T13" fmla="*/ 1 h 74"/>
                <a:gd name="T14" fmla="*/ 43 w 197"/>
                <a:gd name="T15" fmla="*/ 6 h 74"/>
                <a:gd name="T16" fmla="*/ 35 w 197"/>
                <a:gd name="T17" fmla="*/ 9 h 74"/>
                <a:gd name="T18" fmla="*/ 24 w 197"/>
                <a:gd name="T19" fmla="*/ 13 h 74"/>
                <a:gd name="T20" fmla="*/ 11 w 197"/>
                <a:gd name="T21" fmla="*/ 16 h 74"/>
                <a:gd name="T22" fmla="*/ 6 w 197"/>
                <a:gd name="T23" fmla="*/ 18 h 74"/>
                <a:gd name="T24" fmla="*/ 1 w 197"/>
                <a:gd name="T25" fmla="*/ 19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7" h="74">
                  <a:moveTo>
                    <a:pt x="3" y="57"/>
                  </a:moveTo>
                  <a:cubicBezTo>
                    <a:pt x="2" y="59"/>
                    <a:pt x="0" y="68"/>
                    <a:pt x="2" y="70"/>
                  </a:cubicBezTo>
                  <a:cubicBezTo>
                    <a:pt x="6" y="74"/>
                    <a:pt x="11" y="69"/>
                    <a:pt x="15" y="67"/>
                  </a:cubicBezTo>
                  <a:cubicBezTo>
                    <a:pt x="26" y="62"/>
                    <a:pt x="37" y="60"/>
                    <a:pt x="48" y="56"/>
                  </a:cubicBezTo>
                  <a:cubicBezTo>
                    <a:pt x="61" y="52"/>
                    <a:pt x="70" y="44"/>
                    <a:pt x="82" y="39"/>
                  </a:cubicBezTo>
                  <a:cubicBezTo>
                    <a:pt x="105" y="31"/>
                    <a:pt x="128" y="24"/>
                    <a:pt x="150" y="16"/>
                  </a:cubicBezTo>
                  <a:cubicBezTo>
                    <a:pt x="165" y="11"/>
                    <a:pt x="183" y="10"/>
                    <a:pt x="197" y="1"/>
                  </a:cubicBezTo>
                  <a:cubicBezTo>
                    <a:pt x="175" y="0"/>
                    <a:pt x="150" y="12"/>
                    <a:pt x="130" y="19"/>
                  </a:cubicBezTo>
                  <a:cubicBezTo>
                    <a:pt x="121" y="22"/>
                    <a:pt x="113" y="24"/>
                    <a:pt x="104" y="28"/>
                  </a:cubicBezTo>
                  <a:cubicBezTo>
                    <a:pt x="94" y="32"/>
                    <a:pt x="84" y="38"/>
                    <a:pt x="74" y="42"/>
                  </a:cubicBezTo>
                  <a:cubicBezTo>
                    <a:pt x="60" y="47"/>
                    <a:pt x="47" y="51"/>
                    <a:pt x="33" y="53"/>
                  </a:cubicBezTo>
                  <a:cubicBezTo>
                    <a:pt x="27" y="54"/>
                    <a:pt x="23" y="57"/>
                    <a:pt x="18" y="58"/>
                  </a:cubicBezTo>
                  <a:cubicBezTo>
                    <a:pt x="13" y="59"/>
                    <a:pt x="8" y="59"/>
                    <a:pt x="5" y="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3" name="Freeform 368">
              <a:extLst>
                <a:ext uri="{FF2B5EF4-FFF2-40B4-BE49-F238E27FC236}">
                  <a16:creationId xmlns:a16="http://schemas.microsoft.com/office/drawing/2014/main" id="{E9B2EFB9-AC39-40DC-B2BA-F3BFB4C78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2644"/>
              <a:ext cx="18" cy="13"/>
            </a:xfrm>
            <a:custGeom>
              <a:avLst/>
              <a:gdLst>
                <a:gd name="T0" fmla="*/ 3 w 27"/>
                <a:gd name="T1" fmla="*/ 2 h 19"/>
                <a:gd name="T2" fmla="*/ 1 w 27"/>
                <a:gd name="T3" fmla="*/ 5 h 19"/>
                <a:gd name="T4" fmla="*/ 5 w 27"/>
                <a:gd name="T5" fmla="*/ 4 h 19"/>
                <a:gd name="T6" fmla="*/ 7 w 27"/>
                <a:gd name="T7" fmla="*/ 1 h 19"/>
                <a:gd name="T8" fmla="*/ 4 w 27"/>
                <a:gd name="T9" fmla="*/ 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9">
                  <a:moveTo>
                    <a:pt x="10" y="6"/>
                  </a:moveTo>
                  <a:cubicBezTo>
                    <a:pt x="10" y="9"/>
                    <a:pt x="0" y="12"/>
                    <a:pt x="3" y="17"/>
                  </a:cubicBezTo>
                  <a:cubicBezTo>
                    <a:pt x="4" y="19"/>
                    <a:pt x="16" y="14"/>
                    <a:pt x="18" y="13"/>
                  </a:cubicBezTo>
                  <a:cubicBezTo>
                    <a:pt x="20" y="12"/>
                    <a:pt x="27" y="5"/>
                    <a:pt x="26" y="4"/>
                  </a:cubicBezTo>
                  <a:cubicBezTo>
                    <a:pt x="24" y="0"/>
                    <a:pt x="15" y="5"/>
                    <a:pt x="13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4" name="Freeform 369">
              <a:extLst>
                <a:ext uri="{FF2B5EF4-FFF2-40B4-BE49-F238E27FC236}">
                  <a16:creationId xmlns:a16="http://schemas.microsoft.com/office/drawing/2014/main" id="{F6E017B1-165E-4418-AA51-8CBAC429D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2771"/>
              <a:ext cx="135" cy="51"/>
            </a:xfrm>
            <a:custGeom>
              <a:avLst/>
              <a:gdLst>
                <a:gd name="T0" fmla="*/ 1 w 196"/>
                <a:gd name="T1" fmla="*/ 19 h 74"/>
                <a:gd name="T2" fmla="*/ 1 w 196"/>
                <a:gd name="T3" fmla="*/ 23 h 74"/>
                <a:gd name="T4" fmla="*/ 5 w 196"/>
                <a:gd name="T5" fmla="*/ 22 h 74"/>
                <a:gd name="T6" fmla="*/ 16 w 196"/>
                <a:gd name="T7" fmla="*/ 19 h 74"/>
                <a:gd name="T8" fmla="*/ 27 w 196"/>
                <a:gd name="T9" fmla="*/ 13 h 74"/>
                <a:gd name="T10" fmla="*/ 49 w 196"/>
                <a:gd name="T11" fmla="*/ 6 h 74"/>
                <a:gd name="T12" fmla="*/ 64 w 196"/>
                <a:gd name="T13" fmla="*/ 1 h 74"/>
                <a:gd name="T14" fmla="*/ 43 w 196"/>
                <a:gd name="T15" fmla="*/ 6 h 74"/>
                <a:gd name="T16" fmla="*/ 34 w 196"/>
                <a:gd name="T17" fmla="*/ 9 h 74"/>
                <a:gd name="T18" fmla="*/ 23 w 196"/>
                <a:gd name="T19" fmla="*/ 14 h 74"/>
                <a:gd name="T20" fmla="*/ 10 w 196"/>
                <a:gd name="T21" fmla="*/ 18 h 74"/>
                <a:gd name="T22" fmla="*/ 6 w 196"/>
                <a:gd name="T23" fmla="*/ 19 h 74"/>
                <a:gd name="T24" fmla="*/ 1 w 196"/>
                <a:gd name="T25" fmla="*/ 20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74">
                  <a:moveTo>
                    <a:pt x="3" y="57"/>
                  </a:moveTo>
                  <a:cubicBezTo>
                    <a:pt x="1" y="59"/>
                    <a:pt x="0" y="68"/>
                    <a:pt x="2" y="70"/>
                  </a:cubicBezTo>
                  <a:cubicBezTo>
                    <a:pt x="5" y="74"/>
                    <a:pt x="11" y="69"/>
                    <a:pt x="14" y="67"/>
                  </a:cubicBezTo>
                  <a:cubicBezTo>
                    <a:pt x="25" y="62"/>
                    <a:pt x="36" y="60"/>
                    <a:pt x="48" y="56"/>
                  </a:cubicBezTo>
                  <a:cubicBezTo>
                    <a:pt x="60" y="52"/>
                    <a:pt x="70" y="44"/>
                    <a:pt x="82" y="39"/>
                  </a:cubicBezTo>
                  <a:cubicBezTo>
                    <a:pt x="104" y="31"/>
                    <a:pt x="127" y="24"/>
                    <a:pt x="149" y="16"/>
                  </a:cubicBezTo>
                  <a:cubicBezTo>
                    <a:pt x="164" y="11"/>
                    <a:pt x="183" y="10"/>
                    <a:pt x="196" y="1"/>
                  </a:cubicBezTo>
                  <a:cubicBezTo>
                    <a:pt x="175" y="0"/>
                    <a:pt x="150" y="12"/>
                    <a:pt x="130" y="19"/>
                  </a:cubicBezTo>
                  <a:cubicBezTo>
                    <a:pt x="120" y="22"/>
                    <a:pt x="112" y="24"/>
                    <a:pt x="103" y="28"/>
                  </a:cubicBezTo>
                  <a:cubicBezTo>
                    <a:pt x="93" y="32"/>
                    <a:pt x="83" y="38"/>
                    <a:pt x="73" y="42"/>
                  </a:cubicBezTo>
                  <a:cubicBezTo>
                    <a:pt x="60" y="47"/>
                    <a:pt x="46" y="51"/>
                    <a:pt x="32" y="53"/>
                  </a:cubicBezTo>
                  <a:cubicBezTo>
                    <a:pt x="27" y="54"/>
                    <a:pt x="22" y="57"/>
                    <a:pt x="17" y="58"/>
                  </a:cubicBezTo>
                  <a:cubicBezTo>
                    <a:pt x="13" y="59"/>
                    <a:pt x="8" y="59"/>
                    <a:pt x="4" y="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5" name="Freeform 370">
              <a:extLst>
                <a:ext uri="{FF2B5EF4-FFF2-40B4-BE49-F238E27FC236}">
                  <a16:creationId xmlns:a16="http://schemas.microsoft.com/office/drawing/2014/main" id="{47A45622-A22C-49D4-A13F-8FA175AF5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" y="2759"/>
              <a:ext cx="19" cy="13"/>
            </a:xfrm>
            <a:custGeom>
              <a:avLst/>
              <a:gdLst>
                <a:gd name="T0" fmla="*/ 4 w 27"/>
                <a:gd name="T1" fmla="*/ 2 h 19"/>
                <a:gd name="T2" fmla="*/ 1 w 27"/>
                <a:gd name="T3" fmla="*/ 5 h 19"/>
                <a:gd name="T4" fmla="*/ 6 w 27"/>
                <a:gd name="T5" fmla="*/ 4 h 19"/>
                <a:gd name="T6" fmla="*/ 9 w 27"/>
                <a:gd name="T7" fmla="*/ 1 h 19"/>
                <a:gd name="T8" fmla="*/ 5 w 27"/>
                <a:gd name="T9" fmla="*/ 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9">
                  <a:moveTo>
                    <a:pt x="10" y="6"/>
                  </a:moveTo>
                  <a:cubicBezTo>
                    <a:pt x="10" y="9"/>
                    <a:pt x="0" y="12"/>
                    <a:pt x="3" y="17"/>
                  </a:cubicBezTo>
                  <a:cubicBezTo>
                    <a:pt x="4" y="19"/>
                    <a:pt x="16" y="14"/>
                    <a:pt x="19" y="13"/>
                  </a:cubicBezTo>
                  <a:cubicBezTo>
                    <a:pt x="20" y="12"/>
                    <a:pt x="27" y="5"/>
                    <a:pt x="26" y="4"/>
                  </a:cubicBezTo>
                  <a:cubicBezTo>
                    <a:pt x="25" y="0"/>
                    <a:pt x="15" y="5"/>
                    <a:pt x="1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6" name="Freeform 371">
              <a:extLst>
                <a:ext uri="{FF2B5EF4-FFF2-40B4-BE49-F238E27FC236}">
                  <a16:creationId xmlns:a16="http://schemas.microsoft.com/office/drawing/2014/main" id="{811B8A51-7966-455C-93F5-AD56F82A8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2883"/>
              <a:ext cx="135" cy="50"/>
            </a:xfrm>
            <a:custGeom>
              <a:avLst/>
              <a:gdLst>
                <a:gd name="T0" fmla="*/ 1 w 196"/>
                <a:gd name="T1" fmla="*/ 18 h 73"/>
                <a:gd name="T2" fmla="*/ 1 w 196"/>
                <a:gd name="T3" fmla="*/ 23 h 73"/>
                <a:gd name="T4" fmla="*/ 5 w 196"/>
                <a:gd name="T5" fmla="*/ 22 h 73"/>
                <a:gd name="T6" fmla="*/ 16 w 196"/>
                <a:gd name="T7" fmla="*/ 18 h 73"/>
                <a:gd name="T8" fmla="*/ 27 w 196"/>
                <a:gd name="T9" fmla="*/ 12 h 73"/>
                <a:gd name="T10" fmla="*/ 49 w 196"/>
                <a:gd name="T11" fmla="*/ 5 h 73"/>
                <a:gd name="T12" fmla="*/ 64 w 196"/>
                <a:gd name="T13" fmla="*/ 1 h 73"/>
                <a:gd name="T14" fmla="*/ 43 w 196"/>
                <a:gd name="T15" fmla="*/ 5 h 73"/>
                <a:gd name="T16" fmla="*/ 34 w 196"/>
                <a:gd name="T17" fmla="*/ 8 h 73"/>
                <a:gd name="T18" fmla="*/ 23 w 196"/>
                <a:gd name="T19" fmla="*/ 14 h 73"/>
                <a:gd name="T20" fmla="*/ 10 w 196"/>
                <a:gd name="T21" fmla="*/ 17 h 73"/>
                <a:gd name="T22" fmla="*/ 6 w 196"/>
                <a:gd name="T23" fmla="*/ 18 h 73"/>
                <a:gd name="T24" fmla="*/ 1 w 196"/>
                <a:gd name="T25" fmla="*/ 19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73">
                  <a:moveTo>
                    <a:pt x="3" y="57"/>
                  </a:moveTo>
                  <a:cubicBezTo>
                    <a:pt x="1" y="58"/>
                    <a:pt x="0" y="67"/>
                    <a:pt x="2" y="70"/>
                  </a:cubicBezTo>
                  <a:cubicBezTo>
                    <a:pt x="5" y="73"/>
                    <a:pt x="11" y="68"/>
                    <a:pt x="14" y="67"/>
                  </a:cubicBezTo>
                  <a:cubicBezTo>
                    <a:pt x="25" y="61"/>
                    <a:pt x="36" y="60"/>
                    <a:pt x="48" y="56"/>
                  </a:cubicBezTo>
                  <a:cubicBezTo>
                    <a:pt x="60" y="52"/>
                    <a:pt x="70" y="43"/>
                    <a:pt x="82" y="39"/>
                  </a:cubicBezTo>
                  <a:cubicBezTo>
                    <a:pt x="104" y="30"/>
                    <a:pt x="127" y="24"/>
                    <a:pt x="149" y="16"/>
                  </a:cubicBezTo>
                  <a:cubicBezTo>
                    <a:pt x="164" y="10"/>
                    <a:pt x="183" y="9"/>
                    <a:pt x="196" y="1"/>
                  </a:cubicBezTo>
                  <a:cubicBezTo>
                    <a:pt x="175" y="0"/>
                    <a:pt x="150" y="12"/>
                    <a:pt x="130" y="18"/>
                  </a:cubicBezTo>
                  <a:cubicBezTo>
                    <a:pt x="120" y="21"/>
                    <a:pt x="112" y="23"/>
                    <a:pt x="103" y="27"/>
                  </a:cubicBezTo>
                  <a:cubicBezTo>
                    <a:pt x="93" y="32"/>
                    <a:pt x="83" y="37"/>
                    <a:pt x="73" y="42"/>
                  </a:cubicBezTo>
                  <a:cubicBezTo>
                    <a:pt x="60" y="47"/>
                    <a:pt x="46" y="51"/>
                    <a:pt x="32" y="53"/>
                  </a:cubicBezTo>
                  <a:cubicBezTo>
                    <a:pt x="27" y="54"/>
                    <a:pt x="22" y="57"/>
                    <a:pt x="17" y="58"/>
                  </a:cubicBezTo>
                  <a:cubicBezTo>
                    <a:pt x="13" y="59"/>
                    <a:pt x="8" y="59"/>
                    <a:pt x="4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7" name="Freeform 372">
              <a:extLst>
                <a:ext uri="{FF2B5EF4-FFF2-40B4-BE49-F238E27FC236}">
                  <a16:creationId xmlns:a16="http://schemas.microsoft.com/office/drawing/2014/main" id="{28416C6E-B607-4458-A462-4B121F1B7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" y="2871"/>
              <a:ext cx="18" cy="12"/>
            </a:xfrm>
            <a:custGeom>
              <a:avLst/>
              <a:gdLst>
                <a:gd name="T0" fmla="*/ 3 w 27"/>
                <a:gd name="T1" fmla="*/ 2 h 18"/>
                <a:gd name="T2" fmla="*/ 1 w 27"/>
                <a:gd name="T3" fmla="*/ 5 h 18"/>
                <a:gd name="T4" fmla="*/ 6 w 27"/>
                <a:gd name="T5" fmla="*/ 3 h 18"/>
                <a:gd name="T6" fmla="*/ 7 w 27"/>
                <a:gd name="T7" fmla="*/ 1 h 18"/>
                <a:gd name="T8" fmla="*/ 4 w 27"/>
                <a:gd name="T9" fmla="*/ 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8">
                  <a:moveTo>
                    <a:pt x="10" y="6"/>
                  </a:moveTo>
                  <a:cubicBezTo>
                    <a:pt x="10" y="9"/>
                    <a:pt x="0" y="12"/>
                    <a:pt x="3" y="16"/>
                  </a:cubicBezTo>
                  <a:cubicBezTo>
                    <a:pt x="4" y="18"/>
                    <a:pt x="16" y="14"/>
                    <a:pt x="19" y="12"/>
                  </a:cubicBezTo>
                  <a:cubicBezTo>
                    <a:pt x="20" y="11"/>
                    <a:pt x="27" y="5"/>
                    <a:pt x="26" y="3"/>
                  </a:cubicBezTo>
                  <a:cubicBezTo>
                    <a:pt x="25" y="0"/>
                    <a:pt x="15" y="4"/>
                    <a:pt x="1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8" name="Freeform 373">
              <a:extLst>
                <a:ext uri="{FF2B5EF4-FFF2-40B4-BE49-F238E27FC236}">
                  <a16:creationId xmlns:a16="http://schemas.microsoft.com/office/drawing/2014/main" id="{9A2921BC-60FE-427F-BF00-396D6E3AE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2992"/>
              <a:ext cx="135" cy="50"/>
            </a:xfrm>
            <a:custGeom>
              <a:avLst/>
              <a:gdLst>
                <a:gd name="T0" fmla="*/ 1 w 196"/>
                <a:gd name="T1" fmla="*/ 18 h 73"/>
                <a:gd name="T2" fmla="*/ 1 w 196"/>
                <a:gd name="T3" fmla="*/ 23 h 73"/>
                <a:gd name="T4" fmla="*/ 5 w 196"/>
                <a:gd name="T5" fmla="*/ 22 h 73"/>
                <a:gd name="T6" fmla="*/ 16 w 196"/>
                <a:gd name="T7" fmla="*/ 18 h 73"/>
                <a:gd name="T8" fmla="*/ 27 w 196"/>
                <a:gd name="T9" fmla="*/ 12 h 73"/>
                <a:gd name="T10" fmla="*/ 49 w 196"/>
                <a:gd name="T11" fmla="*/ 5 h 73"/>
                <a:gd name="T12" fmla="*/ 64 w 196"/>
                <a:gd name="T13" fmla="*/ 1 h 73"/>
                <a:gd name="T14" fmla="*/ 43 w 196"/>
                <a:gd name="T15" fmla="*/ 5 h 73"/>
                <a:gd name="T16" fmla="*/ 34 w 196"/>
                <a:gd name="T17" fmla="*/ 8 h 73"/>
                <a:gd name="T18" fmla="*/ 23 w 196"/>
                <a:gd name="T19" fmla="*/ 14 h 73"/>
                <a:gd name="T20" fmla="*/ 10 w 196"/>
                <a:gd name="T21" fmla="*/ 17 h 73"/>
                <a:gd name="T22" fmla="*/ 6 w 196"/>
                <a:gd name="T23" fmla="*/ 18 h 73"/>
                <a:gd name="T24" fmla="*/ 1 w 196"/>
                <a:gd name="T25" fmla="*/ 19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6" h="73">
                  <a:moveTo>
                    <a:pt x="3" y="57"/>
                  </a:moveTo>
                  <a:cubicBezTo>
                    <a:pt x="1" y="58"/>
                    <a:pt x="0" y="67"/>
                    <a:pt x="2" y="70"/>
                  </a:cubicBezTo>
                  <a:cubicBezTo>
                    <a:pt x="5" y="73"/>
                    <a:pt x="11" y="68"/>
                    <a:pt x="14" y="67"/>
                  </a:cubicBezTo>
                  <a:cubicBezTo>
                    <a:pt x="25" y="61"/>
                    <a:pt x="36" y="60"/>
                    <a:pt x="48" y="56"/>
                  </a:cubicBezTo>
                  <a:cubicBezTo>
                    <a:pt x="60" y="52"/>
                    <a:pt x="70" y="43"/>
                    <a:pt x="82" y="39"/>
                  </a:cubicBezTo>
                  <a:cubicBezTo>
                    <a:pt x="104" y="30"/>
                    <a:pt x="127" y="24"/>
                    <a:pt x="149" y="16"/>
                  </a:cubicBezTo>
                  <a:cubicBezTo>
                    <a:pt x="164" y="10"/>
                    <a:pt x="183" y="9"/>
                    <a:pt x="196" y="1"/>
                  </a:cubicBezTo>
                  <a:cubicBezTo>
                    <a:pt x="175" y="0"/>
                    <a:pt x="150" y="12"/>
                    <a:pt x="130" y="18"/>
                  </a:cubicBezTo>
                  <a:cubicBezTo>
                    <a:pt x="120" y="21"/>
                    <a:pt x="112" y="23"/>
                    <a:pt x="103" y="27"/>
                  </a:cubicBezTo>
                  <a:cubicBezTo>
                    <a:pt x="93" y="32"/>
                    <a:pt x="83" y="37"/>
                    <a:pt x="73" y="42"/>
                  </a:cubicBezTo>
                  <a:cubicBezTo>
                    <a:pt x="60" y="47"/>
                    <a:pt x="46" y="51"/>
                    <a:pt x="32" y="53"/>
                  </a:cubicBezTo>
                  <a:cubicBezTo>
                    <a:pt x="27" y="54"/>
                    <a:pt x="22" y="57"/>
                    <a:pt x="17" y="58"/>
                  </a:cubicBezTo>
                  <a:cubicBezTo>
                    <a:pt x="13" y="59"/>
                    <a:pt x="8" y="59"/>
                    <a:pt x="4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9" name="Freeform 374">
              <a:extLst>
                <a:ext uri="{FF2B5EF4-FFF2-40B4-BE49-F238E27FC236}">
                  <a16:creationId xmlns:a16="http://schemas.microsoft.com/office/drawing/2014/main" id="{7FF49A53-207F-4525-9347-647044FBF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" y="2981"/>
              <a:ext cx="18" cy="12"/>
            </a:xfrm>
            <a:custGeom>
              <a:avLst/>
              <a:gdLst>
                <a:gd name="T0" fmla="*/ 3 w 27"/>
                <a:gd name="T1" fmla="*/ 2 h 18"/>
                <a:gd name="T2" fmla="*/ 1 w 27"/>
                <a:gd name="T3" fmla="*/ 5 h 18"/>
                <a:gd name="T4" fmla="*/ 6 w 27"/>
                <a:gd name="T5" fmla="*/ 3 h 18"/>
                <a:gd name="T6" fmla="*/ 7 w 27"/>
                <a:gd name="T7" fmla="*/ 1 h 18"/>
                <a:gd name="T8" fmla="*/ 4 w 27"/>
                <a:gd name="T9" fmla="*/ 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8">
                  <a:moveTo>
                    <a:pt x="10" y="6"/>
                  </a:moveTo>
                  <a:cubicBezTo>
                    <a:pt x="10" y="9"/>
                    <a:pt x="0" y="12"/>
                    <a:pt x="3" y="16"/>
                  </a:cubicBezTo>
                  <a:cubicBezTo>
                    <a:pt x="4" y="18"/>
                    <a:pt x="16" y="14"/>
                    <a:pt x="19" y="12"/>
                  </a:cubicBezTo>
                  <a:cubicBezTo>
                    <a:pt x="20" y="11"/>
                    <a:pt x="27" y="5"/>
                    <a:pt x="26" y="3"/>
                  </a:cubicBezTo>
                  <a:cubicBezTo>
                    <a:pt x="25" y="0"/>
                    <a:pt x="15" y="4"/>
                    <a:pt x="1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0" name="Freeform 375">
              <a:extLst>
                <a:ext uri="{FF2B5EF4-FFF2-40B4-BE49-F238E27FC236}">
                  <a16:creationId xmlns:a16="http://schemas.microsoft.com/office/drawing/2014/main" id="{711124D3-0A24-4EEE-988C-75C9E780A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" y="3072"/>
              <a:ext cx="97" cy="28"/>
            </a:xfrm>
            <a:custGeom>
              <a:avLst/>
              <a:gdLst>
                <a:gd name="T0" fmla="*/ 0 w 142"/>
                <a:gd name="T1" fmla="*/ 4 h 40"/>
                <a:gd name="T2" fmla="*/ 14 w 142"/>
                <a:gd name="T3" fmla="*/ 2 h 40"/>
                <a:gd name="T4" fmla="*/ 20 w 142"/>
                <a:gd name="T5" fmla="*/ 2 h 40"/>
                <a:gd name="T6" fmla="*/ 36 w 142"/>
                <a:gd name="T7" fmla="*/ 1 h 40"/>
                <a:gd name="T8" fmla="*/ 45 w 142"/>
                <a:gd name="T9" fmla="*/ 14 h 40"/>
                <a:gd name="T10" fmla="*/ 40 w 142"/>
                <a:gd name="T11" fmla="*/ 6 h 40"/>
                <a:gd name="T12" fmla="*/ 30 w 142"/>
                <a:gd name="T13" fmla="*/ 4 h 40"/>
                <a:gd name="T14" fmla="*/ 14 w 142"/>
                <a:gd name="T15" fmla="*/ 4 h 40"/>
                <a:gd name="T16" fmla="*/ 5 w 142"/>
                <a:gd name="T17" fmla="*/ 3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" h="40">
                  <a:moveTo>
                    <a:pt x="0" y="10"/>
                  </a:moveTo>
                  <a:cubicBezTo>
                    <a:pt x="15" y="8"/>
                    <a:pt x="28" y="6"/>
                    <a:pt x="43" y="6"/>
                  </a:cubicBezTo>
                  <a:cubicBezTo>
                    <a:pt x="51" y="7"/>
                    <a:pt x="58" y="4"/>
                    <a:pt x="65" y="5"/>
                  </a:cubicBezTo>
                  <a:cubicBezTo>
                    <a:pt x="80" y="5"/>
                    <a:pt x="96" y="0"/>
                    <a:pt x="111" y="3"/>
                  </a:cubicBezTo>
                  <a:cubicBezTo>
                    <a:pt x="129" y="6"/>
                    <a:pt x="142" y="21"/>
                    <a:pt x="141" y="40"/>
                  </a:cubicBezTo>
                  <a:cubicBezTo>
                    <a:pt x="137" y="33"/>
                    <a:pt x="132" y="24"/>
                    <a:pt x="125" y="19"/>
                  </a:cubicBezTo>
                  <a:cubicBezTo>
                    <a:pt x="116" y="13"/>
                    <a:pt x="104" y="12"/>
                    <a:pt x="93" y="11"/>
                  </a:cubicBezTo>
                  <a:cubicBezTo>
                    <a:pt x="77" y="11"/>
                    <a:pt x="61" y="10"/>
                    <a:pt x="45" y="10"/>
                  </a:cubicBezTo>
                  <a:cubicBezTo>
                    <a:pt x="36" y="10"/>
                    <a:pt x="23" y="13"/>
                    <a:pt x="1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1" name="Freeform 376">
              <a:extLst>
                <a:ext uri="{FF2B5EF4-FFF2-40B4-BE49-F238E27FC236}">
                  <a16:creationId xmlns:a16="http://schemas.microsoft.com/office/drawing/2014/main" id="{64763C18-FD32-4E52-BB42-B12FA677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793"/>
              <a:ext cx="28" cy="3"/>
            </a:xfrm>
            <a:custGeom>
              <a:avLst/>
              <a:gdLst>
                <a:gd name="T0" fmla="*/ 1 w 40"/>
                <a:gd name="T1" fmla="*/ 2 h 4"/>
                <a:gd name="T2" fmla="*/ 3 w 40"/>
                <a:gd name="T3" fmla="*/ 2 h 4"/>
                <a:gd name="T4" fmla="*/ 13 w 40"/>
                <a:gd name="T5" fmla="*/ 2 h 4"/>
                <a:gd name="T6" fmla="*/ 13 w 40"/>
                <a:gd name="T7" fmla="*/ 2 h 4"/>
                <a:gd name="T8" fmla="*/ 13 w 40"/>
                <a:gd name="T9" fmla="*/ 1 h 4"/>
                <a:gd name="T10" fmla="*/ 3 w 40"/>
                <a:gd name="T11" fmla="*/ 0 h 4"/>
                <a:gd name="T12" fmla="*/ 1 w 40"/>
                <a:gd name="T13" fmla="*/ 0 h 4"/>
                <a:gd name="T14" fmla="*/ 0 w 40"/>
                <a:gd name="T15" fmla="*/ 1 h 4"/>
                <a:gd name="T16" fmla="*/ 1 w 40"/>
                <a:gd name="T17" fmla="*/ 2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4">
                  <a:moveTo>
                    <a:pt x="1" y="3"/>
                  </a:moveTo>
                  <a:cubicBezTo>
                    <a:pt x="1" y="3"/>
                    <a:pt x="4" y="3"/>
                    <a:pt x="9" y="3"/>
                  </a:cubicBezTo>
                  <a:cubicBezTo>
                    <a:pt x="16" y="3"/>
                    <a:pt x="27" y="3"/>
                    <a:pt x="38" y="4"/>
                  </a:cubicBezTo>
                  <a:cubicBezTo>
                    <a:pt x="39" y="4"/>
                    <a:pt x="39" y="3"/>
                    <a:pt x="39" y="2"/>
                  </a:cubicBezTo>
                  <a:cubicBezTo>
                    <a:pt x="40" y="1"/>
                    <a:pt x="39" y="1"/>
                    <a:pt x="38" y="1"/>
                  </a:cubicBezTo>
                  <a:cubicBezTo>
                    <a:pt x="27" y="0"/>
                    <a:pt x="16" y="0"/>
                    <a:pt x="9" y="0"/>
                  </a:cubicBezTo>
                  <a:cubicBezTo>
                    <a:pt x="4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2" name="Freeform 377">
              <a:extLst>
                <a:ext uri="{FF2B5EF4-FFF2-40B4-BE49-F238E27FC236}">
                  <a16:creationId xmlns:a16="http://schemas.microsoft.com/office/drawing/2014/main" id="{62C5A114-9765-473D-9014-4ED637C7D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857"/>
              <a:ext cx="4" cy="342"/>
            </a:xfrm>
            <a:custGeom>
              <a:avLst/>
              <a:gdLst>
                <a:gd name="T0" fmla="*/ 2 w 5"/>
                <a:gd name="T1" fmla="*/ 0 h 499"/>
                <a:gd name="T2" fmla="*/ 0 w 5"/>
                <a:gd name="T3" fmla="*/ 1 h 499"/>
                <a:gd name="T4" fmla="*/ 2 w 5"/>
                <a:gd name="T5" fmla="*/ 160 h 499"/>
                <a:gd name="T6" fmla="*/ 2 w 5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499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5" y="499"/>
                    <a:pt x="5" y="499"/>
                    <a:pt x="5" y="499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3" name="Freeform 378">
              <a:extLst>
                <a:ext uri="{FF2B5EF4-FFF2-40B4-BE49-F238E27FC236}">
                  <a16:creationId xmlns:a16="http://schemas.microsoft.com/office/drawing/2014/main" id="{B053413B-881D-4B53-B3C3-9A2290FB0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814"/>
              <a:ext cx="4" cy="42"/>
            </a:xfrm>
            <a:custGeom>
              <a:avLst/>
              <a:gdLst>
                <a:gd name="T0" fmla="*/ 0 w 5"/>
                <a:gd name="T1" fmla="*/ 0 h 61"/>
                <a:gd name="T2" fmla="*/ 0 w 5"/>
                <a:gd name="T3" fmla="*/ 20 h 61"/>
                <a:gd name="T4" fmla="*/ 2 w 5"/>
                <a:gd name="T5" fmla="*/ 19 h 61"/>
                <a:gd name="T6" fmla="*/ 2 w 5"/>
                <a:gd name="T7" fmla="*/ 3 h 61"/>
                <a:gd name="T8" fmla="*/ 0 w 5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1">
                  <a:moveTo>
                    <a:pt x="0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2" y="60"/>
                    <a:pt x="3" y="59"/>
                    <a:pt x="5" y="5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D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4" name="Freeform 379">
              <a:extLst>
                <a:ext uri="{FF2B5EF4-FFF2-40B4-BE49-F238E27FC236}">
                  <a16:creationId xmlns:a16="http://schemas.microsoft.com/office/drawing/2014/main" id="{E75C1652-B4AE-402B-AB5C-C28C21CA6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854"/>
              <a:ext cx="4" cy="5"/>
            </a:xfrm>
            <a:custGeom>
              <a:avLst/>
              <a:gdLst>
                <a:gd name="T0" fmla="*/ 2 w 5"/>
                <a:gd name="T1" fmla="*/ 0 h 8"/>
                <a:gd name="T2" fmla="*/ 0 w 5"/>
                <a:gd name="T3" fmla="*/ 1 h 8"/>
                <a:gd name="T4" fmla="*/ 0 w 5"/>
                <a:gd name="T5" fmla="*/ 2 h 8"/>
                <a:gd name="T6" fmla="*/ 2 w 5"/>
                <a:gd name="T7" fmla="*/ 1 h 8"/>
                <a:gd name="T8" fmla="*/ 2 w 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3" y="6"/>
                    <a:pt x="5" y="5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D2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5" name="Freeform 380">
              <a:extLst>
                <a:ext uri="{FF2B5EF4-FFF2-40B4-BE49-F238E27FC236}">
                  <a16:creationId xmlns:a16="http://schemas.microsoft.com/office/drawing/2014/main" id="{DFD9CBA5-FF8E-46CB-B299-1F55FF934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1457"/>
              <a:ext cx="15" cy="14"/>
            </a:xfrm>
            <a:custGeom>
              <a:avLst/>
              <a:gdLst>
                <a:gd name="T0" fmla="*/ 3 w 22"/>
                <a:gd name="T1" fmla="*/ 0 h 21"/>
                <a:gd name="T2" fmla="*/ 5 w 22"/>
                <a:gd name="T3" fmla="*/ 6 h 21"/>
                <a:gd name="T4" fmla="*/ 7 w 22"/>
                <a:gd name="T5" fmla="*/ 1 h 21"/>
                <a:gd name="T6" fmla="*/ 3 w 22"/>
                <a:gd name="T7" fmla="*/ 1 h 21"/>
                <a:gd name="T8" fmla="*/ 3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1">
                  <a:moveTo>
                    <a:pt x="12" y="0"/>
                  </a:moveTo>
                  <a:cubicBezTo>
                    <a:pt x="0" y="8"/>
                    <a:pt x="4" y="16"/>
                    <a:pt x="14" y="21"/>
                  </a:cubicBezTo>
                  <a:cubicBezTo>
                    <a:pt x="19" y="16"/>
                    <a:pt x="19" y="9"/>
                    <a:pt x="22" y="4"/>
                  </a:cubicBezTo>
                  <a:cubicBezTo>
                    <a:pt x="19" y="3"/>
                    <a:pt x="15" y="2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6" name="Freeform 381">
              <a:extLst>
                <a:ext uri="{FF2B5EF4-FFF2-40B4-BE49-F238E27FC236}">
                  <a16:creationId xmlns:a16="http://schemas.microsoft.com/office/drawing/2014/main" id="{B6F4C6DA-B8F7-4EE8-8705-D94AA03A5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1481"/>
              <a:ext cx="14" cy="85"/>
            </a:xfrm>
            <a:custGeom>
              <a:avLst/>
              <a:gdLst>
                <a:gd name="T0" fmla="*/ 2 w 20"/>
                <a:gd name="T1" fmla="*/ 0 h 124"/>
                <a:gd name="T2" fmla="*/ 6 w 20"/>
                <a:gd name="T3" fmla="*/ 1 h 124"/>
                <a:gd name="T4" fmla="*/ 4 w 20"/>
                <a:gd name="T5" fmla="*/ 17 h 124"/>
                <a:gd name="T6" fmla="*/ 3 w 20"/>
                <a:gd name="T7" fmla="*/ 40 h 124"/>
                <a:gd name="T8" fmla="*/ 1 w 20"/>
                <a:gd name="T9" fmla="*/ 14 h 124"/>
                <a:gd name="T10" fmla="*/ 2 w 20"/>
                <a:gd name="T11" fmla="*/ 1 h 124"/>
                <a:gd name="T12" fmla="*/ 2 w 20"/>
                <a:gd name="T13" fmla="*/ 0 h 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4">
                  <a:moveTo>
                    <a:pt x="5" y="0"/>
                  </a:moveTo>
                  <a:cubicBezTo>
                    <a:pt x="9" y="1"/>
                    <a:pt x="12" y="3"/>
                    <a:pt x="17" y="3"/>
                  </a:cubicBezTo>
                  <a:cubicBezTo>
                    <a:pt x="20" y="19"/>
                    <a:pt x="12" y="38"/>
                    <a:pt x="12" y="54"/>
                  </a:cubicBezTo>
                  <a:cubicBezTo>
                    <a:pt x="12" y="77"/>
                    <a:pt x="8" y="104"/>
                    <a:pt x="8" y="124"/>
                  </a:cubicBezTo>
                  <a:cubicBezTo>
                    <a:pt x="0" y="100"/>
                    <a:pt x="0" y="69"/>
                    <a:pt x="3" y="44"/>
                  </a:cubicBezTo>
                  <a:cubicBezTo>
                    <a:pt x="4" y="32"/>
                    <a:pt x="11" y="12"/>
                    <a:pt x="5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7" name="Freeform 382">
              <a:extLst>
                <a:ext uri="{FF2B5EF4-FFF2-40B4-BE49-F238E27FC236}">
                  <a16:creationId xmlns:a16="http://schemas.microsoft.com/office/drawing/2014/main" id="{AECC3492-2254-4406-95C3-6A2E89EBBA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9" y="794"/>
              <a:ext cx="59" cy="2"/>
            </a:xfrm>
            <a:custGeom>
              <a:avLst/>
              <a:gdLst>
                <a:gd name="T0" fmla="*/ 21 w 86"/>
                <a:gd name="T1" fmla="*/ 1 h 3"/>
                <a:gd name="T2" fmla="*/ 21 w 86"/>
                <a:gd name="T3" fmla="*/ 1 h 3"/>
                <a:gd name="T4" fmla="*/ 27 w 86"/>
                <a:gd name="T5" fmla="*/ 1 h 3"/>
                <a:gd name="T6" fmla="*/ 27 w 86"/>
                <a:gd name="T7" fmla="*/ 1 h 3"/>
                <a:gd name="T8" fmla="*/ 21 w 86"/>
                <a:gd name="T9" fmla="*/ 1 h 3"/>
                <a:gd name="T10" fmla="*/ 8 w 86"/>
                <a:gd name="T11" fmla="*/ 0 h 3"/>
                <a:gd name="T12" fmla="*/ 0 w 86"/>
                <a:gd name="T13" fmla="*/ 1 h 3"/>
                <a:gd name="T14" fmla="*/ 0 w 86"/>
                <a:gd name="T15" fmla="*/ 1 h 3"/>
                <a:gd name="T16" fmla="*/ 0 w 86"/>
                <a:gd name="T17" fmla="*/ 1 h 3"/>
                <a:gd name="T18" fmla="*/ 8 w 86"/>
                <a:gd name="T19" fmla="*/ 0 h 3"/>
                <a:gd name="T20" fmla="*/ 8 w 86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6" h="3">
                  <a:moveTo>
                    <a:pt x="65" y="1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72" y="2"/>
                    <a:pt x="79" y="2"/>
                    <a:pt x="86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79" y="2"/>
                    <a:pt x="73" y="1"/>
                    <a:pt x="65" y="1"/>
                  </a:cubicBezTo>
                  <a:moveTo>
                    <a:pt x="24" y="0"/>
                  </a:moveTo>
                  <a:cubicBezTo>
                    <a:pt x="15" y="1"/>
                    <a:pt x="7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1"/>
                    <a:pt x="15" y="1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C5C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8" name="Freeform 383">
              <a:extLst>
                <a:ext uri="{FF2B5EF4-FFF2-40B4-BE49-F238E27FC236}">
                  <a16:creationId xmlns:a16="http://schemas.microsoft.com/office/drawing/2014/main" id="{9F163BD7-59F0-4485-A133-3EFB5C769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795"/>
              <a:ext cx="14" cy="1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6 w 21"/>
                <a:gd name="T5" fmla="*/ 1 h 2"/>
                <a:gd name="T6" fmla="*/ 6 w 21"/>
                <a:gd name="T7" fmla="*/ 1 h 2"/>
                <a:gd name="T8" fmla="*/ 0 w 2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"/>
                    <a:pt x="14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4" y="1"/>
                    <a:pt x="7" y="1"/>
                    <a:pt x="0" y="0"/>
                  </a:cubicBezTo>
                </a:path>
              </a:pathLst>
            </a:custGeom>
            <a:solidFill>
              <a:srgbClr val="C7C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9" name="Freeform 384">
              <a:extLst>
                <a:ext uri="{FF2B5EF4-FFF2-40B4-BE49-F238E27FC236}">
                  <a16:creationId xmlns:a16="http://schemas.microsoft.com/office/drawing/2014/main" id="{867C375D-07AA-47C8-BE6E-7E15C5FDA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800"/>
              <a:ext cx="5" cy="2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  <a:gd name="T4" fmla="*/ 2 w 8"/>
                <a:gd name="T5" fmla="*/ 1 h 3"/>
                <a:gd name="T6" fmla="*/ 0 w 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5" y="2"/>
                    <a:pt x="8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C5C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0" name="Freeform 385">
              <a:extLst>
                <a:ext uri="{FF2B5EF4-FFF2-40B4-BE49-F238E27FC236}">
                  <a16:creationId xmlns:a16="http://schemas.microsoft.com/office/drawing/2014/main" id="{4C0EEB41-C477-4788-B631-719073339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800"/>
              <a:ext cx="12" cy="5"/>
            </a:xfrm>
            <a:custGeom>
              <a:avLst/>
              <a:gdLst>
                <a:gd name="T0" fmla="*/ 0 w 18"/>
                <a:gd name="T1" fmla="*/ 0 h 7"/>
                <a:gd name="T2" fmla="*/ 0 w 18"/>
                <a:gd name="T3" fmla="*/ 1 h 7"/>
                <a:gd name="T4" fmla="*/ 5 w 18"/>
                <a:gd name="T5" fmla="*/ 3 h 7"/>
                <a:gd name="T6" fmla="*/ 2 w 18"/>
                <a:gd name="T7" fmla="*/ 1 h 7"/>
                <a:gd name="T8" fmla="*/ 0 w 1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6" y="2"/>
                    <a:pt x="12" y="5"/>
                    <a:pt x="18" y="7"/>
                  </a:cubicBezTo>
                  <a:cubicBezTo>
                    <a:pt x="15" y="5"/>
                    <a:pt x="11" y="4"/>
                    <a:pt x="8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C7C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1" name="Freeform 386">
              <a:extLst>
                <a:ext uri="{FF2B5EF4-FFF2-40B4-BE49-F238E27FC236}">
                  <a16:creationId xmlns:a16="http://schemas.microsoft.com/office/drawing/2014/main" id="{19B163DF-4A1F-4C8C-B687-9FCBC2698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801"/>
              <a:ext cx="9" cy="4"/>
            </a:xfrm>
            <a:custGeom>
              <a:avLst/>
              <a:gdLst>
                <a:gd name="T0" fmla="*/ 4 w 14"/>
                <a:gd name="T1" fmla="*/ 0 h 6"/>
                <a:gd name="T2" fmla="*/ 0 w 14"/>
                <a:gd name="T3" fmla="*/ 2 h 6"/>
                <a:gd name="T4" fmla="*/ 0 w 14"/>
                <a:gd name="T5" fmla="*/ 2 h 6"/>
                <a:gd name="T6" fmla="*/ 0 w 14"/>
                <a:gd name="T7" fmla="*/ 2 h 6"/>
                <a:gd name="T8" fmla="*/ 4 w 14"/>
                <a:gd name="T9" fmla="*/ 0 h 6"/>
                <a:gd name="T10" fmla="*/ 4 w 14"/>
                <a:gd name="T11" fmla="*/ 0 h 6"/>
                <a:gd name="T12" fmla="*/ 4 w 14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cubicBezTo>
                    <a:pt x="9" y="2"/>
                    <a:pt x="4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4"/>
                    <a:pt x="9" y="2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C5C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2" name="Freeform 387">
              <a:extLst>
                <a:ext uri="{FF2B5EF4-FFF2-40B4-BE49-F238E27FC236}">
                  <a16:creationId xmlns:a16="http://schemas.microsoft.com/office/drawing/2014/main" id="{74D93352-FB40-494B-8340-77AF4BABFA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5" y="867"/>
              <a:ext cx="148" cy="721"/>
            </a:xfrm>
            <a:custGeom>
              <a:avLst/>
              <a:gdLst>
                <a:gd name="T0" fmla="*/ 38 w 215"/>
                <a:gd name="T1" fmla="*/ 328 h 1052"/>
                <a:gd name="T2" fmla="*/ 36 w 215"/>
                <a:gd name="T3" fmla="*/ 302 h 1052"/>
                <a:gd name="T4" fmla="*/ 37 w 215"/>
                <a:gd name="T5" fmla="*/ 289 h 1052"/>
                <a:gd name="T6" fmla="*/ 37 w 215"/>
                <a:gd name="T7" fmla="*/ 288 h 1052"/>
                <a:gd name="T8" fmla="*/ 41 w 215"/>
                <a:gd name="T9" fmla="*/ 289 h 1052"/>
                <a:gd name="T10" fmla="*/ 41 w 215"/>
                <a:gd name="T11" fmla="*/ 289 h 1052"/>
                <a:gd name="T12" fmla="*/ 39 w 215"/>
                <a:gd name="T13" fmla="*/ 305 h 1052"/>
                <a:gd name="T14" fmla="*/ 38 w 215"/>
                <a:gd name="T15" fmla="*/ 328 h 1052"/>
                <a:gd name="T16" fmla="*/ 39 w 215"/>
                <a:gd name="T17" fmla="*/ 284 h 1052"/>
                <a:gd name="T18" fmla="*/ 39 w 215"/>
                <a:gd name="T19" fmla="*/ 277 h 1052"/>
                <a:gd name="T20" fmla="*/ 39 w 215"/>
                <a:gd name="T21" fmla="*/ 278 h 1052"/>
                <a:gd name="T22" fmla="*/ 39 w 215"/>
                <a:gd name="T23" fmla="*/ 278 h 1052"/>
                <a:gd name="T24" fmla="*/ 42 w 215"/>
                <a:gd name="T25" fmla="*/ 278 h 1052"/>
                <a:gd name="T26" fmla="*/ 39 w 215"/>
                <a:gd name="T27" fmla="*/ 284 h 1052"/>
                <a:gd name="T28" fmla="*/ 70 w 215"/>
                <a:gd name="T29" fmla="*/ 0 h 1052"/>
                <a:gd name="T30" fmla="*/ 65 w 215"/>
                <a:gd name="T31" fmla="*/ 2 h 1052"/>
                <a:gd name="T32" fmla="*/ 65 w 215"/>
                <a:gd name="T33" fmla="*/ 233 h 1052"/>
                <a:gd name="T34" fmla="*/ 62 w 215"/>
                <a:gd name="T35" fmla="*/ 230 h 1052"/>
                <a:gd name="T36" fmla="*/ 64 w 215"/>
                <a:gd name="T37" fmla="*/ 2 h 1052"/>
                <a:gd name="T38" fmla="*/ 50 w 215"/>
                <a:gd name="T39" fmla="*/ 5 h 1052"/>
                <a:gd name="T40" fmla="*/ 50 w 215"/>
                <a:gd name="T41" fmla="*/ 147 h 1052"/>
                <a:gd name="T42" fmla="*/ 47 w 215"/>
                <a:gd name="T43" fmla="*/ 5 h 1052"/>
                <a:gd name="T44" fmla="*/ 37 w 215"/>
                <a:gd name="T45" fmla="*/ 7 h 1052"/>
                <a:gd name="T46" fmla="*/ 39 w 215"/>
                <a:gd name="T47" fmla="*/ 274 h 1052"/>
                <a:gd name="T48" fmla="*/ 34 w 215"/>
                <a:gd name="T49" fmla="*/ 7 h 1052"/>
                <a:gd name="T50" fmla="*/ 30 w 215"/>
                <a:gd name="T51" fmla="*/ 7 h 1052"/>
                <a:gd name="T52" fmla="*/ 2 w 215"/>
                <a:gd name="T53" fmla="*/ 3 h 1052"/>
                <a:gd name="T54" fmla="*/ 2 w 215"/>
                <a:gd name="T55" fmla="*/ 211 h 1052"/>
                <a:gd name="T56" fmla="*/ 11 w 215"/>
                <a:gd name="T57" fmla="*/ 316 h 1052"/>
                <a:gd name="T58" fmla="*/ 16 w 215"/>
                <a:gd name="T59" fmla="*/ 337 h 1052"/>
                <a:gd name="T60" fmla="*/ 17 w 215"/>
                <a:gd name="T61" fmla="*/ 337 h 1052"/>
                <a:gd name="T62" fmla="*/ 25 w 215"/>
                <a:gd name="T63" fmla="*/ 337 h 1052"/>
                <a:gd name="T64" fmla="*/ 25 w 215"/>
                <a:gd name="T65" fmla="*/ 337 h 1052"/>
                <a:gd name="T66" fmla="*/ 25 w 215"/>
                <a:gd name="T67" fmla="*/ 337 h 1052"/>
                <a:gd name="T68" fmla="*/ 29 w 215"/>
                <a:gd name="T69" fmla="*/ 337 h 1052"/>
                <a:gd name="T70" fmla="*/ 34 w 215"/>
                <a:gd name="T71" fmla="*/ 337 h 1052"/>
                <a:gd name="T72" fmla="*/ 35 w 215"/>
                <a:gd name="T73" fmla="*/ 337 h 1052"/>
                <a:gd name="T74" fmla="*/ 35 w 215"/>
                <a:gd name="T75" fmla="*/ 337 h 1052"/>
                <a:gd name="T76" fmla="*/ 54 w 215"/>
                <a:gd name="T77" fmla="*/ 339 h 1052"/>
                <a:gd name="T78" fmla="*/ 60 w 215"/>
                <a:gd name="T79" fmla="*/ 316 h 1052"/>
                <a:gd name="T80" fmla="*/ 70 w 215"/>
                <a:gd name="T81" fmla="*/ 213 h 1052"/>
                <a:gd name="T82" fmla="*/ 70 w 215"/>
                <a:gd name="T83" fmla="*/ 0 h 105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5" h="1052">
                  <a:moveTo>
                    <a:pt x="116" y="1019"/>
                  </a:moveTo>
                  <a:cubicBezTo>
                    <a:pt x="108" y="995"/>
                    <a:pt x="108" y="964"/>
                    <a:pt x="111" y="939"/>
                  </a:cubicBezTo>
                  <a:cubicBezTo>
                    <a:pt x="112" y="927"/>
                    <a:pt x="119" y="907"/>
                    <a:pt x="113" y="897"/>
                  </a:cubicBezTo>
                  <a:cubicBezTo>
                    <a:pt x="113" y="895"/>
                    <a:pt x="113" y="895"/>
                    <a:pt x="113" y="895"/>
                  </a:cubicBezTo>
                  <a:cubicBezTo>
                    <a:pt x="117" y="896"/>
                    <a:pt x="120" y="898"/>
                    <a:pt x="125" y="898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28" y="914"/>
                    <a:pt x="120" y="933"/>
                    <a:pt x="120" y="949"/>
                  </a:cubicBezTo>
                  <a:cubicBezTo>
                    <a:pt x="120" y="972"/>
                    <a:pt x="116" y="999"/>
                    <a:pt x="116" y="1019"/>
                  </a:cubicBezTo>
                  <a:moveTo>
                    <a:pt x="121" y="881"/>
                  </a:moveTo>
                  <a:cubicBezTo>
                    <a:pt x="111" y="876"/>
                    <a:pt x="107" y="868"/>
                    <a:pt x="119" y="860"/>
                  </a:cubicBezTo>
                  <a:cubicBezTo>
                    <a:pt x="119" y="862"/>
                    <a:pt x="119" y="862"/>
                    <a:pt x="119" y="862"/>
                  </a:cubicBezTo>
                  <a:cubicBezTo>
                    <a:pt x="119" y="862"/>
                    <a:pt x="120" y="862"/>
                    <a:pt x="121" y="862"/>
                  </a:cubicBezTo>
                  <a:cubicBezTo>
                    <a:pt x="124" y="862"/>
                    <a:pt x="126" y="863"/>
                    <a:pt x="129" y="864"/>
                  </a:cubicBezTo>
                  <a:cubicBezTo>
                    <a:pt x="126" y="869"/>
                    <a:pt x="126" y="876"/>
                    <a:pt x="121" y="881"/>
                  </a:cubicBezTo>
                  <a:moveTo>
                    <a:pt x="212" y="0"/>
                  </a:moveTo>
                  <a:cubicBezTo>
                    <a:pt x="207" y="2"/>
                    <a:pt x="202" y="4"/>
                    <a:pt x="197" y="6"/>
                  </a:cubicBezTo>
                  <a:cubicBezTo>
                    <a:pt x="197" y="724"/>
                    <a:pt x="197" y="724"/>
                    <a:pt x="197" y="724"/>
                  </a:cubicBezTo>
                  <a:cubicBezTo>
                    <a:pt x="190" y="713"/>
                    <a:pt x="190" y="713"/>
                    <a:pt x="190" y="713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83" y="10"/>
                    <a:pt x="169" y="13"/>
                    <a:pt x="154" y="16"/>
                  </a:cubicBezTo>
                  <a:cubicBezTo>
                    <a:pt x="154" y="455"/>
                    <a:pt x="154" y="455"/>
                    <a:pt x="154" y="455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35" y="18"/>
                    <a:pt x="125" y="19"/>
                    <a:pt x="115" y="20"/>
                  </a:cubicBezTo>
                  <a:cubicBezTo>
                    <a:pt x="118" y="851"/>
                    <a:pt x="118" y="851"/>
                    <a:pt x="118" y="851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0" y="21"/>
                    <a:pt x="95" y="21"/>
                    <a:pt x="90" y="21"/>
                  </a:cubicBezTo>
                  <a:cubicBezTo>
                    <a:pt x="60" y="21"/>
                    <a:pt x="32" y="18"/>
                    <a:pt x="7" y="12"/>
                  </a:cubicBezTo>
                  <a:cubicBezTo>
                    <a:pt x="7" y="656"/>
                    <a:pt x="7" y="656"/>
                    <a:pt x="7" y="656"/>
                  </a:cubicBezTo>
                  <a:cubicBezTo>
                    <a:pt x="7" y="656"/>
                    <a:pt x="0" y="828"/>
                    <a:pt x="33" y="982"/>
                  </a:cubicBezTo>
                  <a:cubicBezTo>
                    <a:pt x="36" y="993"/>
                    <a:pt x="43" y="1017"/>
                    <a:pt x="50" y="1047"/>
                  </a:cubicBezTo>
                  <a:cubicBezTo>
                    <a:pt x="51" y="1047"/>
                    <a:pt x="52" y="1047"/>
                    <a:pt x="53" y="1047"/>
                  </a:cubicBezTo>
                  <a:cubicBezTo>
                    <a:pt x="60" y="1046"/>
                    <a:pt x="67" y="1045"/>
                    <a:pt x="76" y="1045"/>
                  </a:cubicBezTo>
                  <a:cubicBezTo>
                    <a:pt x="76" y="1045"/>
                    <a:pt x="76" y="1045"/>
                    <a:pt x="76" y="1045"/>
                  </a:cubicBezTo>
                  <a:cubicBezTo>
                    <a:pt x="76" y="1045"/>
                    <a:pt x="76" y="1045"/>
                    <a:pt x="77" y="1046"/>
                  </a:cubicBezTo>
                  <a:cubicBezTo>
                    <a:pt x="81" y="1045"/>
                    <a:pt x="85" y="1045"/>
                    <a:pt x="89" y="1045"/>
                  </a:cubicBezTo>
                  <a:cubicBezTo>
                    <a:pt x="95" y="1045"/>
                    <a:pt x="101" y="1046"/>
                    <a:pt x="106" y="1046"/>
                  </a:cubicBezTo>
                  <a:cubicBezTo>
                    <a:pt x="106" y="1045"/>
                    <a:pt x="107" y="1045"/>
                    <a:pt x="107" y="1045"/>
                  </a:cubicBezTo>
                  <a:cubicBezTo>
                    <a:pt x="107" y="1045"/>
                    <a:pt x="107" y="1045"/>
                    <a:pt x="107" y="1045"/>
                  </a:cubicBezTo>
                  <a:cubicBezTo>
                    <a:pt x="131" y="1046"/>
                    <a:pt x="150" y="1049"/>
                    <a:pt x="166" y="1052"/>
                  </a:cubicBezTo>
                  <a:cubicBezTo>
                    <a:pt x="173" y="1020"/>
                    <a:pt x="182" y="995"/>
                    <a:pt x="185" y="982"/>
                  </a:cubicBezTo>
                  <a:cubicBezTo>
                    <a:pt x="215" y="846"/>
                    <a:pt x="213" y="696"/>
                    <a:pt x="212" y="663"/>
                  </a:cubicBezTo>
                  <a:cubicBezTo>
                    <a:pt x="212" y="0"/>
                    <a:pt x="212" y="0"/>
                    <a:pt x="212" y="0"/>
                  </a:cubicBezTo>
                </a:path>
              </a:pathLst>
            </a:custGeom>
            <a:solidFill>
              <a:srgbClr val="CFC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3" name="Freeform 388">
              <a:extLst>
                <a:ext uri="{FF2B5EF4-FFF2-40B4-BE49-F238E27FC236}">
                  <a16:creationId xmlns:a16="http://schemas.microsoft.com/office/drawing/2014/main" id="{C1D4CB32-820F-46C8-8C23-88A4769891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0" y="848"/>
              <a:ext cx="141" cy="31"/>
            </a:xfrm>
            <a:custGeom>
              <a:avLst/>
              <a:gdLst>
                <a:gd name="T0" fmla="*/ 45 w 205"/>
                <a:gd name="T1" fmla="*/ 8 h 45"/>
                <a:gd name="T2" fmla="*/ 35 w 205"/>
                <a:gd name="T3" fmla="*/ 10 h 45"/>
                <a:gd name="T4" fmla="*/ 35 w 205"/>
                <a:gd name="T5" fmla="*/ 14 h 45"/>
                <a:gd name="T6" fmla="*/ 45 w 205"/>
                <a:gd name="T7" fmla="*/ 13 h 45"/>
                <a:gd name="T8" fmla="*/ 45 w 205"/>
                <a:gd name="T9" fmla="*/ 8 h 45"/>
                <a:gd name="T10" fmla="*/ 0 w 205"/>
                <a:gd name="T11" fmla="*/ 6 h 45"/>
                <a:gd name="T12" fmla="*/ 0 w 205"/>
                <a:gd name="T13" fmla="*/ 12 h 45"/>
                <a:gd name="T14" fmla="*/ 27 w 205"/>
                <a:gd name="T15" fmla="*/ 14 h 45"/>
                <a:gd name="T16" fmla="*/ 32 w 205"/>
                <a:gd name="T17" fmla="*/ 14 h 45"/>
                <a:gd name="T18" fmla="*/ 32 w 205"/>
                <a:gd name="T19" fmla="*/ 10 h 45"/>
                <a:gd name="T20" fmla="*/ 28 w 205"/>
                <a:gd name="T21" fmla="*/ 10 h 45"/>
                <a:gd name="T22" fmla="*/ 0 w 205"/>
                <a:gd name="T23" fmla="*/ 6 h 45"/>
                <a:gd name="T24" fmla="*/ 61 w 205"/>
                <a:gd name="T25" fmla="*/ 3 h 45"/>
                <a:gd name="T26" fmla="*/ 47 w 205"/>
                <a:gd name="T27" fmla="*/ 8 h 45"/>
                <a:gd name="T28" fmla="*/ 47 w 205"/>
                <a:gd name="T29" fmla="*/ 13 h 45"/>
                <a:gd name="T30" fmla="*/ 60 w 205"/>
                <a:gd name="T31" fmla="*/ 10 h 45"/>
                <a:gd name="T32" fmla="*/ 61 w 205"/>
                <a:gd name="T33" fmla="*/ 10 h 45"/>
                <a:gd name="T34" fmla="*/ 61 w 205"/>
                <a:gd name="T35" fmla="*/ 3 h 45"/>
                <a:gd name="T36" fmla="*/ 67 w 205"/>
                <a:gd name="T37" fmla="*/ 0 h 45"/>
                <a:gd name="T38" fmla="*/ 62 w 205"/>
                <a:gd name="T39" fmla="*/ 3 h 45"/>
                <a:gd name="T40" fmla="*/ 62 w 205"/>
                <a:gd name="T41" fmla="*/ 10 h 45"/>
                <a:gd name="T42" fmla="*/ 67 w 205"/>
                <a:gd name="T43" fmla="*/ 8 h 45"/>
                <a:gd name="T44" fmla="*/ 67 w 205"/>
                <a:gd name="T45" fmla="*/ 0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5" h="45">
                  <a:moveTo>
                    <a:pt x="137" y="25"/>
                  </a:moveTo>
                  <a:cubicBezTo>
                    <a:pt x="128" y="27"/>
                    <a:pt x="118" y="28"/>
                    <a:pt x="108" y="29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18" y="43"/>
                    <a:pt x="128" y="42"/>
                    <a:pt x="137" y="41"/>
                  </a:cubicBezTo>
                  <a:cubicBezTo>
                    <a:pt x="137" y="25"/>
                    <a:pt x="137" y="25"/>
                    <a:pt x="137" y="25"/>
                  </a:cubicBezTo>
                  <a:moveTo>
                    <a:pt x="0" y="1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5" y="41"/>
                    <a:pt x="53" y="45"/>
                    <a:pt x="83" y="45"/>
                  </a:cubicBezTo>
                  <a:cubicBezTo>
                    <a:pt x="88" y="45"/>
                    <a:pt x="93" y="45"/>
                    <a:pt x="98" y="44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4" y="29"/>
                    <a:pt x="89" y="29"/>
                    <a:pt x="85" y="29"/>
                  </a:cubicBezTo>
                  <a:cubicBezTo>
                    <a:pt x="53" y="29"/>
                    <a:pt x="24" y="25"/>
                    <a:pt x="0" y="17"/>
                  </a:cubicBezTo>
                  <a:moveTo>
                    <a:pt x="189" y="9"/>
                  </a:moveTo>
                  <a:cubicBezTo>
                    <a:pt x="177" y="15"/>
                    <a:pt x="163" y="20"/>
                    <a:pt x="147" y="23"/>
                  </a:cubicBezTo>
                  <a:cubicBezTo>
                    <a:pt x="147" y="40"/>
                    <a:pt x="147" y="40"/>
                    <a:pt x="147" y="40"/>
                  </a:cubicBezTo>
                  <a:cubicBezTo>
                    <a:pt x="160" y="37"/>
                    <a:pt x="173" y="34"/>
                    <a:pt x="184" y="31"/>
                  </a:cubicBezTo>
                  <a:cubicBezTo>
                    <a:pt x="186" y="30"/>
                    <a:pt x="188" y="30"/>
                    <a:pt x="189" y="29"/>
                  </a:cubicBezTo>
                  <a:cubicBezTo>
                    <a:pt x="189" y="9"/>
                    <a:pt x="189" y="9"/>
                    <a:pt x="189" y="9"/>
                  </a:cubicBezTo>
                  <a:moveTo>
                    <a:pt x="205" y="0"/>
                  </a:moveTo>
                  <a:cubicBezTo>
                    <a:pt x="200" y="3"/>
                    <a:pt x="195" y="6"/>
                    <a:pt x="190" y="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5" y="28"/>
                    <a:pt x="200" y="26"/>
                    <a:pt x="205" y="24"/>
                  </a:cubicBezTo>
                  <a:cubicBezTo>
                    <a:pt x="205" y="0"/>
                    <a:pt x="205" y="0"/>
                    <a:pt x="205" y="0"/>
                  </a:cubicBezTo>
                </a:path>
              </a:pathLst>
            </a:custGeom>
            <a:solidFill>
              <a:srgbClr val="C9C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4" name="Freeform 389">
              <a:extLst>
                <a:ext uri="{FF2B5EF4-FFF2-40B4-BE49-F238E27FC236}">
                  <a16:creationId xmlns:a16="http://schemas.microsoft.com/office/drawing/2014/main" id="{300CD0BE-9737-455D-AEA4-DD35C2CD8C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0" y="865"/>
              <a:ext cx="141" cy="17"/>
            </a:xfrm>
            <a:custGeom>
              <a:avLst/>
              <a:gdLst>
                <a:gd name="T0" fmla="*/ 45 w 205"/>
                <a:gd name="T1" fmla="*/ 5 h 25"/>
                <a:gd name="T2" fmla="*/ 35 w 205"/>
                <a:gd name="T3" fmla="*/ 7 h 25"/>
                <a:gd name="T4" fmla="*/ 35 w 205"/>
                <a:gd name="T5" fmla="*/ 7 h 25"/>
                <a:gd name="T6" fmla="*/ 45 w 205"/>
                <a:gd name="T7" fmla="*/ 7 h 25"/>
                <a:gd name="T8" fmla="*/ 45 w 205"/>
                <a:gd name="T9" fmla="*/ 5 h 25"/>
                <a:gd name="T10" fmla="*/ 0 w 205"/>
                <a:gd name="T11" fmla="*/ 3 h 25"/>
                <a:gd name="T12" fmla="*/ 0 w 205"/>
                <a:gd name="T13" fmla="*/ 5 h 25"/>
                <a:gd name="T14" fmla="*/ 27 w 205"/>
                <a:gd name="T15" fmla="*/ 8 h 25"/>
                <a:gd name="T16" fmla="*/ 32 w 205"/>
                <a:gd name="T17" fmla="*/ 7 h 25"/>
                <a:gd name="T18" fmla="*/ 32 w 205"/>
                <a:gd name="T19" fmla="*/ 7 h 25"/>
                <a:gd name="T20" fmla="*/ 27 w 205"/>
                <a:gd name="T21" fmla="*/ 7 h 25"/>
                <a:gd name="T22" fmla="*/ 0 w 205"/>
                <a:gd name="T23" fmla="*/ 3 h 25"/>
                <a:gd name="T24" fmla="*/ 61 w 205"/>
                <a:gd name="T25" fmla="*/ 1 h 25"/>
                <a:gd name="T26" fmla="*/ 60 w 205"/>
                <a:gd name="T27" fmla="*/ 2 h 25"/>
                <a:gd name="T28" fmla="*/ 47 w 205"/>
                <a:gd name="T29" fmla="*/ 5 h 25"/>
                <a:gd name="T30" fmla="*/ 47 w 205"/>
                <a:gd name="T31" fmla="*/ 7 h 25"/>
                <a:gd name="T32" fmla="*/ 61 w 205"/>
                <a:gd name="T33" fmla="*/ 3 h 25"/>
                <a:gd name="T34" fmla="*/ 61 w 205"/>
                <a:gd name="T35" fmla="*/ 1 h 25"/>
                <a:gd name="T36" fmla="*/ 67 w 205"/>
                <a:gd name="T37" fmla="*/ 0 h 25"/>
                <a:gd name="T38" fmla="*/ 62 w 205"/>
                <a:gd name="T39" fmla="*/ 1 h 25"/>
                <a:gd name="T40" fmla="*/ 62 w 205"/>
                <a:gd name="T41" fmla="*/ 3 h 25"/>
                <a:gd name="T42" fmla="*/ 67 w 205"/>
                <a:gd name="T43" fmla="*/ 1 h 25"/>
                <a:gd name="T44" fmla="*/ 67 w 205"/>
                <a:gd name="T45" fmla="*/ 0 h 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5" h="25">
                  <a:moveTo>
                    <a:pt x="137" y="17"/>
                  </a:moveTo>
                  <a:cubicBezTo>
                    <a:pt x="128" y="18"/>
                    <a:pt x="118" y="19"/>
                    <a:pt x="108" y="20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18" y="23"/>
                    <a:pt x="128" y="22"/>
                    <a:pt x="137" y="21"/>
                  </a:cubicBezTo>
                  <a:cubicBezTo>
                    <a:pt x="137" y="17"/>
                    <a:pt x="137" y="17"/>
                    <a:pt x="137" y="17"/>
                  </a:cubicBezTo>
                  <a:moveTo>
                    <a:pt x="0" y="1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25" y="22"/>
                    <a:pt x="53" y="25"/>
                    <a:pt x="83" y="25"/>
                  </a:cubicBezTo>
                  <a:cubicBezTo>
                    <a:pt x="88" y="25"/>
                    <a:pt x="93" y="25"/>
                    <a:pt x="98" y="24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3" y="21"/>
                    <a:pt x="88" y="21"/>
                    <a:pt x="83" y="21"/>
                  </a:cubicBezTo>
                  <a:cubicBezTo>
                    <a:pt x="53" y="21"/>
                    <a:pt x="25" y="17"/>
                    <a:pt x="0" y="12"/>
                  </a:cubicBezTo>
                  <a:moveTo>
                    <a:pt x="189" y="5"/>
                  </a:moveTo>
                  <a:cubicBezTo>
                    <a:pt x="188" y="6"/>
                    <a:pt x="186" y="6"/>
                    <a:pt x="184" y="7"/>
                  </a:cubicBezTo>
                  <a:cubicBezTo>
                    <a:pt x="173" y="10"/>
                    <a:pt x="160" y="13"/>
                    <a:pt x="147" y="16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62" y="17"/>
                    <a:pt x="176" y="14"/>
                    <a:pt x="189" y="10"/>
                  </a:cubicBezTo>
                  <a:cubicBezTo>
                    <a:pt x="189" y="5"/>
                    <a:pt x="189" y="5"/>
                    <a:pt x="189" y="5"/>
                  </a:cubicBezTo>
                  <a:moveTo>
                    <a:pt x="205" y="0"/>
                  </a:moveTo>
                  <a:cubicBezTo>
                    <a:pt x="200" y="2"/>
                    <a:pt x="195" y="4"/>
                    <a:pt x="190" y="5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95" y="8"/>
                    <a:pt x="200" y="6"/>
                    <a:pt x="205" y="4"/>
                  </a:cubicBezTo>
                  <a:cubicBezTo>
                    <a:pt x="205" y="0"/>
                    <a:pt x="205" y="0"/>
                    <a:pt x="205" y="0"/>
                  </a:cubicBezTo>
                </a:path>
              </a:pathLst>
            </a:custGeom>
            <a:solidFill>
              <a:srgbClr val="BDB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5" name="Freeform 390">
              <a:extLst>
                <a:ext uri="{FF2B5EF4-FFF2-40B4-BE49-F238E27FC236}">
                  <a16:creationId xmlns:a16="http://schemas.microsoft.com/office/drawing/2014/main" id="{2194EA1F-E2BD-4EC4-98C2-751737F70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0" y="829"/>
              <a:ext cx="141" cy="39"/>
            </a:xfrm>
            <a:custGeom>
              <a:avLst/>
              <a:gdLst>
                <a:gd name="T0" fmla="*/ 45 w 205"/>
                <a:gd name="T1" fmla="*/ 12 h 57"/>
                <a:gd name="T2" fmla="*/ 35 w 205"/>
                <a:gd name="T3" fmla="*/ 14 h 57"/>
                <a:gd name="T4" fmla="*/ 35 w 205"/>
                <a:gd name="T5" fmla="*/ 18 h 57"/>
                <a:gd name="T6" fmla="*/ 45 w 205"/>
                <a:gd name="T7" fmla="*/ 17 h 57"/>
                <a:gd name="T8" fmla="*/ 45 w 205"/>
                <a:gd name="T9" fmla="*/ 12 h 57"/>
                <a:gd name="T10" fmla="*/ 0 w 205"/>
                <a:gd name="T11" fmla="*/ 10 h 57"/>
                <a:gd name="T12" fmla="*/ 0 w 205"/>
                <a:gd name="T13" fmla="*/ 14 h 57"/>
                <a:gd name="T14" fmla="*/ 28 w 205"/>
                <a:gd name="T15" fmla="*/ 18 h 57"/>
                <a:gd name="T16" fmla="*/ 32 w 205"/>
                <a:gd name="T17" fmla="*/ 18 h 57"/>
                <a:gd name="T18" fmla="*/ 32 w 205"/>
                <a:gd name="T19" fmla="*/ 14 h 57"/>
                <a:gd name="T20" fmla="*/ 28 w 205"/>
                <a:gd name="T21" fmla="*/ 14 h 57"/>
                <a:gd name="T22" fmla="*/ 28 w 205"/>
                <a:gd name="T23" fmla="*/ 14 h 57"/>
                <a:gd name="T24" fmla="*/ 28 w 205"/>
                <a:gd name="T25" fmla="*/ 14 h 57"/>
                <a:gd name="T26" fmla="*/ 0 w 205"/>
                <a:gd name="T27" fmla="*/ 10 h 57"/>
                <a:gd name="T28" fmla="*/ 62 w 205"/>
                <a:gd name="T29" fmla="*/ 6 h 57"/>
                <a:gd name="T30" fmla="*/ 47 w 205"/>
                <a:gd name="T31" fmla="*/ 12 h 57"/>
                <a:gd name="T32" fmla="*/ 47 w 205"/>
                <a:gd name="T33" fmla="*/ 16 h 57"/>
                <a:gd name="T34" fmla="*/ 61 w 205"/>
                <a:gd name="T35" fmla="*/ 12 h 57"/>
                <a:gd name="T36" fmla="*/ 62 w 205"/>
                <a:gd name="T37" fmla="*/ 6 h 57"/>
                <a:gd name="T38" fmla="*/ 67 w 205"/>
                <a:gd name="T39" fmla="*/ 0 h 57"/>
                <a:gd name="T40" fmla="*/ 62 w 205"/>
                <a:gd name="T41" fmla="*/ 6 h 57"/>
                <a:gd name="T42" fmla="*/ 62 w 205"/>
                <a:gd name="T43" fmla="*/ 12 h 57"/>
                <a:gd name="T44" fmla="*/ 67 w 205"/>
                <a:gd name="T45" fmla="*/ 9 h 57"/>
                <a:gd name="T46" fmla="*/ 67 w 205"/>
                <a:gd name="T47" fmla="*/ 1 h 57"/>
                <a:gd name="T48" fmla="*/ 67 w 205"/>
                <a:gd name="T49" fmla="*/ 0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5" h="57">
                  <a:moveTo>
                    <a:pt x="137" y="38"/>
                  </a:moveTo>
                  <a:cubicBezTo>
                    <a:pt x="127" y="40"/>
                    <a:pt x="118" y="41"/>
                    <a:pt x="107" y="42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8" y="56"/>
                    <a:pt x="128" y="55"/>
                    <a:pt x="137" y="53"/>
                  </a:cubicBezTo>
                  <a:cubicBezTo>
                    <a:pt x="137" y="38"/>
                    <a:pt x="137" y="38"/>
                    <a:pt x="137" y="38"/>
                  </a:cubicBezTo>
                  <a:moveTo>
                    <a:pt x="0" y="29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24" y="53"/>
                    <a:pt x="53" y="57"/>
                    <a:pt x="85" y="57"/>
                  </a:cubicBezTo>
                  <a:cubicBezTo>
                    <a:pt x="89" y="57"/>
                    <a:pt x="94" y="57"/>
                    <a:pt x="98" y="57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4" y="43"/>
                    <a:pt x="90" y="43"/>
                    <a:pt x="85" y="43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51" y="43"/>
                    <a:pt x="22" y="38"/>
                    <a:pt x="0" y="29"/>
                  </a:cubicBezTo>
                  <a:moveTo>
                    <a:pt x="190" y="19"/>
                  </a:moveTo>
                  <a:cubicBezTo>
                    <a:pt x="179" y="26"/>
                    <a:pt x="165" y="32"/>
                    <a:pt x="147" y="36"/>
                  </a:cubicBezTo>
                  <a:cubicBezTo>
                    <a:pt x="147" y="51"/>
                    <a:pt x="147" y="51"/>
                    <a:pt x="147" y="51"/>
                  </a:cubicBezTo>
                  <a:cubicBezTo>
                    <a:pt x="163" y="48"/>
                    <a:pt x="177" y="43"/>
                    <a:pt x="189" y="37"/>
                  </a:cubicBezTo>
                  <a:cubicBezTo>
                    <a:pt x="190" y="19"/>
                    <a:pt x="190" y="19"/>
                    <a:pt x="190" y="19"/>
                  </a:cubicBezTo>
                  <a:moveTo>
                    <a:pt x="205" y="0"/>
                  </a:moveTo>
                  <a:cubicBezTo>
                    <a:pt x="203" y="7"/>
                    <a:pt x="198" y="14"/>
                    <a:pt x="190" y="19"/>
                  </a:cubicBezTo>
                  <a:cubicBezTo>
                    <a:pt x="190" y="37"/>
                    <a:pt x="190" y="37"/>
                    <a:pt x="190" y="37"/>
                  </a:cubicBezTo>
                  <a:cubicBezTo>
                    <a:pt x="195" y="34"/>
                    <a:pt x="200" y="31"/>
                    <a:pt x="205" y="28"/>
                  </a:cubicBezTo>
                  <a:cubicBezTo>
                    <a:pt x="205" y="1"/>
                    <a:pt x="205" y="1"/>
                    <a:pt x="205" y="1"/>
                  </a:cubicBezTo>
                  <a:cubicBezTo>
                    <a:pt x="205" y="1"/>
                    <a:pt x="205" y="1"/>
                    <a:pt x="205" y="0"/>
                  </a:cubicBezTo>
                </a:path>
              </a:pathLst>
            </a:custGeom>
            <a:solidFill>
              <a:srgbClr val="C5C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6" name="Freeform 391">
              <a:extLst>
                <a:ext uri="{FF2B5EF4-FFF2-40B4-BE49-F238E27FC236}">
                  <a16:creationId xmlns:a16="http://schemas.microsoft.com/office/drawing/2014/main" id="{C063A19F-9A9C-46CA-B6DC-47C3D6769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" y="1584"/>
              <a:ext cx="20" cy="1"/>
            </a:xfrm>
            <a:custGeom>
              <a:avLst/>
              <a:gdLst>
                <a:gd name="T0" fmla="*/ 4 w 29"/>
                <a:gd name="T1" fmla="*/ 0 h 1"/>
                <a:gd name="T2" fmla="*/ 0 w 29"/>
                <a:gd name="T3" fmla="*/ 1 h 1"/>
                <a:gd name="T4" fmla="*/ 0 w 29"/>
                <a:gd name="T5" fmla="*/ 1 h 1"/>
                <a:gd name="T6" fmla="*/ 5 w 29"/>
                <a:gd name="T7" fmla="*/ 1 h 1"/>
                <a:gd name="T8" fmla="*/ 10 w 29"/>
                <a:gd name="T9" fmla="*/ 1 h 1"/>
                <a:gd name="T10" fmla="*/ 10 w 29"/>
                <a:gd name="T11" fmla="*/ 1 h 1"/>
                <a:gd name="T12" fmla="*/ 4 w 29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1">
                  <a:moveTo>
                    <a:pt x="12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0" y="1"/>
                    <a:pt x="15" y="1"/>
                  </a:cubicBezTo>
                  <a:cubicBezTo>
                    <a:pt x="20" y="1"/>
                    <a:pt x="24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4" y="1"/>
                    <a:pt x="18" y="0"/>
                    <a:pt x="12" y="0"/>
                  </a:cubicBezTo>
                </a:path>
              </a:pathLst>
            </a:custGeom>
            <a:solidFill>
              <a:srgbClr val="D8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7" name="Freeform 392">
              <a:extLst>
                <a:ext uri="{FF2B5EF4-FFF2-40B4-BE49-F238E27FC236}">
                  <a16:creationId xmlns:a16="http://schemas.microsoft.com/office/drawing/2014/main" id="{32054C30-8C1A-458E-A05E-A484D78E8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" y="1584"/>
              <a:ext cx="20" cy="1"/>
            </a:xfrm>
            <a:custGeom>
              <a:avLst/>
              <a:gdLst>
                <a:gd name="T0" fmla="*/ 5 w 29"/>
                <a:gd name="T1" fmla="*/ 0 h 1"/>
                <a:gd name="T2" fmla="*/ 0 w 29"/>
                <a:gd name="T3" fmla="*/ 0 h 1"/>
                <a:gd name="T4" fmla="*/ 0 w 29"/>
                <a:gd name="T5" fmla="*/ 0 h 1"/>
                <a:gd name="T6" fmla="*/ 2 w 29"/>
                <a:gd name="T7" fmla="*/ 0 h 1"/>
                <a:gd name="T8" fmla="*/ 9 w 29"/>
                <a:gd name="T9" fmla="*/ 1 h 1"/>
                <a:gd name="T10" fmla="*/ 9 w 29"/>
                <a:gd name="T11" fmla="*/ 1 h 1"/>
                <a:gd name="T12" fmla="*/ 10 w 29"/>
                <a:gd name="T13" fmla="*/ 0 h 1"/>
                <a:gd name="T14" fmla="*/ 5 w 29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">
                  <a:moveTo>
                    <a:pt x="15" y="0"/>
                  </a:moveTo>
                  <a:cubicBezTo>
                    <a:pt x="10" y="0"/>
                    <a:pt x="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14" y="0"/>
                    <a:pt x="21" y="0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24" y="0"/>
                    <a:pt x="20" y="0"/>
                    <a:pt x="15" y="0"/>
                  </a:cubicBezTo>
                </a:path>
              </a:pathLst>
            </a:custGeom>
            <a:solidFill>
              <a:srgbClr val="D8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8" name="Freeform 393">
              <a:extLst>
                <a:ext uri="{FF2B5EF4-FFF2-40B4-BE49-F238E27FC236}">
                  <a16:creationId xmlns:a16="http://schemas.microsoft.com/office/drawing/2014/main" id="{059E30A2-0BAC-478A-9496-8A6223BE4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" y="1584"/>
              <a:ext cx="20" cy="1"/>
            </a:xfrm>
            <a:custGeom>
              <a:avLst/>
              <a:gdLst>
                <a:gd name="T0" fmla="*/ 5 w 29"/>
                <a:gd name="T1" fmla="*/ 0 h 1"/>
                <a:gd name="T2" fmla="*/ 0 w 29"/>
                <a:gd name="T3" fmla="*/ 0 h 1"/>
                <a:gd name="T4" fmla="*/ 0 w 29"/>
                <a:gd name="T5" fmla="*/ 0 h 1"/>
                <a:gd name="T6" fmla="*/ 5 w 29"/>
                <a:gd name="T7" fmla="*/ 0 h 1"/>
                <a:gd name="T8" fmla="*/ 10 w 29"/>
                <a:gd name="T9" fmla="*/ 0 h 1"/>
                <a:gd name="T10" fmla="*/ 10 w 29"/>
                <a:gd name="T11" fmla="*/ 0 h 1"/>
                <a:gd name="T12" fmla="*/ 5 w 29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1">
                  <a:moveTo>
                    <a:pt x="15" y="0"/>
                  </a:moveTo>
                  <a:cubicBezTo>
                    <a:pt x="10" y="0"/>
                    <a:pt x="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0"/>
                    <a:pt x="15" y="0"/>
                  </a:cubicBezTo>
                  <a:cubicBezTo>
                    <a:pt x="20" y="0"/>
                    <a:pt x="24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4" y="0"/>
                    <a:pt x="20" y="0"/>
                    <a:pt x="15" y="0"/>
                  </a:cubicBezTo>
                </a:path>
              </a:pathLst>
            </a:custGeom>
            <a:solidFill>
              <a:srgbClr val="D5D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9" name="Freeform 394">
              <a:extLst>
                <a:ext uri="{FF2B5EF4-FFF2-40B4-BE49-F238E27FC236}">
                  <a16:creationId xmlns:a16="http://schemas.microsoft.com/office/drawing/2014/main" id="{50C64D70-FD43-4FA4-8713-46BF9AD39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1585"/>
              <a:ext cx="2" cy="1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1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D8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0" name="Freeform 395">
              <a:extLst>
                <a:ext uri="{FF2B5EF4-FFF2-40B4-BE49-F238E27FC236}">
                  <a16:creationId xmlns:a16="http://schemas.microsoft.com/office/drawing/2014/main" id="{19B99FB0-22BD-46CF-B3C0-9379F77BFC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9" y="826"/>
              <a:ext cx="82" cy="33"/>
            </a:xfrm>
            <a:custGeom>
              <a:avLst/>
              <a:gdLst>
                <a:gd name="T0" fmla="*/ 4 w 120"/>
                <a:gd name="T1" fmla="*/ 16 h 47"/>
                <a:gd name="T2" fmla="*/ 0 w 120"/>
                <a:gd name="T3" fmla="*/ 16 h 47"/>
                <a:gd name="T4" fmla="*/ 0 w 120"/>
                <a:gd name="T5" fmla="*/ 16 h 47"/>
                <a:gd name="T6" fmla="*/ 4 w 120"/>
                <a:gd name="T7" fmla="*/ 16 h 47"/>
                <a:gd name="T8" fmla="*/ 4 w 120"/>
                <a:gd name="T9" fmla="*/ 16 h 47"/>
                <a:gd name="T10" fmla="*/ 17 w 120"/>
                <a:gd name="T11" fmla="*/ 14 h 47"/>
                <a:gd name="T12" fmla="*/ 7 w 120"/>
                <a:gd name="T13" fmla="*/ 15 h 47"/>
                <a:gd name="T14" fmla="*/ 7 w 120"/>
                <a:gd name="T15" fmla="*/ 15 h 47"/>
                <a:gd name="T16" fmla="*/ 17 w 120"/>
                <a:gd name="T17" fmla="*/ 14 h 47"/>
                <a:gd name="T18" fmla="*/ 17 w 120"/>
                <a:gd name="T19" fmla="*/ 14 h 47"/>
                <a:gd name="T20" fmla="*/ 33 w 120"/>
                <a:gd name="T21" fmla="*/ 8 h 47"/>
                <a:gd name="T22" fmla="*/ 20 w 120"/>
                <a:gd name="T23" fmla="*/ 14 h 47"/>
                <a:gd name="T24" fmla="*/ 20 w 120"/>
                <a:gd name="T25" fmla="*/ 14 h 47"/>
                <a:gd name="T26" fmla="*/ 33 w 120"/>
                <a:gd name="T27" fmla="*/ 8 h 47"/>
                <a:gd name="T28" fmla="*/ 33 w 120"/>
                <a:gd name="T29" fmla="*/ 8 h 47"/>
                <a:gd name="T30" fmla="*/ 38 w 120"/>
                <a:gd name="T31" fmla="*/ 0 h 47"/>
                <a:gd name="T32" fmla="*/ 38 w 120"/>
                <a:gd name="T33" fmla="*/ 1 h 47"/>
                <a:gd name="T34" fmla="*/ 33 w 120"/>
                <a:gd name="T35" fmla="*/ 8 h 47"/>
                <a:gd name="T36" fmla="*/ 33 w 120"/>
                <a:gd name="T37" fmla="*/ 8 h 47"/>
                <a:gd name="T38" fmla="*/ 38 w 120"/>
                <a:gd name="T39" fmla="*/ 1 h 47"/>
                <a:gd name="T40" fmla="*/ 38 w 120"/>
                <a:gd name="T41" fmla="*/ 0 h 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0" h="47">
                  <a:moveTo>
                    <a:pt x="13" y="47"/>
                  </a:moveTo>
                  <a:cubicBezTo>
                    <a:pt x="9" y="47"/>
                    <a:pt x="4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47"/>
                    <a:pt x="9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moveTo>
                    <a:pt x="52" y="42"/>
                  </a:moveTo>
                  <a:cubicBezTo>
                    <a:pt x="42" y="44"/>
                    <a:pt x="33" y="45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33" y="45"/>
                    <a:pt x="42" y="44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moveTo>
                    <a:pt x="105" y="23"/>
                  </a:moveTo>
                  <a:cubicBezTo>
                    <a:pt x="95" y="30"/>
                    <a:pt x="80" y="36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80" y="36"/>
                    <a:pt x="94" y="30"/>
                    <a:pt x="105" y="23"/>
                  </a:cubicBezTo>
                  <a:cubicBezTo>
                    <a:pt x="105" y="23"/>
                    <a:pt x="105" y="23"/>
                    <a:pt x="105" y="23"/>
                  </a:cubicBezTo>
                  <a:moveTo>
                    <a:pt x="119" y="0"/>
                  </a:moveTo>
                  <a:cubicBezTo>
                    <a:pt x="119" y="0"/>
                    <a:pt x="119" y="1"/>
                    <a:pt x="119" y="1"/>
                  </a:cubicBezTo>
                  <a:cubicBezTo>
                    <a:pt x="119" y="9"/>
                    <a:pt x="114" y="16"/>
                    <a:pt x="105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13" y="18"/>
                    <a:pt x="118" y="11"/>
                    <a:pt x="120" y="4"/>
                  </a:cubicBezTo>
                  <a:cubicBezTo>
                    <a:pt x="120" y="3"/>
                    <a:pt x="120" y="2"/>
                    <a:pt x="119" y="0"/>
                  </a:cubicBezTo>
                </a:path>
              </a:pathLst>
            </a:custGeom>
            <a:solidFill>
              <a:srgbClr val="C7C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1" name="Freeform 396">
              <a:extLst>
                <a:ext uri="{FF2B5EF4-FFF2-40B4-BE49-F238E27FC236}">
                  <a16:creationId xmlns:a16="http://schemas.microsoft.com/office/drawing/2014/main" id="{59EE49C3-828E-4796-B33B-5144576D4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584"/>
              <a:ext cx="42" cy="6"/>
            </a:xfrm>
            <a:custGeom>
              <a:avLst/>
              <a:gdLst>
                <a:gd name="T0" fmla="*/ 1 w 61"/>
                <a:gd name="T1" fmla="*/ 0 h 9"/>
                <a:gd name="T2" fmla="*/ 1 w 61"/>
                <a:gd name="T3" fmla="*/ 1 h 9"/>
                <a:gd name="T4" fmla="*/ 1 w 61"/>
                <a:gd name="T5" fmla="*/ 1 h 9"/>
                <a:gd name="T6" fmla="*/ 1 w 61"/>
                <a:gd name="T7" fmla="*/ 1 h 9"/>
                <a:gd name="T8" fmla="*/ 0 w 61"/>
                <a:gd name="T9" fmla="*/ 1 h 9"/>
                <a:gd name="T10" fmla="*/ 0 w 61"/>
                <a:gd name="T11" fmla="*/ 1 h 9"/>
                <a:gd name="T12" fmla="*/ 20 w 61"/>
                <a:gd name="T13" fmla="*/ 3 h 9"/>
                <a:gd name="T14" fmla="*/ 20 w 61"/>
                <a:gd name="T15" fmla="*/ 2 h 9"/>
                <a:gd name="T16" fmla="*/ 1 w 61"/>
                <a:gd name="T17" fmla="*/ 0 h 9"/>
                <a:gd name="T18" fmla="*/ 1 w 61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9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4" y="4"/>
                    <a:pt x="61" y="9"/>
                    <a:pt x="61" y="9"/>
                  </a:cubicBezTo>
                  <a:cubicBezTo>
                    <a:pt x="61" y="8"/>
                    <a:pt x="61" y="8"/>
                    <a:pt x="61" y="7"/>
                  </a:cubicBezTo>
                  <a:cubicBezTo>
                    <a:pt x="45" y="4"/>
                    <a:pt x="26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F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2" name="Freeform 397">
              <a:extLst>
                <a:ext uri="{FF2B5EF4-FFF2-40B4-BE49-F238E27FC236}">
                  <a16:creationId xmlns:a16="http://schemas.microsoft.com/office/drawing/2014/main" id="{21161066-3F7B-4A80-92B0-08BBCA7C8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7" y="1584"/>
              <a:ext cx="41" cy="6"/>
            </a:xfrm>
            <a:custGeom>
              <a:avLst/>
              <a:gdLst>
                <a:gd name="T0" fmla="*/ 2 w 60"/>
                <a:gd name="T1" fmla="*/ 2 h 9"/>
                <a:gd name="T2" fmla="*/ 0 w 60"/>
                <a:gd name="T3" fmla="*/ 2 h 9"/>
                <a:gd name="T4" fmla="*/ 0 w 60"/>
                <a:gd name="T5" fmla="*/ 3 h 9"/>
                <a:gd name="T6" fmla="*/ 2 w 60"/>
                <a:gd name="T7" fmla="*/ 2 h 9"/>
                <a:gd name="T8" fmla="*/ 18 w 60"/>
                <a:gd name="T9" fmla="*/ 0 h 9"/>
                <a:gd name="T10" fmla="*/ 18 w 60"/>
                <a:gd name="T11" fmla="*/ 0 h 9"/>
                <a:gd name="T12" fmla="*/ 12 w 60"/>
                <a:gd name="T13" fmla="*/ 1 h 9"/>
                <a:gd name="T14" fmla="*/ 11 w 60"/>
                <a:gd name="T15" fmla="*/ 1 h 9"/>
                <a:gd name="T16" fmla="*/ 11 w 60"/>
                <a:gd name="T17" fmla="*/ 1 h 9"/>
                <a:gd name="T18" fmla="*/ 19 w 60"/>
                <a:gd name="T19" fmla="*/ 1 h 9"/>
                <a:gd name="T20" fmla="*/ 19 w 60"/>
                <a:gd name="T21" fmla="*/ 1 h 9"/>
                <a:gd name="T22" fmla="*/ 19 w 60"/>
                <a:gd name="T23" fmla="*/ 1 h 9"/>
                <a:gd name="T24" fmla="*/ 19 w 60"/>
                <a:gd name="T25" fmla="*/ 1 h 9"/>
                <a:gd name="T26" fmla="*/ 18 w 60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0" h="9">
                  <a:moveTo>
                    <a:pt x="7" y="7"/>
                  </a:moveTo>
                  <a:cubicBezTo>
                    <a:pt x="4" y="8"/>
                    <a:pt x="2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9"/>
                    <a:pt x="5" y="8"/>
                    <a:pt x="7" y="7"/>
                  </a:cubicBezTo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0" y="0"/>
                    <a:pt x="43" y="1"/>
                    <a:pt x="36" y="2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3" y="2"/>
                    <a:pt x="33" y="3"/>
                    <a:pt x="33" y="3"/>
                  </a:cubicBezTo>
                  <a:cubicBezTo>
                    <a:pt x="42" y="2"/>
                    <a:pt x="51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solidFill>
              <a:srgbClr val="EF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3" name="Freeform 398">
              <a:extLst>
                <a:ext uri="{FF2B5EF4-FFF2-40B4-BE49-F238E27FC236}">
                  <a16:creationId xmlns:a16="http://schemas.microsoft.com/office/drawing/2014/main" id="{5E49FA0B-AB31-43FF-8DB6-372EA71FD4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5" y="794"/>
              <a:ext cx="21" cy="1"/>
            </a:xfrm>
            <a:custGeom>
              <a:avLst/>
              <a:gdLst>
                <a:gd name="T0" fmla="*/ 11 w 30"/>
                <a:gd name="T1" fmla="*/ 1 h 1"/>
                <a:gd name="T2" fmla="*/ 11 w 30"/>
                <a:gd name="T3" fmla="*/ 1 h 1"/>
                <a:gd name="T4" fmla="*/ 11 w 30"/>
                <a:gd name="T5" fmla="*/ 1 h 1"/>
                <a:gd name="T6" fmla="*/ 11 w 30"/>
                <a:gd name="T7" fmla="*/ 1 h 1"/>
                <a:gd name="T8" fmla="*/ 6 w 30"/>
                <a:gd name="T9" fmla="*/ 0 h 1"/>
                <a:gd name="T10" fmla="*/ 11 w 30"/>
                <a:gd name="T11" fmla="*/ 0 h 1"/>
                <a:gd name="T12" fmla="*/ 11 w 30"/>
                <a:gd name="T13" fmla="*/ 0 h 1"/>
                <a:gd name="T14" fmla="*/ 6 w 30"/>
                <a:gd name="T15" fmla="*/ 0 h 1"/>
                <a:gd name="T16" fmla="*/ 6 w 30"/>
                <a:gd name="T17" fmla="*/ 0 h 1"/>
                <a:gd name="T18" fmla="*/ 6 w 30"/>
                <a:gd name="T19" fmla="*/ 0 h 1"/>
                <a:gd name="T20" fmla="*/ 6 w 30"/>
                <a:gd name="T21" fmla="*/ 0 h 1"/>
                <a:gd name="T22" fmla="*/ 6 w 30"/>
                <a:gd name="T23" fmla="*/ 0 h 1"/>
                <a:gd name="T24" fmla="*/ 0 w 30"/>
                <a:gd name="T25" fmla="*/ 0 h 1"/>
                <a:gd name="T26" fmla="*/ 0 w 30"/>
                <a:gd name="T27" fmla="*/ 0 h 1"/>
                <a:gd name="T28" fmla="*/ 6 w 30"/>
                <a:gd name="T29" fmla="*/ 0 h 1"/>
                <a:gd name="T30" fmla="*/ 6 w 30"/>
                <a:gd name="T31" fmla="*/ 0 h 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" h="1">
                  <a:moveTo>
                    <a:pt x="30" y="1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moveTo>
                    <a:pt x="18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6" y="0"/>
                    <a:pt x="22" y="0"/>
                    <a:pt x="18" y="0"/>
                  </a:cubicBezTo>
                  <a:moveTo>
                    <a:pt x="15" y="0"/>
                  </a:moveTo>
                  <a:cubicBezTo>
                    <a:pt x="16" y="0"/>
                    <a:pt x="17" y="0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moveTo>
                    <a:pt x="15" y="0"/>
                  </a:moveTo>
                  <a:cubicBezTo>
                    <a:pt x="10" y="0"/>
                    <a:pt x="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EF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4" name="Freeform 399">
              <a:extLst>
                <a:ext uri="{FF2B5EF4-FFF2-40B4-BE49-F238E27FC236}">
                  <a16:creationId xmlns:a16="http://schemas.microsoft.com/office/drawing/2014/main" id="{5173F6F0-9D48-425E-9F76-456026038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872"/>
              <a:ext cx="5" cy="492"/>
            </a:xfrm>
            <a:custGeom>
              <a:avLst/>
              <a:gdLst>
                <a:gd name="T0" fmla="*/ 3 w 7"/>
                <a:gd name="T1" fmla="*/ 0 h 718"/>
                <a:gd name="T2" fmla="*/ 2 w 7"/>
                <a:gd name="T3" fmla="*/ 0 h 718"/>
                <a:gd name="T4" fmla="*/ 0 w 7"/>
                <a:gd name="T5" fmla="*/ 227 h 718"/>
                <a:gd name="T6" fmla="*/ 3 w 7"/>
                <a:gd name="T7" fmla="*/ 231 h 718"/>
                <a:gd name="T8" fmla="*/ 3 w 7"/>
                <a:gd name="T9" fmla="*/ 0 h 7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18">
                  <a:moveTo>
                    <a:pt x="7" y="0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0" y="707"/>
                    <a:pt x="0" y="707"/>
                    <a:pt x="0" y="707"/>
                  </a:cubicBezTo>
                  <a:cubicBezTo>
                    <a:pt x="7" y="718"/>
                    <a:pt x="7" y="718"/>
                    <a:pt x="7" y="718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4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5" name="Freeform 400">
              <a:extLst>
                <a:ext uri="{FF2B5EF4-FFF2-40B4-BE49-F238E27FC236}">
                  <a16:creationId xmlns:a16="http://schemas.microsoft.com/office/drawing/2014/main" id="{C0C02968-B29C-4EFC-BA03-D0942B39C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854"/>
              <a:ext cx="1" cy="14"/>
            </a:xfrm>
            <a:custGeom>
              <a:avLst/>
              <a:gdLst>
                <a:gd name="T0" fmla="*/ 1 w 1"/>
                <a:gd name="T1" fmla="*/ 0 h 20"/>
                <a:gd name="T2" fmla="*/ 0 w 1"/>
                <a:gd name="T3" fmla="*/ 0 h 20"/>
                <a:gd name="T4" fmla="*/ 0 w 1"/>
                <a:gd name="T5" fmla="*/ 7 h 20"/>
                <a:gd name="T6" fmla="*/ 1 w 1"/>
                <a:gd name="T7" fmla="*/ 7 h 20"/>
                <a:gd name="T8" fmla="*/ 1 w 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0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2E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6" name="Freeform 401">
              <a:extLst>
                <a:ext uri="{FF2B5EF4-FFF2-40B4-BE49-F238E27FC236}">
                  <a16:creationId xmlns:a16="http://schemas.microsoft.com/office/drawing/2014/main" id="{740BA72E-6010-4204-B846-E0ADC3BF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868"/>
              <a:ext cx="1" cy="4"/>
            </a:xfrm>
            <a:custGeom>
              <a:avLst/>
              <a:gdLst>
                <a:gd name="T0" fmla="*/ 1 w 1"/>
                <a:gd name="T1" fmla="*/ 0 h 5"/>
                <a:gd name="T2" fmla="*/ 0 w 1"/>
                <a:gd name="T3" fmla="*/ 0 h 5"/>
                <a:gd name="T4" fmla="*/ 0 w 1"/>
                <a:gd name="T5" fmla="*/ 2 h 5"/>
                <a:gd name="T6" fmla="*/ 1 w 1"/>
                <a:gd name="T7" fmla="*/ 2 h 5"/>
                <a:gd name="T8" fmla="*/ 1 w 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ED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7" name="Freeform 402">
              <a:extLst>
                <a:ext uri="{FF2B5EF4-FFF2-40B4-BE49-F238E27FC236}">
                  <a16:creationId xmlns:a16="http://schemas.microsoft.com/office/drawing/2014/main" id="{ED5969FA-7202-4020-BE27-B2F5A74F6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842"/>
              <a:ext cx="1" cy="12"/>
            </a:xfrm>
            <a:custGeom>
              <a:avLst/>
              <a:gdLst>
                <a:gd name="T0" fmla="*/ 1 w 1"/>
                <a:gd name="T1" fmla="*/ 0 h 18"/>
                <a:gd name="T2" fmla="*/ 1 w 1"/>
                <a:gd name="T3" fmla="*/ 0 h 18"/>
                <a:gd name="T4" fmla="*/ 0 w 1"/>
                <a:gd name="T5" fmla="*/ 5 h 18"/>
                <a:gd name="T6" fmla="*/ 1 w 1"/>
                <a:gd name="T7" fmla="*/ 5 h 18"/>
                <a:gd name="T8" fmla="*/ 1 w 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0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8" name="Oval 403">
              <a:extLst>
                <a:ext uri="{FF2B5EF4-FFF2-40B4-BE49-F238E27FC236}">
                  <a16:creationId xmlns:a16="http://schemas.microsoft.com/office/drawing/2014/main" id="{BDBD10DE-DBFF-4FFC-8073-770FE70DF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" y="842"/>
              <a:ext cx="1" cy="1"/>
            </a:xfrm>
            <a:prstGeom prst="ellipse">
              <a:avLst/>
            </a:prstGeom>
            <a:solidFill>
              <a:srgbClr val="E2E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299" name="Freeform 404">
              <a:extLst>
                <a:ext uri="{FF2B5EF4-FFF2-40B4-BE49-F238E27FC236}">
                  <a16:creationId xmlns:a16="http://schemas.microsoft.com/office/drawing/2014/main" id="{4E32FE6A-3373-44DF-8B1E-BB4BEDC2D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1457"/>
              <a:ext cx="15" cy="14"/>
            </a:xfrm>
            <a:custGeom>
              <a:avLst/>
              <a:gdLst>
                <a:gd name="T0" fmla="*/ 3 w 22"/>
                <a:gd name="T1" fmla="*/ 0 h 21"/>
                <a:gd name="T2" fmla="*/ 5 w 22"/>
                <a:gd name="T3" fmla="*/ 6 h 21"/>
                <a:gd name="T4" fmla="*/ 7 w 22"/>
                <a:gd name="T5" fmla="*/ 1 h 21"/>
                <a:gd name="T6" fmla="*/ 5 w 22"/>
                <a:gd name="T7" fmla="*/ 1 h 21"/>
                <a:gd name="T8" fmla="*/ 3 w 22"/>
                <a:gd name="T9" fmla="*/ 1 h 21"/>
                <a:gd name="T10" fmla="*/ 3 w 22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21">
                  <a:moveTo>
                    <a:pt x="12" y="0"/>
                  </a:moveTo>
                  <a:cubicBezTo>
                    <a:pt x="0" y="8"/>
                    <a:pt x="4" y="16"/>
                    <a:pt x="14" y="21"/>
                  </a:cubicBezTo>
                  <a:cubicBezTo>
                    <a:pt x="19" y="16"/>
                    <a:pt x="19" y="9"/>
                    <a:pt x="22" y="4"/>
                  </a:cubicBezTo>
                  <a:cubicBezTo>
                    <a:pt x="19" y="3"/>
                    <a:pt x="17" y="2"/>
                    <a:pt x="14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EF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0" name="Freeform 405">
              <a:extLst>
                <a:ext uri="{FF2B5EF4-FFF2-40B4-BE49-F238E27FC236}">
                  <a16:creationId xmlns:a16="http://schemas.microsoft.com/office/drawing/2014/main" id="{189A3C02-1685-4A2E-8801-ECE36C445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1481"/>
              <a:ext cx="14" cy="85"/>
            </a:xfrm>
            <a:custGeom>
              <a:avLst/>
              <a:gdLst>
                <a:gd name="T0" fmla="*/ 2 w 20"/>
                <a:gd name="T1" fmla="*/ 0 h 124"/>
                <a:gd name="T2" fmla="*/ 2 w 20"/>
                <a:gd name="T3" fmla="*/ 1 h 124"/>
                <a:gd name="T4" fmla="*/ 1 w 20"/>
                <a:gd name="T5" fmla="*/ 14 h 124"/>
                <a:gd name="T6" fmla="*/ 3 w 20"/>
                <a:gd name="T7" fmla="*/ 40 h 124"/>
                <a:gd name="T8" fmla="*/ 4 w 20"/>
                <a:gd name="T9" fmla="*/ 17 h 124"/>
                <a:gd name="T10" fmla="*/ 6 w 20"/>
                <a:gd name="T11" fmla="*/ 1 h 124"/>
                <a:gd name="T12" fmla="*/ 6 w 20"/>
                <a:gd name="T13" fmla="*/ 1 h 124"/>
                <a:gd name="T14" fmla="*/ 2 w 20"/>
                <a:gd name="T15" fmla="*/ 0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124">
                  <a:moveTo>
                    <a:pt x="5" y="0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11" y="12"/>
                    <a:pt x="4" y="32"/>
                    <a:pt x="3" y="44"/>
                  </a:cubicBezTo>
                  <a:cubicBezTo>
                    <a:pt x="0" y="69"/>
                    <a:pt x="0" y="100"/>
                    <a:pt x="8" y="124"/>
                  </a:cubicBezTo>
                  <a:cubicBezTo>
                    <a:pt x="8" y="104"/>
                    <a:pt x="12" y="77"/>
                    <a:pt x="12" y="54"/>
                  </a:cubicBezTo>
                  <a:cubicBezTo>
                    <a:pt x="12" y="38"/>
                    <a:pt x="20" y="19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2" y="3"/>
                    <a:pt x="9" y="1"/>
                    <a:pt x="5" y="0"/>
                  </a:cubicBezTo>
                </a:path>
              </a:pathLst>
            </a:custGeom>
            <a:solidFill>
              <a:srgbClr val="EF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1" name="Freeform 406">
              <a:extLst>
                <a:ext uri="{FF2B5EF4-FFF2-40B4-BE49-F238E27FC236}">
                  <a16:creationId xmlns:a16="http://schemas.microsoft.com/office/drawing/2014/main" id="{171E30D2-FFC6-49B5-95E3-CF4A7B1C4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" y="805"/>
              <a:ext cx="20" cy="21"/>
            </a:xfrm>
            <a:custGeom>
              <a:avLst/>
              <a:gdLst>
                <a:gd name="T0" fmla="*/ 0 w 29"/>
                <a:gd name="T1" fmla="*/ 0 h 31"/>
                <a:gd name="T2" fmla="*/ 10 w 29"/>
                <a:gd name="T3" fmla="*/ 9 h 31"/>
                <a:gd name="T4" fmla="*/ 0 w 29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cubicBezTo>
                    <a:pt x="22" y="11"/>
                    <a:pt x="28" y="24"/>
                    <a:pt x="29" y="31"/>
                  </a:cubicBezTo>
                  <a:cubicBezTo>
                    <a:pt x="29" y="19"/>
                    <a:pt x="18" y="8"/>
                    <a:pt x="0" y="0"/>
                  </a:cubicBezTo>
                </a:path>
              </a:pathLst>
            </a:custGeom>
            <a:solidFill>
              <a:srgbClr val="B6B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2" name="Freeform 407">
              <a:extLst>
                <a:ext uri="{FF2B5EF4-FFF2-40B4-BE49-F238E27FC236}">
                  <a16:creationId xmlns:a16="http://schemas.microsoft.com/office/drawing/2014/main" id="{CFA36640-4FD7-4E93-9206-7D91B4FCD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795"/>
              <a:ext cx="20" cy="63"/>
            </a:xfrm>
            <a:custGeom>
              <a:avLst/>
              <a:gdLst>
                <a:gd name="T0" fmla="*/ 0 w 30"/>
                <a:gd name="T1" fmla="*/ 0 h 92"/>
                <a:gd name="T2" fmla="*/ 0 w 30"/>
                <a:gd name="T3" fmla="*/ 29 h 92"/>
                <a:gd name="T4" fmla="*/ 9 w 30"/>
                <a:gd name="T5" fmla="*/ 28 h 92"/>
                <a:gd name="T6" fmla="*/ 9 w 30"/>
                <a:gd name="T7" fmla="*/ 1 h 92"/>
                <a:gd name="T8" fmla="*/ 7 w 30"/>
                <a:gd name="T9" fmla="*/ 1 h 92"/>
                <a:gd name="T10" fmla="*/ 6 w 30"/>
                <a:gd name="T11" fmla="*/ 1 h 92"/>
                <a:gd name="T12" fmla="*/ 0 w 30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92">
                  <a:moveTo>
                    <a:pt x="0" y="0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11" y="91"/>
                    <a:pt x="20" y="90"/>
                    <a:pt x="30" y="88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6" y="4"/>
                    <a:pt x="24" y="4"/>
                    <a:pt x="22" y="4"/>
                  </a:cubicBezTo>
                  <a:cubicBezTo>
                    <a:pt x="21" y="4"/>
                    <a:pt x="21" y="3"/>
                    <a:pt x="21" y="2"/>
                  </a:cubicBezTo>
                  <a:cubicBezTo>
                    <a:pt x="14" y="2"/>
                    <a:pt x="7" y="1"/>
                    <a:pt x="0" y="0"/>
                  </a:cubicBezTo>
                </a:path>
              </a:pathLst>
            </a:custGeom>
            <a:solidFill>
              <a:srgbClr val="BA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3" name="Freeform 408">
              <a:extLst>
                <a:ext uri="{FF2B5EF4-FFF2-40B4-BE49-F238E27FC236}">
                  <a16:creationId xmlns:a16="http://schemas.microsoft.com/office/drawing/2014/main" id="{2D25C48F-A055-4188-A91A-95C53FDF4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849"/>
              <a:ext cx="59" cy="10"/>
            </a:xfrm>
            <a:custGeom>
              <a:avLst/>
              <a:gdLst>
                <a:gd name="T0" fmla="*/ 0 w 85"/>
                <a:gd name="T1" fmla="*/ 0 h 14"/>
                <a:gd name="T2" fmla="*/ 0 w 85"/>
                <a:gd name="T3" fmla="*/ 0 h 14"/>
                <a:gd name="T4" fmla="*/ 28 w 85"/>
                <a:gd name="T5" fmla="*/ 5 h 14"/>
                <a:gd name="T6" fmla="*/ 28 w 85"/>
                <a:gd name="T7" fmla="*/ 5 h 14"/>
                <a:gd name="T8" fmla="*/ 0 w 85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1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9"/>
                    <a:pt x="51" y="14"/>
                    <a:pt x="84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52" y="14"/>
                    <a:pt x="22" y="9"/>
                    <a:pt x="0" y="0"/>
                  </a:cubicBezTo>
                </a:path>
              </a:pathLst>
            </a:custGeom>
            <a:solidFill>
              <a:srgbClr val="B9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4" name="Freeform 409">
              <a:extLst>
                <a:ext uri="{FF2B5EF4-FFF2-40B4-BE49-F238E27FC236}">
                  <a16:creationId xmlns:a16="http://schemas.microsoft.com/office/drawing/2014/main" id="{589EC76B-CB88-457E-BE73-6BF0252C3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5" y="795"/>
              <a:ext cx="145" cy="64"/>
            </a:xfrm>
            <a:custGeom>
              <a:avLst/>
              <a:gdLst>
                <a:gd name="T0" fmla="*/ 50 w 212"/>
                <a:gd name="T1" fmla="*/ 2 h 92"/>
                <a:gd name="T2" fmla="*/ 50 w 212"/>
                <a:gd name="T3" fmla="*/ 29 h 92"/>
                <a:gd name="T4" fmla="*/ 63 w 212"/>
                <a:gd name="T5" fmla="*/ 23 h 92"/>
                <a:gd name="T6" fmla="*/ 63 w 212"/>
                <a:gd name="T7" fmla="*/ 17 h 92"/>
                <a:gd name="T8" fmla="*/ 63 w 212"/>
                <a:gd name="T9" fmla="*/ 23 h 92"/>
                <a:gd name="T10" fmla="*/ 68 w 212"/>
                <a:gd name="T11" fmla="*/ 15 h 92"/>
                <a:gd name="T12" fmla="*/ 68 w 212"/>
                <a:gd name="T13" fmla="*/ 15 h 92"/>
                <a:gd name="T14" fmla="*/ 58 w 212"/>
                <a:gd name="T15" fmla="*/ 5 h 92"/>
                <a:gd name="T16" fmla="*/ 53 w 212"/>
                <a:gd name="T17" fmla="*/ 3 h 92"/>
                <a:gd name="T18" fmla="*/ 53 w 212"/>
                <a:gd name="T19" fmla="*/ 3 h 92"/>
                <a:gd name="T20" fmla="*/ 52 w 212"/>
                <a:gd name="T21" fmla="*/ 3 h 92"/>
                <a:gd name="T22" fmla="*/ 50 w 212"/>
                <a:gd name="T23" fmla="*/ 2 h 92"/>
                <a:gd name="T24" fmla="*/ 29 w 212"/>
                <a:gd name="T25" fmla="*/ 0 h 92"/>
                <a:gd name="T26" fmla="*/ 2 w 212"/>
                <a:gd name="T27" fmla="*/ 17 h 92"/>
                <a:gd name="T28" fmla="*/ 2 w 212"/>
                <a:gd name="T29" fmla="*/ 26 h 92"/>
                <a:gd name="T30" fmla="*/ 30 w 212"/>
                <a:gd name="T31" fmla="*/ 31 h 92"/>
                <a:gd name="T32" fmla="*/ 34 w 212"/>
                <a:gd name="T33" fmla="*/ 31 h 92"/>
                <a:gd name="T34" fmla="*/ 34 w 212"/>
                <a:gd name="T35" fmla="*/ 0 h 92"/>
                <a:gd name="T36" fmla="*/ 29 w 212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2" h="92">
                  <a:moveTo>
                    <a:pt x="155" y="6"/>
                  </a:moveTo>
                  <a:cubicBezTo>
                    <a:pt x="155" y="85"/>
                    <a:pt x="155" y="85"/>
                    <a:pt x="155" y="85"/>
                  </a:cubicBezTo>
                  <a:cubicBezTo>
                    <a:pt x="173" y="81"/>
                    <a:pt x="188" y="75"/>
                    <a:pt x="198" y="68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207" y="61"/>
                    <a:pt x="212" y="54"/>
                    <a:pt x="212" y="46"/>
                  </a:cubicBezTo>
                  <a:cubicBezTo>
                    <a:pt x="212" y="46"/>
                    <a:pt x="212" y="45"/>
                    <a:pt x="212" y="45"/>
                  </a:cubicBezTo>
                  <a:cubicBezTo>
                    <a:pt x="211" y="38"/>
                    <a:pt x="205" y="25"/>
                    <a:pt x="183" y="14"/>
                  </a:cubicBezTo>
                  <a:cubicBezTo>
                    <a:pt x="177" y="12"/>
                    <a:pt x="171" y="9"/>
                    <a:pt x="165" y="8"/>
                  </a:cubicBezTo>
                  <a:cubicBezTo>
                    <a:pt x="165" y="8"/>
                    <a:pt x="164" y="8"/>
                    <a:pt x="164" y="8"/>
                  </a:cubicBezTo>
                  <a:cubicBezTo>
                    <a:pt x="163" y="8"/>
                    <a:pt x="163" y="8"/>
                    <a:pt x="163" y="8"/>
                  </a:cubicBezTo>
                  <a:cubicBezTo>
                    <a:pt x="160" y="7"/>
                    <a:pt x="158" y="7"/>
                    <a:pt x="155" y="6"/>
                  </a:cubicBezTo>
                  <a:moveTo>
                    <a:pt x="91" y="0"/>
                  </a:moveTo>
                  <a:cubicBezTo>
                    <a:pt x="0" y="8"/>
                    <a:pt x="8" y="50"/>
                    <a:pt x="8" y="50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30" y="87"/>
                    <a:pt x="60" y="92"/>
                    <a:pt x="93" y="92"/>
                  </a:cubicBezTo>
                  <a:cubicBezTo>
                    <a:pt x="97" y="92"/>
                    <a:pt x="102" y="92"/>
                    <a:pt x="106" y="9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0" y="0"/>
                    <a:pt x="95" y="0"/>
                    <a:pt x="91" y="0"/>
                  </a:cubicBezTo>
                </a:path>
              </a:pathLst>
            </a:custGeom>
            <a:solidFill>
              <a:srgbClr val="BA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5" name="Freeform 410">
              <a:extLst>
                <a:ext uri="{FF2B5EF4-FFF2-40B4-BE49-F238E27FC236}">
                  <a16:creationId xmlns:a16="http://schemas.microsoft.com/office/drawing/2014/main" id="{E31233D2-A283-4ADC-B63A-FD21B52B5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795"/>
              <a:ext cx="9" cy="1"/>
            </a:xfrm>
            <a:custGeom>
              <a:avLst/>
              <a:gdLst>
                <a:gd name="T0" fmla="*/ 4 w 13"/>
                <a:gd name="T1" fmla="*/ 0 h 1"/>
                <a:gd name="T2" fmla="*/ 0 w 13"/>
                <a:gd name="T3" fmla="*/ 1 h 1"/>
                <a:gd name="T4" fmla="*/ 4 w 13"/>
                <a:gd name="T5" fmla="*/ 1 h 1"/>
                <a:gd name="T6" fmla="*/ 4 w 13"/>
                <a:gd name="T7" fmla="*/ 0 h 1"/>
                <a:gd name="T8" fmla="*/ 4 w 1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4" y="1"/>
                    <a:pt x="9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C0C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6" name="Freeform 411">
              <a:extLst>
                <a:ext uri="{FF2B5EF4-FFF2-40B4-BE49-F238E27FC236}">
                  <a16:creationId xmlns:a16="http://schemas.microsoft.com/office/drawing/2014/main" id="{AA5F5FEA-2717-477E-A464-B1D5D50FB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31"/>
              <a:ext cx="1" cy="11"/>
            </a:xfrm>
            <a:custGeom>
              <a:avLst/>
              <a:gdLst>
                <a:gd name="T0" fmla="*/ 0 w 1"/>
                <a:gd name="T1" fmla="*/ 0 h 16"/>
                <a:gd name="T2" fmla="*/ 0 w 1"/>
                <a:gd name="T3" fmla="*/ 6 h 16"/>
                <a:gd name="T4" fmla="*/ 0 w 1"/>
                <a:gd name="T5" fmla="*/ 6 h 16"/>
                <a:gd name="T6" fmla="*/ 0 w 1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6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DB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7" name="Freeform 412">
              <a:extLst>
                <a:ext uri="{FF2B5EF4-FFF2-40B4-BE49-F238E27FC236}">
                  <a16:creationId xmlns:a16="http://schemas.microsoft.com/office/drawing/2014/main" id="{1A18AA39-81C2-4E31-B7EA-949B50F01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795"/>
              <a:ext cx="27" cy="7"/>
            </a:xfrm>
            <a:custGeom>
              <a:avLst/>
              <a:gdLst>
                <a:gd name="T0" fmla="*/ 12 w 39"/>
                <a:gd name="T1" fmla="*/ 0 h 10"/>
                <a:gd name="T2" fmla="*/ 1 w 39"/>
                <a:gd name="T3" fmla="*/ 3 h 10"/>
                <a:gd name="T4" fmla="*/ 0 w 39"/>
                <a:gd name="T5" fmla="*/ 3 h 10"/>
                <a:gd name="T6" fmla="*/ 1 w 39"/>
                <a:gd name="T7" fmla="*/ 4 h 10"/>
                <a:gd name="T8" fmla="*/ 12 w 39"/>
                <a:gd name="T9" fmla="*/ 1 h 10"/>
                <a:gd name="T10" fmla="*/ 13 w 39"/>
                <a:gd name="T11" fmla="*/ 1 h 10"/>
                <a:gd name="T12" fmla="*/ 12 w 39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10">
                  <a:moveTo>
                    <a:pt x="38" y="0"/>
                  </a:moveTo>
                  <a:cubicBezTo>
                    <a:pt x="23" y="2"/>
                    <a:pt x="11" y="4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0"/>
                    <a:pt x="1" y="10"/>
                    <a:pt x="2" y="10"/>
                  </a:cubicBezTo>
                  <a:cubicBezTo>
                    <a:pt x="11" y="7"/>
                    <a:pt x="23" y="4"/>
                    <a:pt x="38" y="3"/>
                  </a:cubicBezTo>
                  <a:cubicBezTo>
                    <a:pt x="39" y="3"/>
                    <a:pt x="39" y="2"/>
                    <a:pt x="39" y="1"/>
                  </a:cubicBezTo>
                  <a:cubicBezTo>
                    <a:pt x="39" y="0"/>
                    <a:pt x="38" y="0"/>
                    <a:pt x="3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8" name="Freeform 413">
              <a:extLst>
                <a:ext uri="{FF2B5EF4-FFF2-40B4-BE49-F238E27FC236}">
                  <a16:creationId xmlns:a16="http://schemas.microsoft.com/office/drawing/2014/main" id="{12AF74AB-60AE-4FEF-A152-0C6C48326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" y="795"/>
              <a:ext cx="20" cy="6"/>
            </a:xfrm>
            <a:custGeom>
              <a:avLst/>
              <a:gdLst>
                <a:gd name="T0" fmla="*/ 9 w 29"/>
                <a:gd name="T1" fmla="*/ 2 h 8"/>
                <a:gd name="T2" fmla="*/ 1 w 29"/>
                <a:gd name="T3" fmla="*/ 0 h 8"/>
                <a:gd name="T4" fmla="*/ 0 w 29"/>
                <a:gd name="T5" fmla="*/ 1 h 8"/>
                <a:gd name="T6" fmla="*/ 1 w 29"/>
                <a:gd name="T7" fmla="*/ 2 h 8"/>
                <a:gd name="T8" fmla="*/ 9 w 29"/>
                <a:gd name="T9" fmla="*/ 4 h 8"/>
                <a:gd name="T10" fmla="*/ 10 w 29"/>
                <a:gd name="T11" fmla="*/ 3 h 8"/>
                <a:gd name="T12" fmla="*/ 9 w 29"/>
                <a:gd name="T13" fmla="*/ 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8">
                  <a:moveTo>
                    <a:pt x="28" y="5"/>
                  </a:moveTo>
                  <a:cubicBezTo>
                    <a:pt x="20" y="3"/>
                    <a:pt x="12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1" y="4"/>
                    <a:pt x="20" y="6"/>
                    <a:pt x="27" y="8"/>
                  </a:cubicBezTo>
                  <a:cubicBezTo>
                    <a:pt x="28" y="8"/>
                    <a:pt x="29" y="8"/>
                    <a:pt x="29" y="7"/>
                  </a:cubicBezTo>
                  <a:cubicBezTo>
                    <a:pt x="29" y="6"/>
                    <a:pt x="29" y="6"/>
                    <a:pt x="2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9" name="Freeform 414">
              <a:extLst>
                <a:ext uri="{FF2B5EF4-FFF2-40B4-BE49-F238E27FC236}">
                  <a16:creationId xmlns:a16="http://schemas.microsoft.com/office/drawing/2014/main" id="{C0616329-FBE5-463B-B6F6-B038C5CEB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" y="802"/>
              <a:ext cx="11" cy="6"/>
            </a:xfrm>
            <a:custGeom>
              <a:avLst/>
              <a:gdLst>
                <a:gd name="T0" fmla="*/ 5 w 16"/>
                <a:gd name="T1" fmla="*/ 1 h 10"/>
                <a:gd name="T2" fmla="*/ 1 w 16"/>
                <a:gd name="T3" fmla="*/ 1 h 10"/>
                <a:gd name="T4" fmla="*/ 0 w 16"/>
                <a:gd name="T5" fmla="*/ 1 h 10"/>
                <a:gd name="T6" fmla="*/ 1 w 16"/>
                <a:gd name="T7" fmla="*/ 1 h 10"/>
                <a:gd name="T8" fmla="*/ 4 w 16"/>
                <a:gd name="T9" fmla="*/ 2 h 10"/>
                <a:gd name="T10" fmla="*/ 5 w 16"/>
                <a:gd name="T11" fmla="*/ 2 h 10"/>
                <a:gd name="T12" fmla="*/ 5 w 16"/>
                <a:gd name="T13" fmla="*/ 1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0">
                  <a:moveTo>
                    <a:pt x="15" y="7"/>
                  </a:moveTo>
                  <a:cubicBezTo>
                    <a:pt x="11" y="5"/>
                    <a:pt x="7" y="3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5" y="5"/>
                    <a:pt x="10" y="7"/>
                    <a:pt x="13" y="9"/>
                  </a:cubicBezTo>
                  <a:cubicBezTo>
                    <a:pt x="14" y="10"/>
                    <a:pt x="15" y="10"/>
                    <a:pt x="15" y="9"/>
                  </a:cubicBezTo>
                  <a:cubicBezTo>
                    <a:pt x="16" y="8"/>
                    <a:pt x="15" y="7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0" name="Freeform 415">
              <a:extLst>
                <a:ext uri="{FF2B5EF4-FFF2-40B4-BE49-F238E27FC236}">
                  <a16:creationId xmlns:a16="http://schemas.microsoft.com/office/drawing/2014/main" id="{10A30584-B9D5-41EC-8675-6CAD30653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808"/>
              <a:ext cx="34" cy="783"/>
            </a:xfrm>
            <a:custGeom>
              <a:avLst/>
              <a:gdLst>
                <a:gd name="T0" fmla="*/ 1 w 50"/>
                <a:gd name="T1" fmla="*/ 368 h 1142"/>
                <a:gd name="T2" fmla="*/ 5 w 50"/>
                <a:gd name="T3" fmla="*/ 354 h 1142"/>
                <a:gd name="T4" fmla="*/ 7 w 50"/>
                <a:gd name="T5" fmla="*/ 344 h 1142"/>
                <a:gd name="T6" fmla="*/ 16 w 50"/>
                <a:gd name="T7" fmla="*/ 252 h 1142"/>
                <a:gd name="T8" fmla="*/ 16 w 50"/>
                <a:gd name="T9" fmla="*/ 241 h 1142"/>
                <a:gd name="T10" fmla="*/ 15 w 50"/>
                <a:gd name="T11" fmla="*/ 241 h 1142"/>
                <a:gd name="T12" fmla="*/ 16 w 50"/>
                <a:gd name="T13" fmla="*/ 241 h 1142"/>
                <a:gd name="T14" fmla="*/ 16 w 50"/>
                <a:gd name="T15" fmla="*/ 10 h 1142"/>
                <a:gd name="T16" fmla="*/ 15 w 50"/>
                <a:gd name="T17" fmla="*/ 10 h 1142"/>
                <a:gd name="T18" fmla="*/ 16 w 50"/>
                <a:gd name="T19" fmla="*/ 10 h 1142"/>
                <a:gd name="T20" fmla="*/ 16 w 50"/>
                <a:gd name="T21" fmla="*/ 10 h 1142"/>
                <a:gd name="T22" fmla="*/ 10 w 50"/>
                <a:gd name="T23" fmla="*/ 1 h 1142"/>
                <a:gd name="T24" fmla="*/ 9 w 50"/>
                <a:gd name="T25" fmla="*/ 1 h 1142"/>
                <a:gd name="T26" fmla="*/ 10 w 50"/>
                <a:gd name="T27" fmla="*/ 1 h 1142"/>
                <a:gd name="T28" fmla="*/ 14 w 50"/>
                <a:gd name="T29" fmla="*/ 10 h 1142"/>
                <a:gd name="T30" fmla="*/ 14 w 50"/>
                <a:gd name="T31" fmla="*/ 10 h 1142"/>
                <a:gd name="T32" fmla="*/ 14 w 50"/>
                <a:gd name="T33" fmla="*/ 10 h 1142"/>
                <a:gd name="T34" fmla="*/ 14 w 50"/>
                <a:gd name="T35" fmla="*/ 10 h 1142"/>
                <a:gd name="T36" fmla="*/ 14 w 50"/>
                <a:gd name="T37" fmla="*/ 241 h 1142"/>
                <a:gd name="T38" fmla="*/ 14 w 50"/>
                <a:gd name="T39" fmla="*/ 241 h 1142"/>
                <a:gd name="T40" fmla="*/ 14 w 50"/>
                <a:gd name="T41" fmla="*/ 252 h 1142"/>
                <a:gd name="T42" fmla="*/ 6 w 50"/>
                <a:gd name="T43" fmla="*/ 344 h 1142"/>
                <a:gd name="T44" fmla="*/ 3 w 50"/>
                <a:gd name="T45" fmla="*/ 353 h 1142"/>
                <a:gd name="T46" fmla="*/ 0 w 50"/>
                <a:gd name="T47" fmla="*/ 367 h 1142"/>
                <a:gd name="T48" fmla="*/ 1 w 50"/>
                <a:gd name="T49" fmla="*/ 368 h 1142"/>
                <a:gd name="T50" fmla="*/ 1 w 50"/>
                <a:gd name="T51" fmla="*/ 368 h 11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0" h="1142">
                  <a:moveTo>
                    <a:pt x="4" y="1140"/>
                  </a:moveTo>
                  <a:cubicBezTo>
                    <a:pt x="7" y="1124"/>
                    <a:pt x="11" y="1109"/>
                    <a:pt x="15" y="1097"/>
                  </a:cubicBezTo>
                  <a:cubicBezTo>
                    <a:pt x="19" y="1085"/>
                    <a:pt x="22" y="1075"/>
                    <a:pt x="23" y="1068"/>
                  </a:cubicBezTo>
                  <a:cubicBezTo>
                    <a:pt x="47" y="960"/>
                    <a:pt x="50" y="843"/>
                    <a:pt x="50" y="782"/>
                  </a:cubicBezTo>
                  <a:cubicBezTo>
                    <a:pt x="50" y="767"/>
                    <a:pt x="50" y="755"/>
                    <a:pt x="50" y="749"/>
                  </a:cubicBezTo>
                  <a:cubicBezTo>
                    <a:pt x="48" y="749"/>
                    <a:pt x="48" y="749"/>
                    <a:pt x="48" y="749"/>
                  </a:cubicBezTo>
                  <a:cubicBezTo>
                    <a:pt x="50" y="749"/>
                    <a:pt x="50" y="749"/>
                    <a:pt x="50" y="749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28"/>
                    <a:pt x="49" y="14"/>
                    <a:pt x="31" y="1"/>
                  </a:cubicBezTo>
                  <a:cubicBezTo>
                    <a:pt x="30" y="0"/>
                    <a:pt x="29" y="0"/>
                    <a:pt x="28" y="1"/>
                  </a:cubicBezTo>
                  <a:cubicBezTo>
                    <a:pt x="28" y="2"/>
                    <a:pt x="28" y="3"/>
                    <a:pt x="29" y="4"/>
                  </a:cubicBezTo>
                  <a:cubicBezTo>
                    <a:pt x="45" y="16"/>
                    <a:pt x="46" y="29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749"/>
                    <a:pt x="46" y="749"/>
                    <a:pt x="46" y="749"/>
                  </a:cubicBezTo>
                  <a:cubicBezTo>
                    <a:pt x="46" y="749"/>
                    <a:pt x="46" y="749"/>
                    <a:pt x="46" y="749"/>
                  </a:cubicBezTo>
                  <a:cubicBezTo>
                    <a:pt x="46" y="756"/>
                    <a:pt x="46" y="767"/>
                    <a:pt x="46" y="782"/>
                  </a:cubicBezTo>
                  <a:cubicBezTo>
                    <a:pt x="46" y="842"/>
                    <a:pt x="43" y="960"/>
                    <a:pt x="19" y="1068"/>
                  </a:cubicBezTo>
                  <a:cubicBezTo>
                    <a:pt x="18" y="1074"/>
                    <a:pt x="15" y="1084"/>
                    <a:pt x="11" y="1096"/>
                  </a:cubicBezTo>
                  <a:cubicBezTo>
                    <a:pt x="7" y="1108"/>
                    <a:pt x="3" y="1123"/>
                    <a:pt x="0" y="1139"/>
                  </a:cubicBezTo>
                  <a:cubicBezTo>
                    <a:pt x="0" y="1140"/>
                    <a:pt x="1" y="1141"/>
                    <a:pt x="2" y="1142"/>
                  </a:cubicBezTo>
                  <a:cubicBezTo>
                    <a:pt x="3" y="1142"/>
                    <a:pt x="4" y="1141"/>
                    <a:pt x="4" y="11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1" name="Freeform 416">
              <a:extLst>
                <a:ext uri="{FF2B5EF4-FFF2-40B4-BE49-F238E27FC236}">
                  <a16:creationId xmlns:a16="http://schemas.microsoft.com/office/drawing/2014/main" id="{426C2CC8-33BC-4E08-94BA-9BBA12805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804"/>
              <a:ext cx="34" cy="787"/>
            </a:xfrm>
            <a:custGeom>
              <a:avLst/>
              <a:gdLst>
                <a:gd name="T0" fmla="*/ 8 w 49"/>
                <a:gd name="T1" fmla="*/ 0 h 1148"/>
                <a:gd name="T2" fmla="*/ 1 w 49"/>
                <a:gd name="T3" fmla="*/ 7 h 1148"/>
                <a:gd name="T4" fmla="*/ 1 w 49"/>
                <a:gd name="T5" fmla="*/ 11 h 1148"/>
                <a:gd name="T6" fmla="*/ 1 w 49"/>
                <a:gd name="T7" fmla="*/ 12 h 1148"/>
                <a:gd name="T8" fmla="*/ 1 w 49"/>
                <a:gd name="T9" fmla="*/ 12 h 1148"/>
                <a:gd name="T10" fmla="*/ 1 w 49"/>
                <a:gd name="T11" fmla="*/ 12 h 1148"/>
                <a:gd name="T12" fmla="*/ 1 w 49"/>
                <a:gd name="T13" fmla="*/ 241 h 1148"/>
                <a:gd name="T14" fmla="*/ 1 w 49"/>
                <a:gd name="T15" fmla="*/ 241 h 1148"/>
                <a:gd name="T16" fmla="*/ 1 w 49"/>
                <a:gd name="T17" fmla="*/ 241 h 1148"/>
                <a:gd name="T18" fmla="*/ 0 w 49"/>
                <a:gd name="T19" fmla="*/ 254 h 1148"/>
                <a:gd name="T20" fmla="*/ 9 w 49"/>
                <a:gd name="T21" fmla="*/ 346 h 1148"/>
                <a:gd name="T22" fmla="*/ 15 w 49"/>
                <a:gd name="T23" fmla="*/ 370 h 1148"/>
                <a:gd name="T24" fmla="*/ 16 w 49"/>
                <a:gd name="T25" fmla="*/ 370 h 1148"/>
                <a:gd name="T26" fmla="*/ 17 w 49"/>
                <a:gd name="T27" fmla="*/ 369 h 1148"/>
                <a:gd name="T28" fmla="*/ 10 w 49"/>
                <a:gd name="T29" fmla="*/ 346 h 1148"/>
                <a:gd name="T30" fmla="*/ 1 w 49"/>
                <a:gd name="T31" fmla="*/ 254 h 1148"/>
                <a:gd name="T32" fmla="*/ 1 w 49"/>
                <a:gd name="T33" fmla="*/ 244 h 1148"/>
                <a:gd name="T34" fmla="*/ 1 w 49"/>
                <a:gd name="T35" fmla="*/ 241 h 1148"/>
                <a:gd name="T36" fmla="*/ 1 w 49"/>
                <a:gd name="T37" fmla="*/ 241 h 1148"/>
                <a:gd name="T38" fmla="*/ 1 w 49"/>
                <a:gd name="T39" fmla="*/ 12 h 1148"/>
                <a:gd name="T40" fmla="*/ 1 w 49"/>
                <a:gd name="T41" fmla="*/ 12 h 1148"/>
                <a:gd name="T42" fmla="*/ 1 w 49"/>
                <a:gd name="T43" fmla="*/ 11 h 1148"/>
                <a:gd name="T44" fmla="*/ 3 w 49"/>
                <a:gd name="T45" fmla="*/ 7 h 1148"/>
                <a:gd name="T46" fmla="*/ 9 w 49"/>
                <a:gd name="T47" fmla="*/ 1 h 1148"/>
                <a:gd name="T48" fmla="*/ 9 w 49"/>
                <a:gd name="T49" fmla="*/ 1 h 1148"/>
                <a:gd name="T50" fmla="*/ 8 w 49"/>
                <a:gd name="T51" fmla="*/ 0 h 11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" h="1148">
                  <a:moveTo>
                    <a:pt x="26" y="0"/>
                  </a:moveTo>
                  <a:cubicBezTo>
                    <a:pt x="14" y="6"/>
                    <a:pt x="8" y="13"/>
                    <a:pt x="5" y="20"/>
                  </a:cubicBezTo>
                  <a:cubicBezTo>
                    <a:pt x="1" y="26"/>
                    <a:pt x="1" y="31"/>
                    <a:pt x="1" y="35"/>
                  </a:cubicBezTo>
                  <a:cubicBezTo>
                    <a:pt x="1" y="36"/>
                    <a:pt x="1" y="37"/>
                    <a:pt x="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748"/>
                    <a:pt x="1" y="748"/>
                    <a:pt x="1" y="748"/>
                  </a:cubicBezTo>
                  <a:cubicBezTo>
                    <a:pt x="3" y="748"/>
                    <a:pt x="3" y="748"/>
                    <a:pt x="3" y="748"/>
                  </a:cubicBezTo>
                  <a:cubicBezTo>
                    <a:pt x="1" y="748"/>
                    <a:pt x="1" y="748"/>
                    <a:pt x="1" y="748"/>
                  </a:cubicBezTo>
                  <a:cubicBezTo>
                    <a:pt x="1" y="748"/>
                    <a:pt x="0" y="763"/>
                    <a:pt x="0" y="788"/>
                  </a:cubicBezTo>
                  <a:cubicBezTo>
                    <a:pt x="0" y="849"/>
                    <a:pt x="4" y="966"/>
                    <a:pt x="27" y="1074"/>
                  </a:cubicBezTo>
                  <a:cubicBezTo>
                    <a:pt x="30" y="1087"/>
                    <a:pt x="39" y="1113"/>
                    <a:pt x="45" y="1146"/>
                  </a:cubicBezTo>
                  <a:cubicBezTo>
                    <a:pt x="45" y="1147"/>
                    <a:pt x="46" y="1148"/>
                    <a:pt x="47" y="1148"/>
                  </a:cubicBezTo>
                  <a:cubicBezTo>
                    <a:pt x="48" y="1147"/>
                    <a:pt x="49" y="1146"/>
                    <a:pt x="49" y="1145"/>
                  </a:cubicBezTo>
                  <a:cubicBezTo>
                    <a:pt x="42" y="1112"/>
                    <a:pt x="34" y="1085"/>
                    <a:pt x="31" y="1074"/>
                  </a:cubicBezTo>
                  <a:cubicBezTo>
                    <a:pt x="8" y="966"/>
                    <a:pt x="4" y="848"/>
                    <a:pt x="4" y="788"/>
                  </a:cubicBezTo>
                  <a:cubicBezTo>
                    <a:pt x="4" y="776"/>
                    <a:pt x="4" y="766"/>
                    <a:pt x="5" y="759"/>
                  </a:cubicBezTo>
                  <a:cubicBezTo>
                    <a:pt x="5" y="752"/>
                    <a:pt x="5" y="748"/>
                    <a:pt x="5" y="748"/>
                  </a:cubicBezTo>
                  <a:cubicBezTo>
                    <a:pt x="5" y="748"/>
                    <a:pt x="5" y="748"/>
                    <a:pt x="5" y="74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5"/>
                  </a:cubicBezTo>
                  <a:cubicBezTo>
                    <a:pt x="5" y="32"/>
                    <a:pt x="5" y="27"/>
                    <a:pt x="8" y="22"/>
                  </a:cubicBezTo>
                  <a:cubicBezTo>
                    <a:pt x="11" y="16"/>
                    <a:pt x="17" y="10"/>
                    <a:pt x="27" y="4"/>
                  </a:cubicBezTo>
                  <a:cubicBezTo>
                    <a:pt x="28" y="3"/>
                    <a:pt x="29" y="2"/>
                    <a:pt x="28" y="1"/>
                  </a:cubicBezTo>
                  <a:cubicBezTo>
                    <a:pt x="28" y="0"/>
                    <a:pt x="26" y="0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2" name="Freeform 417">
              <a:extLst>
                <a:ext uri="{FF2B5EF4-FFF2-40B4-BE49-F238E27FC236}">
                  <a16:creationId xmlns:a16="http://schemas.microsoft.com/office/drawing/2014/main" id="{FC2EE632-BA82-40B7-A0D6-3031F678F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" y="1586"/>
              <a:ext cx="18" cy="2"/>
            </a:xfrm>
            <a:custGeom>
              <a:avLst/>
              <a:gdLst>
                <a:gd name="T0" fmla="*/ 8 w 26"/>
                <a:gd name="T1" fmla="*/ 0 h 4"/>
                <a:gd name="T2" fmla="*/ 0 w 26"/>
                <a:gd name="T3" fmla="*/ 1 h 4"/>
                <a:gd name="T4" fmla="*/ 8 w 26"/>
                <a:gd name="T5" fmla="*/ 1 h 4"/>
                <a:gd name="T6" fmla="*/ 8 w 2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4">
                  <a:moveTo>
                    <a:pt x="26" y="0"/>
                  </a:moveTo>
                  <a:cubicBezTo>
                    <a:pt x="17" y="1"/>
                    <a:pt x="8" y="2"/>
                    <a:pt x="0" y="4"/>
                  </a:cubicBezTo>
                  <a:cubicBezTo>
                    <a:pt x="9" y="3"/>
                    <a:pt x="22" y="1"/>
                    <a:pt x="26" y="1"/>
                  </a:cubicBezTo>
                  <a:cubicBezTo>
                    <a:pt x="26" y="1"/>
                    <a:pt x="26" y="0"/>
                    <a:pt x="26" y="0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3" name="Freeform 418">
              <a:extLst>
                <a:ext uri="{FF2B5EF4-FFF2-40B4-BE49-F238E27FC236}">
                  <a16:creationId xmlns:a16="http://schemas.microsoft.com/office/drawing/2014/main" id="{8F2A52CA-CD20-4E95-BCBB-87B811E736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6" y="794"/>
              <a:ext cx="2" cy="1"/>
            </a:xfrm>
            <a:custGeom>
              <a:avLst/>
              <a:gdLst>
                <a:gd name="T0" fmla="*/ 1 w 3"/>
                <a:gd name="T1" fmla="*/ 0 h 1"/>
                <a:gd name="T2" fmla="*/ 1 w 3"/>
                <a:gd name="T3" fmla="*/ 0 h 1"/>
                <a:gd name="T4" fmla="*/ 1 w 3"/>
                <a:gd name="T5" fmla="*/ 0 h 1"/>
                <a:gd name="T6" fmla="*/ 0 w 3"/>
                <a:gd name="T7" fmla="*/ 0 h 1"/>
                <a:gd name="T8" fmla="*/ 0 w 3"/>
                <a:gd name="T9" fmla="*/ 0 h 1"/>
                <a:gd name="T10" fmla="*/ 0 w 3"/>
                <a:gd name="T11" fmla="*/ 0 h 1"/>
                <a:gd name="T12" fmla="*/ 0 w 3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4" name="Freeform 419">
              <a:extLst>
                <a:ext uri="{FF2B5EF4-FFF2-40B4-BE49-F238E27FC236}">
                  <a16:creationId xmlns:a16="http://schemas.microsoft.com/office/drawing/2014/main" id="{E35B5D2A-1714-49C8-BE43-BB08A03FD8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3" y="794"/>
              <a:ext cx="52" cy="12"/>
            </a:xfrm>
            <a:custGeom>
              <a:avLst/>
              <a:gdLst>
                <a:gd name="T0" fmla="*/ 4 w 77"/>
                <a:gd name="T1" fmla="*/ 4 h 17"/>
                <a:gd name="T2" fmla="*/ 0 w 77"/>
                <a:gd name="T3" fmla="*/ 6 h 17"/>
                <a:gd name="T4" fmla="*/ 0 w 77"/>
                <a:gd name="T5" fmla="*/ 6 h 17"/>
                <a:gd name="T6" fmla="*/ 5 w 77"/>
                <a:gd name="T7" fmla="*/ 4 h 17"/>
                <a:gd name="T8" fmla="*/ 4 w 77"/>
                <a:gd name="T9" fmla="*/ 4 h 17"/>
                <a:gd name="T10" fmla="*/ 24 w 77"/>
                <a:gd name="T11" fmla="*/ 0 h 17"/>
                <a:gd name="T12" fmla="*/ 16 w 77"/>
                <a:gd name="T13" fmla="*/ 1 h 17"/>
                <a:gd name="T14" fmla="*/ 16 w 77"/>
                <a:gd name="T15" fmla="*/ 1 h 17"/>
                <a:gd name="T16" fmla="*/ 24 w 77"/>
                <a:gd name="T17" fmla="*/ 1 h 17"/>
                <a:gd name="T18" fmla="*/ 24 w 7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7" h="17">
                  <a:moveTo>
                    <a:pt x="14" y="10"/>
                  </a:moveTo>
                  <a:cubicBezTo>
                    <a:pt x="9" y="12"/>
                    <a:pt x="4" y="14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5" y="15"/>
                    <a:pt x="9" y="13"/>
                    <a:pt x="15" y="11"/>
                  </a:cubicBezTo>
                  <a:cubicBezTo>
                    <a:pt x="14" y="11"/>
                    <a:pt x="14" y="11"/>
                    <a:pt x="14" y="10"/>
                  </a:cubicBezTo>
                  <a:moveTo>
                    <a:pt x="77" y="0"/>
                  </a:moveTo>
                  <a:cubicBezTo>
                    <a:pt x="68" y="1"/>
                    <a:pt x="60" y="1"/>
                    <a:pt x="53" y="2"/>
                  </a:cubicBezTo>
                  <a:cubicBezTo>
                    <a:pt x="53" y="2"/>
                    <a:pt x="53" y="3"/>
                    <a:pt x="53" y="3"/>
                  </a:cubicBezTo>
                  <a:cubicBezTo>
                    <a:pt x="61" y="2"/>
                    <a:pt x="68" y="1"/>
                    <a:pt x="77" y="1"/>
                  </a:cubicBezTo>
                  <a:cubicBezTo>
                    <a:pt x="77" y="1"/>
                    <a:pt x="77" y="1"/>
                    <a:pt x="77" y="0"/>
                  </a:cubicBezTo>
                </a:path>
              </a:pathLst>
            </a:custGeom>
            <a:solidFill>
              <a:srgbClr val="D0D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5" name="Freeform 420">
              <a:extLst>
                <a:ext uri="{FF2B5EF4-FFF2-40B4-BE49-F238E27FC236}">
                  <a16:creationId xmlns:a16="http://schemas.microsoft.com/office/drawing/2014/main" id="{7B8D23DE-1AF8-46AB-87FE-DDA328D30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" y="869"/>
              <a:ext cx="54" cy="719"/>
            </a:xfrm>
            <a:custGeom>
              <a:avLst/>
              <a:gdLst>
                <a:gd name="T0" fmla="*/ 1 w 78"/>
                <a:gd name="T1" fmla="*/ 0 h 1050"/>
                <a:gd name="T2" fmla="*/ 1 w 78"/>
                <a:gd name="T3" fmla="*/ 210 h 1050"/>
                <a:gd name="T4" fmla="*/ 1 w 78"/>
                <a:gd name="T5" fmla="*/ 210 h 1050"/>
                <a:gd name="T6" fmla="*/ 1 w 78"/>
                <a:gd name="T7" fmla="*/ 214 h 1050"/>
                <a:gd name="T8" fmla="*/ 0 w 78"/>
                <a:gd name="T9" fmla="*/ 223 h 1050"/>
                <a:gd name="T10" fmla="*/ 9 w 78"/>
                <a:gd name="T11" fmla="*/ 314 h 1050"/>
                <a:gd name="T12" fmla="*/ 15 w 78"/>
                <a:gd name="T13" fmla="*/ 337 h 1050"/>
                <a:gd name="T14" fmla="*/ 19 w 78"/>
                <a:gd name="T15" fmla="*/ 337 h 1050"/>
                <a:gd name="T16" fmla="*/ 26 w 78"/>
                <a:gd name="T17" fmla="*/ 336 h 1050"/>
                <a:gd name="T18" fmla="*/ 20 w 78"/>
                <a:gd name="T19" fmla="*/ 314 h 1050"/>
                <a:gd name="T20" fmla="*/ 12 w 78"/>
                <a:gd name="T21" fmla="*/ 210 h 1050"/>
                <a:gd name="T22" fmla="*/ 12 w 78"/>
                <a:gd name="T23" fmla="*/ 3 h 1050"/>
                <a:gd name="T24" fmla="*/ 6 w 78"/>
                <a:gd name="T25" fmla="*/ 1 h 1050"/>
                <a:gd name="T26" fmla="*/ 1 w 78"/>
                <a:gd name="T27" fmla="*/ 0 h 10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1050">
                  <a:moveTo>
                    <a:pt x="1" y="0"/>
                  </a:moveTo>
                  <a:cubicBezTo>
                    <a:pt x="1" y="654"/>
                    <a:pt x="1" y="654"/>
                    <a:pt x="1" y="654"/>
                  </a:cubicBezTo>
                  <a:cubicBezTo>
                    <a:pt x="1" y="654"/>
                    <a:pt x="1" y="654"/>
                    <a:pt x="1" y="654"/>
                  </a:cubicBezTo>
                  <a:cubicBezTo>
                    <a:pt x="1" y="654"/>
                    <a:pt x="1" y="658"/>
                    <a:pt x="1" y="665"/>
                  </a:cubicBezTo>
                  <a:cubicBezTo>
                    <a:pt x="0" y="672"/>
                    <a:pt x="0" y="682"/>
                    <a:pt x="0" y="694"/>
                  </a:cubicBezTo>
                  <a:cubicBezTo>
                    <a:pt x="0" y="754"/>
                    <a:pt x="4" y="872"/>
                    <a:pt x="27" y="980"/>
                  </a:cubicBezTo>
                  <a:cubicBezTo>
                    <a:pt x="30" y="991"/>
                    <a:pt x="38" y="1018"/>
                    <a:pt x="45" y="1050"/>
                  </a:cubicBezTo>
                  <a:cubicBezTo>
                    <a:pt x="49" y="1049"/>
                    <a:pt x="53" y="1048"/>
                    <a:pt x="58" y="1048"/>
                  </a:cubicBezTo>
                  <a:cubicBezTo>
                    <a:pt x="63" y="1047"/>
                    <a:pt x="69" y="1046"/>
                    <a:pt x="78" y="1045"/>
                  </a:cubicBezTo>
                  <a:cubicBezTo>
                    <a:pt x="71" y="1015"/>
                    <a:pt x="64" y="991"/>
                    <a:pt x="61" y="980"/>
                  </a:cubicBezTo>
                  <a:cubicBezTo>
                    <a:pt x="28" y="826"/>
                    <a:pt x="35" y="654"/>
                    <a:pt x="35" y="654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8" y="8"/>
                    <a:pt x="22" y="7"/>
                    <a:pt x="16" y="5"/>
                  </a:cubicBezTo>
                  <a:cubicBezTo>
                    <a:pt x="11" y="3"/>
                    <a:pt x="6" y="2"/>
                    <a:pt x="1" y="0"/>
                  </a:cubicBezTo>
                </a:path>
              </a:pathLst>
            </a:custGeom>
            <a:solidFill>
              <a:srgbClr val="D6D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6" name="Freeform 421">
              <a:extLst>
                <a:ext uri="{FF2B5EF4-FFF2-40B4-BE49-F238E27FC236}">
                  <a16:creationId xmlns:a16="http://schemas.microsoft.com/office/drawing/2014/main" id="{FBDE510A-187A-499F-AFB6-2EA0FC695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849"/>
              <a:ext cx="23" cy="24"/>
            </a:xfrm>
            <a:custGeom>
              <a:avLst/>
              <a:gdLst>
                <a:gd name="T0" fmla="*/ 0 w 34"/>
                <a:gd name="T1" fmla="*/ 0 h 35"/>
                <a:gd name="T2" fmla="*/ 0 w 34"/>
                <a:gd name="T3" fmla="*/ 8 h 35"/>
                <a:gd name="T4" fmla="*/ 11 w 34"/>
                <a:gd name="T5" fmla="*/ 11 h 35"/>
                <a:gd name="T6" fmla="*/ 11 w 34"/>
                <a:gd name="T7" fmla="*/ 5 h 35"/>
                <a:gd name="T8" fmla="*/ 0 w 34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5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0" y="28"/>
                    <a:pt x="22" y="32"/>
                    <a:pt x="34" y="3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21" y="11"/>
                    <a:pt x="9" y="6"/>
                    <a:pt x="0" y="0"/>
                  </a:cubicBezTo>
                </a:path>
              </a:pathLst>
            </a:custGeom>
            <a:solidFill>
              <a:srgbClr val="D3D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7" name="Freeform 422">
              <a:extLst>
                <a:ext uri="{FF2B5EF4-FFF2-40B4-BE49-F238E27FC236}">
                  <a16:creationId xmlns:a16="http://schemas.microsoft.com/office/drawing/2014/main" id="{1E8A83A2-275D-429F-BBAE-9FA7AB095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865"/>
              <a:ext cx="23" cy="11"/>
            </a:xfrm>
            <a:custGeom>
              <a:avLst/>
              <a:gdLst>
                <a:gd name="T0" fmla="*/ 0 w 34"/>
                <a:gd name="T1" fmla="*/ 0 h 15"/>
                <a:gd name="T2" fmla="*/ 0 w 34"/>
                <a:gd name="T3" fmla="*/ 2 h 15"/>
                <a:gd name="T4" fmla="*/ 5 w 34"/>
                <a:gd name="T5" fmla="*/ 4 h 15"/>
                <a:gd name="T6" fmla="*/ 11 w 34"/>
                <a:gd name="T7" fmla="*/ 6 h 15"/>
                <a:gd name="T8" fmla="*/ 11 w 34"/>
                <a:gd name="T9" fmla="*/ 4 h 15"/>
                <a:gd name="T10" fmla="*/ 0 w 34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" y="7"/>
                    <a:pt x="10" y="8"/>
                    <a:pt x="15" y="10"/>
                  </a:cubicBezTo>
                  <a:cubicBezTo>
                    <a:pt x="21" y="12"/>
                    <a:pt x="27" y="13"/>
                    <a:pt x="34" y="15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22" y="8"/>
                    <a:pt x="10" y="4"/>
                    <a:pt x="0" y="0"/>
                  </a:cubicBezTo>
                </a:path>
              </a:pathLst>
            </a:custGeom>
            <a:solidFill>
              <a:srgbClr val="C9C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8" name="Freeform 423">
              <a:extLst>
                <a:ext uri="{FF2B5EF4-FFF2-40B4-BE49-F238E27FC236}">
                  <a16:creationId xmlns:a16="http://schemas.microsoft.com/office/drawing/2014/main" id="{9F563E6F-E809-4796-A204-07023896B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831"/>
              <a:ext cx="23" cy="29"/>
            </a:xfrm>
            <a:custGeom>
              <a:avLst/>
              <a:gdLst>
                <a:gd name="T0" fmla="*/ 0 w 34"/>
                <a:gd name="T1" fmla="*/ 0 h 42"/>
                <a:gd name="T2" fmla="*/ 0 w 34"/>
                <a:gd name="T3" fmla="*/ 8 h 42"/>
                <a:gd name="T4" fmla="*/ 11 w 34"/>
                <a:gd name="T5" fmla="*/ 14 h 42"/>
                <a:gd name="T6" fmla="*/ 11 w 34"/>
                <a:gd name="T7" fmla="*/ 8 h 42"/>
                <a:gd name="T8" fmla="*/ 0 w 34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2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9" y="32"/>
                    <a:pt x="21" y="37"/>
                    <a:pt x="34" y="42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16" y="20"/>
                    <a:pt x="4" y="10"/>
                    <a:pt x="0" y="0"/>
                  </a:cubicBezTo>
                </a:path>
              </a:pathLst>
            </a:custGeom>
            <a:solidFill>
              <a:srgbClr val="D0D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9" name="Freeform 424">
              <a:extLst>
                <a:ext uri="{FF2B5EF4-FFF2-40B4-BE49-F238E27FC236}">
                  <a16:creationId xmlns:a16="http://schemas.microsoft.com/office/drawing/2014/main" id="{434FCFFE-DF9B-4864-8DE9-5A04A099B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1585"/>
              <a:ext cx="14" cy="2"/>
            </a:xfrm>
            <a:custGeom>
              <a:avLst/>
              <a:gdLst>
                <a:gd name="T0" fmla="*/ 7 w 20"/>
                <a:gd name="T1" fmla="*/ 0 h 3"/>
                <a:gd name="T2" fmla="*/ 0 w 20"/>
                <a:gd name="T3" fmla="*/ 1 h 3"/>
                <a:gd name="T4" fmla="*/ 7 w 20"/>
                <a:gd name="T5" fmla="*/ 0 h 3"/>
                <a:gd name="T6" fmla="*/ 7 w 20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3">
                  <a:moveTo>
                    <a:pt x="20" y="0"/>
                  </a:moveTo>
                  <a:cubicBezTo>
                    <a:pt x="11" y="1"/>
                    <a:pt x="5" y="2"/>
                    <a:pt x="0" y="3"/>
                  </a:cubicBezTo>
                  <a:cubicBezTo>
                    <a:pt x="6" y="2"/>
                    <a:pt x="13" y="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DDD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0" name="Freeform 425">
              <a:extLst>
                <a:ext uri="{FF2B5EF4-FFF2-40B4-BE49-F238E27FC236}">
                  <a16:creationId xmlns:a16="http://schemas.microsoft.com/office/drawing/2014/main" id="{F6218168-5E7C-49FF-99CC-9A53E3EC5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" y="1585"/>
              <a:ext cx="23" cy="4"/>
            </a:xfrm>
            <a:custGeom>
              <a:avLst/>
              <a:gdLst>
                <a:gd name="T0" fmla="*/ 11 w 33"/>
                <a:gd name="T1" fmla="*/ 0 h 6"/>
                <a:gd name="T2" fmla="*/ 4 w 33"/>
                <a:gd name="T3" fmla="*/ 1 h 6"/>
                <a:gd name="T4" fmla="*/ 0 w 33"/>
                <a:gd name="T5" fmla="*/ 1 h 6"/>
                <a:gd name="T6" fmla="*/ 0 w 33"/>
                <a:gd name="T7" fmla="*/ 2 h 6"/>
                <a:gd name="T8" fmla="*/ 0 w 33"/>
                <a:gd name="T9" fmla="*/ 2 h 6"/>
                <a:gd name="T10" fmla="*/ 2 w 33"/>
                <a:gd name="T11" fmla="*/ 1 h 6"/>
                <a:gd name="T12" fmla="*/ 11 w 33"/>
                <a:gd name="T13" fmla="*/ 1 h 6"/>
                <a:gd name="T14" fmla="*/ 11 w 33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6">
                  <a:moveTo>
                    <a:pt x="33" y="0"/>
                  </a:moveTo>
                  <a:cubicBezTo>
                    <a:pt x="26" y="1"/>
                    <a:pt x="19" y="2"/>
                    <a:pt x="13" y="3"/>
                  </a:cubicBezTo>
                  <a:cubicBezTo>
                    <a:pt x="8" y="3"/>
                    <a:pt x="4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4" y="6"/>
                    <a:pt x="7" y="5"/>
                  </a:cubicBezTo>
                  <a:cubicBezTo>
                    <a:pt x="15" y="3"/>
                    <a:pt x="24" y="2"/>
                    <a:pt x="33" y="1"/>
                  </a:cubicBezTo>
                  <a:cubicBezTo>
                    <a:pt x="33" y="1"/>
                    <a:pt x="33" y="0"/>
                    <a:pt x="33" y="0"/>
                  </a:cubicBezTo>
                </a:path>
              </a:pathLst>
            </a:custGeom>
            <a:solidFill>
              <a:srgbClr val="EF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1" name="Freeform 426">
              <a:extLst>
                <a:ext uri="{FF2B5EF4-FFF2-40B4-BE49-F238E27FC236}">
                  <a16:creationId xmlns:a16="http://schemas.microsoft.com/office/drawing/2014/main" id="{5EB1C7CA-D837-45E9-B09C-A90491479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794"/>
              <a:ext cx="21" cy="1"/>
            </a:xfrm>
            <a:custGeom>
              <a:avLst/>
              <a:gdLst>
                <a:gd name="T0" fmla="*/ 6 w 30"/>
                <a:gd name="T1" fmla="*/ 0 h 1"/>
                <a:gd name="T2" fmla="*/ 0 w 30"/>
                <a:gd name="T3" fmla="*/ 0 h 1"/>
                <a:gd name="T4" fmla="*/ 0 w 30"/>
                <a:gd name="T5" fmla="*/ 1 h 1"/>
                <a:gd name="T6" fmla="*/ 6 w 30"/>
                <a:gd name="T7" fmla="*/ 1 h 1"/>
                <a:gd name="T8" fmla="*/ 11 w 30"/>
                <a:gd name="T9" fmla="*/ 1 h 1"/>
                <a:gd name="T10" fmla="*/ 11 w 30"/>
                <a:gd name="T11" fmla="*/ 1 h 1"/>
                <a:gd name="T12" fmla="*/ 11 w 30"/>
                <a:gd name="T13" fmla="*/ 0 h 1"/>
                <a:gd name="T14" fmla="*/ 6 w 30"/>
                <a:gd name="T15" fmla="*/ 0 h 1"/>
                <a:gd name="T16" fmla="*/ 6 w 30"/>
                <a:gd name="T17" fmla="*/ 0 h 1"/>
                <a:gd name="T18" fmla="*/ 6 w 30"/>
                <a:gd name="T19" fmla="*/ 0 h 1"/>
                <a:gd name="T20" fmla="*/ 6 w 30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1">
                  <a:moveTo>
                    <a:pt x="15" y="0"/>
                  </a:moveTo>
                  <a:cubicBezTo>
                    <a:pt x="10" y="0"/>
                    <a:pt x="5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11" y="1"/>
                    <a:pt x="17" y="1"/>
                  </a:cubicBezTo>
                  <a:cubicBezTo>
                    <a:pt x="22" y="1"/>
                    <a:pt x="26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6" y="0"/>
                    <a:pt x="22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EF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2" name="Freeform 427">
              <a:extLst>
                <a:ext uri="{FF2B5EF4-FFF2-40B4-BE49-F238E27FC236}">
                  <a16:creationId xmlns:a16="http://schemas.microsoft.com/office/drawing/2014/main" id="{98DB847A-6EC1-4B42-A14F-9A7E720FBE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" y="795"/>
              <a:ext cx="68" cy="54"/>
            </a:xfrm>
            <a:custGeom>
              <a:avLst/>
              <a:gdLst>
                <a:gd name="T0" fmla="*/ 0 w 100"/>
                <a:gd name="T1" fmla="*/ 16 h 79"/>
                <a:gd name="T2" fmla="*/ 0 w 100"/>
                <a:gd name="T3" fmla="*/ 16 h 79"/>
                <a:gd name="T4" fmla="*/ 0 w 100"/>
                <a:gd name="T5" fmla="*/ 16 h 79"/>
                <a:gd name="T6" fmla="*/ 0 w 100"/>
                <a:gd name="T7" fmla="*/ 17 h 79"/>
                <a:gd name="T8" fmla="*/ 11 w 100"/>
                <a:gd name="T9" fmla="*/ 25 h 79"/>
                <a:gd name="T10" fmla="*/ 11 w 100"/>
                <a:gd name="T11" fmla="*/ 25 h 79"/>
                <a:gd name="T12" fmla="*/ 0 w 100"/>
                <a:gd name="T13" fmla="*/ 16 h 79"/>
                <a:gd name="T14" fmla="*/ 12 w 100"/>
                <a:gd name="T15" fmla="*/ 3 h 79"/>
                <a:gd name="T16" fmla="*/ 7 w 100"/>
                <a:gd name="T17" fmla="*/ 5 h 79"/>
                <a:gd name="T18" fmla="*/ 7 w 100"/>
                <a:gd name="T19" fmla="*/ 5 h 79"/>
                <a:gd name="T20" fmla="*/ 12 w 100"/>
                <a:gd name="T21" fmla="*/ 3 h 79"/>
                <a:gd name="T22" fmla="*/ 12 w 100"/>
                <a:gd name="T23" fmla="*/ 3 h 79"/>
                <a:gd name="T24" fmla="*/ 31 w 100"/>
                <a:gd name="T25" fmla="*/ 0 h 79"/>
                <a:gd name="T26" fmla="*/ 24 w 100"/>
                <a:gd name="T27" fmla="*/ 1 h 79"/>
                <a:gd name="T28" fmla="*/ 24 w 100"/>
                <a:gd name="T29" fmla="*/ 1 h 79"/>
                <a:gd name="T30" fmla="*/ 31 w 100"/>
                <a:gd name="T31" fmla="*/ 0 h 79"/>
                <a:gd name="T32" fmla="*/ 31 w 100"/>
                <a:gd name="T33" fmla="*/ 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" h="79">
                  <a:moveTo>
                    <a:pt x="0" y="49"/>
                  </a:moveTo>
                  <a:cubicBezTo>
                    <a:pt x="0" y="50"/>
                    <a:pt x="0" y="50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63"/>
                    <a:pt x="16" y="73"/>
                    <a:pt x="34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14" y="71"/>
                    <a:pt x="1" y="61"/>
                    <a:pt x="0" y="49"/>
                  </a:cubicBezTo>
                  <a:moveTo>
                    <a:pt x="38" y="10"/>
                  </a:moveTo>
                  <a:cubicBezTo>
                    <a:pt x="32" y="12"/>
                    <a:pt x="28" y="14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8" y="14"/>
                    <a:pt x="32" y="12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moveTo>
                    <a:pt x="100" y="0"/>
                  </a:moveTo>
                  <a:cubicBezTo>
                    <a:pt x="91" y="0"/>
                    <a:pt x="84" y="1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83" y="1"/>
                    <a:pt x="91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C6C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3" name="Freeform 428">
              <a:extLst>
                <a:ext uri="{FF2B5EF4-FFF2-40B4-BE49-F238E27FC236}">
                  <a16:creationId xmlns:a16="http://schemas.microsoft.com/office/drawing/2014/main" id="{771280DA-3FD3-4797-B15C-3536AC8D0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795"/>
              <a:ext cx="80" cy="54"/>
            </a:xfrm>
            <a:custGeom>
              <a:avLst/>
              <a:gdLst>
                <a:gd name="T0" fmla="*/ 31 w 117"/>
                <a:gd name="T1" fmla="*/ 0 h 79"/>
                <a:gd name="T2" fmla="*/ 25 w 117"/>
                <a:gd name="T3" fmla="*/ 1 h 79"/>
                <a:gd name="T4" fmla="*/ 24 w 117"/>
                <a:gd name="T5" fmla="*/ 1 h 79"/>
                <a:gd name="T6" fmla="*/ 12 w 117"/>
                <a:gd name="T7" fmla="*/ 3 h 79"/>
                <a:gd name="T8" fmla="*/ 12 w 117"/>
                <a:gd name="T9" fmla="*/ 3 h 79"/>
                <a:gd name="T10" fmla="*/ 12 w 117"/>
                <a:gd name="T11" fmla="*/ 3 h 79"/>
                <a:gd name="T12" fmla="*/ 8 w 117"/>
                <a:gd name="T13" fmla="*/ 5 h 79"/>
                <a:gd name="T14" fmla="*/ 7 w 117"/>
                <a:gd name="T15" fmla="*/ 5 h 79"/>
                <a:gd name="T16" fmla="*/ 1 w 117"/>
                <a:gd name="T17" fmla="*/ 12 h 79"/>
                <a:gd name="T18" fmla="*/ 0 w 117"/>
                <a:gd name="T19" fmla="*/ 16 h 79"/>
                <a:gd name="T20" fmla="*/ 0 w 117"/>
                <a:gd name="T21" fmla="*/ 16 h 79"/>
                <a:gd name="T22" fmla="*/ 11 w 117"/>
                <a:gd name="T23" fmla="*/ 25 h 79"/>
                <a:gd name="T24" fmla="*/ 11 w 117"/>
                <a:gd name="T25" fmla="*/ 16 h 79"/>
                <a:gd name="T26" fmla="*/ 38 w 117"/>
                <a:gd name="T27" fmla="*/ 1 h 79"/>
                <a:gd name="T28" fmla="*/ 35 w 117"/>
                <a:gd name="T29" fmla="*/ 1 h 79"/>
                <a:gd name="T30" fmla="*/ 32 w 117"/>
                <a:gd name="T31" fmla="*/ 1 h 79"/>
                <a:gd name="T32" fmla="*/ 32 w 117"/>
                <a:gd name="T33" fmla="*/ 1 h 79"/>
                <a:gd name="T34" fmla="*/ 31 w 117"/>
                <a:gd name="T35" fmla="*/ 0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7" h="79">
                  <a:moveTo>
                    <a:pt x="100" y="0"/>
                  </a:moveTo>
                  <a:cubicBezTo>
                    <a:pt x="91" y="0"/>
                    <a:pt x="83" y="1"/>
                    <a:pt x="76" y="2"/>
                  </a:cubicBezTo>
                  <a:cubicBezTo>
                    <a:pt x="76" y="2"/>
                    <a:pt x="75" y="3"/>
                    <a:pt x="75" y="3"/>
                  </a:cubicBezTo>
                  <a:cubicBezTo>
                    <a:pt x="60" y="4"/>
                    <a:pt x="48" y="7"/>
                    <a:pt x="39" y="10"/>
                  </a:cubicBezTo>
                  <a:cubicBezTo>
                    <a:pt x="39" y="10"/>
                    <a:pt x="39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2" y="12"/>
                    <a:pt x="28" y="14"/>
                    <a:pt x="23" y="16"/>
                  </a:cubicBezTo>
                  <a:cubicBezTo>
                    <a:pt x="23" y="17"/>
                    <a:pt x="23" y="17"/>
                    <a:pt x="22" y="18"/>
                  </a:cubicBezTo>
                  <a:cubicBezTo>
                    <a:pt x="12" y="24"/>
                    <a:pt x="6" y="30"/>
                    <a:pt x="3" y="36"/>
                  </a:cubicBezTo>
                  <a:cubicBezTo>
                    <a:pt x="0" y="41"/>
                    <a:pt x="0" y="46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61"/>
                    <a:pt x="14" y="71"/>
                    <a:pt x="34" y="79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26" y="9"/>
                    <a:pt x="117" y="1"/>
                  </a:cubicBezTo>
                  <a:cubicBezTo>
                    <a:pt x="114" y="1"/>
                    <a:pt x="111" y="1"/>
                    <a:pt x="109" y="1"/>
                  </a:cubicBezTo>
                  <a:cubicBezTo>
                    <a:pt x="104" y="1"/>
                    <a:pt x="101" y="1"/>
                    <a:pt x="101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1" y="1"/>
                    <a:pt x="100" y="0"/>
                    <a:pt x="100" y="0"/>
                  </a:cubicBezTo>
                </a:path>
              </a:pathLst>
            </a:custGeom>
            <a:solidFill>
              <a:srgbClr val="C7C8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4" name="Freeform 429">
              <a:extLst>
                <a:ext uri="{FF2B5EF4-FFF2-40B4-BE49-F238E27FC236}">
                  <a16:creationId xmlns:a16="http://schemas.microsoft.com/office/drawing/2014/main" id="{3FB75743-DD5B-44DF-ACA7-423A8AD86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795"/>
              <a:ext cx="21" cy="1"/>
            </a:xfrm>
            <a:custGeom>
              <a:avLst/>
              <a:gdLst>
                <a:gd name="T0" fmla="*/ 6 w 30"/>
                <a:gd name="T1" fmla="*/ 0 h 1"/>
                <a:gd name="T2" fmla="*/ 0 w 30"/>
                <a:gd name="T3" fmla="*/ 0 h 1"/>
                <a:gd name="T4" fmla="*/ 0 w 30"/>
                <a:gd name="T5" fmla="*/ 0 h 1"/>
                <a:gd name="T6" fmla="*/ 1 w 30"/>
                <a:gd name="T7" fmla="*/ 1 h 1"/>
                <a:gd name="T8" fmla="*/ 1 w 30"/>
                <a:gd name="T9" fmla="*/ 1 h 1"/>
                <a:gd name="T10" fmla="*/ 3 w 30"/>
                <a:gd name="T11" fmla="*/ 1 h 1"/>
                <a:gd name="T12" fmla="*/ 6 w 30"/>
                <a:gd name="T13" fmla="*/ 1 h 1"/>
                <a:gd name="T14" fmla="*/ 11 w 30"/>
                <a:gd name="T15" fmla="*/ 0 h 1"/>
                <a:gd name="T16" fmla="*/ 6 w 30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1">
                  <a:moveTo>
                    <a:pt x="17" y="0"/>
                  </a:moveTo>
                  <a:cubicBezTo>
                    <a:pt x="11" y="0"/>
                    <a:pt x="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4" y="1"/>
                    <a:pt x="9" y="1"/>
                  </a:cubicBezTo>
                  <a:cubicBezTo>
                    <a:pt x="11" y="1"/>
                    <a:pt x="14" y="1"/>
                    <a:pt x="17" y="1"/>
                  </a:cubicBezTo>
                  <a:cubicBezTo>
                    <a:pt x="21" y="0"/>
                    <a:pt x="25" y="0"/>
                    <a:pt x="30" y="0"/>
                  </a:cubicBezTo>
                  <a:cubicBezTo>
                    <a:pt x="26" y="0"/>
                    <a:pt x="22" y="0"/>
                    <a:pt x="17" y="0"/>
                  </a:cubicBezTo>
                </a:path>
              </a:pathLst>
            </a:custGeom>
            <a:solidFill>
              <a:srgbClr val="CBC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5" name="Freeform 430">
              <a:extLst>
                <a:ext uri="{FF2B5EF4-FFF2-40B4-BE49-F238E27FC236}">
                  <a16:creationId xmlns:a16="http://schemas.microsoft.com/office/drawing/2014/main" id="{981E2718-C095-4CD8-9B4C-9298F5BD1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795"/>
              <a:ext cx="27" cy="7"/>
            </a:xfrm>
            <a:custGeom>
              <a:avLst/>
              <a:gdLst>
                <a:gd name="T0" fmla="*/ 13 w 39"/>
                <a:gd name="T1" fmla="*/ 0 h 9"/>
                <a:gd name="T2" fmla="*/ 0 w 39"/>
                <a:gd name="T3" fmla="*/ 4 h 9"/>
                <a:gd name="T4" fmla="*/ 1 w 39"/>
                <a:gd name="T5" fmla="*/ 4 h 9"/>
                <a:gd name="T6" fmla="*/ 1 w 39"/>
                <a:gd name="T7" fmla="*/ 4 h 9"/>
                <a:gd name="T8" fmla="*/ 1 w 39"/>
                <a:gd name="T9" fmla="*/ 4 h 9"/>
                <a:gd name="T10" fmla="*/ 1 w 39"/>
                <a:gd name="T11" fmla="*/ 4 h 9"/>
                <a:gd name="T12" fmla="*/ 12 w 39"/>
                <a:gd name="T13" fmla="*/ 2 h 9"/>
                <a:gd name="T14" fmla="*/ 13 w 39"/>
                <a:gd name="T15" fmla="*/ 1 h 9"/>
                <a:gd name="T16" fmla="*/ 13 w 39"/>
                <a:gd name="T17" fmla="*/ 1 h 9"/>
                <a:gd name="T18" fmla="*/ 13 w 39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cubicBezTo>
                    <a:pt x="23" y="2"/>
                    <a:pt x="10" y="5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1" y="6"/>
                    <a:pt x="23" y="3"/>
                    <a:pt x="38" y="2"/>
                  </a:cubicBezTo>
                  <a:cubicBezTo>
                    <a:pt x="38" y="2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0"/>
                    <a:pt x="39" y="0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6" name="Freeform 431">
              <a:extLst>
                <a:ext uri="{FF2B5EF4-FFF2-40B4-BE49-F238E27FC236}">
                  <a16:creationId xmlns:a16="http://schemas.microsoft.com/office/drawing/2014/main" id="{ADF5257B-EFF2-49D9-95A7-7EE517DCC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805"/>
              <a:ext cx="36" cy="785"/>
            </a:xfrm>
            <a:custGeom>
              <a:avLst/>
              <a:gdLst>
                <a:gd name="T0" fmla="*/ 10 w 53"/>
                <a:gd name="T1" fmla="*/ 0 h 1145"/>
                <a:gd name="T2" fmla="*/ 2 w 53"/>
                <a:gd name="T3" fmla="*/ 12 h 1145"/>
                <a:gd name="T4" fmla="*/ 2 w 53"/>
                <a:gd name="T5" fmla="*/ 241 h 1145"/>
                <a:gd name="T6" fmla="*/ 10 w 53"/>
                <a:gd name="T7" fmla="*/ 346 h 1145"/>
                <a:gd name="T8" fmla="*/ 16 w 53"/>
                <a:gd name="T9" fmla="*/ 369 h 1145"/>
                <a:gd name="T10" fmla="*/ 16 w 53"/>
                <a:gd name="T11" fmla="*/ 369 h 1145"/>
                <a:gd name="T12" fmla="*/ 16 w 53"/>
                <a:gd name="T13" fmla="*/ 369 h 1145"/>
                <a:gd name="T14" fmla="*/ 16 w 53"/>
                <a:gd name="T15" fmla="*/ 369 h 1145"/>
                <a:gd name="T16" fmla="*/ 11 w 53"/>
                <a:gd name="T17" fmla="*/ 346 h 1145"/>
                <a:gd name="T18" fmla="*/ 2 w 53"/>
                <a:gd name="T19" fmla="*/ 254 h 1145"/>
                <a:gd name="T20" fmla="*/ 3 w 53"/>
                <a:gd name="T21" fmla="*/ 245 h 1145"/>
                <a:gd name="T22" fmla="*/ 3 w 53"/>
                <a:gd name="T23" fmla="*/ 241 h 1145"/>
                <a:gd name="T24" fmla="*/ 3 w 53"/>
                <a:gd name="T25" fmla="*/ 241 h 1145"/>
                <a:gd name="T26" fmla="*/ 3 w 53"/>
                <a:gd name="T27" fmla="*/ 30 h 1145"/>
                <a:gd name="T28" fmla="*/ 3 w 53"/>
                <a:gd name="T29" fmla="*/ 28 h 1145"/>
                <a:gd name="T30" fmla="*/ 3 w 53"/>
                <a:gd name="T31" fmla="*/ 21 h 1145"/>
                <a:gd name="T32" fmla="*/ 3 w 53"/>
                <a:gd name="T33" fmla="*/ 12 h 1145"/>
                <a:gd name="T34" fmla="*/ 3 w 53"/>
                <a:gd name="T35" fmla="*/ 12 h 1145"/>
                <a:gd name="T36" fmla="*/ 3 w 53"/>
                <a:gd name="T37" fmla="*/ 12 h 1145"/>
                <a:gd name="T38" fmla="*/ 3 w 53"/>
                <a:gd name="T39" fmla="*/ 11 h 1145"/>
                <a:gd name="T40" fmla="*/ 3 w 53"/>
                <a:gd name="T41" fmla="*/ 11 h 1145"/>
                <a:gd name="T42" fmla="*/ 3 w 53"/>
                <a:gd name="T43" fmla="*/ 7 h 1145"/>
                <a:gd name="T44" fmla="*/ 10 w 53"/>
                <a:gd name="T45" fmla="*/ 1 h 1145"/>
                <a:gd name="T46" fmla="*/ 10 w 53"/>
                <a:gd name="T47" fmla="*/ 1 h 1145"/>
                <a:gd name="T48" fmla="*/ 10 w 53"/>
                <a:gd name="T49" fmla="*/ 1 h 1145"/>
                <a:gd name="T50" fmla="*/ 10 w 53"/>
                <a:gd name="T51" fmla="*/ 0 h 11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3" h="1145">
                  <a:moveTo>
                    <a:pt x="32" y="0"/>
                  </a:moveTo>
                  <a:cubicBezTo>
                    <a:pt x="3" y="15"/>
                    <a:pt x="7" y="36"/>
                    <a:pt x="7" y="36"/>
                  </a:cubicBezTo>
                  <a:cubicBezTo>
                    <a:pt x="7" y="747"/>
                    <a:pt x="7" y="747"/>
                    <a:pt x="7" y="747"/>
                  </a:cubicBezTo>
                  <a:cubicBezTo>
                    <a:pt x="7" y="747"/>
                    <a:pt x="0" y="919"/>
                    <a:pt x="33" y="1073"/>
                  </a:cubicBezTo>
                  <a:cubicBezTo>
                    <a:pt x="36" y="1085"/>
                    <a:pt x="45" y="1112"/>
                    <a:pt x="51" y="1145"/>
                  </a:cubicBezTo>
                  <a:cubicBezTo>
                    <a:pt x="51" y="1145"/>
                    <a:pt x="52" y="1144"/>
                    <a:pt x="53" y="1144"/>
                  </a:cubicBezTo>
                  <a:cubicBezTo>
                    <a:pt x="53" y="1144"/>
                    <a:pt x="53" y="1144"/>
                    <a:pt x="53" y="1144"/>
                  </a:cubicBezTo>
                  <a:cubicBezTo>
                    <a:pt x="53" y="1144"/>
                    <a:pt x="53" y="1143"/>
                    <a:pt x="53" y="1143"/>
                  </a:cubicBezTo>
                  <a:cubicBezTo>
                    <a:pt x="46" y="1111"/>
                    <a:pt x="38" y="1084"/>
                    <a:pt x="35" y="1073"/>
                  </a:cubicBezTo>
                  <a:cubicBezTo>
                    <a:pt x="12" y="965"/>
                    <a:pt x="8" y="847"/>
                    <a:pt x="8" y="787"/>
                  </a:cubicBezTo>
                  <a:cubicBezTo>
                    <a:pt x="8" y="775"/>
                    <a:pt x="8" y="765"/>
                    <a:pt x="9" y="758"/>
                  </a:cubicBezTo>
                  <a:cubicBezTo>
                    <a:pt x="9" y="751"/>
                    <a:pt x="9" y="747"/>
                    <a:pt x="9" y="747"/>
                  </a:cubicBezTo>
                  <a:cubicBezTo>
                    <a:pt x="9" y="747"/>
                    <a:pt x="9" y="747"/>
                    <a:pt x="9" y="747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9" y="35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1"/>
                    <a:pt x="9" y="26"/>
                    <a:pt x="12" y="21"/>
                  </a:cubicBezTo>
                  <a:cubicBezTo>
                    <a:pt x="15" y="15"/>
                    <a:pt x="21" y="9"/>
                    <a:pt x="31" y="3"/>
                  </a:cubicBezTo>
                  <a:cubicBezTo>
                    <a:pt x="32" y="2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0"/>
                    <a:pt x="32" y="0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7" name="Freeform 432">
              <a:extLst>
                <a:ext uri="{FF2B5EF4-FFF2-40B4-BE49-F238E27FC236}">
                  <a16:creationId xmlns:a16="http://schemas.microsoft.com/office/drawing/2014/main" id="{42197C37-EF5A-419E-9E41-375C17784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1612"/>
              <a:ext cx="57" cy="469"/>
            </a:xfrm>
            <a:custGeom>
              <a:avLst/>
              <a:gdLst>
                <a:gd name="T0" fmla="*/ 0 w 83"/>
                <a:gd name="T1" fmla="*/ 0 h 685"/>
                <a:gd name="T2" fmla="*/ 27 w 83"/>
                <a:gd name="T3" fmla="*/ 65 h 685"/>
                <a:gd name="T4" fmla="*/ 27 w 83"/>
                <a:gd name="T5" fmla="*/ 220 h 685"/>
                <a:gd name="T6" fmla="*/ 24 w 83"/>
                <a:gd name="T7" fmla="*/ 58 h 685"/>
                <a:gd name="T8" fmla="*/ 0 w 83"/>
                <a:gd name="T9" fmla="*/ 0 h 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" h="685">
                  <a:moveTo>
                    <a:pt x="0" y="0"/>
                  </a:moveTo>
                  <a:cubicBezTo>
                    <a:pt x="0" y="0"/>
                    <a:pt x="83" y="60"/>
                    <a:pt x="83" y="203"/>
                  </a:cubicBezTo>
                  <a:cubicBezTo>
                    <a:pt x="83" y="346"/>
                    <a:pt x="83" y="685"/>
                    <a:pt x="83" y="685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37"/>
                    <a:pt x="60" y="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8" name="Freeform 433">
              <a:extLst>
                <a:ext uri="{FF2B5EF4-FFF2-40B4-BE49-F238E27FC236}">
                  <a16:creationId xmlns:a16="http://schemas.microsoft.com/office/drawing/2014/main" id="{BBC705CA-E2BD-49E5-8687-B3A4709F3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" y="2913"/>
              <a:ext cx="121" cy="427"/>
            </a:xfrm>
            <a:custGeom>
              <a:avLst/>
              <a:gdLst>
                <a:gd name="T0" fmla="*/ 46 w 176"/>
                <a:gd name="T1" fmla="*/ 0 h 624"/>
                <a:gd name="T2" fmla="*/ 25 w 176"/>
                <a:gd name="T3" fmla="*/ 140 h 624"/>
                <a:gd name="T4" fmla="*/ 21 w 176"/>
                <a:gd name="T5" fmla="*/ 200 h 624"/>
                <a:gd name="T6" fmla="*/ 25 w 176"/>
                <a:gd name="T7" fmla="*/ 136 h 624"/>
                <a:gd name="T8" fmla="*/ 46 w 176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6" h="624">
                  <a:moveTo>
                    <a:pt x="142" y="0"/>
                  </a:moveTo>
                  <a:cubicBezTo>
                    <a:pt x="142" y="0"/>
                    <a:pt x="176" y="336"/>
                    <a:pt x="76" y="435"/>
                  </a:cubicBezTo>
                  <a:cubicBezTo>
                    <a:pt x="14" y="497"/>
                    <a:pt x="63" y="624"/>
                    <a:pt x="63" y="624"/>
                  </a:cubicBezTo>
                  <a:cubicBezTo>
                    <a:pt x="63" y="624"/>
                    <a:pt x="0" y="517"/>
                    <a:pt x="76" y="425"/>
                  </a:cubicBezTo>
                  <a:cubicBezTo>
                    <a:pt x="163" y="320"/>
                    <a:pt x="144" y="21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9" name="Freeform 434">
              <a:extLst>
                <a:ext uri="{FF2B5EF4-FFF2-40B4-BE49-F238E27FC236}">
                  <a16:creationId xmlns:a16="http://schemas.microsoft.com/office/drawing/2014/main" id="{D3964E85-7011-4DF0-8BB0-12BA7FAD6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3330"/>
              <a:ext cx="38" cy="30"/>
            </a:xfrm>
            <a:custGeom>
              <a:avLst/>
              <a:gdLst>
                <a:gd name="T0" fmla="*/ 17 w 55"/>
                <a:gd name="T1" fmla="*/ 4 h 43"/>
                <a:gd name="T2" fmla="*/ 17 w 55"/>
                <a:gd name="T3" fmla="*/ 8 h 43"/>
                <a:gd name="T4" fmla="*/ 11 w 55"/>
                <a:gd name="T5" fmla="*/ 10 h 43"/>
                <a:gd name="T6" fmla="*/ 6 w 55"/>
                <a:gd name="T7" fmla="*/ 14 h 43"/>
                <a:gd name="T8" fmla="*/ 0 w 55"/>
                <a:gd name="T9" fmla="*/ 15 h 43"/>
                <a:gd name="T10" fmla="*/ 7 w 55"/>
                <a:gd name="T11" fmla="*/ 10 h 43"/>
                <a:gd name="T12" fmla="*/ 9 w 55"/>
                <a:gd name="T13" fmla="*/ 10 h 43"/>
                <a:gd name="T14" fmla="*/ 12 w 55"/>
                <a:gd name="T15" fmla="*/ 9 h 43"/>
                <a:gd name="T16" fmla="*/ 16 w 55"/>
                <a:gd name="T17" fmla="*/ 6 h 43"/>
                <a:gd name="T18" fmla="*/ 15 w 55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3">
                  <a:moveTo>
                    <a:pt x="51" y="11"/>
                  </a:moveTo>
                  <a:cubicBezTo>
                    <a:pt x="53" y="17"/>
                    <a:pt x="55" y="18"/>
                    <a:pt x="51" y="23"/>
                  </a:cubicBezTo>
                  <a:cubicBezTo>
                    <a:pt x="46" y="28"/>
                    <a:pt x="40" y="29"/>
                    <a:pt x="34" y="31"/>
                  </a:cubicBezTo>
                  <a:cubicBezTo>
                    <a:pt x="28" y="32"/>
                    <a:pt x="24" y="37"/>
                    <a:pt x="18" y="40"/>
                  </a:cubicBezTo>
                  <a:cubicBezTo>
                    <a:pt x="14" y="41"/>
                    <a:pt x="3" y="40"/>
                    <a:pt x="0" y="43"/>
                  </a:cubicBezTo>
                  <a:cubicBezTo>
                    <a:pt x="7" y="39"/>
                    <a:pt x="15" y="36"/>
                    <a:pt x="22" y="32"/>
                  </a:cubicBezTo>
                  <a:cubicBezTo>
                    <a:pt x="24" y="31"/>
                    <a:pt x="26" y="28"/>
                    <a:pt x="28" y="28"/>
                  </a:cubicBezTo>
                  <a:cubicBezTo>
                    <a:pt x="31" y="27"/>
                    <a:pt x="34" y="28"/>
                    <a:pt x="36" y="27"/>
                  </a:cubicBezTo>
                  <a:cubicBezTo>
                    <a:pt x="41" y="26"/>
                    <a:pt x="48" y="21"/>
                    <a:pt x="49" y="16"/>
                  </a:cubicBezTo>
                  <a:cubicBezTo>
                    <a:pt x="50" y="11"/>
                    <a:pt x="47" y="5"/>
                    <a:pt x="4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30" name="Oval 435">
              <a:extLst>
                <a:ext uri="{FF2B5EF4-FFF2-40B4-BE49-F238E27FC236}">
                  <a16:creationId xmlns:a16="http://schemas.microsoft.com/office/drawing/2014/main" id="{9D66EEEA-B8D8-4796-B976-58B151D17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5" y="3048"/>
              <a:ext cx="6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331" name="Oval 436">
              <a:extLst>
                <a:ext uri="{FF2B5EF4-FFF2-40B4-BE49-F238E27FC236}">
                  <a16:creationId xmlns:a16="http://schemas.microsoft.com/office/drawing/2014/main" id="{A0CDD8BB-3865-4ECF-B393-C6E9DDA8C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" y="3059"/>
              <a:ext cx="4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332" name="Oval 437">
              <a:extLst>
                <a:ext uri="{FF2B5EF4-FFF2-40B4-BE49-F238E27FC236}">
                  <a16:creationId xmlns:a16="http://schemas.microsoft.com/office/drawing/2014/main" id="{4606B4F2-9B94-49FC-A884-EE3F2A1C8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5" y="1689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333" name="Oval 438">
              <a:extLst>
                <a:ext uri="{FF2B5EF4-FFF2-40B4-BE49-F238E27FC236}">
                  <a16:creationId xmlns:a16="http://schemas.microsoft.com/office/drawing/2014/main" id="{F1D67F1A-43E9-4095-BE25-BE9907B89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" y="1702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334" name="Freeform 439">
              <a:extLst>
                <a:ext uri="{FF2B5EF4-FFF2-40B4-BE49-F238E27FC236}">
                  <a16:creationId xmlns:a16="http://schemas.microsoft.com/office/drawing/2014/main" id="{FB16BC3B-C031-4056-9069-ABE7CE084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3184"/>
              <a:ext cx="53" cy="104"/>
            </a:xfrm>
            <a:custGeom>
              <a:avLst/>
              <a:gdLst>
                <a:gd name="T0" fmla="*/ 1 w 76"/>
                <a:gd name="T1" fmla="*/ 0 h 152"/>
                <a:gd name="T2" fmla="*/ 0 w 76"/>
                <a:gd name="T3" fmla="*/ 1 h 152"/>
                <a:gd name="T4" fmla="*/ 12 w 76"/>
                <a:gd name="T5" fmla="*/ 12 h 152"/>
                <a:gd name="T6" fmla="*/ 19 w 76"/>
                <a:gd name="T7" fmla="*/ 20 h 152"/>
                <a:gd name="T8" fmla="*/ 22 w 76"/>
                <a:gd name="T9" fmla="*/ 49 h 152"/>
                <a:gd name="T10" fmla="*/ 21 w 76"/>
                <a:gd name="T11" fmla="*/ 16 h 152"/>
                <a:gd name="T12" fmla="*/ 1 w 76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" h="152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14"/>
                    <a:pt x="26" y="29"/>
                    <a:pt x="35" y="37"/>
                  </a:cubicBezTo>
                  <a:cubicBezTo>
                    <a:pt x="44" y="44"/>
                    <a:pt x="52" y="50"/>
                    <a:pt x="56" y="61"/>
                  </a:cubicBezTo>
                  <a:cubicBezTo>
                    <a:pt x="67" y="89"/>
                    <a:pt x="61" y="122"/>
                    <a:pt x="64" y="152"/>
                  </a:cubicBezTo>
                  <a:cubicBezTo>
                    <a:pt x="73" y="130"/>
                    <a:pt x="76" y="73"/>
                    <a:pt x="62" y="51"/>
                  </a:cubicBezTo>
                  <a:cubicBezTo>
                    <a:pt x="50" y="31"/>
                    <a:pt x="10" y="23"/>
                    <a:pt x="3" y="0"/>
                  </a:cubicBezTo>
                </a:path>
              </a:pathLst>
            </a:custGeom>
            <a:solidFill>
              <a:srgbClr val="E7E7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35" name="Freeform 440">
              <a:extLst>
                <a:ext uri="{FF2B5EF4-FFF2-40B4-BE49-F238E27FC236}">
                  <a16:creationId xmlns:a16="http://schemas.microsoft.com/office/drawing/2014/main" id="{00E79B97-4E3D-478F-8D5B-E1DB8EB5D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1562"/>
              <a:ext cx="48" cy="84"/>
            </a:xfrm>
            <a:custGeom>
              <a:avLst/>
              <a:gdLst>
                <a:gd name="T0" fmla="*/ 19 w 70"/>
                <a:gd name="T1" fmla="*/ 0 h 123"/>
                <a:gd name="T2" fmla="*/ 17 w 70"/>
                <a:gd name="T3" fmla="*/ 20 h 123"/>
                <a:gd name="T4" fmla="*/ 10 w 70"/>
                <a:gd name="T5" fmla="*/ 29 h 123"/>
                <a:gd name="T6" fmla="*/ 0 w 70"/>
                <a:gd name="T7" fmla="*/ 39 h 123"/>
                <a:gd name="T8" fmla="*/ 19 w 70"/>
                <a:gd name="T9" fmla="*/ 20 h 123"/>
                <a:gd name="T10" fmla="*/ 19 w 70"/>
                <a:gd name="T11" fmla="*/ 0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0" h="123">
                  <a:moveTo>
                    <a:pt x="59" y="0"/>
                  </a:moveTo>
                  <a:cubicBezTo>
                    <a:pt x="61" y="23"/>
                    <a:pt x="70" y="41"/>
                    <a:pt x="54" y="61"/>
                  </a:cubicBezTo>
                  <a:cubicBezTo>
                    <a:pt x="46" y="71"/>
                    <a:pt x="38" y="82"/>
                    <a:pt x="29" y="89"/>
                  </a:cubicBezTo>
                  <a:cubicBezTo>
                    <a:pt x="16" y="98"/>
                    <a:pt x="8" y="111"/>
                    <a:pt x="0" y="123"/>
                  </a:cubicBezTo>
                  <a:cubicBezTo>
                    <a:pt x="16" y="97"/>
                    <a:pt x="42" y="87"/>
                    <a:pt x="58" y="62"/>
                  </a:cubicBezTo>
                  <a:cubicBezTo>
                    <a:pt x="70" y="42"/>
                    <a:pt x="66" y="23"/>
                    <a:pt x="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36" name="Freeform 441">
              <a:extLst>
                <a:ext uri="{FF2B5EF4-FFF2-40B4-BE49-F238E27FC236}">
                  <a16:creationId xmlns:a16="http://schemas.microsoft.com/office/drawing/2014/main" id="{BBB84956-3368-4202-BF96-E357D4A46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784"/>
              <a:ext cx="8" cy="11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5 h 15"/>
                <a:gd name="T4" fmla="*/ 3 w 11"/>
                <a:gd name="T5" fmla="*/ 5 h 15"/>
                <a:gd name="T6" fmla="*/ 4 w 11"/>
                <a:gd name="T7" fmla="*/ 6 h 15"/>
                <a:gd name="T8" fmla="*/ 4 w 11"/>
                <a:gd name="T9" fmla="*/ 6 h 15"/>
                <a:gd name="T10" fmla="*/ 4 w 11"/>
                <a:gd name="T11" fmla="*/ 0 h 15"/>
                <a:gd name="T12" fmla="*/ 0 w 11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5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5" y="13"/>
                    <a:pt x="8" y="14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4" y="0"/>
                    <a:pt x="0" y="0"/>
                  </a:cubicBezTo>
                </a:path>
              </a:pathLst>
            </a:custGeom>
            <a:solidFill>
              <a:srgbClr val="DAD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37" name="Freeform 442">
              <a:extLst>
                <a:ext uri="{FF2B5EF4-FFF2-40B4-BE49-F238E27FC236}">
                  <a16:creationId xmlns:a16="http://schemas.microsoft.com/office/drawing/2014/main" id="{3386E677-1B07-42FB-A249-698EF028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784"/>
              <a:ext cx="8" cy="1"/>
            </a:xfrm>
            <a:custGeom>
              <a:avLst/>
              <a:gdLst>
                <a:gd name="T0" fmla="*/ 0 w 11"/>
                <a:gd name="T1" fmla="*/ 0 h 1"/>
                <a:gd name="T2" fmla="*/ 0 w 11"/>
                <a:gd name="T3" fmla="*/ 1 h 1"/>
                <a:gd name="T4" fmla="*/ 4 w 11"/>
                <a:gd name="T5" fmla="*/ 1 h 1"/>
                <a:gd name="T6" fmla="*/ 4 w 11"/>
                <a:gd name="T7" fmla="*/ 1 h 1"/>
                <a:gd name="T8" fmla="*/ 0 w 1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7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09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38" name="Freeform 443">
              <a:extLst>
                <a:ext uri="{FF2B5EF4-FFF2-40B4-BE49-F238E27FC236}">
                  <a16:creationId xmlns:a16="http://schemas.microsoft.com/office/drawing/2014/main" id="{30C2DA51-1C9D-4F98-8713-0553DEB9D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793"/>
              <a:ext cx="6" cy="2"/>
            </a:xfrm>
            <a:custGeom>
              <a:avLst/>
              <a:gdLst>
                <a:gd name="T0" fmla="*/ 0 w 9"/>
                <a:gd name="T1" fmla="*/ 0 h 2"/>
                <a:gd name="T2" fmla="*/ 0 w 9"/>
                <a:gd name="T3" fmla="*/ 1 h 2"/>
                <a:gd name="T4" fmla="*/ 3 w 9"/>
                <a:gd name="T5" fmla="*/ 2 h 2"/>
                <a:gd name="T6" fmla="*/ 2 w 9"/>
                <a:gd name="T7" fmla="*/ 1 h 2"/>
                <a:gd name="T8" fmla="*/ 0 w 9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7" y="2"/>
                    <a:pt x="9" y="2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5" y="0"/>
                    <a:pt x="3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39" name="Freeform 444">
              <a:extLst>
                <a:ext uri="{FF2B5EF4-FFF2-40B4-BE49-F238E27FC236}">
                  <a16:creationId xmlns:a16="http://schemas.microsoft.com/office/drawing/2014/main" id="{2DB13BA6-78B6-4917-A581-23169486B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" y="795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2 w 2"/>
                <a:gd name="T7" fmla="*/ 0 h 1"/>
                <a:gd name="T8" fmla="*/ 2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E4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0" name="Freeform 445">
              <a:extLst>
                <a:ext uri="{FF2B5EF4-FFF2-40B4-BE49-F238E27FC236}">
                  <a16:creationId xmlns:a16="http://schemas.microsoft.com/office/drawing/2014/main" id="{B61CF02E-77D9-41DF-A45D-6FEDCA4BF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" y="795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E5E5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1" name="Freeform 446">
              <a:extLst>
                <a:ext uri="{FF2B5EF4-FFF2-40B4-BE49-F238E27FC236}">
                  <a16:creationId xmlns:a16="http://schemas.microsoft.com/office/drawing/2014/main" id="{07F828CB-F8B8-4C45-967C-32EC80713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881"/>
              <a:ext cx="9" cy="570"/>
            </a:xfrm>
            <a:custGeom>
              <a:avLst/>
              <a:gdLst>
                <a:gd name="T0" fmla="*/ 3 w 13"/>
                <a:gd name="T1" fmla="*/ 0 h 831"/>
                <a:gd name="T2" fmla="*/ 0 w 13"/>
                <a:gd name="T3" fmla="*/ 0 h 831"/>
                <a:gd name="T4" fmla="*/ 4 w 13"/>
                <a:gd name="T5" fmla="*/ 268 h 831"/>
                <a:gd name="T6" fmla="*/ 3 w 13"/>
                <a:gd name="T7" fmla="*/ 0 h 8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831">
                  <a:moveTo>
                    <a:pt x="10" y="0"/>
                  </a:moveTo>
                  <a:cubicBezTo>
                    <a:pt x="7" y="0"/>
                    <a:pt x="3" y="0"/>
                    <a:pt x="0" y="0"/>
                  </a:cubicBezTo>
                  <a:cubicBezTo>
                    <a:pt x="13" y="831"/>
                    <a:pt x="13" y="831"/>
                    <a:pt x="13" y="83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8E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2" name="Freeform 447">
              <a:extLst>
                <a:ext uri="{FF2B5EF4-FFF2-40B4-BE49-F238E27FC236}">
                  <a16:creationId xmlns:a16="http://schemas.microsoft.com/office/drawing/2014/main" id="{40899727-EEF6-4A3D-B9A2-35DCF6E9B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868"/>
              <a:ext cx="7" cy="10"/>
            </a:xfrm>
            <a:custGeom>
              <a:avLst/>
              <a:gdLst>
                <a:gd name="T0" fmla="*/ 4 w 10"/>
                <a:gd name="T1" fmla="*/ 0 h 15"/>
                <a:gd name="T2" fmla="*/ 0 w 10"/>
                <a:gd name="T3" fmla="*/ 0 h 15"/>
                <a:gd name="T4" fmla="*/ 0 w 10"/>
                <a:gd name="T5" fmla="*/ 5 h 15"/>
                <a:gd name="T6" fmla="*/ 4 w 10"/>
                <a:gd name="T7" fmla="*/ 5 h 15"/>
                <a:gd name="T8" fmla="*/ 4 w 10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5"/>
                    <a:pt x="6" y="15"/>
                    <a:pt x="10" y="15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6E5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3" name="Freeform 448">
              <a:extLst>
                <a:ext uri="{FF2B5EF4-FFF2-40B4-BE49-F238E27FC236}">
                  <a16:creationId xmlns:a16="http://schemas.microsoft.com/office/drawing/2014/main" id="{62FAC393-9571-4C96-8A83-D6ABB0988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878"/>
              <a:ext cx="7" cy="3"/>
            </a:xfrm>
            <a:custGeom>
              <a:avLst/>
              <a:gdLst>
                <a:gd name="T0" fmla="*/ 4 w 10"/>
                <a:gd name="T1" fmla="*/ 0 h 4"/>
                <a:gd name="T2" fmla="*/ 0 w 10"/>
                <a:gd name="T3" fmla="*/ 0 h 4"/>
                <a:gd name="T4" fmla="*/ 0 w 10"/>
                <a:gd name="T5" fmla="*/ 2 h 4"/>
                <a:gd name="T6" fmla="*/ 4 w 10"/>
                <a:gd name="T7" fmla="*/ 2 h 4"/>
                <a:gd name="T8" fmla="*/ 4 w 10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7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F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4" name="Freeform 449">
              <a:extLst>
                <a:ext uri="{FF2B5EF4-FFF2-40B4-BE49-F238E27FC236}">
                  <a16:creationId xmlns:a16="http://schemas.microsoft.com/office/drawing/2014/main" id="{617C6521-B750-4565-8F44-DB4634688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858"/>
              <a:ext cx="7" cy="10"/>
            </a:xfrm>
            <a:custGeom>
              <a:avLst/>
              <a:gdLst>
                <a:gd name="T0" fmla="*/ 3 w 10"/>
                <a:gd name="T1" fmla="*/ 0 h 15"/>
                <a:gd name="T2" fmla="*/ 0 w 10"/>
                <a:gd name="T3" fmla="*/ 1 h 15"/>
                <a:gd name="T4" fmla="*/ 0 w 10"/>
                <a:gd name="T5" fmla="*/ 5 h 15"/>
                <a:gd name="T6" fmla="*/ 4 w 10"/>
                <a:gd name="T7" fmla="*/ 5 h 15"/>
                <a:gd name="T8" fmla="*/ 3 w 10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5">
                  <a:moveTo>
                    <a:pt x="9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5"/>
                    <a:pt x="6" y="15"/>
                    <a:pt x="10" y="15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4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5" name="Freeform 450">
              <a:extLst>
                <a:ext uri="{FF2B5EF4-FFF2-40B4-BE49-F238E27FC236}">
                  <a16:creationId xmlns:a16="http://schemas.microsoft.com/office/drawing/2014/main" id="{C5F6CB8D-94E6-4852-8861-CC373E15C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858"/>
              <a:ext cx="7" cy="1"/>
            </a:xfrm>
            <a:custGeom>
              <a:avLst/>
              <a:gdLst>
                <a:gd name="T0" fmla="*/ 4 w 9"/>
                <a:gd name="T1" fmla="*/ 0 h 1"/>
                <a:gd name="T2" fmla="*/ 0 w 9"/>
                <a:gd name="T3" fmla="*/ 1 h 1"/>
                <a:gd name="T4" fmla="*/ 0 w 9"/>
                <a:gd name="T5" fmla="*/ 1 h 1"/>
                <a:gd name="T6" fmla="*/ 4 w 9"/>
                <a:gd name="T7" fmla="*/ 0 h 1"/>
                <a:gd name="T8" fmla="*/ 4 w 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5E5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6" name="Freeform 451">
              <a:extLst>
                <a:ext uri="{FF2B5EF4-FFF2-40B4-BE49-F238E27FC236}">
                  <a16:creationId xmlns:a16="http://schemas.microsoft.com/office/drawing/2014/main" id="{59163F49-25D5-43A3-8879-14F77C636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794"/>
              <a:ext cx="6" cy="1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1 w 9"/>
                <a:gd name="T5" fmla="*/ 1 h 1"/>
                <a:gd name="T6" fmla="*/ 0 w 9"/>
                <a:gd name="T7" fmla="*/ 1 h 1"/>
                <a:gd name="T8" fmla="*/ 0 w 9"/>
                <a:gd name="T9" fmla="*/ 1 h 1"/>
                <a:gd name="T10" fmla="*/ 3 w 9"/>
                <a:gd name="T11" fmla="*/ 1 h 1"/>
                <a:gd name="T12" fmla="*/ 3 w 9"/>
                <a:gd name="T13" fmla="*/ 1 h 1"/>
                <a:gd name="T14" fmla="*/ 3 w 9"/>
                <a:gd name="T15" fmla="*/ 1 h 1"/>
                <a:gd name="T16" fmla="*/ 3 w 9"/>
                <a:gd name="T17" fmla="*/ 1 h 1"/>
                <a:gd name="T18" fmla="*/ 0 w 9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3" y="1"/>
                    <a:pt x="0" y="0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7" name="Freeform 452">
              <a:extLst>
                <a:ext uri="{FF2B5EF4-FFF2-40B4-BE49-F238E27FC236}">
                  <a16:creationId xmlns:a16="http://schemas.microsoft.com/office/drawing/2014/main" id="{167E1FF9-B929-4267-99C1-605821265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795"/>
              <a:ext cx="8" cy="64"/>
            </a:xfrm>
            <a:custGeom>
              <a:avLst/>
              <a:gdLst>
                <a:gd name="T0" fmla="*/ 4 w 11"/>
                <a:gd name="T1" fmla="*/ 0 h 93"/>
                <a:gd name="T2" fmla="*/ 3 w 11"/>
                <a:gd name="T3" fmla="*/ 1 h 93"/>
                <a:gd name="T4" fmla="*/ 3 w 11"/>
                <a:gd name="T5" fmla="*/ 1 h 93"/>
                <a:gd name="T6" fmla="*/ 0 w 11"/>
                <a:gd name="T7" fmla="*/ 1 h 93"/>
                <a:gd name="T8" fmla="*/ 1 w 11"/>
                <a:gd name="T9" fmla="*/ 30 h 93"/>
                <a:gd name="T10" fmla="*/ 4 w 11"/>
                <a:gd name="T11" fmla="*/ 30 h 93"/>
                <a:gd name="T12" fmla="*/ 4 w 11"/>
                <a:gd name="T13" fmla="*/ 0 h 93"/>
                <a:gd name="T14" fmla="*/ 4 w 11"/>
                <a:gd name="T15" fmla="*/ 0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3">
                  <a:moveTo>
                    <a:pt x="9" y="0"/>
                  </a:moveTo>
                  <a:cubicBezTo>
                    <a:pt x="9" y="1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1"/>
                    <a:pt x="3" y="1"/>
                    <a:pt x="0" y="1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5" y="93"/>
                    <a:pt x="8" y="92"/>
                    <a:pt x="11" y="9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9" y="0"/>
                  </a:cubicBezTo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8" name="Freeform 453">
              <a:extLst>
                <a:ext uri="{FF2B5EF4-FFF2-40B4-BE49-F238E27FC236}">
                  <a16:creationId xmlns:a16="http://schemas.microsoft.com/office/drawing/2014/main" id="{186A687E-5D14-4296-80AA-789EB5932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795"/>
              <a:ext cx="6" cy="1"/>
            </a:xfrm>
            <a:custGeom>
              <a:avLst/>
              <a:gdLst>
                <a:gd name="T0" fmla="*/ 0 w 9"/>
                <a:gd name="T1" fmla="*/ 0 h 2"/>
                <a:gd name="T2" fmla="*/ 0 w 9"/>
                <a:gd name="T3" fmla="*/ 1 h 2"/>
                <a:gd name="T4" fmla="*/ 2 w 9"/>
                <a:gd name="T5" fmla="*/ 1 h 2"/>
                <a:gd name="T6" fmla="*/ 2 w 9"/>
                <a:gd name="T7" fmla="*/ 1 h 2"/>
                <a:gd name="T8" fmla="*/ 3 w 9"/>
                <a:gd name="T9" fmla="*/ 0 h 2"/>
                <a:gd name="T10" fmla="*/ 0 w 9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5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1E0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9" name="Freeform 454">
              <a:extLst>
                <a:ext uri="{FF2B5EF4-FFF2-40B4-BE49-F238E27FC236}">
                  <a16:creationId xmlns:a16="http://schemas.microsoft.com/office/drawing/2014/main" id="{EE684768-553D-48E9-BA09-2FA037286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794"/>
              <a:ext cx="2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1 h 1"/>
                <a:gd name="T4" fmla="*/ 1 w 3"/>
                <a:gd name="T5" fmla="*/ 1 h 1"/>
                <a:gd name="T6" fmla="*/ 0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0" name="Freeform 455">
              <a:extLst>
                <a:ext uri="{FF2B5EF4-FFF2-40B4-BE49-F238E27FC236}">
                  <a16:creationId xmlns:a16="http://schemas.microsoft.com/office/drawing/2014/main" id="{353539B5-7D03-4699-A999-64CE298C0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787"/>
              <a:ext cx="9" cy="11"/>
            </a:xfrm>
            <a:custGeom>
              <a:avLst/>
              <a:gdLst>
                <a:gd name="T0" fmla="*/ 0 w 13"/>
                <a:gd name="T1" fmla="*/ 0 h 16"/>
                <a:gd name="T2" fmla="*/ 1 w 13"/>
                <a:gd name="T3" fmla="*/ 5 h 16"/>
                <a:gd name="T4" fmla="*/ 4 w 13"/>
                <a:gd name="T5" fmla="*/ 6 h 16"/>
                <a:gd name="T6" fmla="*/ 4 w 13"/>
                <a:gd name="T7" fmla="*/ 1 h 16"/>
                <a:gd name="T8" fmla="*/ 3 w 13"/>
                <a:gd name="T9" fmla="*/ 1 h 16"/>
                <a:gd name="T10" fmla="*/ 0 w 13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5" y="14"/>
                    <a:pt x="9" y="15"/>
                    <a:pt x="13" y="16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1" name="Freeform 456">
              <a:extLst>
                <a:ext uri="{FF2B5EF4-FFF2-40B4-BE49-F238E27FC236}">
                  <a16:creationId xmlns:a16="http://schemas.microsoft.com/office/drawing/2014/main" id="{6960D5AB-E27B-4FA6-99F3-0E585ACC2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787"/>
              <a:ext cx="2" cy="1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0 h 1"/>
                <a:gd name="T4" fmla="*/ 1 w 3"/>
                <a:gd name="T5" fmla="*/ 0 h 1"/>
                <a:gd name="T6" fmla="*/ 0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09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2" name="Freeform 457">
              <a:extLst>
                <a:ext uri="{FF2B5EF4-FFF2-40B4-BE49-F238E27FC236}">
                  <a16:creationId xmlns:a16="http://schemas.microsoft.com/office/drawing/2014/main" id="{3D4B1B61-3F64-44BA-B428-F1C161069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878"/>
              <a:ext cx="7" cy="301"/>
            </a:xfrm>
            <a:custGeom>
              <a:avLst/>
              <a:gdLst>
                <a:gd name="T0" fmla="*/ 4 w 10"/>
                <a:gd name="T1" fmla="*/ 0 h 439"/>
                <a:gd name="T2" fmla="*/ 0 w 10"/>
                <a:gd name="T3" fmla="*/ 1 h 439"/>
                <a:gd name="T4" fmla="*/ 4 w 10"/>
                <a:gd name="T5" fmla="*/ 141 h 439"/>
                <a:gd name="T6" fmla="*/ 4 w 10"/>
                <a:gd name="T7" fmla="*/ 0 h 4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439">
                  <a:moveTo>
                    <a:pt x="10" y="0"/>
                  </a:moveTo>
                  <a:cubicBezTo>
                    <a:pt x="7" y="0"/>
                    <a:pt x="3" y="1"/>
                    <a:pt x="0" y="1"/>
                  </a:cubicBezTo>
                  <a:cubicBezTo>
                    <a:pt x="10" y="439"/>
                    <a:pt x="10" y="439"/>
                    <a:pt x="10" y="439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8E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3" name="Freeform 458">
              <a:extLst>
                <a:ext uri="{FF2B5EF4-FFF2-40B4-BE49-F238E27FC236}">
                  <a16:creationId xmlns:a16="http://schemas.microsoft.com/office/drawing/2014/main" id="{A50656E5-644E-4ED9-A1EF-4E862151C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864"/>
              <a:ext cx="7" cy="12"/>
            </a:xfrm>
            <a:custGeom>
              <a:avLst/>
              <a:gdLst>
                <a:gd name="T0" fmla="*/ 4 w 10"/>
                <a:gd name="T1" fmla="*/ 0 h 18"/>
                <a:gd name="T2" fmla="*/ 0 w 10"/>
                <a:gd name="T3" fmla="*/ 1 h 18"/>
                <a:gd name="T4" fmla="*/ 0 w 10"/>
                <a:gd name="T5" fmla="*/ 5 h 18"/>
                <a:gd name="T6" fmla="*/ 4 w 10"/>
                <a:gd name="T7" fmla="*/ 5 h 18"/>
                <a:gd name="T8" fmla="*/ 4 w 1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8">
                  <a:moveTo>
                    <a:pt x="10" y="0"/>
                  </a:moveTo>
                  <a:cubicBezTo>
                    <a:pt x="6" y="1"/>
                    <a:pt x="3" y="1"/>
                    <a:pt x="0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8"/>
                    <a:pt x="7" y="17"/>
                    <a:pt x="10" y="1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6E5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4" name="Freeform 459">
              <a:extLst>
                <a:ext uri="{FF2B5EF4-FFF2-40B4-BE49-F238E27FC236}">
                  <a16:creationId xmlns:a16="http://schemas.microsoft.com/office/drawing/2014/main" id="{710740C0-BA9B-4695-A96C-3CE506AAF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876"/>
              <a:ext cx="7" cy="3"/>
            </a:xfrm>
            <a:custGeom>
              <a:avLst/>
              <a:gdLst>
                <a:gd name="T0" fmla="*/ 4 w 10"/>
                <a:gd name="T1" fmla="*/ 0 h 5"/>
                <a:gd name="T2" fmla="*/ 0 w 10"/>
                <a:gd name="T3" fmla="*/ 1 h 5"/>
                <a:gd name="T4" fmla="*/ 0 w 10"/>
                <a:gd name="T5" fmla="*/ 1 h 5"/>
                <a:gd name="T6" fmla="*/ 4 w 10"/>
                <a:gd name="T7" fmla="*/ 1 h 5"/>
                <a:gd name="T8" fmla="*/ 4 w 10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cubicBezTo>
                    <a:pt x="7" y="0"/>
                    <a:pt x="3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5"/>
                    <a:pt x="7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F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5" name="Freeform 460">
              <a:extLst>
                <a:ext uri="{FF2B5EF4-FFF2-40B4-BE49-F238E27FC236}">
                  <a16:creationId xmlns:a16="http://schemas.microsoft.com/office/drawing/2014/main" id="{AE85CD2E-3BCE-468A-88C2-BC5DF3494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854"/>
              <a:ext cx="7" cy="11"/>
            </a:xfrm>
            <a:custGeom>
              <a:avLst/>
              <a:gdLst>
                <a:gd name="T0" fmla="*/ 4 w 10"/>
                <a:gd name="T1" fmla="*/ 0 h 17"/>
                <a:gd name="T2" fmla="*/ 0 w 10"/>
                <a:gd name="T3" fmla="*/ 1 h 17"/>
                <a:gd name="T4" fmla="*/ 0 w 10"/>
                <a:gd name="T5" fmla="*/ 5 h 17"/>
                <a:gd name="T6" fmla="*/ 4 w 10"/>
                <a:gd name="T7" fmla="*/ 4 h 17"/>
                <a:gd name="T8" fmla="*/ 4 w 1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7">
                  <a:moveTo>
                    <a:pt x="10" y="0"/>
                  </a:moveTo>
                  <a:cubicBezTo>
                    <a:pt x="6" y="1"/>
                    <a:pt x="3" y="2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6"/>
                    <a:pt x="6" y="16"/>
                    <a:pt x="10" y="15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4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6" name="Freeform 461">
              <a:extLst>
                <a:ext uri="{FF2B5EF4-FFF2-40B4-BE49-F238E27FC236}">
                  <a16:creationId xmlns:a16="http://schemas.microsoft.com/office/drawing/2014/main" id="{682FE76A-176D-4588-90F2-2CF0E54C8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854"/>
              <a:ext cx="7" cy="1"/>
            </a:xfrm>
            <a:custGeom>
              <a:avLst/>
              <a:gdLst>
                <a:gd name="T0" fmla="*/ 4 w 10"/>
                <a:gd name="T1" fmla="*/ 0 h 2"/>
                <a:gd name="T2" fmla="*/ 0 w 10"/>
                <a:gd name="T3" fmla="*/ 1 h 2"/>
                <a:gd name="T4" fmla="*/ 0 w 10"/>
                <a:gd name="T5" fmla="*/ 1 h 2"/>
                <a:gd name="T6" fmla="*/ 4 w 10"/>
                <a:gd name="T7" fmla="*/ 0 h 2"/>
                <a:gd name="T8" fmla="*/ 4 w 10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6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6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5E5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7" name="Freeform 462">
              <a:extLst>
                <a:ext uri="{FF2B5EF4-FFF2-40B4-BE49-F238E27FC236}">
                  <a16:creationId xmlns:a16="http://schemas.microsoft.com/office/drawing/2014/main" id="{CF486B1C-E28E-496A-94B5-7675D60E7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" y="798"/>
              <a:ext cx="8" cy="57"/>
            </a:xfrm>
            <a:custGeom>
              <a:avLst/>
              <a:gdLst>
                <a:gd name="T0" fmla="*/ 0 w 12"/>
                <a:gd name="T1" fmla="*/ 0 h 83"/>
                <a:gd name="T2" fmla="*/ 1 w 12"/>
                <a:gd name="T3" fmla="*/ 27 h 83"/>
                <a:gd name="T4" fmla="*/ 3 w 12"/>
                <a:gd name="T5" fmla="*/ 26 h 83"/>
                <a:gd name="T6" fmla="*/ 3 w 12"/>
                <a:gd name="T7" fmla="*/ 1 h 83"/>
                <a:gd name="T8" fmla="*/ 0 w 12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3">
                  <a:moveTo>
                    <a:pt x="0" y="0"/>
                  </a:moveTo>
                  <a:cubicBezTo>
                    <a:pt x="2" y="83"/>
                    <a:pt x="2" y="83"/>
                    <a:pt x="2" y="83"/>
                  </a:cubicBezTo>
                  <a:cubicBezTo>
                    <a:pt x="5" y="83"/>
                    <a:pt x="8" y="82"/>
                    <a:pt x="12" y="8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0"/>
                    <a:pt x="0" y="0"/>
                  </a:cubicBezTo>
                </a:path>
              </a:pathLst>
            </a:custGeom>
            <a:solidFill>
              <a:srgbClr val="D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8" name="Freeform 463">
              <a:extLst>
                <a:ext uri="{FF2B5EF4-FFF2-40B4-BE49-F238E27FC236}">
                  <a16:creationId xmlns:a16="http://schemas.microsoft.com/office/drawing/2014/main" id="{1C1E434C-8163-4D0E-8E92-B69AB1538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" y="796"/>
              <a:ext cx="8" cy="4"/>
            </a:xfrm>
            <a:custGeom>
              <a:avLst/>
              <a:gdLst>
                <a:gd name="T0" fmla="*/ 0 w 12"/>
                <a:gd name="T1" fmla="*/ 0 h 5"/>
                <a:gd name="T2" fmla="*/ 0 w 12"/>
                <a:gd name="T3" fmla="*/ 2 h 5"/>
                <a:gd name="T4" fmla="*/ 3 w 12"/>
                <a:gd name="T5" fmla="*/ 2 h 5"/>
                <a:gd name="T6" fmla="*/ 3 w 12"/>
                <a:gd name="T7" fmla="*/ 2 h 5"/>
                <a:gd name="T8" fmla="*/ 0 w 12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8" y="4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1"/>
                    <a:pt x="4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12" name="Group 464">
            <a:extLst>
              <a:ext uri="{FF2B5EF4-FFF2-40B4-BE49-F238E27FC236}">
                <a16:creationId xmlns:a16="http://schemas.microsoft.com/office/drawing/2014/main" id="{EC38863A-AB1A-47D0-A2CB-E822DA44C0F3}"/>
              </a:ext>
            </a:extLst>
          </p:cNvPr>
          <p:cNvGrpSpPr>
            <a:grpSpLocks/>
          </p:cNvGrpSpPr>
          <p:nvPr/>
        </p:nvGrpSpPr>
        <p:grpSpPr bwMode="auto">
          <a:xfrm>
            <a:off x="5229225" y="1373188"/>
            <a:ext cx="1095375" cy="4648200"/>
            <a:chOff x="2305" y="817"/>
            <a:chExt cx="690" cy="2928"/>
          </a:xfrm>
        </p:grpSpPr>
        <p:grpSp>
          <p:nvGrpSpPr>
            <p:cNvPr id="43013" name="Group 465">
              <a:extLst>
                <a:ext uri="{FF2B5EF4-FFF2-40B4-BE49-F238E27FC236}">
                  <a16:creationId xmlns:a16="http://schemas.microsoft.com/office/drawing/2014/main" id="{55B3E10E-7113-4E2F-83A3-784D71C558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5" y="817"/>
              <a:ext cx="690" cy="2928"/>
              <a:chOff x="2305" y="817"/>
              <a:chExt cx="690" cy="2928"/>
            </a:xfrm>
          </p:grpSpPr>
          <p:sp>
            <p:nvSpPr>
              <p:cNvPr id="43035" name="Freeform 466">
                <a:extLst>
                  <a:ext uri="{FF2B5EF4-FFF2-40B4-BE49-F238E27FC236}">
                    <a16:creationId xmlns:a16="http://schemas.microsoft.com/office/drawing/2014/main" id="{85F525D4-11CD-41ED-90F7-6C9D49203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5" y="3620"/>
                <a:ext cx="107" cy="122"/>
              </a:xfrm>
              <a:custGeom>
                <a:avLst/>
                <a:gdLst>
                  <a:gd name="T0" fmla="*/ 50 w 156"/>
                  <a:gd name="T1" fmla="*/ 0 h 178"/>
                  <a:gd name="T2" fmla="*/ 19 w 156"/>
                  <a:gd name="T3" fmla="*/ 3 h 178"/>
                  <a:gd name="T4" fmla="*/ 19 w 156"/>
                  <a:gd name="T5" fmla="*/ 3 h 178"/>
                  <a:gd name="T6" fmla="*/ 19 w 156"/>
                  <a:gd name="T7" fmla="*/ 3 h 178"/>
                  <a:gd name="T8" fmla="*/ 19 w 156"/>
                  <a:gd name="T9" fmla="*/ 3 h 178"/>
                  <a:gd name="T10" fmla="*/ 19 w 156"/>
                  <a:gd name="T11" fmla="*/ 3 h 178"/>
                  <a:gd name="T12" fmla="*/ 19 w 156"/>
                  <a:gd name="T13" fmla="*/ 3 h 178"/>
                  <a:gd name="T14" fmla="*/ 0 w 156"/>
                  <a:gd name="T15" fmla="*/ 2 h 178"/>
                  <a:gd name="T16" fmla="*/ 0 w 156"/>
                  <a:gd name="T17" fmla="*/ 53 h 178"/>
                  <a:gd name="T18" fmla="*/ 20 w 156"/>
                  <a:gd name="T19" fmla="*/ 58 h 178"/>
                  <a:gd name="T20" fmla="*/ 50 w 156"/>
                  <a:gd name="T21" fmla="*/ 52 h 178"/>
                  <a:gd name="T22" fmla="*/ 50 w 156"/>
                  <a:gd name="T23" fmla="*/ 0 h 1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6" h="178">
                    <a:moveTo>
                      <a:pt x="156" y="0"/>
                    </a:moveTo>
                    <a:cubicBezTo>
                      <a:pt x="131" y="5"/>
                      <a:pt x="10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36" y="9"/>
                      <a:pt x="17" y="8"/>
                      <a:pt x="0" y="6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63"/>
                      <a:pt x="20" y="174"/>
                      <a:pt x="62" y="178"/>
                    </a:cubicBezTo>
                    <a:cubicBezTo>
                      <a:pt x="118" y="177"/>
                      <a:pt x="150" y="165"/>
                      <a:pt x="156" y="162"/>
                    </a:cubicBezTo>
                    <a:cubicBezTo>
                      <a:pt x="156" y="0"/>
                      <a:pt x="156" y="0"/>
                      <a:pt x="156" y="0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6" name="Freeform 467">
                <a:extLst>
                  <a:ext uri="{FF2B5EF4-FFF2-40B4-BE49-F238E27FC236}">
                    <a16:creationId xmlns:a16="http://schemas.microsoft.com/office/drawing/2014/main" id="{D88F1B4E-3F01-4489-A6B5-D7AF486ABD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2" y="3616"/>
                <a:ext cx="106" cy="127"/>
              </a:xfrm>
              <a:custGeom>
                <a:avLst/>
                <a:gdLst>
                  <a:gd name="T0" fmla="*/ 50 w 154"/>
                  <a:gd name="T1" fmla="*/ 3 h 186"/>
                  <a:gd name="T2" fmla="*/ 50 w 154"/>
                  <a:gd name="T3" fmla="*/ 3 h 186"/>
                  <a:gd name="T4" fmla="*/ 50 w 154"/>
                  <a:gd name="T5" fmla="*/ 3 h 186"/>
                  <a:gd name="T6" fmla="*/ 50 w 154"/>
                  <a:gd name="T7" fmla="*/ 3 h 186"/>
                  <a:gd name="T8" fmla="*/ 15 w 154"/>
                  <a:gd name="T9" fmla="*/ 2 h 186"/>
                  <a:gd name="T10" fmla="*/ 0 w 154"/>
                  <a:gd name="T11" fmla="*/ 0 h 186"/>
                  <a:gd name="T12" fmla="*/ 0 w 154"/>
                  <a:gd name="T13" fmla="*/ 54 h 186"/>
                  <a:gd name="T14" fmla="*/ 33 w 154"/>
                  <a:gd name="T15" fmla="*/ 59 h 186"/>
                  <a:gd name="T16" fmla="*/ 41 w 154"/>
                  <a:gd name="T17" fmla="*/ 59 h 186"/>
                  <a:gd name="T18" fmla="*/ 15 w 154"/>
                  <a:gd name="T19" fmla="*/ 54 h 186"/>
                  <a:gd name="T20" fmla="*/ 15 w 154"/>
                  <a:gd name="T21" fmla="*/ 2 h 1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4" h="186">
                    <a:moveTo>
                      <a:pt x="154" y="11"/>
                    </a:moveTo>
                    <a:cubicBezTo>
                      <a:pt x="153" y="11"/>
                      <a:pt x="153" y="11"/>
                      <a:pt x="153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4" y="11"/>
                      <a:pt x="154" y="11"/>
                      <a:pt x="154" y="11"/>
                    </a:cubicBezTo>
                    <a:moveTo>
                      <a:pt x="47" y="8"/>
                    </a:moveTo>
                    <a:cubicBezTo>
                      <a:pt x="29" y="6"/>
                      <a:pt x="13" y="3"/>
                      <a:pt x="0" y="0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69"/>
                      <a:pt x="33" y="186"/>
                      <a:pt x="102" y="186"/>
                    </a:cubicBezTo>
                    <a:cubicBezTo>
                      <a:pt x="110" y="186"/>
                      <a:pt x="118" y="186"/>
                      <a:pt x="125" y="185"/>
                    </a:cubicBezTo>
                    <a:cubicBezTo>
                      <a:pt x="72" y="182"/>
                      <a:pt x="47" y="169"/>
                      <a:pt x="47" y="169"/>
                    </a:cubicBezTo>
                    <a:cubicBezTo>
                      <a:pt x="47" y="8"/>
                      <a:pt x="47" y="8"/>
                      <a:pt x="47" y="8"/>
                    </a:cubicBezTo>
                  </a:path>
                </a:pathLst>
              </a:custGeom>
              <a:solidFill>
                <a:srgbClr val="A6A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7" name="Freeform 468">
                <a:extLst>
                  <a:ext uri="{FF2B5EF4-FFF2-40B4-BE49-F238E27FC236}">
                    <a16:creationId xmlns:a16="http://schemas.microsoft.com/office/drawing/2014/main" id="{C99409C5-0803-4B39-A8B6-C54A9E8E7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" y="3614"/>
                <a:ext cx="144" cy="131"/>
              </a:xfrm>
              <a:custGeom>
                <a:avLst/>
                <a:gdLst>
                  <a:gd name="T0" fmla="*/ 35 w 209"/>
                  <a:gd name="T1" fmla="*/ 5 h 191"/>
                  <a:gd name="T2" fmla="*/ 35 w 209"/>
                  <a:gd name="T3" fmla="*/ 5 h 191"/>
                  <a:gd name="T4" fmla="*/ 36 w 209"/>
                  <a:gd name="T5" fmla="*/ 5 h 191"/>
                  <a:gd name="T6" fmla="*/ 36 w 209"/>
                  <a:gd name="T7" fmla="*/ 5 h 191"/>
                  <a:gd name="T8" fmla="*/ 36 w 209"/>
                  <a:gd name="T9" fmla="*/ 3 h 191"/>
                  <a:gd name="T10" fmla="*/ 35 w 209"/>
                  <a:gd name="T11" fmla="*/ 3 h 191"/>
                  <a:gd name="T12" fmla="*/ 35 w 209"/>
                  <a:gd name="T13" fmla="*/ 5 h 191"/>
                  <a:gd name="T14" fmla="*/ 35 w 209"/>
                  <a:gd name="T15" fmla="*/ 5 h 191"/>
                  <a:gd name="T16" fmla="*/ 35 w 209"/>
                  <a:gd name="T17" fmla="*/ 5 h 191"/>
                  <a:gd name="T18" fmla="*/ 35 w 209"/>
                  <a:gd name="T19" fmla="*/ 3 h 191"/>
                  <a:gd name="T20" fmla="*/ 1 w 209"/>
                  <a:gd name="T21" fmla="*/ 1 h 191"/>
                  <a:gd name="T22" fmla="*/ 0 w 209"/>
                  <a:gd name="T23" fmla="*/ 0 h 191"/>
                  <a:gd name="T24" fmla="*/ 0 w 209"/>
                  <a:gd name="T25" fmla="*/ 56 h 191"/>
                  <a:gd name="T26" fmla="*/ 1 w 209"/>
                  <a:gd name="T27" fmla="*/ 56 h 191"/>
                  <a:gd name="T28" fmla="*/ 34 w 209"/>
                  <a:gd name="T29" fmla="*/ 62 h 191"/>
                  <a:gd name="T30" fmla="*/ 68 w 209"/>
                  <a:gd name="T31" fmla="*/ 56 h 191"/>
                  <a:gd name="T32" fmla="*/ 68 w 209"/>
                  <a:gd name="T33" fmla="*/ 56 h 191"/>
                  <a:gd name="T34" fmla="*/ 68 w 209"/>
                  <a:gd name="T35" fmla="*/ 1 h 191"/>
                  <a:gd name="T36" fmla="*/ 68 w 209"/>
                  <a:gd name="T37" fmla="*/ 1 h 191"/>
                  <a:gd name="T38" fmla="*/ 35 w 209"/>
                  <a:gd name="T39" fmla="*/ 3 h 191"/>
                  <a:gd name="T40" fmla="*/ 35 w 209"/>
                  <a:gd name="T41" fmla="*/ 5 h 191"/>
                  <a:gd name="T42" fmla="*/ 35 w 209"/>
                  <a:gd name="T43" fmla="*/ 5 h 191"/>
                  <a:gd name="T44" fmla="*/ 35 w 209"/>
                  <a:gd name="T45" fmla="*/ 5 h 191"/>
                  <a:gd name="T46" fmla="*/ 68 w 209"/>
                  <a:gd name="T47" fmla="*/ 2 h 191"/>
                  <a:gd name="T48" fmla="*/ 68 w 209"/>
                  <a:gd name="T49" fmla="*/ 1 h 191"/>
                  <a:gd name="T50" fmla="*/ 67 w 209"/>
                  <a:gd name="T51" fmla="*/ 1 h 191"/>
                  <a:gd name="T52" fmla="*/ 67 w 209"/>
                  <a:gd name="T53" fmla="*/ 56 h 191"/>
                  <a:gd name="T54" fmla="*/ 68 w 209"/>
                  <a:gd name="T55" fmla="*/ 56 h 191"/>
                  <a:gd name="T56" fmla="*/ 68 w 209"/>
                  <a:gd name="T57" fmla="*/ 55 h 191"/>
                  <a:gd name="T58" fmla="*/ 68 w 209"/>
                  <a:gd name="T59" fmla="*/ 55 h 191"/>
                  <a:gd name="T60" fmla="*/ 34 w 209"/>
                  <a:gd name="T61" fmla="*/ 60 h 191"/>
                  <a:gd name="T62" fmla="*/ 9 w 209"/>
                  <a:gd name="T63" fmla="*/ 58 h 191"/>
                  <a:gd name="T64" fmla="*/ 3 w 209"/>
                  <a:gd name="T65" fmla="*/ 56 h 191"/>
                  <a:gd name="T66" fmla="*/ 1 w 209"/>
                  <a:gd name="T67" fmla="*/ 55 h 191"/>
                  <a:gd name="T68" fmla="*/ 1 w 209"/>
                  <a:gd name="T69" fmla="*/ 55 h 191"/>
                  <a:gd name="T70" fmla="*/ 1 w 209"/>
                  <a:gd name="T71" fmla="*/ 55 h 191"/>
                  <a:gd name="T72" fmla="*/ 1 w 209"/>
                  <a:gd name="T73" fmla="*/ 56 h 191"/>
                  <a:gd name="T74" fmla="*/ 1 w 209"/>
                  <a:gd name="T75" fmla="*/ 56 h 191"/>
                  <a:gd name="T76" fmla="*/ 1 w 209"/>
                  <a:gd name="T77" fmla="*/ 1 h 191"/>
                  <a:gd name="T78" fmla="*/ 1 w 209"/>
                  <a:gd name="T79" fmla="*/ 1 h 191"/>
                  <a:gd name="T80" fmla="*/ 1 w 209"/>
                  <a:gd name="T81" fmla="*/ 1 h 191"/>
                  <a:gd name="T82" fmla="*/ 35 w 209"/>
                  <a:gd name="T83" fmla="*/ 5 h 191"/>
                  <a:gd name="T84" fmla="*/ 35 w 209"/>
                  <a:gd name="T85" fmla="*/ 5 h 191"/>
                  <a:gd name="T86" fmla="*/ 35 w 209"/>
                  <a:gd name="T87" fmla="*/ 3 h 191"/>
                  <a:gd name="T88" fmla="*/ 35 w 209"/>
                  <a:gd name="T89" fmla="*/ 3 h 191"/>
                  <a:gd name="T90" fmla="*/ 35 w 209"/>
                  <a:gd name="T91" fmla="*/ 5 h 191"/>
                  <a:gd name="T92" fmla="*/ 36 w 209"/>
                  <a:gd name="T93" fmla="*/ 5 h 191"/>
                  <a:gd name="T94" fmla="*/ 36 w 209"/>
                  <a:gd name="T95" fmla="*/ 3 h 191"/>
                  <a:gd name="T96" fmla="*/ 35 w 209"/>
                  <a:gd name="T97" fmla="*/ 3 h 191"/>
                  <a:gd name="T98" fmla="*/ 35 w 209"/>
                  <a:gd name="T99" fmla="*/ 5 h 191"/>
                  <a:gd name="T100" fmla="*/ 35 w 209"/>
                  <a:gd name="T101" fmla="*/ 5 h 191"/>
                  <a:gd name="T102" fmla="*/ 35 w 209"/>
                  <a:gd name="T103" fmla="*/ 5 h 19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9" h="191">
                    <a:moveTo>
                      <a:pt x="108" y="14"/>
                    </a:moveTo>
                    <a:cubicBezTo>
                      <a:pt x="108" y="16"/>
                      <a:pt x="108" y="16"/>
                      <a:pt x="108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63" y="12"/>
                      <a:pt x="28" y="7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" y="174"/>
                      <a:pt x="1" y="174"/>
                      <a:pt x="1" y="174"/>
                    </a:cubicBezTo>
                    <a:cubicBezTo>
                      <a:pt x="1" y="174"/>
                      <a:pt x="35" y="191"/>
                      <a:pt x="104" y="191"/>
                    </a:cubicBezTo>
                    <a:cubicBezTo>
                      <a:pt x="173" y="191"/>
                      <a:pt x="207" y="174"/>
                      <a:pt x="208" y="174"/>
                    </a:cubicBezTo>
                    <a:cubicBezTo>
                      <a:pt x="209" y="174"/>
                      <a:pt x="209" y="174"/>
                      <a:pt x="209" y="174"/>
                    </a:cubicBezTo>
                    <a:cubicBezTo>
                      <a:pt x="209" y="2"/>
                      <a:pt x="209" y="2"/>
                      <a:pt x="209" y="2"/>
                    </a:cubicBezTo>
                    <a:cubicBezTo>
                      <a:pt x="206" y="3"/>
                      <a:pt x="206" y="3"/>
                      <a:pt x="206" y="3"/>
                    </a:cubicBezTo>
                    <a:cubicBezTo>
                      <a:pt x="181" y="8"/>
                      <a:pt x="149" y="12"/>
                      <a:pt x="108" y="12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50" y="16"/>
                      <a:pt x="182" y="12"/>
                      <a:pt x="207" y="7"/>
                    </a:cubicBezTo>
                    <a:cubicBezTo>
                      <a:pt x="207" y="5"/>
                      <a:pt x="207" y="5"/>
                      <a:pt x="207" y="5"/>
                    </a:cubicBezTo>
                    <a:cubicBezTo>
                      <a:pt x="205" y="5"/>
                      <a:pt x="205" y="5"/>
                      <a:pt x="205" y="5"/>
                    </a:cubicBezTo>
                    <a:cubicBezTo>
                      <a:pt x="205" y="172"/>
                      <a:pt x="205" y="172"/>
                      <a:pt x="205" y="172"/>
                    </a:cubicBezTo>
                    <a:cubicBezTo>
                      <a:pt x="207" y="172"/>
                      <a:pt x="207" y="172"/>
                      <a:pt x="207" y="172"/>
                    </a:cubicBezTo>
                    <a:cubicBezTo>
                      <a:pt x="206" y="171"/>
                      <a:pt x="206" y="171"/>
                      <a:pt x="206" y="171"/>
                    </a:cubicBezTo>
                    <a:cubicBezTo>
                      <a:pt x="206" y="171"/>
                      <a:pt x="206" y="171"/>
                      <a:pt x="206" y="171"/>
                    </a:cubicBezTo>
                    <a:cubicBezTo>
                      <a:pt x="202" y="173"/>
                      <a:pt x="168" y="187"/>
                      <a:pt x="104" y="187"/>
                    </a:cubicBezTo>
                    <a:cubicBezTo>
                      <a:pt x="70" y="187"/>
                      <a:pt x="44" y="183"/>
                      <a:pt x="28" y="179"/>
                    </a:cubicBezTo>
                    <a:cubicBezTo>
                      <a:pt x="19" y="177"/>
                      <a:pt x="13" y="175"/>
                      <a:pt x="9" y="173"/>
                    </a:cubicBezTo>
                    <a:cubicBezTo>
                      <a:pt x="7" y="172"/>
                      <a:pt x="5" y="172"/>
                      <a:pt x="4" y="171"/>
                    </a:cubicBezTo>
                    <a:cubicBezTo>
                      <a:pt x="4" y="171"/>
                      <a:pt x="3" y="171"/>
                      <a:pt x="3" y="171"/>
                    </a:cubicBezTo>
                    <a:cubicBezTo>
                      <a:pt x="3" y="171"/>
                      <a:pt x="3" y="171"/>
                      <a:pt x="3" y="171"/>
                    </a:cubicBezTo>
                    <a:cubicBezTo>
                      <a:pt x="2" y="172"/>
                      <a:pt x="2" y="172"/>
                      <a:pt x="2" y="172"/>
                    </a:cubicBezTo>
                    <a:cubicBezTo>
                      <a:pt x="4" y="172"/>
                      <a:pt x="4" y="172"/>
                      <a:pt x="4" y="17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8" y="11"/>
                      <a:pt x="63" y="16"/>
                      <a:pt x="108" y="16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4"/>
                      <a:pt x="108" y="14"/>
                      <a:pt x="108" y="14"/>
                    </a:cubicBezTo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8" name="Freeform 469">
                <a:extLst>
                  <a:ext uri="{FF2B5EF4-FFF2-40B4-BE49-F238E27FC236}">
                    <a16:creationId xmlns:a16="http://schemas.microsoft.com/office/drawing/2014/main" id="{B646BAEC-5D01-4927-90DE-E940B7EF7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3" y="3394"/>
                <a:ext cx="246" cy="226"/>
              </a:xfrm>
              <a:custGeom>
                <a:avLst/>
                <a:gdLst>
                  <a:gd name="T0" fmla="*/ 17 w 357"/>
                  <a:gd name="T1" fmla="*/ 0 h 330"/>
                  <a:gd name="T2" fmla="*/ 12 w 357"/>
                  <a:gd name="T3" fmla="*/ 2 h 330"/>
                  <a:gd name="T4" fmla="*/ 1 w 357"/>
                  <a:gd name="T5" fmla="*/ 12 h 330"/>
                  <a:gd name="T6" fmla="*/ 0 w 357"/>
                  <a:gd name="T7" fmla="*/ 19 h 330"/>
                  <a:gd name="T8" fmla="*/ 0 w 357"/>
                  <a:gd name="T9" fmla="*/ 90 h 330"/>
                  <a:gd name="T10" fmla="*/ 0 w 357"/>
                  <a:gd name="T11" fmla="*/ 91 h 330"/>
                  <a:gd name="T12" fmla="*/ 2 w 357"/>
                  <a:gd name="T13" fmla="*/ 92 h 330"/>
                  <a:gd name="T14" fmla="*/ 10 w 357"/>
                  <a:gd name="T15" fmla="*/ 98 h 330"/>
                  <a:gd name="T16" fmla="*/ 59 w 357"/>
                  <a:gd name="T17" fmla="*/ 106 h 330"/>
                  <a:gd name="T18" fmla="*/ 106 w 357"/>
                  <a:gd name="T19" fmla="*/ 99 h 330"/>
                  <a:gd name="T20" fmla="*/ 117 w 357"/>
                  <a:gd name="T21" fmla="*/ 90 h 330"/>
                  <a:gd name="T22" fmla="*/ 117 w 357"/>
                  <a:gd name="T23" fmla="*/ 19 h 330"/>
                  <a:gd name="T24" fmla="*/ 115 w 357"/>
                  <a:gd name="T25" fmla="*/ 12 h 330"/>
                  <a:gd name="T26" fmla="*/ 110 w 357"/>
                  <a:gd name="T27" fmla="*/ 5 h 330"/>
                  <a:gd name="T28" fmla="*/ 101 w 357"/>
                  <a:gd name="T29" fmla="*/ 1 h 330"/>
                  <a:gd name="T30" fmla="*/ 101 w 357"/>
                  <a:gd name="T31" fmla="*/ 1 h 330"/>
                  <a:gd name="T32" fmla="*/ 109 w 357"/>
                  <a:gd name="T33" fmla="*/ 9 h 330"/>
                  <a:gd name="T34" fmla="*/ 59 w 357"/>
                  <a:gd name="T35" fmla="*/ 26 h 330"/>
                  <a:gd name="T36" fmla="*/ 8 w 357"/>
                  <a:gd name="T37" fmla="*/ 9 h 330"/>
                  <a:gd name="T38" fmla="*/ 17 w 357"/>
                  <a:gd name="T39" fmla="*/ 1 h 330"/>
                  <a:gd name="T40" fmla="*/ 17 w 357"/>
                  <a:gd name="T41" fmla="*/ 0 h 3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57" h="330">
                    <a:moveTo>
                      <a:pt x="51" y="0"/>
                    </a:moveTo>
                    <a:cubicBezTo>
                      <a:pt x="46" y="2"/>
                      <a:pt x="42" y="4"/>
                      <a:pt x="37" y="7"/>
                    </a:cubicBezTo>
                    <a:cubicBezTo>
                      <a:pt x="23" y="14"/>
                      <a:pt x="12" y="24"/>
                      <a:pt x="5" y="36"/>
                    </a:cubicBezTo>
                    <a:cubicBezTo>
                      <a:pt x="2" y="43"/>
                      <a:pt x="0" y="51"/>
                      <a:pt x="0" y="60"/>
                    </a:cubicBezTo>
                    <a:cubicBezTo>
                      <a:pt x="0" y="141"/>
                      <a:pt x="0" y="268"/>
                      <a:pt x="0" y="282"/>
                    </a:cubicBezTo>
                    <a:cubicBezTo>
                      <a:pt x="0" y="282"/>
                      <a:pt x="0" y="283"/>
                      <a:pt x="0" y="283"/>
                    </a:cubicBezTo>
                    <a:cubicBezTo>
                      <a:pt x="1" y="284"/>
                      <a:pt x="3" y="286"/>
                      <a:pt x="6" y="288"/>
                    </a:cubicBezTo>
                    <a:cubicBezTo>
                      <a:pt x="11" y="293"/>
                      <a:pt x="19" y="299"/>
                      <a:pt x="32" y="305"/>
                    </a:cubicBezTo>
                    <a:cubicBezTo>
                      <a:pt x="58" y="317"/>
                      <a:pt x="103" y="330"/>
                      <a:pt x="178" y="330"/>
                    </a:cubicBezTo>
                    <a:cubicBezTo>
                      <a:pt x="252" y="330"/>
                      <a:pt x="297" y="318"/>
                      <a:pt x="323" y="306"/>
                    </a:cubicBezTo>
                    <a:cubicBezTo>
                      <a:pt x="346" y="295"/>
                      <a:pt x="355" y="285"/>
                      <a:pt x="357" y="282"/>
                    </a:cubicBezTo>
                    <a:cubicBezTo>
                      <a:pt x="357" y="268"/>
                      <a:pt x="357" y="141"/>
                      <a:pt x="357" y="60"/>
                    </a:cubicBezTo>
                    <a:cubicBezTo>
                      <a:pt x="357" y="51"/>
                      <a:pt x="355" y="43"/>
                      <a:pt x="351" y="36"/>
                    </a:cubicBezTo>
                    <a:cubicBezTo>
                      <a:pt x="348" y="29"/>
                      <a:pt x="343" y="23"/>
                      <a:pt x="336" y="18"/>
                    </a:cubicBezTo>
                    <a:cubicBezTo>
                      <a:pt x="329" y="12"/>
                      <a:pt x="320" y="7"/>
                      <a:pt x="310" y="2"/>
                    </a:cubicBezTo>
                    <a:cubicBezTo>
                      <a:pt x="310" y="3"/>
                      <a:pt x="310" y="4"/>
                      <a:pt x="311" y="5"/>
                    </a:cubicBezTo>
                    <a:cubicBezTo>
                      <a:pt x="324" y="11"/>
                      <a:pt x="332" y="19"/>
                      <a:pt x="332" y="28"/>
                    </a:cubicBezTo>
                    <a:cubicBezTo>
                      <a:pt x="332" y="53"/>
                      <a:pt x="263" y="82"/>
                      <a:pt x="178" y="82"/>
                    </a:cubicBezTo>
                    <a:cubicBezTo>
                      <a:pt x="93" y="82"/>
                      <a:pt x="24" y="53"/>
                      <a:pt x="24" y="28"/>
                    </a:cubicBezTo>
                    <a:cubicBezTo>
                      <a:pt x="24" y="18"/>
                      <a:pt x="34" y="10"/>
                      <a:pt x="51" y="2"/>
                    </a:cubicBezTo>
                    <a:cubicBezTo>
                      <a:pt x="51" y="2"/>
                      <a:pt x="51" y="1"/>
                      <a:pt x="51" y="0"/>
                    </a:cubicBezTo>
                  </a:path>
                </a:pathLst>
              </a:custGeom>
              <a:solidFill>
                <a:srgbClr val="E65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9" name="Freeform 470">
                <a:extLst>
                  <a:ext uri="{FF2B5EF4-FFF2-40B4-BE49-F238E27FC236}">
                    <a16:creationId xmlns:a16="http://schemas.microsoft.com/office/drawing/2014/main" id="{6CB786BC-A755-4BC0-B177-004932A5C1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00" y="3418"/>
                <a:ext cx="139" cy="205"/>
              </a:xfrm>
              <a:custGeom>
                <a:avLst/>
                <a:gdLst>
                  <a:gd name="T0" fmla="*/ 60 w 202"/>
                  <a:gd name="T1" fmla="*/ 97 h 298"/>
                  <a:gd name="T2" fmla="*/ 59 w 202"/>
                  <a:gd name="T3" fmla="*/ 97 h 298"/>
                  <a:gd name="T4" fmla="*/ 59 w 202"/>
                  <a:gd name="T5" fmla="*/ 97 h 298"/>
                  <a:gd name="T6" fmla="*/ 60 w 202"/>
                  <a:gd name="T7" fmla="*/ 97 h 298"/>
                  <a:gd name="T8" fmla="*/ 0 w 202"/>
                  <a:gd name="T9" fmla="*/ 6 h 298"/>
                  <a:gd name="T10" fmla="*/ 0 w 202"/>
                  <a:gd name="T11" fmla="*/ 80 h 298"/>
                  <a:gd name="T12" fmla="*/ 59 w 202"/>
                  <a:gd name="T13" fmla="*/ 97 h 298"/>
                  <a:gd name="T14" fmla="*/ 66 w 202"/>
                  <a:gd name="T15" fmla="*/ 97 h 298"/>
                  <a:gd name="T16" fmla="*/ 13 w 202"/>
                  <a:gd name="T17" fmla="*/ 80 h 298"/>
                  <a:gd name="T18" fmla="*/ 13 w 202"/>
                  <a:gd name="T19" fmla="*/ 15 h 298"/>
                  <a:gd name="T20" fmla="*/ 2 w 202"/>
                  <a:gd name="T21" fmla="*/ 0 h 2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2" h="298">
                    <a:moveTo>
                      <a:pt x="183" y="298"/>
                    </a:move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81" y="298"/>
                      <a:pt x="181" y="298"/>
                      <a:pt x="181" y="298"/>
                    </a:cubicBezTo>
                    <a:lnTo>
                      <a:pt x="183" y="298"/>
                    </a:lnTo>
                    <a:close/>
                    <a:moveTo>
                      <a:pt x="0" y="16"/>
                    </a:moveTo>
                    <a:cubicBezTo>
                      <a:pt x="0" y="102"/>
                      <a:pt x="0" y="247"/>
                      <a:pt x="0" y="247"/>
                    </a:cubicBezTo>
                    <a:cubicBezTo>
                      <a:pt x="0" y="247"/>
                      <a:pt x="31" y="298"/>
                      <a:pt x="182" y="298"/>
                    </a:cubicBezTo>
                    <a:cubicBezTo>
                      <a:pt x="189" y="298"/>
                      <a:pt x="196" y="298"/>
                      <a:pt x="202" y="298"/>
                    </a:cubicBezTo>
                    <a:cubicBezTo>
                      <a:pt x="69" y="293"/>
                      <a:pt x="40" y="247"/>
                      <a:pt x="40" y="247"/>
                    </a:cubicBezTo>
                    <a:cubicBezTo>
                      <a:pt x="40" y="247"/>
                      <a:pt x="40" y="132"/>
                      <a:pt x="40" y="46"/>
                    </a:cubicBezTo>
                    <a:cubicBezTo>
                      <a:pt x="40" y="46"/>
                      <a:pt x="0" y="31"/>
                      <a:pt x="7" y="0"/>
                    </a:cubicBezTo>
                  </a:path>
                </a:pathLst>
              </a:custGeom>
              <a:solidFill>
                <a:srgbClr val="DA2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0" name="Freeform 471">
                <a:extLst>
                  <a:ext uri="{FF2B5EF4-FFF2-40B4-BE49-F238E27FC236}">
                    <a16:creationId xmlns:a16="http://schemas.microsoft.com/office/drawing/2014/main" id="{D7457178-9DE7-4B2E-B140-F57697E89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" y="3395"/>
                <a:ext cx="212" cy="55"/>
              </a:xfrm>
              <a:custGeom>
                <a:avLst/>
                <a:gdLst>
                  <a:gd name="T0" fmla="*/ 9 w 308"/>
                  <a:gd name="T1" fmla="*/ 0 h 80"/>
                  <a:gd name="T2" fmla="*/ 0 w 308"/>
                  <a:gd name="T3" fmla="*/ 8 h 80"/>
                  <a:gd name="T4" fmla="*/ 50 w 308"/>
                  <a:gd name="T5" fmla="*/ 26 h 80"/>
                  <a:gd name="T6" fmla="*/ 100 w 308"/>
                  <a:gd name="T7" fmla="*/ 8 h 80"/>
                  <a:gd name="T8" fmla="*/ 94 w 308"/>
                  <a:gd name="T9" fmla="*/ 1 h 80"/>
                  <a:gd name="T10" fmla="*/ 94 w 308"/>
                  <a:gd name="T11" fmla="*/ 3 h 80"/>
                  <a:gd name="T12" fmla="*/ 94 w 308"/>
                  <a:gd name="T13" fmla="*/ 4 h 80"/>
                  <a:gd name="T14" fmla="*/ 95 w 308"/>
                  <a:gd name="T15" fmla="*/ 4 h 80"/>
                  <a:gd name="T16" fmla="*/ 94 w 308"/>
                  <a:gd name="T17" fmla="*/ 5 h 80"/>
                  <a:gd name="T18" fmla="*/ 87 w 308"/>
                  <a:gd name="T19" fmla="*/ 12 h 80"/>
                  <a:gd name="T20" fmla="*/ 54 w 308"/>
                  <a:gd name="T21" fmla="*/ 20 h 80"/>
                  <a:gd name="T22" fmla="*/ 54 w 308"/>
                  <a:gd name="T23" fmla="*/ 20 h 80"/>
                  <a:gd name="T24" fmla="*/ 8 w 308"/>
                  <a:gd name="T25" fmla="*/ 5 h 80"/>
                  <a:gd name="T26" fmla="*/ 8 w 308"/>
                  <a:gd name="T27" fmla="*/ 5 h 80"/>
                  <a:gd name="T28" fmla="*/ 8 w 308"/>
                  <a:gd name="T29" fmla="*/ 4 h 80"/>
                  <a:gd name="T30" fmla="*/ 8 w 308"/>
                  <a:gd name="T31" fmla="*/ 3 h 80"/>
                  <a:gd name="T32" fmla="*/ 8 w 308"/>
                  <a:gd name="T33" fmla="*/ 1 h 80"/>
                  <a:gd name="T34" fmla="*/ 9 w 308"/>
                  <a:gd name="T35" fmla="*/ 0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8" h="80">
                    <a:moveTo>
                      <a:pt x="27" y="0"/>
                    </a:moveTo>
                    <a:cubicBezTo>
                      <a:pt x="10" y="8"/>
                      <a:pt x="0" y="16"/>
                      <a:pt x="0" y="26"/>
                    </a:cubicBezTo>
                    <a:cubicBezTo>
                      <a:pt x="0" y="51"/>
                      <a:pt x="69" y="80"/>
                      <a:pt x="154" y="80"/>
                    </a:cubicBezTo>
                    <a:cubicBezTo>
                      <a:pt x="239" y="80"/>
                      <a:pt x="308" y="51"/>
                      <a:pt x="308" y="26"/>
                    </a:cubicBezTo>
                    <a:cubicBezTo>
                      <a:pt x="308" y="17"/>
                      <a:pt x="300" y="9"/>
                      <a:pt x="287" y="3"/>
                    </a:cubicBezTo>
                    <a:cubicBezTo>
                      <a:pt x="287" y="6"/>
                      <a:pt x="288" y="8"/>
                      <a:pt x="289" y="10"/>
                    </a:cubicBezTo>
                    <a:cubicBezTo>
                      <a:pt x="289" y="12"/>
                      <a:pt x="289" y="13"/>
                      <a:pt x="289" y="13"/>
                    </a:cubicBezTo>
                    <a:cubicBezTo>
                      <a:pt x="290" y="13"/>
                      <a:pt x="290" y="13"/>
                      <a:pt x="290" y="13"/>
                    </a:cubicBezTo>
                    <a:cubicBezTo>
                      <a:pt x="289" y="14"/>
                      <a:pt x="289" y="14"/>
                      <a:pt x="289" y="14"/>
                    </a:cubicBezTo>
                    <a:cubicBezTo>
                      <a:pt x="289" y="14"/>
                      <a:pt x="285" y="26"/>
                      <a:pt x="268" y="38"/>
                    </a:cubicBezTo>
                    <a:cubicBezTo>
                      <a:pt x="250" y="50"/>
                      <a:pt x="219" y="61"/>
                      <a:pt x="165" y="61"/>
                    </a:cubicBezTo>
                    <a:cubicBezTo>
                      <a:pt x="165" y="61"/>
                      <a:pt x="165" y="61"/>
                      <a:pt x="165" y="61"/>
                    </a:cubicBezTo>
                    <a:cubicBezTo>
                      <a:pt x="57" y="61"/>
                      <a:pt x="24" y="15"/>
                      <a:pt x="24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2"/>
                      <a:pt x="24" y="10"/>
                    </a:cubicBezTo>
                    <a:cubicBezTo>
                      <a:pt x="25" y="8"/>
                      <a:pt x="26" y="6"/>
                      <a:pt x="26" y="3"/>
                    </a:cubicBezTo>
                    <a:cubicBezTo>
                      <a:pt x="27" y="2"/>
                      <a:pt x="27" y="1"/>
                      <a:pt x="27" y="0"/>
                    </a:cubicBezTo>
                  </a:path>
                </a:pathLst>
              </a:custGeom>
              <a:solidFill>
                <a:srgbClr val="EA7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1" name="Freeform 472">
                <a:extLst>
                  <a:ext uri="{FF2B5EF4-FFF2-40B4-BE49-F238E27FC236}">
                    <a16:creationId xmlns:a16="http://schemas.microsoft.com/office/drawing/2014/main" id="{DCDC59E9-D800-44DC-9A21-4FDA3C102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" y="3376"/>
                <a:ext cx="257" cy="250"/>
              </a:xfrm>
              <a:custGeom>
                <a:avLst/>
                <a:gdLst>
                  <a:gd name="T0" fmla="*/ 61 w 373"/>
                  <a:gd name="T1" fmla="*/ 118 h 364"/>
                  <a:gd name="T2" fmla="*/ 121 w 373"/>
                  <a:gd name="T3" fmla="*/ 101 h 364"/>
                  <a:gd name="T4" fmla="*/ 122 w 373"/>
                  <a:gd name="T5" fmla="*/ 100 h 364"/>
                  <a:gd name="T6" fmla="*/ 120 w 373"/>
                  <a:gd name="T7" fmla="*/ 19 h 364"/>
                  <a:gd name="T8" fmla="*/ 83 w 373"/>
                  <a:gd name="T9" fmla="*/ 1 h 364"/>
                  <a:gd name="T10" fmla="*/ 61 w 373"/>
                  <a:gd name="T11" fmla="*/ 0 h 364"/>
                  <a:gd name="T12" fmla="*/ 61 w 373"/>
                  <a:gd name="T13" fmla="*/ 0 h 364"/>
                  <a:gd name="T14" fmla="*/ 61 w 373"/>
                  <a:gd name="T15" fmla="*/ 1 h 364"/>
                  <a:gd name="T16" fmla="*/ 59 w 373"/>
                  <a:gd name="T17" fmla="*/ 0 h 364"/>
                  <a:gd name="T18" fmla="*/ 8 w 373"/>
                  <a:gd name="T19" fmla="*/ 12 h 364"/>
                  <a:gd name="T20" fmla="*/ 0 w 373"/>
                  <a:gd name="T21" fmla="*/ 28 h 364"/>
                  <a:gd name="T22" fmla="*/ 0 w 373"/>
                  <a:gd name="T23" fmla="*/ 101 h 364"/>
                  <a:gd name="T24" fmla="*/ 12 w 373"/>
                  <a:gd name="T25" fmla="*/ 109 h 364"/>
                  <a:gd name="T26" fmla="*/ 61 w 373"/>
                  <a:gd name="T27" fmla="*/ 115 h 364"/>
                  <a:gd name="T28" fmla="*/ 61 w 373"/>
                  <a:gd name="T29" fmla="*/ 118 h 364"/>
                  <a:gd name="T30" fmla="*/ 61 w 373"/>
                  <a:gd name="T31" fmla="*/ 118 h 364"/>
                  <a:gd name="T32" fmla="*/ 61 w 373"/>
                  <a:gd name="T33" fmla="*/ 115 h 364"/>
                  <a:gd name="T34" fmla="*/ 5 w 373"/>
                  <a:gd name="T35" fmla="*/ 102 h 364"/>
                  <a:gd name="T36" fmla="*/ 2 w 373"/>
                  <a:gd name="T37" fmla="*/ 100 h 364"/>
                  <a:gd name="T38" fmla="*/ 2 w 373"/>
                  <a:gd name="T39" fmla="*/ 100 h 364"/>
                  <a:gd name="T40" fmla="*/ 2 w 373"/>
                  <a:gd name="T41" fmla="*/ 100 h 364"/>
                  <a:gd name="T42" fmla="*/ 2 w 373"/>
                  <a:gd name="T43" fmla="*/ 100 h 364"/>
                  <a:gd name="T44" fmla="*/ 1 w 373"/>
                  <a:gd name="T45" fmla="*/ 100 h 364"/>
                  <a:gd name="T46" fmla="*/ 3 w 373"/>
                  <a:gd name="T47" fmla="*/ 28 h 364"/>
                  <a:gd name="T48" fmla="*/ 14 w 373"/>
                  <a:gd name="T49" fmla="*/ 11 h 364"/>
                  <a:gd name="T50" fmla="*/ 59 w 373"/>
                  <a:gd name="T51" fmla="*/ 2 h 364"/>
                  <a:gd name="T52" fmla="*/ 61 w 373"/>
                  <a:gd name="T53" fmla="*/ 2 h 364"/>
                  <a:gd name="T54" fmla="*/ 61 w 373"/>
                  <a:gd name="T55" fmla="*/ 2 h 364"/>
                  <a:gd name="T56" fmla="*/ 61 w 373"/>
                  <a:gd name="T57" fmla="*/ 2 h 364"/>
                  <a:gd name="T58" fmla="*/ 63 w 373"/>
                  <a:gd name="T59" fmla="*/ 2 h 364"/>
                  <a:gd name="T60" fmla="*/ 112 w 373"/>
                  <a:gd name="T61" fmla="*/ 14 h 364"/>
                  <a:gd name="T62" fmla="*/ 119 w 373"/>
                  <a:gd name="T63" fmla="*/ 28 h 364"/>
                  <a:gd name="T64" fmla="*/ 121 w 373"/>
                  <a:gd name="T65" fmla="*/ 100 h 364"/>
                  <a:gd name="T66" fmla="*/ 120 w 373"/>
                  <a:gd name="T67" fmla="*/ 100 h 364"/>
                  <a:gd name="T68" fmla="*/ 120 w 373"/>
                  <a:gd name="T69" fmla="*/ 100 h 364"/>
                  <a:gd name="T70" fmla="*/ 120 w 373"/>
                  <a:gd name="T71" fmla="*/ 100 h 364"/>
                  <a:gd name="T72" fmla="*/ 61 w 373"/>
                  <a:gd name="T73" fmla="*/ 115 h 364"/>
                  <a:gd name="T74" fmla="*/ 61 w 373"/>
                  <a:gd name="T75" fmla="*/ 117 h 36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73" h="364">
                    <a:moveTo>
                      <a:pt x="185" y="360"/>
                    </a:moveTo>
                    <a:cubicBezTo>
                      <a:pt x="185" y="364"/>
                      <a:pt x="185" y="364"/>
                      <a:pt x="185" y="364"/>
                    </a:cubicBezTo>
                    <a:cubicBezTo>
                      <a:pt x="262" y="364"/>
                      <a:pt x="308" y="351"/>
                      <a:pt x="336" y="338"/>
                    </a:cubicBezTo>
                    <a:cubicBezTo>
                      <a:pt x="364" y="325"/>
                      <a:pt x="372" y="312"/>
                      <a:pt x="372" y="311"/>
                    </a:cubicBezTo>
                    <a:cubicBezTo>
                      <a:pt x="373" y="311"/>
                      <a:pt x="373" y="311"/>
                      <a:pt x="373" y="311"/>
                    </a:cubicBezTo>
                    <a:cubicBezTo>
                      <a:pt x="373" y="309"/>
                      <a:pt x="373" y="309"/>
                      <a:pt x="373" y="309"/>
                    </a:cubicBezTo>
                    <a:cubicBezTo>
                      <a:pt x="373" y="309"/>
                      <a:pt x="373" y="172"/>
                      <a:pt x="373" y="86"/>
                    </a:cubicBezTo>
                    <a:cubicBezTo>
                      <a:pt x="373" y="76"/>
                      <a:pt x="371" y="67"/>
                      <a:pt x="367" y="59"/>
                    </a:cubicBezTo>
                    <a:cubicBezTo>
                      <a:pt x="359" y="44"/>
                      <a:pt x="346" y="34"/>
                      <a:pt x="331" y="26"/>
                    </a:cubicBezTo>
                    <a:cubicBezTo>
                      <a:pt x="308" y="14"/>
                      <a:pt x="280" y="7"/>
                      <a:pt x="254" y="4"/>
                    </a:cubicBezTo>
                    <a:cubicBezTo>
                      <a:pt x="229" y="0"/>
                      <a:pt x="206" y="0"/>
                      <a:pt x="194" y="0"/>
                    </a:cubicBezTo>
                    <a:cubicBezTo>
                      <a:pt x="189" y="0"/>
                      <a:pt x="186" y="0"/>
                      <a:pt x="186" y="0"/>
                    </a:cubicBezTo>
                    <a:cubicBezTo>
                      <a:pt x="187" y="4"/>
                      <a:pt x="187" y="4"/>
                      <a:pt x="187" y="4"/>
                    </a:cubicBezTo>
                    <a:cubicBezTo>
                      <a:pt x="187" y="0"/>
                      <a:pt x="187" y="0"/>
                      <a:pt x="187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4"/>
                      <a:pt x="186" y="4"/>
                      <a:pt x="186" y="4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83" y="0"/>
                      <a:pt x="178" y="0"/>
                    </a:cubicBezTo>
                    <a:cubicBezTo>
                      <a:pt x="161" y="0"/>
                      <a:pt x="117" y="1"/>
                      <a:pt x="77" y="12"/>
                    </a:cubicBezTo>
                    <a:cubicBezTo>
                      <a:pt x="57" y="18"/>
                      <a:pt x="38" y="26"/>
                      <a:pt x="24" y="38"/>
                    </a:cubicBezTo>
                    <a:cubicBezTo>
                      <a:pt x="16" y="44"/>
                      <a:pt x="10" y="50"/>
                      <a:pt x="6" y="59"/>
                    </a:cubicBezTo>
                    <a:cubicBezTo>
                      <a:pt x="2" y="67"/>
                      <a:pt x="0" y="76"/>
                      <a:pt x="0" y="86"/>
                    </a:cubicBezTo>
                    <a:cubicBezTo>
                      <a:pt x="0" y="172"/>
                      <a:pt x="0" y="309"/>
                      <a:pt x="0" y="309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1" y="312"/>
                      <a:pt x="9" y="325"/>
                      <a:pt x="37" y="338"/>
                    </a:cubicBezTo>
                    <a:cubicBezTo>
                      <a:pt x="64" y="351"/>
                      <a:pt x="111" y="364"/>
                      <a:pt x="187" y="364"/>
                    </a:cubicBezTo>
                    <a:cubicBezTo>
                      <a:pt x="187" y="356"/>
                      <a:pt x="187" y="356"/>
                      <a:pt x="187" y="356"/>
                    </a:cubicBezTo>
                    <a:cubicBezTo>
                      <a:pt x="185" y="356"/>
                      <a:pt x="185" y="356"/>
                      <a:pt x="185" y="356"/>
                    </a:cubicBezTo>
                    <a:cubicBezTo>
                      <a:pt x="185" y="364"/>
                      <a:pt x="185" y="364"/>
                      <a:pt x="185" y="364"/>
                    </a:cubicBezTo>
                    <a:cubicBezTo>
                      <a:pt x="185" y="360"/>
                      <a:pt x="185" y="360"/>
                      <a:pt x="185" y="360"/>
                    </a:cubicBezTo>
                    <a:cubicBezTo>
                      <a:pt x="185" y="364"/>
                      <a:pt x="185" y="364"/>
                      <a:pt x="185" y="364"/>
                    </a:cubicBezTo>
                    <a:cubicBezTo>
                      <a:pt x="187" y="364"/>
                      <a:pt x="187" y="364"/>
                      <a:pt x="187" y="364"/>
                    </a:cubicBezTo>
                    <a:cubicBezTo>
                      <a:pt x="187" y="356"/>
                      <a:pt x="187" y="356"/>
                      <a:pt x="187" y="356"/>
                    </a:cubicBezTo>
                    <a:cubicBezTo>
                      <a:pt x="112" y="356"/>
                      <a:pt x="66" y="343"/>
                      <a:pt x="40" y="331"/>
                    </a:cubicBezTo>
                    <a:cubicBezTo>
                      <a:pt x="27" y="325"/>
                      <a:pt x="19" y="319"/>
                      <a:pt x="14" y="314"/>
                    </a:cubicBezTo>
                    <a:cubicBezTo>
                      <a:pt x="11" y="312"/>
                      <a:pt x="9" y="310"/>
                      <a:pt x="8" y="309"/>
                    </a:cubicBezTo>
                    <a:cubicBezTo>
                      <a:pt x="8" y="308"/>
                      <a:pt x="8" y="308"/>
                      <a:pt x="7" y="308"/>
                    </a:cubicBezTo>
                    <a:cubicBezTo>
                      <a:pt x="7" y="307"/>
                      <a:pt x="7" y="307"/>
                      <a:pt x="7" y="307"/>
                    </a:cubicBezTo>
                    <a:cubicBezTo>
                      <a:pt x="7" y="307"/>
                      <a:pt x="7" y="307"/>
                      <a:pt x="7" y="307"/>
                    </a:cubicBezTo>
                    <a:cubicBezTo>
                      <a:pt x="6" y="308"/>
                      <a:pt x="6" y="308"/>
                      <a:pt x="6" y="308"/>
                    </a:cubicBezTo>
                    <a:cubicBezTo>
                      <a:pt x="7" y="307"/>
                      <a:pt x="7" y="307"/>
                      <a:pt x="7" y="307"/>
                    </a:cubicBezTo>
                    <a:cubicBezTo>
                      <a:pt x="7" y="307"/>
                      <a:pt x="7" y="307"/>
                      <a:pt x="7" y="307"/>
                    </a:cubicBezTo>
                    <a:cubicBezTo>
                      <a:pt x="6" y="308"/>
                      <a:pt x="6" y="308"/>
                      <a:pt x="6" y="308"/>
                    </a:cubicBezTo>
                    <a:cubicBezTo>
                      <a:pt x="7" y="307"/>
                      <a:pt x="7" y="307"/>
                      <a:pt x="7" y="307"/>
                    </a:cubicBezTo>
                    <a:cubicBezTo>
                      <a:pt x="4" y="309"/>
                      <a:pt x="4" y="309"/>
                      <a:pt x="4" y="309"/>
                    </a:cubicBezTo>
                    <a:cubicBezTo>
                      <a:pt x="8" y="309"/>
                      <a:pt x="8" y="309"/>
                      <a:pt x="8" y="309"/>
                    </a:cubicBezTo>
                    <a:cubicBezTo>
                      <a:pt x="8" y="309"/>
                      <a:pt x="8" y="172"/>
                      <a:pt x="8" y="86"/>
                    </a:cubicBezTo>
                    <a:cubicBezTo>
                      <a:pt x="8" y="77"/>
                      <a:pt x="10" y="69"/>
                      <a:pt x="13" y="62"/>
                    </a:cubicBezTo>
                    <a:cubicBezTo>
                      <a:pt x="20" y="50"/>
                      <a:pt x="31" y="40"/>
                      <a:pt x="45" y="33"/>
                    </a:cubicBezTo>
                    <a:cubicBezTo>
                      <a:pt x="67" y="22"/>
                      <a:pt x="94" y="15"/>
                      <a:pt x="119" y="12"/>
                    </a:cubicBezTo>
                    <a:cubicBezTo>
                      <a:pt x="145" y="9"/>
                      <a:pt x="167" y="8"/>
                      <a:pt x="178" y="8"/>
                    </a:cubicBezTo>
                    <a:cubicBezTo>
                      <a:pt x="181" y="8"/>
                      <a:pt x="183" y="8"/>
                      <a:pt x="184" y="8"/>
                    </a:cubicBezTo>
                    <a:cubicBezTo>
                      <a:pt x="185" y="8"/>
                      <a:pt x="186" y="8"/>
                      <a:pt x="186" y="8"/>
                    </a:cubicBezTo>
                    <a:cubicBezTo>
                      <a:pt x="186" y="8"/>
                      <a:pt x="186" y="8"/>
                      <a:pt x="186" y="8"/>
                    </a:cubicBezTo>
                    <a:cubicBezTo>
                      <a:pt x="187" y="8"/>
                      <a:pt x="187" y="8"/>
                      <a:pt x="187" y="8"/>
                    </a:cubicBezTo>
                    <a:cubicBezTo>
                      <a:pt x="187" y="8"/>
                      <a:pt x="187" y="8"/>
                      <a:pt x="187" y="8"/>
                    </a:cubicBezTo>
                    <a:cubicBezTo>
                      <a:pt x="187" y="8"/>
                      <a:pt x="187" y="8"/>
                      <a:pt x="187" y="8"/>
                    </a:cubicBezTo>
                    <a:cubicBezTo>
                      <a:pt x="187" y="8"/>
                      <a:pt x="187" y="8"/>
                      <a:pt x="189" y="8"/>
                    </a:cubicBezTo>
                    <a:cubicBezTo>
                      <a:pt x="190" y="8"/>
                      <a:pt x="192" y="8"/>
                      <a:pt x="194" y="8"/>
                    </a:cubicBezTo>
                    <a:cubicBezTo>
                      <a:pt x="211" y="8"/>
                      <a:pt x="255" y="9"/>
                      <a:pt x="294" y="20"/>
                    </a:cubicBezTo>
                    <a:cubicBezTo>
                      <a:pt x="313" y="25"/>
                      <a:pt x="331" y="33"/>
                      <a:pt x="344" y="44"/>
                    </a:cubicBezTo>
                    <a:cubicBezTo>
                      <a:pt x="351" y="49"/>
                      <a:pt x="356" y="55"/>
                      <a:pt x="359" y="62"/>
                    </a:cubicBezTo>
                    <a:cubicBezTo>
                      <a:pt x="363" y="69"/>
                      <a:pt x="365" y="77"/>
                      <a:pt x="365" y="86"/>
                    </a:cubicBezTo>
                    <a:cubicBezTo>
                      <a:pt x="365" y="172"/>
                      <a:pt x="365" y="309"/>
                      <a:pt x="365" y="309"/>
                    </a:cubicBezTo>
                    <a:cubicBezTo>
                      <a:pt x="369" y="309"/>
                      <a:pt x="369" y="309"/>
                      <a:pt x="369" y="309"/>
                    </a:cubicBezTo>
                    <a:cubicBezTo>
                      <a:pt x="366" y="307"/>
                      <a:pt x="366" y="307"/>
                      <a:pt x="366" y="307"/>
                    </a:cubicBezTo>
                    <a:cubicBezTo>
                      <a:pt x="367" y="308"/>
                      <a:pt x="367" y="308"/>
                      <a:pt x="367" y="308"/>
                    </a:cubicBezTo>
                    <a:cubicBezTo>
                      <a:pt x="366" y="307"/>
                      <a:pt x="366" y="307"/>
                      <a:pt x="366" y="307"/>
                    </a:cubicBezTo>
                    <a:cubicBezTo>
                      <a:pt x="366" y="307"/>
                      <a:pt x="366" y="307"/>
                      <a:pt x="366" y="307"/>
                    </a:cubicBezTo>
                    <a:cubicBezTo>
                      <a:pt x="367" y="308"/>
                      <a:pt x="367" y="308"/>
                      <a:pt x="367" y="308"/>
                    </a:cubicBezTo>
                    <a:cubicBezTo>
                      <a:pt x="366" y="307"/>
                      <a:pt x="366" y="307"/>
                      <a:pt x="366" y="307"/>
                    </a:cubicBezTo>
                    <a:cubicBezTo>
                      <a:pt x="366" y="307"/>
                      <a:pt x="358" y="319"/>
                      <a:pt x="331" y="332"/>
                    </a:cubicBezTo>
                    <a:cubicBezTo>
                      <a:pt x="305" y="344"/>
                      <a:pt x="260" y="356"/>
                      <a:pt x="185" y="356"/>
                    </a:cubicBezTo>
                    <a:cubicBezTo>
                      <a:pt x="185" y="364"/>
                      <a:pt x="185" y="364"/>
                      <a:pt x="185" y="364"/>
                    </a:cubicBezTo>
                    <a:cubicBezTo>
                      <a:pt x="185" y="360"/>
                      <a:pt x="185" y="360"/>
                      <a:pt x="185" y="360"/>
                    </a:cubicBezTo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2" name="Freeform 473">
                <a:extLst>
                  <a:ext uri="{FF2B5EF4-FFF2-40B4-BE49-F238E27FC236}">
                    <a16:creationId xmlns:a16="http://schemas.microsoft.com/office/drawing/2014/main" id="{4FDD6873-FA42-49F1-AC73-5502C6F37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2" y="819"/>
                <a:ext cx="250" cy="79"/>
              </a:xfrm>
              <a:custGeom>
                <a:avLst/>
                <a:gdLst>
                  <a:gd name="T0" fmla="*/ 59 w 363"/>
                  <a:gd name="T1" fmla="*/ 0 h 114"/>
                  <a:gd name="T2" fmla="*/ 25 w 363"/>
                  <a:gd name="T3" fmla="*/ 5 h 114"/>
                  <a:gd name="T4" fmla="*/ 5 w 363"/>
                  <a:gd name="T5" fmla="*/ 17 h 114"/>
                  <a:gd name="T6" fmla="*/ 0 w 363"/>
                  <a:gd name="T7" fmla="*/ 26 h 114"/>
                  <a:gd name="T8" fmla="*/ 5 w 363"/>
                  <a:gd name="T9" fmla="*/ 37 h 114"/>
                  <a:gd name="T10" fmla="*/ 6 w 363"/>
                  <a:gd name="T11" fmla="*/ 38 h 114"/>
                  <a:gd name="T12" fmla="*/ 6 w 363"/>
                  <a:gd name="T13" fmla="*/ 29 h 114"/>
                  <a:gd name="T14" fmla="*/ 6 w 363"/>
                  <a:gd name="T15" fmla="*/ 28 h 114"/>
                  <a:gd name="T16" fmla="*/ 14 w 363"/>
                  <a:gd name="T17" fmla="*/ 17 h 114"/>
                  <a:gd name="T18" fmla="*/ 59 w 363"/>
                  <a:gd name="T19" fmla="*/ 5 h 114"/>
                  <a:gd name="T20" fmla="*/ 105 w 363"/>
                  <a:gd name="T21" fmla="*/ 17 h 114"/>
                  <a:gd name="T22" fmla="*/ 112 w 363"/>
                  <a:gd name="T23" fmla="*/ 29 h 114"/>
                  <a:gd name="T24" fmla="*/ 112 w 363"/>
                  <a:gd name="T25" fmla="*/ 29 h 114"/>
                  <a:gd name="T26" fmla="*/ 112 w 363"/>
                  <a:gd name="T27" fmla="*/ 37 h 114"/>
                  <a:gd name="T28" fmla="*/ 113 w 363"/>
                  <a:gd name="T29" fmla="*/ 37 h 114"/>
                  <a:gd name="T30" fmla="*/ 118 w 363"/>
                  <a:gd name="T31" fmla="*/ 26 h 114"/>
                  <a:gd name="T32" fmla="*/ 118 w 363"/>
                  <a:gd name="T33" fmla="*/ 26 h 114"/>
                  <a:gd name="T34" fmla="*/ 118 w 363"/>
                  <a:gd name="T35" fmla="*/ 26 h 114"/>
                  <a:gd name="T36" fmla="*/ 118 w 363"/>
                  <a:gd name="T37" fmla="*/ 26 h 114"/>
                  <a:gd name="T38" fmla="*/ 118 w 363"/>
                  <a:gd name="T39" fmla="*/ 26 h 114"/>
                  <a:gd name="T40" fmla="*/ 118 w 363"/>
                  <a:gd name="T41" fmla="*/ 26 h 114"/>
                  <a:gd name="T42" fmla="*/ 113 w 363"/>
                  <a:gd name="T43" fmla="*/ 17 h 114"/>
                  <a:gd name="T44" fmla="*/ 101 w 363"/>
                  <a:gd name="T45" fmla="*/ 8 h 114"/>
                  <a:gd name="T46" fmla="*/ 59 w 363"/>
                  <a:gd name="T47" fmla="*/ 0 h 1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63" h="114">
                    <a:moveTo>
                      <a:pt x="180" y="0"/>
                    </a:moveTo>
                    <a:cubicBezTo>
                      <a:pt x="143" y="0"/>
                      <a:pt x="108" y="5"/>
                      <a:pt x="79" y="14"/>
                    </a:cubicBezTo>
                    <a:cubicBezTo>
                      <a:pt x="50" y="22"/>
                      <a:pt x="27" y="35"/>
                      <a:pt x="14" y="49"/>
                    </a:cubicBezTo>
                    <a:cubicBezTo>
                      <a:pt x="5" y="58"/>
                      <a:pt x="0" y="68"/>
                      <a:pt x="0" y="79"/>
                    </a:cubicBezTo>
                    <a:cubicBezTo>
                      <a:pt x="0" y="89"/>
                      <a:pt x="5" y="100"/>
                      <a:pt x="14" y="109"/>
                    </a:cubicBezTo>
                    <a:cubicBezTo>
                      <a:pt x="16" y="111"/>
                      <a:pt x="17" y="112"/>
                      <a:pt x="19" y="114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19" y="85"/>
                      <a:pt x="24" y="68"/>
                      <a:pt x="45" y="50"/>
                    </a:cubicBezTo>
                    <a:cubicBezTo>
                      <a:pt x="67" y="33"/>
                      <a:pt x="107" y="15"/>
                      <a:pt x="178" y="15"/>
                    </a:cubicBezTo>
                    <a:cubicBezTo>
                      <a:pt x="258" y="15"/>
                      <a:pt x="299" y="32"/>
                      <a:pt x="321" y="50"/>
                    </a:cubicBezTo>
                    <a:cubicBezTo>
                      <a:pt x="343" y="68"/>
                      <a:pt x="344" y="85"/>
                      <a:pt x="344" y="86"/>
                    </a:cubicBezTo>
                    <a:cubicBezTo>
                      <a:pt x="344" y="86"/>
                      <a:pt x="344" y="86"/>
                      <a:pt x="344" y="86"/>
                    </a:cubicBezTo>
                    <a:cubicBezTo>
                      <a:pt x="344" y="111"/>
                      <a:pt x="344" y="111"/>
                      <a:pt x="344" y="111"/>
                    </a:cubicBezTo>
                    <a:cubicBezTo>
                      <a:pt x="345" y="111"/>
                      <a:pt x="345" y="110"/>
                      <a:pt x="346" y="109"/>
                    </a:cubicBezTo>
                    <a:cubicBezTo>
                      <a:pt x="355" y="100"/>
                      <a:pt x="360" y="89"/>
                      <a:pt x="360" y="79"/>
                    </a:cubicBezTo>
                    <a:cubicBezTo>
                      <a:pt x="362" y="79"/>
                      <a:pt x="362" y="79"/>
                      <a:pt x="362" y="79"/>
                    </a:cubicBezTo>
                    <a:cubicBezTo>
                      <a:pt x="363" y="79"/>
                      <a:pt x="363" y="79"/>
                      <a:pt x="363" y="79"/>
                    </a:cubicBezTo>
                    <a:cubicBezTo>
                      <a:pt x="363" y="79"/>
                      <a:pt x="363" y="79"/>
                      <a:pt x="363" y="79"/>
                    </a:cubicBezTo>
                    <a:cubicBezTo>
                      <a:pt x="362" y="79"/>
                      <a:pt x="362" y="79"/>
                      <a:pt x="362" y="79"/>
                    </a:cubicBezTo>
                    <a:cubicBezTo>
                      <a:pt x="360" y="79"/>
                      <a:pt x="360" y="79"/>
                      <a:pt x="360" y="79"/>
                    </a:cubicBezTo>
                    <a:cubicBezTo>
                      <a:pt x="360" y="68"/>
                      <a:pt x="355" y="58"/>
                      <a:pt x="346" y="49"/>
                    </a:cubicBezTo>
                    <a:cubicBezTo>
                      <a:pt x="337" y="39"/>
                      <a:pt x="324" y="31"/>
                      <a:pt x="308" y="24"/>
                    </a:cubicBezTo>
                    <a:cubicBezTo>
                      <a:pt x="275" y="9"/>
                      <a:pt x="230" y="0"/>
                      <a:pt x="180" y="0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3" name="Freeform 474">
                <a:extLst>
                  <a:ext uri="{FF2B5EF4-FFF2-40B4-BE49-F238E27FC236}">
                    <a16:creationId xmlns:a16="http://schemas.microsoft.com/office/drawing/2014/main" id="{BE3C9F58-740C-4FCC-900E-CEBAA9C80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" y="817"/>
                <a:ext cx="254" cy="114"/>
              </a:xfrm>
              <a:custGeom>
                <a:avLst/>
                <a:gdLst>
                  <a:gd name="T0" fmla="*/ 121 w 368"/>
                  <a:gd name="T1" fmla="*/ 27 h 166"/>
                  <a:gd name="T2" fmla="*/ 119 w 368"/>
                  <a:gd name="T3" fmla="*/ 27 h 166"/>
                  <a:gd name="T4" fmla="*/ 115 w 368"/>
                  <a:gd name="T5" fmla="*/ 37 h 166"/>
                  <a:gd name="T6" fmla="*/ 94 w 368"/>
                  <a:gd name="T7" fmla="*/ 48 h 166"/>
                  <a:gd name="T8" fmla="*/ 61 w 368"/>
                  <a:gd name="T9" fmla="*/ 52 h 166"/>
                  <a:gd name="T10" fmla="*/ 19 w 368"/>
                  <a:gd name="T11" fmla="*/ 45 h 166"/>
                  <a:gd name="T12" fmla="*/ 6 w 368"/>
                  <a:gd name="T13" fmla="*/ 37 h 166"/>
                  <a:gd name="T14" fmla="*/ 1 w 368"/>
                  <a:gd name="T15" fmla="*/ 27 h 166"/>
                  <a:gd name="T16" fmla="*/ 6 w 368"/>
                  <a:gd name="T17" fmla="*/ 17 h 166"/>
                  <a:gd name="T18" fmla="*/ 27 w 368"/>
                  <a:gd name="T19" fmla="*/ 5 h 166"/>
                  <a:gd name="T20" fmla="*/ 61 w 368"/>
                  <a:gd name="T21" fmla="*/ 1 h 166"/>
                  <a:gd name="T22" fmla="*/ 102 w 368"/>
                  <a:gd name="T23" fmla="*/ 9 h 166"/>
                  <a:gd name="T24" fmla="*/ 115 w 368"/>
                  <a:gd name="T25" fmla="*/ 17 h 166"/>
                  <a:gd name="T26" fmla="*/ 119 w 368"/>
                  <a:gd name="T27" fmla="*/ 27 h 166"/>
                  <a:gd name="T28" fmla="*/ 121 w 368"/>
                  <a:gd name="T29" fmla="*/ 27 h 166"/>
                  <a:gd name="T30" fmla="*/ 121 w 368"/>
                  <a:gd name="T31" fmla="*/ 27 h 166"/>
                  <a:gd name="T32" fmla="*/ 116 w 368"/>
                  <a:gd name="T33" fmla="*/ 16 h 166"/>
                  <a:gd name="T34" fmla="*/ 94 w 368"/>
                  <a:gd name="T35" fmla="*/ 5 h 166"/>
                  <a:gd name="T36" fmla="*/ 61 w 368"/>
                  <a:gd name="T37" fmla="*/ 0 h 166"/>
                  <a:gd name="T38" fmla="*/ 18 w 368"/>
                  <a:gd name="T39" fmla="*/ 8 h 166"/>
                  <a:gd name="T40" fmla="*/ 5 w 368"/>
                  <a:gd name="T41" fmla="*/ 16 h 166"/>
                  <a:gd name="T42" fmla="*/ 0 w 368"/>
                  <a:gd name="T43" fmla="*/ 27 h 166"/>
                  <a:gd name="T44" fmla="*/ 5 w 368"/>
                  <a:gd name="T45" fmla="*/ 38 h 166"/>
                  <a:gd name="T46" fmla="*/ 27 w 368"/>
                  <a:gd name="T47" fmla="*/ 49 h 166"/>
                  <a:gd name="T48" fmla="*/ 61 w 368"/>
                  <a:gd name="T49" fmla="*/ 54 h 166"/>
                  <a:gd name="T50" fmla="*/ 104 w 368"/>
                  <a:gd name="T51" fmla="*/ 46 h 166"/>
                  <a:gd name="T52" fmla="*/ 116 w 368"/>
                  <a:gd name="T53" fmla="*/ 38 h 166"/>
                  <a:gd name="T54" fmla="*/ 121 w 368"/>
                  <a:gd name="T55" fmla="*/ 27 h 166"/>
                  <a:gd name="T56" fmla="*/ 121 w 368"/>
                  <a:gd name="T57" fmla="*/ 27 h 1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68" h="166">
                    <a:moveTo>
                      <a:pt x="366" y="83"/>
                    </a:moveTo>
                    <a:cubicBezTo>
                      <a:pt x="364" y="83"/>
                      <a:pt x="364" y="83"/>
                      <a:pt x="364" y="83"/>
                    </a:cubicBezTo>
                    <a:cubicBezTo>
                      <a:pt x="364" y="93"/>
                      <a:pt x="359" y="104"/>
                      <a:pt x="350" y="113"/>
                    </a:cubicBezTo>
                    <a:cubicBezTo>
                      <a:pt x="337" y="127"/>
                      <a:pt x="314" y="139"/>
                      <a:pt x="285" y="148"/>
                    </a:cubicBezTo>
                    <a:cubicBezTo>
                      <a:pt x="256" y="157"/>
                      <a:pt x="222" y="162"/>
                      <a:pt x="184" y="162"/>
                    </a:cubicBezTo>
                    <a:cubicBezTo>
                      <a:pt x="134" y="162"/>
                      <a:pt x="89" y="153"/>
                      <a:pt x="56" y="138"/>
                    </a:cubicBezTo>
                    <a:cubicBezTo>
                      <a:pt x="40" y="131"/>
                      <a:pt x="27" y="122"/>
                      <a:pt x="18" y="113"/>
                    </a:cubicBezTo>
                    <a:cubicBezTo>
                      <a:pt x="9" y="104"/>
                      <a:pt x="4" y="93"/>
                      <a:pt x="4" y="83"/>
                    </a:cubicBezTo>
                    <a:cubicBezTo>
                      <a:pt x="4" y="72"/>
                      <a:pt x="9" y="62"/>
                      <a:pt x="18" y="53"/>
                    </a:cubicBezTo>
                    <a:cubicBezTo>
                      <a:pt x="31" y="39"/>
                      <a:pt x="54" y="26"/>
                      <a:pt x="83" y="18"/>
                    </a:cubicBezTo>
                    <a:cubicBezTo>
                      <a:pt x="112" y="9"/>
                      <a:pt x="147" y="4"/>
                      <a:pt x="184" y="4"/>
                    </a:cubicBezTo>
                    <a:cubicBezTo>
                      <a:pt x="234" y="4"/>
                      <a:pt x="279" y="13"/>
                      <a:pt x="312" y="28"/>
                    </a:cubicBezTo>
                    <a:cubicBezTo>
                      <a:pt x="328" y="35"/>
                      <a:pt x="341" y="43"/>
                      <a:pt x="350" y="53"/>
                    </a:cubicBezTo>
                    <a:cubicBezTo>
                      <a:pt x="359" y="62"/>
                      <a:pt x="364" y="72"/>
                      <a:pt x="364" y="83"/>
                    </a:cubicBezTo>
                    <a:cubicBezTo>
                      <a:pt x="366" y="83"/>
                      <a:pt x="366" y="83"/>
                      <a:pt x="366" y="83"/>
                    </a:cubicBezTo>
                    <a:cubicBezTo>
                      <a:pt x="368" y="83"/>
                      <a:pt x="368" y="83"/>
                      <a:pt x="368" y="83"/>
                    </a:cubicBezTo>
                    <a:cubicBezTo>
                      <a:pt x="368" y="71"/>
                      <a:pt x="363" y="60"/>
                      <a:pt x="353" y="50"/>
                    </a:cubicBezTo>
                    <a:cubicBezTo>
                      <a:pt x="339" y="35"/>
                      <a:pt x="316" y="23"/>
                      <a:pt x="286" y="14"/>
                    </a:cubicBezTo>
                    <a:cubicBezTo>
                      <a:pt x="257" y="5"/>
                      <a:pt x="222" y="0"/>
                      <a:pt x="184" y="0"/>
                    </a:cubicBezTo>
                    <a:cubicBezTo>
                      <a:pt x="134" y="0"/>
                      <a:pt x="88" y="9"/>
                      <a:pt x="55" y="24"/>
                    </a:cubicBezTo>
                    <a:cubicBezTo>
                      <a:pt x="38" y="31"/>
                      <a:pt x="25" y="40"/>
                      <a:pt x="15" y="50"/>
                    </a:cubicBezTo>
                    <a:cubicBezTo>
                      <a:pt x="6" y="60"/>
                      <a:pt x="0" y="71"/>
                      <a:pt x="0" y="83"/>
                    </a:cubicBezTo>
                    <a:cubicBezTo>
                      <a:pt x="0" y="95"/>
                      <a:pt x="6" y="106"/>
                      <a:pt x="15" y="116"/>
                    </a:cubicBezTo>
                    <a:cubicBezTo>
                      <a:pt x="29" y="131"/>
                      <a:pt x="53" y="143"/>
                      <a:pt x="82" y="152"/>
                    </a:cubicBezTo>
                    <a:cubicBezTo>
                      <a:pt x="111" y="161"/>
                      <a:pt x="146" y="166"/>
                      <a:pt x="184" y="166"/>
                    </a:cubicBezTo>
                    <a:cubicBezTo>
                      <a:pt x="235" y="166"/>
                      <a:pt x="280" y="157"/>
                      <a:pt x="314" y="142"/>
                    </a:cubicBezTo>
                    <a:cubicBezTo>
                      <a:pt x="330" y="135"/>
                      <a:pt x="344" y="126"/>
                      <a:pt x="353" y="116"/>
                    </a:cubicBezTo>
                    <a:cubicBezTo>
                      <a:pt x="363" y="106"/>
                      <a:pt x="368" y="95"/>
                      <a:pt x="368" y="83"/>
                    </a:cubicBezTo>
                    <a:cubicBezTo>
                      <a:pt x="366" y="83"/>
                      <a:pt x="366" y="83"/>
                      <a:pt x="366" y="83"/>
                    </a:cubicBezTo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4" name="Oval 475">
                <a:extLst>
                  <a:ext uri="{FF2B5EF4-FFF2-40B4-BE49-F238E27FC236}">
                    <a16:creationId xmlns:a16="http://schemas.microsoft.com/office/drawing/2014/main" id="{54C297A0-D067-4601-99D1-1E2D4BB59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0" y="831"/>
                <a:ext cx="194" cy="87"/>
              </a:xfrm>
              <a:prstGeom prst="ellipse">
                <a:avLst/>
              </a:prstGeom>
              <a:solidFill>
                <a:srgbClr val="999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045" name="Freeform 476">
                <a:extLst>
                  <a:ext uri="{FF2B5EF4-FFF2-40B4-BE49-F238E27FC236}">
                    <a16:creationId xmlns:a16="http://schemas.microsoft.com/office/drawing/2014/main" id="{F8D12657-F785-4E09-AE00-D047115238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17" y="902"/>
                <a:ext cx="219" cy="749"/>
              </a:xfrm>
              <a:custGeom>
                <a:avLst/>
                <a:gdLst>
                  <a:gd name="T0" fmla="*/ 1 w 318"/>
                  <a:gd name="T1" fmla="*/ 1 h 1090"/>
                  <a:gd name="T2" fmla="*/ 1 w 318"/>
                  <a:gd name="T3" fmla="*/ 220 h 1090"/>
                  <a:gd name="T4" fmla="*/ 1 w 318"/>
                  <a:gd name="T5" fmla="*/ 220 h 1090"/>
                  <a:gd name="T6" fmla="*/ 1 w 318"/>
                  <a:gd name="T7" fmla="*/ 221 h 1090"/>
                  <a:gd name="T8" fmla="*/ 1 w 318"/>
                  <a:gd name="T9" fmla="*/ 223 h 1090"/>
                  <a:gd name="T10" fmla="*/ 0 w 318"/>
                  <a:gd name="T11" fmla="*/ 233 h 1090"/>
                  <a:gd name="T12" fmla="*/ 12 w 318"/>
                  <a:gd name="T13" fmla="*/ 325 h 1090"/>
                  <a:gd name="T14" fmla="*/ 14 w 318"/>
                  <a:gd name="T15" fmla="*/ 338 h 1090"/>
                  <a:gd name="T16" fmla="*/ 10 w 318"/>
                  <a:gd name="T17" fmla="*/ 354 h 1090"/>
                  <a:gd name="T18" fmla="*/ 17 w 318"/>
                  <a:gd name="T19" fmla="*/ 351 h 1090"/>
                  <a:gd name="T20" fmla="*/ 17 w 318"/>
                  <a:gd name="T21" fmla="*/ 351 h 1090"/>
                  <a:gd name="T22" fmla="*/ 17 w 318"/>
                  <a:gd name="T23" fmla="*/ 351 h 1090"/>
                  <a:gd name="T24" fmla="*/ 21 w 318"/>
                  <a:gd name="T25" fmla="*/ 350 h 1090"/>
                  <a:gd name="T26" fmla="*/ 22 w 318"/>
                  <a:gd name="T27" fmla="*/ 350 h 1090"/>
                  <a:gd name="T28" fmla="*/ 27 w 318"/>
                  <a:gd name="T29" fmla="*/ 348 h 1090"/>
                  <a:gd name="T30" fmla="*/ 25 w 318"/>
                  <a:gd name="T31" fmla="*/ 344 h 1090"/>
                  <a:gd name="T32" fmla="*/ 21 w 318"/>
                  <a:gd name="T33" fmla="*/ 325 h 1090"/>
                  <a:gd name="T34" fmla="*/ 12 w 318"/>
                  <a:gd name="T35" fmla="*/ 233 h 1090"/>
                  <a:gd name="T36" fmla="*/ 12 w 318"/>
                  <a:gd name="T37" fmla="*/ 220 h 1090"/>
                  <a:gd name="T38" fmla="*/ 12 w 318"/>
                  <a:gd name="T39" fmla="*/ 7 h 1090"/>
                  <a:gd name="T40" fmla="*/ 1 w 318"/>
                  <a:gd name="T41" fmla="*/ 1 h 1090"/>
                  <a:gd name="T42" fmla="*/ 104 w 318"/>
                  <a:gd name="T43" fmla="*/ 0 h 1090"/>
                  <a:gd name="T44" fmla="*/ 101 w 318"/>
                  <a:gd name="T45" fmla="*/ 2 h 1090"/>
                  <a:gd name="T46" fmla="*/ 101 w 318"/>
                  <a:gd name="T47" fmla="*/ 164 h 1090"/>
                  <a:gd name="T48" fmla="*/ 100 w 318"/>
                  <a:gd name="T49" fmla="*/ 3 h 1090"/>
                  <a:gd name="T50" fmla="*/ 94 w 318"/>
                  <a:gd name="T51" fmla="*/ 5 h 1090"/>
                  <a:gd name="T52" fmla="*/ 92 w 318"/>
                  <a:gd name="T53" fmla="*/ 7 h 1090"/>
                  <a:gd name="T54" fmla="*/ 92 w 318"/>
                  <a:gd name="T55" fmla="*/ 222 h 1090"/>
                  <a:gd name="T56" fmla="*/ 83 w 318"/>
                  <a:gd name="T57" fmla="*/ 325 h 1090"/>
                  <a:gd name="T58" fmla="*/ 77 w 318"/>
                  <a:gd name="T59" fmla="*/ 348 h 1090"/>
                  <a:gd name="T60" fmla="*/ 86 w 318"/>
                  <a:gd name="T61" fmla="*/ 351 h 1090"/>
                  <a:gd name="T62" fmla="*/ 87 w 318"/>
                  <a:gd name="T63" fmla="*/ 351 h 1090"/>
                  <a:gd name="T64" fmla="*/ 87 w 318"/>
                  <a:gd name="T65" fmla="*/ 351 h 1090"/>
                  <a:gd name="T66" fmla="*/ 94 w 318"/>
                  <a:gd name="T67" fmla="*/ 354 h 1090"/>
                  <a:gd name="T68" fmla="*/ 91 w 318"/>
                  <a:gd name="T69" fmla="*/ 338 h 1090"/>
                  <a:gd name="T70" fmla="*/ 92 w 318"/>
                  <a:gd name="T71" fmla="*/ 325 h 1090"/>
                  <a:gd name="T72" fmla="*/ 104 w 318"/>
                  <a:gd name="T73" fmla="*/ 233 h 1090"/>
                  <a:gd name="T74" fmla="*/ 104 w 318"/>
                  <a:gd name="T75" fmla="*/ 222 h 1090"/>
                  <a:gd name="T76" fmla="*/ 104 w 318"/>
                  <a:gd name="T77" fmla="*/ 222 h 1090"/>
                  <a:gd name="T78" fmla="*/ 104 w 318"/>
                  <a:gd name="T79" fmla="*/ 0 h 109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18" h="1090">
                    <a:moveTo>
                      <a:pt x="1" y="2"/>
                    </a:moveTo>
                    <a:cubicBezTo>
                      <a:pt x="1" y="677"/>
                      <a:pt x="1" y="677"/>
                      <a:pt x="1" y="677"/>
                    </a:cubicBezTo>
                    <a:cubicBezTo>
                      <a:pt x="1" y="677"/>
                      <a:pt x="1" y="677"/>
                      <a:pt x="1" y="677"/>
                    </a:cubicBezTo>
                    <a:cubicBezTo>
                      <a:pt x="1" y="677"/>
                      <a:pt x="1" y="678"/>
                      <a:pt x="1" y="680"/>
                    </a:cubicBezTo>
                    <a:cubicBezTo>
                      <a:pt x="1" y="682"/>
                      <a:pt x="1" y="684"/>
                      <a:pt x="1" y="688"/>
                    </a:cubicBezTo>
                    <a:cubicBezTo>
                      <a:pt x="1" y="695"/>
                      <a:pt x="0" y="705"/>
                      <a:pt x="0" y="717"/>
                    </a:cubicBezTo>
                    <a:cubicBezTo>
                      <a:pt x="0" y="777"/>
                      <a:pt x="5" y="895"/>
                      <a:pt x="36" y="1002"/>
                    </a:cubicBezTo>
                    <a:cubicBezTo>
                      <a:pt x="40" y="1015"/>
                      <a:pt x="42" y="1029"/>
                      <a:pt x="42" y="1042"/>
                    </a:cubicBezTo>
                    <a:cubicBezTo>
                      <a:pt x="42" y="1060"/>
                      <a:pt x="38" y="1078"/>
                      <a:pt x="32" y="1090"/>
                    </a:cubicBezTo>
                    <a:cubicBezTo>
                      <a:pt x="36" y="1088"/>
                      <a:pt x="43" y="1085"/>
                      <a:pt x="51" y="1082"/>
                    </a:cubicBezTo>
                    <a:cubicBezTo>
                      <a:pt x="51" y="1081"/>
                      <a:pt x="51" y="1081"/>
                      <a:pt x="52" y="1081"/>
                    </a:cubicBezTo>
                    <a:cubicBezTo>
                      <a:pt x="52" y="1081"/>
                      <a:pt x="53" y="1082"/>
                      <a:pt x="53" y="1082"/>
                    </a:cubicBezTo>
                    <a:cubicBezTo>
                      <a:pt x="57" y="1081"/>
                      <a:pt x="61" y="1080"/>
                      <a:pt x="66" y="1078"/>
                    </a:cubicBezTo>
                    <a:cubicBezTo>
                      <a:pt x="66" y="1078"/>
                      <a:pt x="67" y="1078"/>
                      <a:pt x="67" y="1078"/>
                    </a:cubicBezTo>
                    <a:cubicBezTo>
                      <a:pt x="71" y="1076"/>
                      <a:pt x="76" y="1075"/>
                      <a:pt x="81" y="1074"/>
                    </a:cubicBezTo>
                    <a:cubicBezTo>
                      <a:pt x="80" y="1069"/>
                      <a:pt x="79" y="1064"/>
                      <a:pt x="78" y="1059"/>
                    </a:cubicBezTo>
                    <a:cubicBezTo>
                      <a:pt x="73" y="1034"/>
                      <a:pt x="66" y="1014"/>
                      <a:pt x="64" y="1003"/>
                    </a:cubicBezTo>
                    <a:cubicBezTo>
                      <a:pt x="40" y="895"/>
                      <a:pt x="37" y="778"/>
                      <a:pt x="37" y="717"/>
                    </a:cubicBezTo>
                    <a:cubicBezTo>
                      <a:pt x="37" y="692"/>
                      <a:pt x="38" y="677"/>
                      <a:pt x="38" y="677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23" y="16"/>
                      <a:pt x="11" y="10"/>
                      <a:pt x="1" y="2"/>
                    </a:cubicBezTo>
                    <a:moveTo>
                      <a:pt x="318" y="0"/>
                    </a:moveTo>
                    <a:cubicBezTo>
                      <a:pt x="315" y="2"/>
                      <a:pt x="312" y="4"/>
                      <a:pt x="309" y="6"/>
                    </a:cubicBezTo>
                    <a:cubicBezTo>
                      <a:pt x="309" y="505"/>
                      <a:pt x="309" y="505"/>
                      <a:pt x="309" y="505"/>
                    </a:cubicBezTo>
                    <a:cubicBezTo>
                      <a:pt x="305" y="9"/>
                      <a:pt x="305" y="9"/>
                      <a:pt x="305" y="9"/>
                    </a:cubicBezTo>
                    <a:cubicBezTo>
                      <a:pt x="300" y="12"/>
                      <a:pt x="294" y="15"/>
                      <a:pt x="288" y="18"/>
                    </a:cubicBezTo>
                    <a:cubicBezTo>
                      <a:pt x="285" y="19"/>
                      <a:pt x="283" y="20"/>
                      <a:pt x="280" y="21"/>
                    </a:cubicBezTo>
                    <a:cubicBezTo>
                      <a:pt x="280" y="684"/>
                      <a:pt x="280" y="684"/>
                      <a:pt x="280" y="684"/>
                    </a:cubicBezTo>
                    <a:cubicBezTo>
                      <a:pt x="281" y="717"/>
                      <a:pt x="283" y="867"/>
                      <a:pt x="254" y="1003"/>
                    </a:cubicBezTo>
                    <a:cubicBezTo>
                      <a:pt x="251" y="1016"/>
                      <a:pt x="241" y="1041"/>
                      <a:pt x="235" y="1074"/>
                    </a:cubicBezTo>
                    <a:cubicBezTo>
                      <a:pt x="246" y="1076"/>
                      <a:pt x="256" y="1079"/>
                      <a:pt x="264" y="1081"/>
                    </a:cubicBezTo>
                    <a:cubicBezTo>
                      <a:pt x="264" y="1081"/>
                      <a:pt x="265" y="1081"/>
                      <a:pt x="265" y="1081"/>
                    </a:cubicBezTo>
                    <a:cubicBezTo>
                      <a:pt x="265" y="1081"/>
                      <a:pt x="266" y="1081"/>
                      <a:pt x="266" y="1081"/>
                    </a:cubicBezTo>
                    <a:cubicBezTo>
                      <a:pt x="275" y="1084"/>
                      <a:pt x="282" y="1087"/>
                      <a:pt x="287" y="1090"/>
                    </a:cubicBezTo>
                    <a:cubicBezTo>
                      <a:pt x="281" y="1078"/>
                      <a:pt x="277" y="1060"/>
                      <a:pt x="277" y="1042"/>
                    </a:cubicBezTo>
                    <a:cubicBezTo>
                      <a:pt x="277" y="1029"/>
                      <a:pt x="279" y="1015"/>
                      <a:pt x="282" y="1002"/>
                    </a:cubicBezTo>
                    <a:cubicBezTo>
                      <a:pt x="314" y="895"/>
                      <a:pt x="318" y="777"/>
                      <a:pt x="318" y="717"/>
                    </a:cubicBezTo>
                    <a:cubicBezTo>
                      <a:pt x="318" y="702"/>
                      <a:pt x="318" y="691"/>
                      <a:pt x="318" y="684"/>
                    </a:cubicBezTo>
                    <a:cubicBezTo>
                      <a:pt x="318" y="684"/>
                      <a:pt x="318" y="684"/>
                      <a:pt x="318" y="684"/>
                    </a:cubicBezTo>
                    <a:cubicBezTo>
                      <a:pt x="318" y="0"/>
                      <a:pt x="318" y="0"/>
                      <a:pt x="318" y="0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6" name="Freeform 477">
                <a:extLst>
                  <a:ext uri="{FF2B5EF4-FFF2-40B4-BE49-F238E27FC236}">
                    <a16:creationId xmlns:a16="http://schemas.microsoft.com/office/drawing/2014/main" id="{C206CB2D-B480-46A5-8D7F-6E0A929587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18" y="838"/>
                <a:ext cx="218" cy="76"/>
              </a:xfrm>
              <a:custGeom>
                <a:avLst/>
                <a:gdLst>
                  <a:gd name="T0" fmla="*/ 25 w 317"/>
                  <a:gd name="T1" fmla="*/ 1 h 110"/>
                  <a:gd name="T2" fmla="*/ 9 w 317"/>
                  <a:gd name="T3" fmla="*/ 8 h 110"/>
                  <a:gd name="T4" fmla="*/ 0 w 317"/>
                  <a:gd name="T5" fmla="*/ 19 h 110"/>
                  <a:gd name="T6" fmla="*/ 0 w 317"/>
                  <a:gd name="T7" fmla="*/ 30 h 110"/>
                  <a:gd name="T8" fmla="*/ 10 w 317"/>
                  <a:gd name="T9" fmla="*/ 35 h 110"/>
                  <a:gd name="T10" fmla="*/ 12 w 317"/>
                  <a:gd name="T11" fmla="*/ 37 h 110"/>
                  <a:gd name="T12" fmla="*/ 12 w 317"/>
                  <a:gd name="T13" fmla="*/ 28 h 110"/>
                  <a:gd name="T14" fmla="*/ 6 w 317"/>
                  <a:gd name="T15" fmla="*/ 18 h 110"/>
                  <a:gd name="T16" fmla="*/ 25 w 317"/>
                  <a:gd name="T17" fmla="*/ 1 h 110"/>
                  <a:gd name="T18" fmla="*/ 77 w 317"/>
                  <a:gd name="T19" fmla="*/ 0 h 110"/>
                  <a:gd name="T20" fmla="*/ 98 w 317"/>
                  <a:gd name="T21" fmla="*/ 18 h 110"/>
                  <a:gd name="T22" fmla="*/ 91 w 317"/>
                  <a:gd name="T23" fmla="*/ 28 h 110"/>
                  <a:gd name="T24" fmla="*/ 91 w 317"/>
                  <a:gd name="T25" fmla="*/ 37 h 110"/>
                  <a:gd name="T26" fmla="*/ 99 w 317"/>
                  <a:gd name="T27" fmla="*/ 32 h 110"/>
                  <a:gd name="T28" fmla="*/ 99 w 317"/>
                  <a:gd name="T29" fmla="*/ 12 h 110"/>
                  <a:gd name="T30" fmla="*/ 100 w 317"/>
                  <a:gd name="T31" fmla="*/ 15 h 110"/>
                  <a:gd name="T32" fmla="*/ 100 w 317"/>
                  <a:gd name="T33" fmla="*/ 31 h 110"/>
                  <a:gd name="T34" fmla="*/ 103 w 317"/>
                  <a:gd name="T35" fmla="*/ 29 h 110"/>
                  <a:gd name="T36" fmla="*/ 103 w 317"/>
                  <a:gd name="T37" fmla="*/ 19 h 110"/>
                  <a:gd name="T38" fmla="*/ 103 w 317"/>
                  <a:gd name="T39" fmla="*/ 19 h 110"/>
                  <a:gd name="T40" fmla="*/ 103 w 317"/>
                  <a:gd name="T41" fmla="*/ 19 h 110"/>
                  <a:gd name="T42" fmla="*/ 102 w 317"/>
                  <a:gd name="T43" fmla="*/ 19 h 110"/>
                  <a:gd name="T44" fmla="*/ 102 w 317"/>
                  <a:gd name="T45" fmla="*/ 16 h 110"/>
                  <a:gd name="T46" fmla="*/ 96 w 317"/>
                  <a:gd name="T47" fmla="*/ 8 h 110"/>
                  <a:gd name="T48" fmla="*/ 77 w 317"/>
                  <a:gd name="T49" fmla="*/ 0 h 1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7" h="110">
                    <a:moveTo>
                      <a:pt x="77" y="1"/>
                    </a:moveTo>
                    <a:cubicBezTo>
                      <a:pt x="54" y="8"/>
                      <a:pt x="38" y="16"/>
                      <a:pt x="27" y="25"/>
                    </a:cubicBezTo>
                    <a:cubicBezTo>
                      <a:pt x="6" y="41"/>
                      <a:pt x="1" y="57"/>
                      <a:pt x="0" y="5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8" y="96"/>
                      <a:pt x="18" y="102"/>
                      <a:pt x="29" y="107"/>
                    </a:cubicBezTo>
                    <a:cubicBezTo>
                      <a:pt x="32" y="108"/>
                      <a:pt x="34" y="109"/>
                      <a:pt x="37" y="110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24" y="75"/>
                      <a:pt x="17" y="64"/>
                      <a:pt x="17" y="53"/>
                    </a:cubicBezTo>
                    <a:cubicBezTo>
                      <a:pt x="17" y="32"/>
                      <a:pt x="41" y="13"/>
                      <a:pt x="77" y="1"/>
                    </a:cubicBezTo>
                    <a:moveTo>
                      <a:pt x="237" y="0"/>
                    </a:moveTo>
                    <a:cubicBezTo>
                      <a:pt x="275" y="12"/>
                      <a:pt x="300" y="31"/>
                      <a:pt x="300" y="53"/>
                    </a:cubicBezTo>
                    <a:cubicBezTo>
                      <a:pt x="300" y="65"/>
                      <a:pt x="292" y="76"/>
                      <a:pt x="279" y="85"/>
                    </a:cubicBezTo>
                    <a:cubicBezTo>
                      <a:pt x="279" y="110"/>
                      <a:pt x="279" y="110"/>
                      <a:pt x="279" y="110"/>
                    </a:cubicBezTo>
                    <a:cubicBezTo>
                      <a:pt x="289" y="106"/>
                      <a:pt x="297" y="102"/>
                      <a:pt x="304" y="97"/>
                    </a:cubicBezTo>
                    <a:cubicBezTo>
                      <a:pt x="304" y="36"/>
                      <a:pt x="304" y="36"/>
                      <a:pt x="304" y="36"/>
                    </a:cubicBezTo>
                    <a:cubicBezTo>
                      <a:pt x="308" y="44"/>
                      <a:pt x="308" y="44"/>
                      <a:pt x="308" y="44"/>
                    </a:cubicBezTo>
                    <a:cubicBezTo>
                      <a:pt x="308" y="94"/>
                      <a:pt x="308" y="94"/>
                      <a:pt x="308" y="94"/>
                    </a:cubicBezTo>
                    <a:cubicBezTo>
                      <a:pt x="311" y="92"/>
                      <a:pt x="314" y="90"/>
                      <a:pt x="317" y="88"/>
                    </a:cubicBezTo>
                    <a:cubicBezTo>
                      <a:pt x="317" y="59"/>
                      <a:pt x="317" y="59"/>
                      <a:pt x="317" y="59"/>
                    </a:cubicBezTo>
                    <a:cubicBezTo>
                      <a:pt x="317" y="59"/>
                      <a:pt x="317" y="59"/>
                      <a:pt x="317" y="59"/>
                    </a:cubicBezTo>
                    <a:cubicBezTo>
                      <a:pt x="317" y="58"/>
                      <a:pt x="317" y="58"/>
                      <a:pt x="317" y="58"/>
                    </a:cubicBezTo>
                    <a:cubicBezTo>
                      <a:pt x="317" y="58"/>
                      <a:pt x="317" y="57"/>
                      <a:pt x="316" y="56"/>
                    </a:cubicBezTo>
                    <a:cubicBezTo>
                      <a:pt x="316" y="55"/>
                      <a:pt x="315" y="52"/>
                      <a:pt x="314" y="49"/>
                    </a:cubicBezTo>
                    <a:cubicBezTo>
                      <a:pt x="311" y="43"/>
                      <a:pt x="306" y="35"/>
                      <a:pt x="295" y="26"/>
                    </a:cubicBezTo>
                    <a:cubicBezTo>
                      <a:pt x="284" y="17"/>
                      <a:pt x="265" y="7"/>
                      <a:pt x="237" y="0"/>
                    </a:cubicBezTo>
                  </a:path>
                </a:pathLst>
              </a:custGeom>
              <a:solidFill>
                <a:srgbClr val="B8B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7" name="Freeform 478">
                <a:extLst>
                  <a:ext uri="{FF2B5EF4-FFF2-40B4-BE49-F238E27FC236}">
                    <a16:creationId xmlns:a16="http://schemas.microsoft.com/office/drawing/2014/main" id="{70631F91-7D33-4F6F-819F-11FF6FC4FB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18" y="898"/>
                <a:ext cx="218" cy="19"/>
              </a:xfrm>
              <a:custGeom>
                <a:avLst/>
                <a:gdLst>
                  <a:gd name="T0" fmla="*/ 99 w 317"/>
                  <a:gd name="T1" fmla="*/ 3 h 27"/>
                  <a:gd name="T2" fmla="*/ 91 w 317"/>
                  <a:gd name="T3" fmla="*/ 8 h 27"/>
                  <a:gd name="T4" fmla="*/ 91 w 317"/>
                  <a:gd name="T5" fmla="*/ 9 h 27"/>
                  <a:gd name="T6" fmla="*/ 93 w 317"/>
                  <a:gd name="T7" fmla="*/ 8 h 27"/>
                  <a:gd name="T8" fmla="*/ 99 w 317"/>
                  <a:gd name="T9" fmla="*/ 5 h 27"/>
                  <a:gd name="T10" fmla="*/ 99 w 317"/>
                  <a:gd name="T11" fmla="*/ 3 h 27"/>
                  <a:gd name="T12" fmla="*/ 0 w 317"/>
                  <a:gd name="T13" fmla="*/ 1 h 27"/>
                  <a:gd name="T14" fmla="*/ 0 w 317"/>
                  <a:gd name="T15" fmla="*/ 3 h 27"/>
                  <a:gd name="T16" fmla="*/ 12 w 317"/>
                  <a:gd name="T17" fmla="*/ 9 h 27"/>
                  <a:gd name="T18" fmla="*/ 12 w 317"/>
                  <a:gd name="T19" fmla="*/ 8 h 27"/>
                  <a:gd name="T20" fmla="*/ 10 w 317"/>
                  <a:gd name="T21" fmla="*/ 6 h 27"/>
                  <a:gd name="T22" fmla="*/ 0 w 317"/>
                  <a:gd name="T23" fmla="*/ 1 h 27"/>
                  <a:gd name="T24" fmla="*/ 103 w 317"/>
                  <a:gd name="T25" fmla="*/ 0 h 27"/>
                  <a:gd name="T26" fmla="*/ 100 w 317"/>
                  <a:gd name="T27" fmla="*/ 2 h 27"/>
                  <a:gd name="T28" fmla="*/ 100 w 317"/>
                  <a:gd name="T29" fmla="*/ 4 h 27"/>
                  <a:gd name="T30" fmla="*/ 103 w 317"/>
                  <a:gd name="T31" fmla="*/ 2 h 27"/>
                  <a:gd name="T32" fmla="*/ 103 w 317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7" h="27">
                    <a:moveTo>
                      <a:pt x="304" y="9"/>
                    </a:moveTo>
                    <a:cubicBezTo>
                      <a:pt x="297" y="14"/>
                      <a:pt x="289" y="18"/>
                      <a:pt x="279" y="22"/>
                    </a:cubicBezTo>
                    <a:cubicBezTo>
                      <a:pt x="279" y="26"/>
                      <a:pt x="279" y="26"/>
                      <a:pt x="279" y="26"/>
                    </a:cubicBezTo>
                    <a:cubicBezTo>
                      <a:pt x="282" y="25"/>
                      <a:pt x="284" y="24"/>
                      <a:pt x="287" y="23"/>
                    </a:cubicBezTo>
                    <a:cubicBezTo>
                      <a:pt x="293" y="20"/>
                      <a:pt x="299" y="17"/>
                      <a:pt x="304" y="14"/>
                    </a:cubicBezTo>
                    <a:cubicBezTo>
                      <a:pt x="304" y="9"/>
                      <a:pt x="304" y="9"/>
                      <a:pt x="304" y="9"/>
                    </a:cubicBezTo>
                    <a:moveTo>
                      <a:pt x="0" y="2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0" y="15"/>
                      <a:pt x="22" y="21"/>
                      <a:pt x="37" y="27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4" y="21"/>
                      <a:pt x="32" y="20"/>
                      <a:pt x="29" y="19"/>
                    </a:cubicBezTo>
                    <a:cubicBezTo>
                      <a:pt x="18" y="14"/>
                      <a:pt x="8" y="8"/>
                      <a:pt x="0" y="2"/>
                    </a:cubicBezTo>
                    <a:moveTo>
                      <a:pt x="317" y="0"/>
                    </a:moveTo>
                    <a:cubicBezTo>
                      <a:pt x="314" y="2"/>
                      <a:pt x="311" y="4"/>
                      <a:pt x="308" y="6"/>
                    </a:cubicBezTo>
                    <a:cubicBezTo>
                      <a:pt x="308" y="11"/>
                      <a:pt x="308" y="11"/>
                      <a:pt x="308" y="11"/>
                    </a:cubicBezTo>
                    <a:cubicBezTo>
                      <a:pt x="311" y="9"/>
                      <a:pt x="314" y="7"/>
                      <a:pt x="317" y="5"/>
                    </a:cubicBezTo>
                    <a:cubicBezTo>
                      <a:pt x="317" y="0"/>
                      <a:pt x="317" y="0"/>
                      <a:pt x="317" y="0"/>
                    </a:cubicBezTo>
                  </a:path>
                </a:pathLst>
              </a:custGeom>
              <a:solidFill>
                <a:srgbClr val="A2A4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8" name="Freeform 479">
                <a:extLst>
                  <a:ext uri="{FF2B5EF4-FFF2-40B4-BE49-F238E27FC236}">
                    <a16:creationId xmlns:a16="http://schemas.microsoft.com/office/drawing/2014/main" id="{0962A066-1D60-432C-BE41-5BCE074E2C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30" y="832"/>
                <a:ext cx="194" cy="64"/>
              </a:xfrm>
              <a:custGeom>
                <a:avLst/>
                <a:gdLst>
                  <a:gd name="T0" fmla="*/ 66 w 283"/>
                  <a:gd name="T1" fmla="*/ 1 h 93"/>
                  <a:gd name="T2" fmla="*/ 66 w 283"/>
                  <a:gd name="T3" fmla="*/ 7 h 93"/>
                  <a:gd name="T4" fmla="*/ 69 w 283"/>
                  <a:gd name="T5" fmla="*/ 7 h 93"/>
                  <a:gd name="T6" fmla="*/ 69 w 283"/>
                  <a:gd name="T7" fmla="*/ 8 h 93"/>
                  <a:gd name="T8" fmla="*/ 69 w 283"/>
                  <a:gd name="T9" fmla="*/ 8 h 93"/>
                  <a:gd name="T10" fmla="*/ 75 w 283"/>
                  <a:gd name="T11" fmla="*/ 10 h 93"/>
                  <a:gd name="T12" fmla="*/ 84 w 283"/>
                  <a:gd name="T13" fmla="*/ 21 h 93"/>
                  <a:gd name="T14" fmla="*/ 84 w 283"/>
                  <a:gd name="T15" fmla="*/ 22 h 93"/>
                  <a:gd name="T16" fmla="*/ 84 w 283"/>
                  <a:gd name="T17" fmla="*/ 30 h 93"/>
                  <a:gd name="T18" fmla="*/ 91 w 283"/>
                  <a:gd name="T19" fmla="*/ 20 h 93"/>
                  <a:gd name="T20" fmla="*/ 71 w 283"/>
                  <a:gd name="T21" fmla="*/ 3 h 93"/>
                  <a:gd name="T22" fmla="*/ 66 w 283"/>
                  <a:gd name="T23" fmla="*/ 1 h 93"/>
                  <a:gd name="T24" fmla="*/ 53 w 283"/>
                  <a:gd name="T25" fmla="*/ 1 h 93"/>
                  <a:gd name="T26" fmla="*/ 53 w 283"/>
                  <a:gd name="T27" fmla="*/ 6 h 93"/>
                  <a:gd name="T28" fmla="*/ 60 w 283"/>
                  <a:gd name="T29" fmla="*/ 6 h 93"/>
                  <a:gd name="T30" fmla="*/ 60 w 283"/>
                  <a:gd name="T31" fmla="*/ 6 h 93"/>
                  <a:gd name="T32" fmla="*/ 60 w 283"/>
                  <a:gd name="T33" fmla="*/ 6 h 93"/>
                  <a:gd name="T34" fmla="*/ 62 w 283"/>
                  <a:gd name="T35" fmla="*/ 6 h 93"/>
                  <a:gd name="T36" fmla="*/ 62 w 283"/>
                  <a:gd name="T37" fmla="*/ 1 h 93"/>
                  <a:gd name="T38" fmla="*/ 64 w 283"/>
                  <a:gd name="T39" fmla="*/ 1 h 93"/>
                  <a:gd name="T40" fmla="*/ 53 w 283"/>
                  <a:gd name="T41" fmla="*/ 1 h 93"/>
                  <a:gd name="T42" fmla="*/ 45 w 283"/>
                  <a:gd name="T43" fmla="*/ 0 h 93"/>
                  <a:gd name="T44" fmla="*/ 19 w 283"/>
                  <a:gd name="T45" fmla="*/ 3 h 93"/>
                  <a:gd name="T46" fmla="*/ 0 w 283"/>
                  <a:gd name="T47" fmla="*/ 20 h 93"/>
                  <a:gd name="T48" fmla="*/ 7 w 283"/>
                  <a:gd name="T49" fmla="*/ 30 h 93"/>
                  <a:gd name="T50" fmla="*/ 7 w 283"/>
                  <a:gd name="T51" fmla="*/ 22 h 93"/>
                  <a:gd name="T52" fmla="*/ 6 w 283"/>
                  <a:gd name="T53" fmla="*/ 21 h 93"/>
                  <a:gd name="T54" fmla="*/ 8 w 283"/>
                  <a:gd name="T55" fmla="*/ 16 h 93"/>
                  <a:gd name="T56" fmla="*/ 14 w 283"/>
                  <a:gd name="T57" fmla="*/ 10 h 93"/>
                  <a:gd name="T58" fmla="*/ 14 w 283"/>
                  <a:gd name="T59" fmla="*/ 10 h 93"/>
                  <a:gd name="T60" fmla="*/ 15 w 283"/>
                  <a:gd name="T61" fmla="*/ 10 h 93"/>
                  <a:gd name="T62" fmla="*/ 20 w 283"/>
                  <a:gd name="T63" fmla="*/ 8 h 93"/>
                  <a:gd name="T64" fmla="*/ 20 w 283"/>
                  <a:gd name="T65" fmla="*/ 8 h 93"/>
                  <a:gd name="T66" fmla="*/ 32 w 283"/>
                  <a:gd name="T67" fmla="*/ 6 h 93"/>
                  <a:gd name="T68" fmla="*/ 32 w 283"/>
                  <a:gd name="T69" fmla="*/ 6 h 93"/>
                  <a:gd name="T70" fmla="*/ 32 w 283"/>
                  <a:gd name="T71" fmla="*/ 6 h 93"/>
                  <a:gd name="T72" fmla="*/ 34 w 283"/>
                  <a:gd name="T73" fmla="*/ 6 h 93"/>
                  <a:gd name="T74" fmla="*/ 35 w 283"/>
                  <a:gd name="T75" fmla="*/ 5 h 93"/>
                  <a:gd name="T76" fmla="*/ 45 w 283"/>
                  <a:gd name="T77" fmla="*/ 5 h 93"/>
                  <a:gd name="T78" fmla="*/ 47 w 283"/>
                  <a:gd name="T79" fmla="*/ 5 h 93"/>
                  <a:gd name="T80" fmla="*/ 47 w 283"/>
                  <a:gd name="T81" fmla="*/ 5 h 93"/>
                  <a:gd name="T82" fmla="*/ 47 w 283"/>
                  <a:gd name="T83" fmla="*/ 5 h 93"/>
                  <a:gd name="T84" fmla="*/ 49 w 283"/>
                  <a:gd name="T85" fmla="*/ 5 h 93"/>
                  <a:gd name="T86" fmla="*/ 49 w 283"/>
                  <a:gd name="T87" fmla="*/ 1 h 93"/>
                  <a:gd name="T88" fmla="*/ 45 w 283"/>
                  <a:gd name="T89" fmla="*/ 0 h 9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3" h="93">
                    <a:moveTo>
                      <a:pt x="204" y="5"/>
                    </a:moveTo>
                    <a:cubicBezTo>
                      <a:pt x="204" y="20"/>
                      <a:pt x="204" y="20"/>
                      <a:pt x="204" y="20"/>
                    </a:cubicBezTo>
                    <a:cubicBezTo>
                      <a:pt x="207" y="21"/>
                      <a:pt x="210" y="21"/>
                      <a:pt x="214" y="22"/>
                    </a:cubicBezTo>
                    <a:cubicBezTo>
                      <a:pt x="214" y="22"/>
                      <a:pt x="215" y="23"/>
                      <a:pt x="215" y="24"/>
                    </a:cubicBezTo>
                    <a:cubicBezTo>
                      <a:pt x="215" y="24"/>
                      <a:pt x="215" y="24"/>
                      <a:pt x="215" y="24"/>
                    </a:cubicBezTo>
                    <a:cubicBezTo>
                      <a:pt x="222" y="26"/>
                      <a:pt x="227" y="29"/>
                      <a:pt x="232" y="31"/>
                    </a:cubicBezTo>
                    <a:cubicBezTo>
                      <a:pt x="251" y="39"/>
                      <a:pt x="262" y="50"/>
                      <a:pt x="262" y="62"/>
                    </a:cubicBezTo>
                    <a:cubicBezTo>
                      <a:pt x="263" y="65"/>
                      <a:pt x="262" y="67"/>
                      <a:pt x="262" y="67"/>
                    </a:cubicBezTo>
                    <a:cubicBezTo>
                      <a:pt x="262" y="93"/>
                      <a:pt x="262" y="93"/>
                      <a:pt x="262" y="93"/>
                    </a:cubicBezTo>
                    <a:cubicBezTo>
                      <a:pt x="275" y="84"/>
                      <a:pt x="283" y="73"/>
                      <a:pt x="283" y="61"/>
                    </a:cubicBezTo>
                    <a:cubicBezTo>
                      <a:pt x="283" y="39"/>
                      <a:pt x="258" y="20"/>
                      <a:pt x="220" y="8"/>
                    </a:cubicBezTo>
                    <a:cubicBezTo>
                      <a:pt x="215" y="7"/>
                      <a:pt x="209" y="6"/>
                      <a:pt x="204" y="5"/>
                    </a:cubicBezTo>
                    <a:moveTo>
                      <a:pt x="164" y="1"/>
                    </a:moveTo>
                    <a:cubicBezTo>
                      <a:pt x="164" y="16"/>
                      <a:pt x="164" y="16"/>
                      <a:pt x="164" y="16"/>
                    </a:cubicBezTo>
                    <a:cubicBezTo>
                      <a:pt x="172" y="16"/>
                      <a:pt x="179" y="17"/>
                      <a:pt x="185" y="18"/>
                    </a:cubicBezTo>
                    <a:cubicBezTo>
                      <a:pt x="185" y="17"/>
                      <a:pt x="186" y="17"/>
                      <a:pt x="187" y="17"/>
                    </a:cubicBezTo>
                    <a:cubicBezTo>
                      <a:pt x="187" y="17"/>
                      <a:pt x="187" y="17"/>
                      <a:pt x="187" y="17"/>
                    </a:cubicBezTo>
                    <a:cubicBezTo>
                      <a:pt x="189" y="17"/>
                      <a:pt x="190" y="17"/>
                      <a:pt x="192" y="17"/>
                    </a:cubicBezTo>
                    <a:cubicBezTo>
                      <a:pt x="191" y="4"/>
                      <a:pt x="191" y="4"/>
                      <a:pt x="191" y="4"/>
                    </a:cubicBezTo>
                    <a:cubicBezTo>
                      <a:pt x="200" y="5"/>
                      <a:pt x="200" y="5"/>
                      <a:pt x="200" y="5"/>
                    </a:cubicBezTo>
                    <a:cubicBezTo>
                      <a:pt x="189" y="3"/>
                      <a:pt x="177" y="2"/>
                      <a:pt x="164" y="1"/>
                    </a:cubicBezTo>
                    <a:moveTo>
                      <a:pt x="138" y="0"/>
                    </a:moveTo>
                    <a:cubicBezTo>
                      <a:pt x="105" y="0"/>
                      <a:pt x="80" y="4"/>
                      <a:pt x="60" y="9"/>
                    </a:cubicBezTo>
                    <a:cubicBezTo>
                      <a:pt x="24" y="21"/>
                      <a:pt x="0" y="40"/>
                      <a:pt x="0" y="61"/>
                    </a:cubicBezTo>
                    <a:cubicBezTo>
                      <a:pt x="0" y="72"/>
                      <a:pt x="7" y="83"/>
                      <a:pt x="20" y="92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7"/>
                      <a:pt x="19" y="66"/>
                      <a:pt x="19" y="65"/>
                    </a:cubicBezTo>
                    <a:cubicBezTo>
                      <a:pt x="19" y="61"/>
                      <a:pt x="20" y="56"/>
                      <a:pt x="24" y="50"/>
                    </a:cubicBezTo>
                    <a:cubicBezTo>
                      <a:pt x="27" y="43"/>
                      <a:pt x="33" y="36"/>
                      <a:pt x="44" y="30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6" y="30"/>
                      <a:pt x="47" y="30"/>
                      <a:pt x="47" y="31"/>
                    </a:cubicBezTo>
                    <a:cubicBezTo>
                      <a:pt x="51" y="29"/>
                      <a:pt x="55" y="27"/>
                      <a:pt x="61" y="25"/>
                    </a:cubicBezTo>
                    <a:cubicBezTo>
                      <a:pt x="61" y="24"/>
                      <a:pt x="61" y="24"/>
                      <a:pt x="62" y="23"/>
                    </a:cubicBezTo>
                    <a:cubicBezTo>
                      <a:pt x="71" y="20"/>
                      <a:pt x="83" y="18"/>
                      <a:pt x="98" y="16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99" y="16"/>
                      <a:pt x="100" y="16"/>
                      <a:pt x="100" y="17"/>
                    </a:cubicBezTo>
                    <a:cubicBezTo>
                      <a:pt x="102" y="17"/>
                      <a:pt x="105" y="17"/>
                      <a:pt x="107" y="16"/>
                    </a:cubicBezTo>
                    <a:cubicBezTo>
                      <a:pt x="107" y="16"/>
                      <a:pt x="108" y="15"/>
                      <a:pt x="108" y="15"/>
                    </a:cubicBezTo>
                    <a:cubicBezTo>
                      <a:pt x="118" y="14"/>
                      <a:pt x="128" y="14"/>
                      <a:pt x="139" y="14"/>
                    </a:cubicBezTo>
                    <a:cubicBezTo>
                      <a:pt x="141" y="14"/>
                      <a:pt x="144" y="14"/>
                      <a:pt x="146" y="14"/>
                    </a:cubicBezTo>
                    <a:cubicBezTo>
                      <a:pt x="147" y="14"/>
                      <a:pt x="148" y="14"/>
                      <a:pt x="148" y="15"/>
                    </a:cubicBezTo>
                    <a:cubicBezTo>
                      <a:pt x="148" y="15"/>
                      <a:pt x="148" y="15"/>
                      <a:pt x="148" y="15"/>
                    </a:cubicBezTo>
                    <a:cubicBezTo>
                      <a:pt x="149" y="15"/>
                      <a:pt x="151" y="15"/>
                      <a:pt x="153" y="15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48" y="0"/>
                      <a:pt x="143" y="0"/>
                      <a:pt x="138" y="0"/>
                    </a:cubicBezTo>
                  </a:path>
                </a:pathLst>
              </a:custGeom>
              <a:solidFill>
                <a:srgbClr val="B2B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9" name="Freeform 480">
                <a:extLst>
                  <a:ext uri="{FF2B5EF4-FFF2-40B4-BE49-F238E27FC236}">
                    <a16:creationId xmlns:a16="http://schemas.microsoft.com/office/drawing/2014/main" id="{025E4A08-E214-4F59-AC8B-8945495301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07" y="1640"/>
                <a:ext cx="686" cy="1748"/>
              </a:xfrm>
              <a:custGeom>
                <a:avLst/>
                <a:gdLst>
                  <a:gd name="T0" fmla="*/ 21 w 995"/>
                  <a:gd name="T1" fmla="*/ 738 h 2545"/>
                  <a:gd name="T2" fmla="*/ 28 w 995"/>
                  <a:gd name="T3" fmla="*/ 738 h 2545"/>
                  <a:gd name="T4" fmla="*/ 37 w 995"/>
                  <a:gd name="T5" fmla="*/ 734 h 2545"/>
                  <a:gd name="T6" fmla="*/ 172 w 995"/>
                  <a:gd name="T7" fmla="*/ 743 h 2545"/>
                  <a:gd name="T8" fmla="*/ 201 w 995"/>
                  <a:gd name="T9" fmla="*/ 771 h 2545"/>
                  <a:gd name="T10" fmla="*/ 210 w 995"/>
                  <a:gd name="T11" fmla="*/ 824 h 2545"/>
                  <a:gd name="T12" fmla="*/ 218 w 995"/>
                  <a:gd name="T13" fmla="*/ 781 h 2545"/>
                  <a:gd name="T14" fmla="*/ 190 w 995"/>
                  <a:gd name="T15" fmla="*/ 751 h 2545"/>
                  <a:gd name="T16" fmla="*/ 6 w 995"/>
                  <a:gd name="T17" fmla="*/ 688 h 2545"/>
                  <a:gd name="T18" fmla="*/ 0 w 995"/>
                  <a:gd name="T19" fmla="*/ 713 h 2545"/>
                  <a:gd name="T20" fmla="*/ 7 w 995"/>
                  <a:gd name="T21" fmla="*/ 734 h 2545"/>
                  <a:gd name="T22" fmla="*/ 7 w 995"/>
                  <a:gd name="T23" fmla="*/ 692 h 2545"/>
                  <a:gd name="T24" fmla="*/ 21 w 995"/>
                  <a:gd name="T25" fmla="*/ 688 h 2545"/>
                  <a:gd name="T26" fmla="*/ 21 w 995"/>
                  <a:gd name="T27" fmla="*/ 688 h 2545"/>
                  <a:gd name="T28" fmla="*/ 31 w 995"/>
                  <a:gd name="T29" fmla="*/ 692 h 2545"/>
                  <a:gd name="T30" fmla="*/ 16 w 995"/>
                  <a:gd name="T31" fmla="*/ 95 h 2545"/>
                  <a:gd name="T32" fmla="*/ 26 w 995"/>
                  <a:gd name="T33" fmla="*/ 92 h 2545"/>
                  <a:gd name="T34" fmla="*/ 128 w 995"/>
                  <a:gd name="T35" fmla="*/ 92 h 2545"/>
                  <a:gd name="T36" fmla="*/ 39 w 995"/>
                  <a:gd name="T37" fmla="*/ 95 h 2545"/>
                  <a:gd name="T38" fmla="*/ 162 w 995"/>
                  <a:gd name="T39" fmla="*/ 112 h 2545"/>
                  <a:gd name="T40" fmla="*/ 169 w 995"/>
                  <a:gd name="T41" fmla="*/ 314 h 2545"/>
                  <a:gd name="T42" fmla="*/ 169 w 995"/>
                  <a:gd name="T43" fmla="*/ 644 h 2545"/>
                  <a:gd name="T44" fmla="*/ 161 w 995"/>
                  <a:gd name="T45" fmla="*/ 672 h 2545"/>
                  <a:gd name="T46" fmla="*/ 124 w 995"/>
                  <a:gd name="T47" fmla="*/ 688 h 2545"/>
                  <a:gd name="T48" fmla="*/ 126 w 995"/>
                  <a:gd name="T49" fmla="*/ 692 h 2545"/>
                  <a:gd name="T50" fmla="*/ 188 w 995"/>
                  <a:gd name="T51" fmla="*/ 645 h 2545"/>
                  <a:gd name="T52" fmla="*/ 188 w 995"/>
                  <a:gd name="T53" fmla="*/ 155 h 2545"/>
                  <a:gd name="T54" fmla="*/ 6 w 995"/>
                  <a:gd name="T55" fmla="*/ 46 h 2545"/>
                  <a:gd name="T56" fmla="*/ 0 w 995"/>
                  <a:gd name="T57" fmla="*/ 70 h 2545"/>
                  <a:gd name="T58" fmla="*/ 7 w 995"/>
                  <a:gd name="T59" fmla="*/ 92 h 2545"/>
                  <a:gd name="T60" fmla="*/ 7 w 995"/>
                  <a:gd name="T61" fmla="*/ 49 h 2545"/>
                  <a:gd name="T62" fmla="*/ 21 w 995"/>
                  <a:gd name="T63" fmla="*/ 46 h 2545"/>
                  <a:gd name="T64" fmla="*/ 19 w 995"/>
                  <a:gd name="T65" fmla="*/ 49 h 2545"/>
                  <a:gd name="T66" fmla="*/ 26 w 995"/>
                  <a:gd name="T67" fmla="*/ 49 h 2545"/>
                  <a:gd name="T68" fmla="*/ 217 w 995"/>
                  <a:gd name="T69" fmla="*/ 2 h 2545"/>
                  <a:gd name="T70" fmla="*/ 212 w 995"/>
                  <a:gd name="T71" fmla="*/ 3 h 2545"/>
                  <a:gd name="T72" fmla="*/ 185 w 995"/>
                  <a:gd name="T73" fmla="*/ 26 h 2545"/>
                  <a:gd name="T74" fmla="*/ 37 w 995"/>
                  <a:gd name="T75" fmla="*/ 49 h 2545"/>
                  <a:gd name="T76" fmla="*/ 153 w 995"/>
                  <a:gd name="T77" fmla="*/ 49 h 2545"/>
                  <a:gd name="T78" fmla="*/ 221 w 995"/>
                  <a:gd name="T79" fmla="*/ 1 h 2545"/>
                  <a:gd name="T80" fmla="*/ 272 w 995"/>
                  <a:gd name="T81" fmla="*/ 1 h 2545"/>
                  <a:gd name="T82" fmla="*/ 307 w 995"/>
                  <a:gd name="T83" fmla="*/ 122 h 2545"/>
                  <a:gd name="T84" fmla="*/ 307 w 995"/>
                  <a:gd name="T85" fmla="*/ 642 h 2545"/>
                  <a:gd name="T86" fmla="*/ 283 w 995"/>
                  <a:gd name="T87" fmla="*/ 771 h 2545"/>
                  <a:gd name="T88" fmla="*/ 287 w 995"/>
                  <a:gd name="T89" fmla="*/ 825 h 2545"/>
                  <a:gd name="T90" fmla="*/ 314 w 995"/>
                  <a:gd name="T91" fmla="*/ 748 h 2545"/>
                  <a:gd name="T92" fmla="*/ 325 w 995"/>
                  <a:gd name="T93" fmla="*/ 642 h 2545"/>
                  <a:gd name="T94" fmla="*/ 326 w 995"/>
                  <a:gd name="T95" fmla="*/ 122 h 2545"/>
                  <a:gd name="T96" fmla="*/ 291 w 995"/>
                  <a:gd name="T97" fmla="*/ 8 h 2545"/>
                  <a:gd name="T98" fmla="*/ 281 w 995"/>
                  <a:gd name="T99" fmla="*/ 2 h 254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995" h="2545">
                    <a:moveTo>
                      <a:pt x="61" y="2267"/>
                    </a:moveTo>
                    <a:cubicBezTo>
                      <a:pt x="56" y="2267"/>
                      <a:pt x="51" y="2267"/>
                      <a:pt x="46" y="2267"/>
                    </a:cubicBezTo>
                    <a:cubicBezTo>
                      <a:pt x="48" y="2271"/>
                      <a:pt x="49" y="2274"/>
                      <a:pt x="50" y="2276"/>
                    </a:cubicBezTo>
                    <a:cubicBezTo>
                      <a:pt x="55" y="2276"/>
                      <a:pt x="60" y="2276"/>
                      <a:pt x="65" y="2276"/>
                    </a:cubicBezTo>
                    <a:cubicBezTo>
                      <a:pt x="64" y="2274"/>
                      <a:pt x="63" y="2271"/>
                      <a:pt x="61" y="2267"/>
                    </a:cubicBezTo>
                    <a:moveTo>
                      <a:pt x="96" y="2267"/>
                    </a:moveTo>
                    <a:cubicBezTo>
                      <a:pt x="90" y="2267"/>
                      <a:pt x="85" y="2267"/>
                      <a:pt x="81" y="2267"/>
                    </a:cubicBezTo>
                    <a:cubicBezTo>
                      <a:pt x="82" y="2271"/>
                      <a:pt x="84" y="2274"/>
                      <a:pt x="85" y="2276"/>
                    </a:cubicBezTo>
                    <a:cubicBezTo>
                      <a:pt x="89" y="2276"/>
                      <a:pt x="94" y="2276"/>
                      <a:pt x="100" y="2276"/>
                    </a:cubicBezTo>
                    <a:cubicBezTo>
                      <a:pt x="99" y="2274"/>
                      <a:pt x="97" y="2271"/>
                      <a:pt x="96" y="2267"/>
                    </a:cubicBezTo>
                    <a:moveTo>
                      <a:pt x="468" y="2267"/>
                    </a:moveTo>
                    <a:cubicBezTo>
                      <a:pt x="430" y="2267"/>
                      <a:pt x="234" y="2267"/>
                      <a:pt x="115" y="2267"/>
                    </a:cubicBezTo>
                    <a:cubicBezTo>
                      <a:pt x="117" y="2271"/>
                      <a:pt x="118" y="2274"/>
                      <a:pt x="119" y="2276"/>
                    </a:cubicBezTo>
                    <a:cubicBezTo>
                      <a:pt x="149" y="2276"/>
                      <a:pt x="183" y="2276"/>
                      <a:pt x="217" y="2276"/>
                    </a:cubicBezTo>
                    <a:cubicBezTo>
                      <a:pt x="322" y="2276"/>
                      <a:pt x="433" y="2276"/>
                      <a:pt x="461" y="2276"/>
                    </a:cubicBezTo>
                    <a:cubicBezTo>
                      <a:pt x="487" y="2276"/>
                      <a:pt x="508" y="2283"/>
                      <a:pt x="524" y="2293"/>
                    </a:cubicBezTo>
                    <a:cubicBezTo>
                      <a:pt x="540" y="2304"/>
                      <a:pt x="551" y="2316"/>
                      <a:pt x="558" y="2326"/>
                    </a:cubicBezTo>
                    <a:cubicBezTo>
                      <a:pt x="564" y="2334"/>
                      <a:pt x="567" y="2339"/>
                      <a:pt x="567" y="2339"/>
                    </a:cubicBezTo>
                    <a:cubicBezTo>
                      <a:pt x="567" y="2339"/>
                      <a:pt x="567" y="2339"/>
                      <a:pt x="567" y="2339"/>
                    </a:cubicBezTo>
                    <a:cubicBezTo>
                      <a:pt x="580" y="2356"/>
                      <a:pt x="595" y="2367"/>
                      <a:pt x="613" y="2378"/>
                    </a:cubicBezTo>
                    <a:cubicBezTo>
                      <a:pt x="625" y="2385"/>
                      <a:pt x="632" y="2397"/>
                      <a:pt x="637" y="2410"/>
                    </a:cubicBezTo>
                    <a:cubicBezTo>
                      <a:pt x="642" y="2424"/>
                      <a:pt x="643" y="2441"/>
                      <a:pt x="643" y="2457"/>
                    </a:cubicBezTo>
                    <a:cubicBezTo>
                      <a:pt x="643" y="2488"/>
                      <a:pt x="637" y="2521"/>
                      <a:pt x="632" y="2543"/>
                    </a:cubicBezTo>
                    <a:cubicBezTo>
                      <a:pt x="636" y="2542"/>
                      <a:pt x="639" y="2541"/>
                      <a:pt x="643" y="2540"/>
                    </a:cubicBezTo>
                    <a:cubicBezTo>
                      <a:pt x="649" y="2538"/>
                      <a:pt x="655" y="2537"/>
                      <a:pt x="662" y="2536"/>
                    </a:cubicBezTo>
                    <a:cubicBezTo>
                      <a:pt x="662" y="2535"/>
                      <a:pt x="662" y="2534"/>
                      <a:pt x="662" y="2533"/>
                    </a:cubicBezTo>
                    <a:cubicBezTo>
                      <a:pt x="665" y="2512"/>
                      <a:pt x="669" y="2484"/>
                      <a:pt x="669" y="2457"/>
                    </a:cubicBezTo>
                    <a:cubicBezTo>
                      <a:pt x="669" y="2441"/>
                      <a:pt x="667" y="2425"/>
                      <a:pt x="664" y="2411"/>
                    </a:cubicBezTo>
                    <a:cubicBezTo>
                      <a:pt x="661" y="2398"/>
                      <a:pt x="655" y="2387"/>
                      <a:pt x="647" y="2381"/>
                    </a:cubicBezTo>
                    <a:cubicBezTo>
                      <a:pt x="631" y="2368"/>
                      <a:pt x="613" y="2355"/>
                      <a:pt x="594" y="2333"/>
                    </a:cubicBezTo>
                    <a:cubicBezTo>
                      <a:pt x="594" y="2333"/>
                      <a:pt x="594" y="2333"/>
                      <a:pt x="594" y="2333"/>
                    </a:cubicBezTo>
                    <a:cubicBezTo>
                      <a:pt x="591" y="2330"/>
                      <a:pt x="586" y="2325"/>
                      <a:pt x="579" y="2318"/>
                    </a:cubicBezTo>
                    <a:cubicBezTo>
                      <a:pt x="572" y="2312"/>
                      <a:pt x="563" y="2304"/>
                      <a:pt x="552" y="2296"/>
                    </a:cubicBezTo>
                    <a:cubicBezTo>
                      <a:pt x="531" y="2281"/>
                      <a:pt x="501" y="2267"/>
                      <a:pt x="468" y="2267"/>
                    </a:cubicBezTo>
                    <a:moveTo>
                      <a:pt x="31" y="2122"/>
                    </a:moveTo>
                    <a:cubicBezTo>
                      <a:pt x="16" y="2122"/>
                      <a:pt x="16" y="2122"/>
                      <a:pt x="16" y="2122"/>
                    </a:cubicBezTo>
                    <a:cubicBezTo>
                      <a:pt x="16" y="2122"/>
                      <a:pt x="16" y="2122"/>
                      <a:pt x="16" y="2123"/>
                    </a:cubicBezTo>
                    <a:cubicBezTo>
                      <a:pt x="16" y="2123"/>
                      <a:pt x="15" y="2125"/>
                      <a:pt x="14" y="2126"/>
                    </a:cubicBezTo>
                    <a:cubicBezTo>
                      <a:pt x="13" y="2130"/>
                      <a:pt x="11" y="2134"/>
                      <a:pt x="9" y="2141"/>
                    </a:cubicBezTo>
                    <a:cubicBezTo>
                      <a:pt x="4" y="2154"/>
                      <a:pt x="0" y="2174"/>
                      <a:pt x="0" y="2201"/>
                    </a:cubicBezTo>
                    <a:cubicBezTo>
                      <a:pt x="0" y="2247"/>
                      <a:pt x="13" y="2271"/>
                      <a:pt x="16" y="2276"/>
                    </a:cubicBezTo>
                    <a:cubicBezTo>
                      <a:pt x="18" y="2276"/>
                      <a:pt x="23" y="2276"/>
                      <a:pt x="31" y="2276"/>
                    </a:cubicBezTo>
                    <a:cubicBezTo>
                      <a:pt x="30" y="2274"/>
                      <a:pt x="28" y="2271"/>
                      <a:pt x="27" y="2267"/>
                    </a:cubicBezTo>
                    <a:cubicBezTo>
                      <a:pt x="24" y="2267"/>
                      <a:pt x="22" y="2267"/>
                      <a:pt x="22" y="2267"/>
                    </a:cubicBezTo>
                    <a:cubicBezTo>
                      <a:pt x="22" y="2267"/>
                      <a:pt x="22" y="2267"/>
                      <a:pt x="22" y="2267"/>
                    </a:cubicBezTo>
                    <a:cubicBezTo>
                      <a:pt x="21" y="2267"/>
                      <a:pt x="21" y="2267"/>
                      <a:pt x="21" y="2267"/>
                    </a:cubicBezTo>
                    <a:cubicBezTo>
                      <a:pt x="21" y="2266"/>
                      <a:pt x="4" y="2246"/>
                      <a:pt x="4" y="2202"/>
                    </a:cubicBezTo>
                    <a:cubicBezTo>
                      <a:pt x="4" y="2158"/>
                      <a:pt x="21" y="2135"/>
                      <a:pt x="21" y="2135"/>
                    </a:cubicBezTo>
                    <a:cubicBezTo>
                      <a:pt x="22" y="2134"/>
                      <a:pt x="22" y="2134"/>
                      <a:pt x="22" y="2134"/>
                    </a:cubicBezTo>
                    <a:cubicBezTo>
                      <a:pt x="25" y="2134"/>
                      <a:pt x="25" y="2134"/>
                      <a:pt x="25" y="2134"/>
                    </a:cubicBezTo>
                    <a:cubicBezTo>
                      <a:pt x="27" y="2129"/>
                      <a:pt x="29" y="2125"/>
                      <a:pt x="31" y="2122"/>
                    </a:cubicBezTo>
                    <a:moveTo>
                      <a:pt x="65" y="2122"/>
                    </a:moveTo>
                    <a:cubicBezTo>
                      <a:pt x="49" y="2122"/>
                      <a:pt x="49" y="2122"/>
                      <a:pt x="49" y="2122"/>
                    </a:cubicBezTo>
                    <a:cubicBezTo>
                      <a:pt x="48" y="2125"/>
                      <a:pt x="46" y="2129"/>
                      <a:pt x="44" y="2134"/>
                    </a:cubicBezTo>
                    <a:cubicBezTo>
                      <a:pt x="59" y="2134"/>
                      <a:pt x="59" y="2134"/>
                      <a:pt x="59" y="2134"/>
                    </a:cubicBezTo>
                    <a:cubicBezTo>
                      <a:pt x="62" y="2129"/>
                      <a:pt x="64" y="2125"/>
                      <a:pt x="65" y="2122"/>
                    </a:cubicBezTo>
                    <a:moveTo>
                      <a:pt x="100" y="2122"/>
                    </a:moveTo>
                    <a:cubicBezTo>
                      <a:pt x="84" y="2122"/>
                      <a:pt x="84" y="2122"/>
                      <a:pt x="84" y="2122"/>
                    </a:cubicBezTo>
                    <a:cubicBezTo>
                      <a:pt x="83" y="2125"/>
                      <a:pt x="81" y="2129"/>
                      <a:pt x="78" y="2134"/>
                    </a:cubicBezTo>
                    <a:cubicBezTo>
                      <a:pt x="94" y="2134"/>
                      <a:pt x="94" y="2134"/>
                      <a:pt x="94" y="2134"/>
                    </a:cubicBezTo>
                    <a:cubicBezTo>
                      <a:pt x="96" y="2129"/>
                      <a:pt x="98" y="2125"/>
                      <a:pt x="100" y="2122"/>
                    </a:cubicBezTo>
                    <a:moveTo>
                      <a:pt x="61" y="284"/>
                    </a:moveTo>
                    <a:cubicBezTo>
                      <a:pt x="45" y="284"/>
                      <a:pt x="45" y="284"/>
                      <a:pt x="45" y="284"/>
                    </a:cubicBezTo>
                    <a:cubicBezTo>
                      <a:pt x="47" y="289"/>
                      <a:pt x="49" y="293"/>
                      <a:pt x="50" y="295"/>
                    </a:cubicBezTo>
                    <a:cubicBezTo>
                      <a:pt x="66" y="295"/>
                      <a:pt x="66" y="295"/>
                      <a:pt x="66" y="295"/>
                    </a:cubicBezTo>
                    <a:cubicBezTo>
                      <a:pt x="65" y="293"/>
                      <a:pt x="63" y="289"/>
                      <a:pt x="61" y="284"/>
                    </a:cubicBezTo>
                    <a:moveTo>
                      <a:pt x="95" y="284"/>
                    </a:moveTo>
                    <a:cubicBezTo>
                      <a:pt x="80" y="284"/>
                      <a:pt x="80" y="284"/>
                      <a:pt x="80" y="284"/>
                    </a:cubicBezTo>
                    <a:cubicBezTo>
                      <a:pt x="82" y="289"/>
                      <a:pt x="84" y="293"/>
                      <a:pt x="85" y="295"/>
                    </a:cubicBezTo>
                    <a:cubicBezTo>
                      <a:pt x="100" y="295"/>
                      <a:pt x="100" y="295"/>
                      <a:pt x="100" y="295"/>
                    </a:cubicBezTo>
                    <a:cubicBezTo>
                      <a:pt x="99" y="293"/>
                      <a:pt x="98" y="289"/>
                      <a:pt x="95" y="284"/>
                    </a:cubicBezTo>
                    <a:moveTo>
                      <a:pt x="388" y="284"/>
                    </a:moveTo>
                    <a:cubicBezTo>
                      <a:pt x="386" y="284"/>
                      <a:pt x="384" y="284"/>
                      <a:pt x="384" y="284"/>
                    </a:cubicBezTo>
                    <a:cubicBezTo>
                      <a:pt x="384" y="284"/>
                      <a:pt x="384" y="284"/>
                      <a:pt x="384" y="284"/>
                    </a:cubicBezTo>
                    <a:cubicBezTo>
                      <a:pt x="114" y="284"/>
                      <a:pt x="114" y="284"/>
                      <a:pt x="114" y="284"/>
                    </a:cubicBezTo>
                    <a:cubicBezTo>
                      <a:pt x="116" y="289"/>
                      <a:pt x="118" y="293"/>
                      <a:pt x="119" y="295"/>
                    </a:cubicBezTo>
                    <a:cubicBezTo>
                      <a:pt x="378" y="295"/>
                      <a:pt x="378" y="295"/>
                      <a:pt x="378" y="295"/>
                    </a:cubicBezTo>
                    <a:cubicBezTo>
                      <a:pt x="378" y="295"/>
                      <a:pt x="378" y="295"/>
                      <a:pt x="378" y="295"/>
                    </a:cubicBezTo>
                    <a:cubicBezTo>
                      <a:pt x="382" y="295"/>
                      <a:pt x="402" y="295"/>
                      <a:pt x="426" y="301"/>
                    </a:cubicBezTo>
                    <a:cubicBezTo>
                      <a:pt x="450" y="308"/>
                      <a:pt x="477" y="320"/>
                      <a:pt x="495" y="345"/>
                    </a:cubicBezTo>
                    <a:cubicBezTo>
                      <a:pt x="507" y="361"/>
                      <a:pt x="515" y="383"/>
                      <a:pt x="515" y="411"/>
                    </a:cubicBezTo>
                    <a:cubicBezTo>
                      <a:pt x="515" y="413"/>
                      <a:pt x="515" y="414"/>
                      <a:pt x="515" y="416"/>
                    </a:cubicBezTo>
                    <a:cubicBezTo>
                      <a:pt x="515" y="422"/>
                      <a:pt x="515" y="422"/>
                      <a:pt x="515" y="422"/>
                    </a:cubicBezTo>
                    <a:cubicBezTo>
                      <a:pt x="517" y="530"/>
                      <a:pt x="517" y="739"/>
                      <a:pt x="517" y="970"/>
                    </a:cubicBezTo>
                    <a:cubicBezTo>
                      <a:pt x="517" y="1432"/>
                      <a:pt x="515" y="1981"/>
                      <a:pt x="515" y="1981"/>
                    </a:cubicBezTo>
                    <a:cubicBezTo>
                      <a:pt x="515" y="1981"/>
                      <a:pt x="515" y="1981"/>
                      <a:pt x="515" y="1981"/>
                    </a:cubicBezTo>
                    <a:cubicBezTo>
                      <a:pt x="515" y="1981"/>
                      <a:pt x="515" y="1981"/>
                      <a:pt x="515" y="1981"/>
                    </a:cubicBezTo>
                    <a:cubicBezTo>
                      <a:pt x="515" y="1981"/>
                      <a:pt x="515" y="1983"/>
                      <a:pt x="515" y="1986"/>
                    </a:cubicBezTo>
                    <a:cubicBezTo>
                      <a:pt x="515" y="1989"/>
                      <a:pt x="514" y="1993"/>
                      <a:pt x="514" y="1998"/>
                    </a:cubicBezTo>
                    <a:cubicBezTo>
                      <a:pt x="514" y="1999"/>
                      <a:pt x="514" y="2001"/>
                      <a:pt x="514" y="2004"/>
                    </a:cubicBezTo>
                    <a:cubicBezTo>
                      <a:pt x="514" y="2006"/>
                      <a:pt x="514" y="2009"/>
                      <a:pt x="514" y="2010"/>
                    </a:cubicBezTo>
                    <a:cubicBezTo>
                      <a:pt x="513" y="2038"/>
                      <a:pt x="505" y="2059"/>
                      <a:pt x="492" y="2074"/>
                    </a:cubicBezTo>
                    <a:cubicBezTo>
                      <a:pt x="480" y="2090"/>
                      <a:pt x="464" y="2100"/>
                      <a:pt x="448" y="2108"/>
                    </a:cubicBezTo>
                    <a:cubicBezTo>
                      <a:pt x="416" y="2122"/>
                      <a:pt x="383" y="2122"/>
                      <a:pt x="378" y="2122"/>
                    </a:cubicBezTo>
                    <a:cubicBezTo>
                      <a:pt x="378" y="2122"/>
                      <a:pt x="378" y="2122"/>
                      <a:pt x="378" y="2122"/>
                    </a:cubicBezTo>
                    <a:cubicBezTo>
                      <a:pt x="378" y="2122"/>
                      <a:pt x="378" y="2122"/>
                      <a:pt x="378" y="2122"/>
                    </a:cubicBezTo>
                    <a:cubicBezTo>
                      <a:pt x="118" y="2122"/>
                      <a:pt x="118" y="2122"/>
                      <a:pt x="118" y="2122"/>
                    </a:cubicBezTo>
                    <a:cubicBezTo>
                      <a:pt x="117" y="2125"/>
                      <a:pt x="115" y="2129"/>
                      <a:pt x="113" y="2134"/>
                    </a:cubicBezTo>
                    <a:cubicBezTo>
                      <a:pt x="385" y="2134"/>
                      <a:pt x="385" y="2134"/>
                      <a:pt x="385" y="2134"/>
                    </a:cubicBezTo>
                    <a:cubicBezTo>
                      <a:pt x="385" y="2134"/>
                      <a:pt x="385" y="2134"/>
                      <a:pt x="385" y="2134"/>
                    </a:cubicBezTo>
                    <a:cubicBezTo>
                      <a:pt x="385" y="2134"/>
                      <a:pt x="386" y="2134"/>
                      <a:pt x="387" y="2134"/>
                    </a:cubicBezTo>
                    <a:cubicBezTo>
                      <a:pt x="398" y="2134"/>
                      <a:pt x="438" y="2133"/>
                      <a:pt x="479" y="2115"/>
                    </a:cubicBezTo>
                    <a:cubicBezTo>
                      <a:pt x="519" y="2096"/>
                      <a:pt x="560" y="2060"/>
                      <a:pt x="572" y="1991"/>
                    </a:cubicBezTo>
                    <a:cubicBezTo>
                      <a:pt x="572" y="1991"/>
                      <a:pt x="572" y="1991"/>
                      <a:pt x="572" y="1991"/>
                    </a:cubicBezTo>
                    <a:cubicBezTo>
                      <a:pt x="572" y="1985"/>
                      <a:pt x="572" y="1981"/>
                      <a:pt x="572" y="1981"/>
                    </a:cubicBezTo>
                    <a:cubicBezTo>
                      <a:pt x="572" y="1976"/>
                      <a:pt x="574" y="1430"/>
                      <a:pt x="574" y="970"/>
                    </a:cubicBezTo>
                    <a:cubicBezTo>
                      <a:pt x="574" y="773"/>
                      <a:pt x="574" y="592"/>
                      <a:pt x="573" y="476"/>
                    </a:cubicBezTo>
                    <a:cubicBezTo>
                      <a:pt x="572" y="476"/>
                      <a:pt x="572" y="476"/>
                      <a:pt x="572" y="476"/>
                    </a:cubicBezTo>
                    <a:cubicBezTo>
                      <a:pt x="572" y="383"/>
                      <a:pt x="533" y="336"/>
                      <a:pt x="490" y="311"/>
                    </a:cubicBezTo>
                    <a:cubicBezTo>
                      <a:pt x="447" y="286"/>
                      <a:pt x="401" y="284"/>
                      <a:pt x="388" y="284"/>
                    </a:cubicBezTo>
                    <a:moveTo>
                      <a:pt x="30" y="141"/>
                    </a:moveTo>
                    <a:cubicBezTo>
                      <a:pt x="23" y="141"/>
                      <a:pt x="18" y="141"/>
                      <a:pt x="16" y="141"/>
                    </a:cubicBezTo>
                    <a:cubicBezTo>
                      <a:pt x="16" y="141"/>
                      <a:pt x="16" y="142"/>
                      <a:pt x="16" y="142"/>
                    </a:cubicBezTo>
                    <a:cubicBezTo>
                      <a:pt x="16" y="142"/>
                      <a:pt x="15" y="143"/>
                      <a:pt x="14" y="145"/>
                    </a:cubicBezTo>
                    <a:cubicBezTo>
                      <a:pt x="13" y="148"/>
                      <a:pt x="11" y="153"/>
                      <a:pt x="9" y="159"/>
                    </a:cubicBezTo>
                    <a:cubicBezTo>
                      <a:pt x="4" y="171"/>
                      <a:pt x="0" y="190"/>
                      <a:pt x="0" y="217"/>
                    </a:cubicBezTo>
                    <a:cubicBezTo>
                      <a:pt x="0" y="263"/>
                      <a:pt x="14" y="290"/>
                      <a:pt x="16" y="295"/>
                    </a:cubicBezTo>
                    <a:cubicBezTo>
                      <a:pt x="31" y="295"/>
                      <a:pt x="31" y="295"/>
                      <a:pt x="31" y="295"/>
                    </a:cubicBezTo>
                    <a:cubicBezTo>
                      <a:pt x="30" y="293"/>
                      <a:pt x="29" y="289"/>
                      <a:pt x="26" y="284"/>
                    </a:cubicBezTo>
                    <a:cubicBezTo>
                      <a:pt x="21" y="284"/>
                      <a:pt x="21" y="284"/>
                      <a:pt x="21" y="284"/>
                    </a:cubicBezTo>
                    <a:cubicBezTo>
                      <a:pt x="21" y="283"/>
                      <a:pt x="21" y="283"/>
                      <a:pt x="21" y="283"/>
                    </a:cubicBezTo>
                    <a:cubicBezTo>
                      <a:pt x="21" y="283"/>
                      <a:pt x="4" y="261"/>
                      <a:pt x="4" y="216"/>
                    </a:cubicBezTo>
                    <a:cubicBezTo>
                      <a:pt x="4" y="172"/>
                      <a:pt x="21" y="152"/>
                      <a:pt x="21" y="152"/>
                    </a:cubicBezTo>
                    <a:cubicBezTo>
                      <a:pt x="21" y="151"/>
                      <a:pt x="21" y="151"/>
                      <a:pt x="21" y="151"/>
                    </a:cubicBezTo>
                    <a:cubicBezTo>
                      <a:pt x="22" y="151"/>
                      <a:pt x="22" y="151"/>
                      <a:pt x="22" y="151"/>
                    </a:cubicBezTo>
                    <a:cubicBezTo>
                      <a:pt x="22" y="151"/>
                      <a:pt x="23" y="151"/>
                      <a:pt x="26" y="151"/>
                    </a:cubicBezTo>
                    <a:cubicBezTo>
                      <a:pt x="28" y="147"/>
                      <a:pt x="29" y="144"/>
                      <a:pt x="30" y="141"/>
                    </a:cubicBezTo>
                    <a:moveTo>
                      <a:pt x="65" y="141"/>
                    </a:moveTo>
                    <a:cubicBezTo>
                      <a:pt x="59" y="141"/>
                      <a:pt x="54" y="141"/>
                      <a:pt x="49" y="141"/>
                    </a:cubicBezTo>
                    <a:cubicBezTo>
                      <a:pt x="48" y="144"/>
                      <a:pt x="46" y="147"/>
                      <a:pt x="45" y="151"/>
                    </a:cubicBezTo>
                    <a:cubicBezTo>
                      <a:pt x="47" y="151"/>
                      <a:pt x="49" y="151"/>
                      <a:pt x="51" y="151"/>
                    </a:cubicBezTo>
                    <a:cubicBezTo>
                      <a:pt x="54" y="151"/>
                      <a:pt x="57" y="151"/>
                      <a:pt x="60" y="151"/>
                    </a:cubicBezTo>
                    <a:cubicBezTo>
                      <a:pt x="62" y="147"/>
                      <a:pt x="64" y="144"/>
                      <a:pt x="65" y="141"/>
                    </a:cubicBezTo>
                    <a:moveTo>
                      <a:pt x="99" y="141"/>
                    </a:moveTo>
                    <a:cubicBezTo>
                      <a:pt x="94" y="141"/>
                      <a:pt x="89" y="141"/>
                      <a:pt x="84" y="141"/>
                    </a:cubicBezTo>
                    <a:cubicBezTo>
                      <a:pt x="83" y="144"/>
                      <a:pt x="81" y="147"/>
                      <a:pt x="79" y="151"/>
                    </a:cubicBezTo>
                    <a:cubicBezTo>
                      <a:pt x="84" y="151"/>
                      <a:pt x="89" y="151"/>
                      <a:pt x="95" y="151"/>
                    </a:cubicBezTo>
                    <a:cubicBezTo>
                      <a:pt x="97" y="147"/>
                      <a:pt x="98" y="144"/>
                      <a:pt x="99" y="141"/>
                    </a:cubicBezTo>
                    <a:moveTo>
                      <a:pt x="675" y="3"/>
                    </a:moveTo>
                    <a:cubicBezTo>
                      <a:pt x="671" y="4"/>
                      <a:pt x="667" y="5"/>
                      <a:pt x="663" y="7"/>
                    </a:cubicBezTo>
                    <a:cubicBezTo>
                      <a:pt x="663" y="7"/>
                      <a:pt x="662" y="7"/>
                      <a:pt x="662" y="7"/>
                    </a:cubicBezTo>
                    <a:cubicBezTo>
                      <a:pt x="662" y="7"/>
                      <a:pt x="661" y="6"/>
                      <a:pt x="661" y="5"/>
                    </a:cubicBezTo>
                    <a:cubicBezTo>
                      <a:pt x="661" y="5"/>
                      <a:pt x="661" y="5"/>
                      <a:pt x="661" y="5"/>
                    </a:cubicBezTo>
                    <a:cubicBezTo>
                      <a:pt x="656" y="6"/>
                      <a:pt x="652" y="7"/>
                      <a:pt x="649" y="9"/>
                    </a:cubicBezTo>
                    <a:cubicBezTo>
                      <a:pt x="649" y="10"/>
                      <a:pt x="648" y="11"/>
                      <a:pt x="647" y="11"/>
                    </a:cubicBezTo>
                    <a:cubicBezTo>
                      <a:pt x="631" y="17"/>
                      <a:pt x="623" y="23"/>
                      <a:pt x="622" y="24"/>
                    </a:cubicBezTo>
                    <a:cubicBezTo>
                      <a:pt x="610" y="37"/>
                      <a:pt x="589" y="48"/>
                      <a:pt x="568" y="77"/>
                    </a:cubicBezTo>
                    <a:cubicBezTo>
                      <a:pt x="568" y="77"/>
                      <a:pt x="567" y="79"/>
                      <a:pt x="565" y="82"/>
                    </a:cubicBezTo>
                    <a:cubicBezTo>
                      <a:pt x="560" y="90"/>
                      <a:pt x="550" y="105"/>
                      <a:pt x="533" y="117"/>
                    </a:cubicBezTo>
                    <a:cubicBezTo>
                      <a:pt x="516" y="130"/>
                      <a:pt x="492" y="141"/>
                      <a:pt x="461" y="141"/>
                    </a:cubicBezTo>
                    <a:cubicBezTo>
                      <a:pt x="424" y="141"/>
                      <a:pt x="238" y="141"/>
                      <a:pt x="118" y="141"/>
                    </a:cubicBezTo>
                    <a:cubicBezTo>
                      <a:pt x="117" y="144"/>
                      <a:pt x="115" y="147"/>
                      <a:pt x="114" y="151"/>
                    </a:cubicBezTo>
                    <a:cubicBezTo>
                      <a:pt x="117" y="151"/>
                      <a:pt x="121" y="151"/>
                      <a:pt x="125" y="151"/>
                    </a:cubicBezTo>
                    <a:cubicBezTo>
                      <a:pt x="185" y="151"/>
                      <a:pt x="261" y="151"/>
                      <a:pt x="327" y="151"/>
                    </a:cubicBezTo>
                    <a:cubicBezTo>
                      <a:pt x="393" y="151"/>
                      <a:pt x="449" y="151"/>
                      <a:pt x="467" y="151"/>
                    </a:cubicBezTo>
                    <a:cubicBezTo>
                      <a:pt x="467" y="151"/>
                      <a:pt x="467" y="151"/>
                      <a:pt x="467" y="151"/>
                    </a:cubicBezTo>
                    <a:cubicBezTo>
                      <a:pt x="555" y="151"/>
                      <a:pt x="603" y="89"/>
                      <a:pt x="614" y="73"/>
                    </a:cubicBezTo>
                    <a:cubicBezTo>
                      <a:pt x="614" y="73"/>
                      <a:pt x="614" y="73"/>
                      <a:pt x="614" y="73"/>
                    </a:cubicBezTo>
                    <a:cubicBezTo>
                      <a:pt x="625" y="55"/>
                      <a:pt x="650" y="26"/>
                      <a:pt x="666" y="11"/>
                    </a:cubicBezTo>
                    <a:cubicBezTo>
                      <a:pt x="670" y="8"/>
                      <a:pt x="673" y="5"/>
                      <a:pt x="675" y="3"/>
                    </a:cubicBezTo>
                    <a:moveTo>
                      <a:pt x="830" y="0"/>
                    </a:moveTo>
                    <a:cubicBezTo>
                      <a:pt x="830" y="0"/>
                      <a:pt x="830" y="1"/>
                      <a:pt x="830" y="1"/>
                    </a:cubicBezTo>
                    <a:cubicBezTo>
                      <a:pt x="830" y="1"/>
                      <a:pt x="831" y="2"/>
                      <a:pt x="831" y="2"/>
                    </a:cubicBezTo>
                    <a:cubicBezTo>
                      <a:pt x="831" y="2"/>
                      <a:pt x="831" y="2"/>
                      <a:pt x="831" y="2"/>
                    </a:cubicBezTo>
                    <a:cubicBezTo>
                      <a:pt x="831" y="1"/>
                      <a:pt x="831" y="1"/>
                      <a:pt x="831" y="1"/>
                    </a:cubicBezTo>
                    <a:cubicBezTo>
                      <a:pt x="840" y="6"/>
                      <a:pt x="855" y="19"/>
                      <a:pt x="872" y="39"/>
                    </a:cubicBezTo>
                    <a:cubicBezTo>
                      <a:pt x="888" y="58"/>
                      <a:pt x="904" y="85"/>
                      <a:pt x="914" y="117"/>
                    </a:cubicBezTo>
                    <a:cubicBezTo>
                      <a:pt x="930" y="168"/>
                      <a:pt x="938" y="245"/>
                      <a:pt x="938" y="374"/>
                    </a:cubicBezTo>
                    <a:cubicBezTo>
                      <a:pt x="938" y="389"/>
                      <a:pt x="938" y="405"/>
                      <a:pt x="937" y="422"/>
                    </a:cubicBezTo>
                    <a:cubicBezTo>
                      <a:pt x="936" y="530"/>
                      <a:pt x="936" y="739"/>
                      <a:pt x="936" y="970"/>
                    </a:cubicBezTo>
                    <a:cubicBezTo>
                      <a:pt x="936" y="1316"/>
                      <a:pt x="937" y="1712"/>
                      <a:pt x="937" y="1888"/>
                    </a:cubicBezTo>
                    <a:cubicBezTo>
                      <a:pt x="937" y="1946"/>
                      <a:pt x="937" y="1980"/>
                      <a:pt x="937" y="1981"/>
                    </a:cubicBezTo>
                    <a:cubicBezTo>
                      <a:pt x="937" y="1981"/>
                      <a:pt x="937" y="1981"/>
                      <a:pt x="937" y="1981"/>
                    </a:cubicBezTo>
                    <a:cubicBezTo>
                      <a:pt x="937" y="1981"/>
                      <a:pt x="938" y="1998"/>
                      <a:pt x="938" y="2025"/>
                    </a:cubicBezTo>
                    <a:cubicBezTo>
                      <a:pt x="938" y="2093"/>
                      <a:pt x="935" y="2223"/>
                      <a:pt x="910" y="2310"/>
                    </a:cubicBezTo>
                    <a:cubicBezTo>
                      <a:pt x="899" y="2348"/>
                      <a:pt x="882" y="2365"/>
                      <a:pt x="862" y="2381"/>
                    </a:cubicBezTo>
                    <a:cubicBezTo>
                      <a:pt x="854" y="2387"/>
                      <a:pt x="849" y="2398"/>
                      <a:pt x="846" y="2411"/>
                    </a:cubicBezTo>
                    <a:cubicBezTo>
                      <a:pt x="842" y="2425"/>
                      <a:pt x="841" y="2441"/>
                      <a:pt x="841" y="2457"/>
                    </a:cubicBezTo>
                    <a:cubicBezTo>
                      <a:pt x="841" y="2485"/>
                      <a:pt x="845" y="2515"/>
                      <a:pt x="848" y="2537"/>
                    </a:cubicBezTo>
                    <a:cubicBezTo>
                      <a:pt x="858" y="2539"/>
                      <a:pt x="868" y="2542"/>
                      <a:pt x="877" y="2545"/>
                    </a:cubicBezTo>
                    <a:cubicBezTo>
                      <a:pt x="872" y="2523"/>
                      <a:pt x="866" y="2489"/>
                      <a:pt x="866" y="2457"/>
                    </a:cubicBezTo>
                    <a:cubicBezTo>
                      <a:pt x="866" y="2441"/>
                      <a:pt x="867" y="2424"/>
                      <a:pt x="872" y="2410"/>
                    </a:cubicBezTo>
                    <a:cubicBezTo>
                      <a:pt x="877" y="2397"/>
                      <a:pt x="884" y="2385"/>
                      <a:pt x="896" y="2378"/>
                    </a:cubicBezTo>
                    <a:cubicBezTo>
                      <a:pt x="922" y="2362"/>
                      <a:pt x="943" y="2346"/>
                      <a:pt x="957" y="2309"/>
                    </a:cubicBezTo>
                    <a:cubicBezTo>
                      <a:pt x="990" y="2223"/>
                      <a:pt x="995" y="2093"/>
                      <a:pt x="995" y="2025"/>
                    </a:cubicBezTo>
                    <a:cubicBezTo>
                      <a:pt x="995" y="2012"/>
                      <a:pt x="995" y="2001"/>
                      <a:pt x="994" y="1993"/>
                    </a:cubicBezTo>
                    <a:cubicBezTo>
                      <a:pt x="994" y="1985"/>
                      <a:pt x="994" y="1981"/>
                      <a:pt x="994" y="1981"/>
                    </a:cubicBezTo>
                    <a:cubicBezTo>
                      <a:pt x="994" y="1981"/>
                      <a:pt x="994" y="1981"/>
                      <a:pt x="994" y="1981"/>
                    </a:cubicBezTo>
                    <a:cubicBezTo>
                      <a:pt x="994" y="1981"/>
                      <a:pt x="994" y="1981"/>
                      <a:pt x="994" y="1981"/>
                    </a:cubicBezTo>
                    <a:cubicBezTo>
                      <a:pt x="994" y="1981"/>
                      <a:pt x="992" y="1432"/>
                      <a:pt x="992" y="970"/>
                    </a:cubicBezTo>
                    <a:cubicBezTo>
                      <a:pt x="992" y="739"/>
                      <a:pt x="992" y="530"/>
                      <a:pt x="994" y="422"/>
                    </a:cubicBezTo>
                    <a:cubicBezTo>
                      <a:pt x="994" y="405"/>
                      <a:pt x="995" y="389"/>
                      <a:pt x="995" y="374"/>
                    </a:cubicBezTo>
                    <a:cubicBezTo>
                      <a:pt x="995" y="245"/>
                      <a:pt x="984" y="169"/>
                      <a:pt x="963" y="118"/>
                    </a:cubicBezTo>
                    <a:cubicBezTo>
                      <a:pt x="950" y="86"/>
                      <a:pt x="935" y="67"/>
                      <a:pt x="921" y="54"/>
                    </a:cubicBezTo>
                    <a:cubicBezTo>
                      <a:pt x="907" y="41"/>
                      <a:pt x="895" y="33"/>
                      <a:pt x="887" y="24"/>
                    </a:cubicBezTo>
                    <a:cubicBezTo>
                      <a:pt x="887" y="24"/>
                      <a:pt x="887" y="24"/>
                      <a:pt x="887" y="24"/>
                    </a:cubicBezTo>
                    <a:cubicBezTo>
                      <a:pt x="887" y="24"/>
                      <a:pt x="886" y="23"/>
                      <a:pt x="886" y="23"/>
                    </a:cubicBezTo>
                    <a:cubicBezTo>
                      <a:pt x="885" y="22"/>
                      <a:pt x="883" y="21"/>
                      <a:pt x="881" y="20"/>
                    </a:cubicBezTo>
                    <a:cubicBezTo>
                      <a:pt x="876" y="17"/>
                      <a:pt x="869" y="14"/>
                      <a:pt x="859" y="11"/>
                    </a:cubicBezTo>
                    <a:cubicBezTo>
                      <a:pt x="858" y="10"/>
                      <a:pt x="858" y="9"/>
                      <a:pt x="858" y="8"/>
                    </a:cubicBezTo>
                    <a:cubicBezTo>
                      <a:pt x="858" y="8"/>
                      <a:pt x="858" y="8"/>
                      <a:pt x="858" y="8"/>
                    </a:cubicBezTo>
                    <a:cubicBezTo>
                      <a:pt x="850" y="5"/>
                      <a:pt x="841" y="2"/>
                      <a:pt x="830" y="0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0" name="Freeform 481">
                <a:extLst>
                  <a:ext uri="{FF2B5EF4-FFF2-40B4-BE49-F238E27FC236}">
                    <a16:creationId xmlns:a16="http://schemas.microsoft.com/office/drawing/2014/main" id="{C341BE02-C42E-4275-B89C-7057CE2F16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1" y="3387"/>
                <a:ext cx="172" cy="8"/>
              </a:xfrm>
              <a:custGeom>
                <a:avLst/>
                <a:gdLst>
                  <a:gd name="T0" fmla="*/ 72 w 250"/>
                  <a:gd name="T1" fmla="*/ 1 h 12"/>
                  <a:gd name="T2" fmla="*/ 72 w 250"/>
                  <a:gd name="T3" fmla="*/ 1 h 12"/>
                  <a:gd name="T4" fmla="*/ 81 w 250"/>
                  <a:gd name="T5" fmla="*/ 3 h 12"/>
                  <a:gd name="T6" fmla="*/ 81 w 250"/>
                  <a:gd name="T7" fmla="*/ 3 h 12"/>
                  <a:gd name="T8" fmla="*/ 75 w 250"/>
                  <a:gd name="T9" fmla="*/ 1 h 12"/>
                  <a:gd name="T10" fmla="*/ 72 w 250"/>
                  <a:gd name="T11" fmla="*/ 1 h 12"/>
                  <a:gd name="T12" fmla="*/ 10 w 250"/>
                  <a:gd name="T13" fmla="*/ 0 h 12"/>
                  <a:gd name="T14" fmla="*/ 0 w 250"/>
                  <a:gd name="T15" fmla="*/ 3 h 12"/>
                  <a:gd name="T16" fmla="*/ 0 w 250"/>
                  <a:gd name="T17" fmla="*/ 3 h 12"/>
                  <a:gd name="T18" fmla="*/ 10 w 250"/>
                  <a:gd name="T19" fmla="*/ 1 h 12"/>
                  <a:gd name="T20" fmla="*/ 10 w 250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0" h="12">
                    <a:moveTo>
                      <a:pt x="220" y="1"/>
                    </a:moveTo>
                    <a:cubicBezTo>
                      <a:pt x="220" y="2"/>
                      <a:pt x="220" y="2"/>
                      <a:pt x="220" y="2"/>
                    </a:cubicBezTo>
                    <a:cubicBezTo>
                      <a:pt x="231" y="5"/>
                      <a:pt x="241" y="9"/>
                      <a:pt x="250" y="12"/>
                    </a:cubicBezTo>
                    <a:cubicBezTo>
                      <a:pt x="250" y="12"/>
                      <a:pt x="249" y="11"/>
                      <a:pt x="249" y="10"/>
                    </a:cubicBezTo>
                    <a:cubicBezTo>
                      <a:pt x="243" y="8"/>
                      <a:pt x="236" y="6"/>
                      <a:pt x="230" y="4"/>
                    </a:cubicBezTo>
                    <a:cubicBezTo>
                      <a:pt x="226" y="3"/>
                      <a:pt x="223" y="2"/>
                      <a:pt x="220" y="1"/>
                    </a:cubicBezTo>
                    <a:moveTo>
                      <a:pt x="30" y="0"/>
                    </a:moveTo>
                    <a:cubicBezTo>
                      <a:pt x="20" y="2"/>
                      <a:pt x="10" y="5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8" y="7"/>
                      <a:pt x="19" y="4"/>
                      <a:pt x="30" y="1"/>
                    </a:cubicBezTo>
                    <a:cubicBezTo>
                      <a:pt x="30" y="1"/>
                      <a:pt x="30" y="1"/>
                      <a:pt x="30" y="0"/>
                    </a:cubicBezTo>
                  </a:path>
                </a:pathLst>
              </a:custGeom>
              <a:solidFill>
                <a:srgbClr val="C1AC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1" name="Freeform 482">
                <a:extLst>
                  <a:ext uri="{FF2B5EF4-FFF2-40B4-BE49-F238E27FC236}">
                    <a16:creationId xmlns:a16="http://schemas.microsoft.com/office/drawing/2014/main" id="{8CE28DE5-99F8-4852-81FF-F611A8F00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3388"/>
                <a:ext cx="177" cy="46"/>
              </a:xfrm>
              <a:custGeom>
                <a:avLst/>
                <a:gdLst>
                  <a:gd name="T0" fmla="*/ 11 w 257"/>
                  <a:gd name="T1" fmla="*/ 0 h 68"/>
                  <a:gd name="T2" fmla="*/ 1 w 257"/>
                  <a:gd name="T3" fmla="*/ 3 h 68"/>
                  <a:gd name="T4" fmla="*/ 0 w 257"/>
                  <a:gd name="T5" fmla="*/ 7 h 68"/>
                  <a:gd name="T6" fmla="*/ 1 w 257"/>
                  <a:gd name="T7" fmla="*/ 8 h 68"/>
                  <a:gd name="T8" fmla="*/ 2 w 257"/>
                  <a:gd name="T9" fmla="*/ 9 h 68"/>
                  <a:gd name="T10" fmla="*/ 9 w 257"/>
                  <a:gd name="T11" fmla="*/ 14 h 68"/>
                  <a:gd name="T12" fmla="*/ 45 w 257"/>
                  <a:gd name="T13" fmla="*/ 21 h 68"/>
                  <a:gd name="T14" fmla="*/ 77 w 257"/>
                  <a:gd name="T15" fmla="*/ 14 h 68"/>
                  <a:gd name="T16" fmla="*/ 84 w 257"/>
                  <a:gd name="T17" fmla="*/ 7 h 68"/>
                  <a:gd name="T18" fmla="*/ 83 w 257"/>
                  <a:gd name="T19" fmla="*/ 3 h 68"/>
                  <a:gd name="T20" fmla="*/ 73 w 257"/>
                  <a:gd name="T21" fmla="*/ 1 h 68"/>
                  <a:gd name="T22" fmla="*/ 74 w 257"/>
                  <a:gd name="T23" fmla="*/ 4 h 68"/>
                  <a:gd name="T24" fmla="*/ 74 w 257"/>
                  <a:gd name="T25" fmla="*/ 7 h 68"/>
                  <a:gd name="T26" fmla="*/ 74 w 257"/>
                  <a:gd name="T27" fmla="*/ 7 h 68"/>
                  <a:gd name="T28" fmla="*/ 74 w 257"/>
                  <a:gd name="T29" fmla="*/ 8 h 68"/>
                  <a:gd name="T30" fmla="*/ 70 w 257"/>
                  <a:gd name="T31" fmla="*/ 12 h 68"/>
                  <a:gd name="T32" fmla="*/ 63 w 257"/>
                  <a:gd name="T33" fmla="*/ 15 h 68"/>
                  <a:gd name="T34" fmla="*/ 62 w 257"/>
                  <a:gd name="T35" fmla="*/ 15 h 68"/>
                  <a:gd name="T36" fmla="*/ 47 w 257"/>
                  <a:gd name="T37" fmla="*/ 17 h 68"/>
                  <a:gd name="T38" fmla="*/ 46 w 257"/>
                  <a:gd name="T39" fmla="*/ 17 h 68"/>
                  <a:gd name="T40" fmla="*/ 45 w 257"/>
                  <a:gd name="T41" fmla="*/ 17 h 68"/>
                  <a:gd name="T42" fmla="*/ 43 w 257"/>
                  <a:gd name="T43" fmla="*/ 17 h 68"/>
                  <a:gd name="T44" fmla="*/ 32 w 257"/>
                  <a:gd name="T45" fmla="*/ 16 h 68"/>
                  <a:gd name="T46" fmla="*/ 27 w 257"/>
                  <a:gd name="T47" fmla="*/ 16 h 68"/>
                  <a:gd name="T48" fmla="*/ 26 w 257"/>
                  <a:gd name="T49" fmla="*/ 16 h 68"/>
                  <a:gd name="T50" fmla="*/ 26 w 257"/>
                  <a:gd name="T51" fmla="*/ 16 h 68"/>
                  <a:gd name="T52" fmla="*/ 21 w 257"/>
                  <a:gd name="T53" fmla="*/ 15 h 68"/>
                  <a:gd name="T54" fmla="*/ 21 w 257"/>
                  <a:gd name="T55" fmla="*/ 14 h 68"/>
                  <a:gd name="T56" fmla="*/ 19 w 257"/>
                  <a:gd name="T57" fmla="*/ 13 h 68"/>
                  <a:gd name="T58" fmla="*/ 19 w 257"/>
                  <a:gd name="T59" fmla="*/ 13 h 68"/>
                  <a:gd name="T60" fmla="*/ 19 w 257"/>
                  <a:gd name="T61" fmla="*/ 13 h 68"/>
                  <a:gd name="T62" fmla="*/ 10 w 257"/>
                  <a:gd name="T63" fmla="*/ 8 h 68"/>
                  <a:gd name="T64" fmla="*/ 10 w 257"/>
                  <a:gd name="T65" fmla="*/ 7 h 68"/>
                  <a:gd name="T66" fmla="*/ 10 w 257"/>
                  <a:gd name="T67" fmla="*/ 7 h 68"/>
                  <a:gd name="T68" fmla="*/ 10 w 257"/>
                  <a:gd name="T69" fmla="*/ 4 h 68"/>
                  <a:gd name="T70" fmla="*/ 11 w 257"/>
                  <a:gd name="T71" fmla="*/ 0 h 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57" h="68">
                    <a:moveTo>
                      <a:pt x="34" y="0"/>
                    </a:moveTo>
                    <a:cubicBezTo>
                      <a:pt x="23" y="3"/>
                      <a:pt x="12" y="6"/>
                      <a:pt x="4" y="9"/>
                    </a:cubicBezTo>
                    <a:cubicBezTo>
                      <a:pt x="2" y="17"/>
                      <a:pt x="0" y="22"/>
                      <a:pt x="0" y="24"/>
                    </a:cubicBezTo>
                    <a:cubicBezTo>
                      <a:pt x="0" y="24"/>
                      <a:pt x="0" y="24"/>
                      <a:pt x="1" y="25"/>
                    </a:cubicBezTo>
                    <a:cubicBezTo>
                      <a:pt x="2" y="26"/>
                      <a:pt x="3" y="28"/>
                      <a:pt x="6" y="30"/>
                    </a:cubicBezTo>
                    <a:cubicBezTo>
                      <a:pt x="10" y="34"/>
                      <a:pt x="17" y="40"/>
                      <a:pt x="28" y="46"/>
                    </a:cubicBezTo>
                    <a:cubicBezTo>
                      <a:pt x="49" y="57"/>
                      <a:pt x="84" y="68"/>
                      <a:pt x="137" y="68"/>
                    </a:cubicBezTo>
                    <a:cubicBezTo>
                      <a:pt x="190" y="68"/>
                      <a:pt x="220" y="57"/>
                      <a:pt x="237" y="46"/>
                    </a:cubicBezTo>
                    <a:cubicBezTo>
                      <a:pt x="252" y="36"/>
                      <a:pt x="256" y="26"/>
                      <a:pt x="257" y="24"/>
                    </a:cubicBezTo>
                    <a:cubicBezTo>
                      <a:pt x="257" y="22"/>
                      <a:pt x="256" y="18"/>
                      <a:pt x="254" y="11"/>
                    </a:cubicBezTo>
                    <a:cubicBezTo>
                      <a:pt x="245" y="8"/>
                      <a:pt x="235" y="4"/>
                      <a:pt x="224" y="1"/>
                    </a:cubicBezTo>
                    <a:cubicBezTo>
                      <a:pt x="225" y="6"/>
                      <a:pt x="226" y="11"/>
                      <a:pt x="226" y="14"/>
                    </a:cubicBezTo>
                    <a:cubicBezTo>
                      <a:pt x="227" y="20"/>
                      <a:pt x="228" y="24"/>
                      <a:pt x="228" y="24"/>
                    </a:cubicBezTo>
                    <a:cubicBezTo>
                      <a:pt x="228" y="24"/>
                      <a:pt x="228" y="24"/>
                      <a:pt x="228" y="24"/>
                    </a:cubicBezTo>
                    <a:cubicBezTo>
                      <a:pt x="228" y="25"/>
                      <a:pt x="228" y="25"/>
                      <a:pt x="228" y="25"/>
                    </a:cubicBezTo>
                    <a:cubicBezTo>
                      <a:pt x="228" y="25"/>
                      <a:pt x="225" y="32"/>
                      <a:pt x="212" y="40"/>
                    </a:cubicBezTo>
                    <a:cubicBezTo>
                      <a:pt x="207" y="42"/>
                      <a:pt x="202" y="45"/>
                      <a:pt x="194" y="47"/>
                    </a:cubicBezTo>
                    <a:cubicBezTo>
                      <a:pt x="193" y="47"/>
                      <a:pt x="192" y="48"/>
                      <a:pt x="190" y="48"/>
                    </a:cubicBezTo>
                    <a:cubicBezTo>
                      <a:pt x="178" y="51"/>
                      <a:pt x="164" y="53"/>
                      <a:pt x="144" y="54"/>
                    </a:cubicBezTo>
                    <a:cubicBezTo>
                      <a:pt x="144" y="55"/>
                      <a:pt x="144" y="55"/>
                      <a:pt x="143" y="55"/>
                    </a:cubicBezTo>
                    <a:cubicBezTo>
                      <a:pt x="141" y="55"/>
                      <a:pt x="139" y="55"/>
                      <a:pt x="138" y="55"/>
                    </a:cubicBezTo>
                    <a:cubicBezTo>
                      <a:pt x="135" y="55"/>
                      <a:pt x="133" y="55"/>
                      <a:pt x="130" y="55"/>
                    </a:cubicBezTo>
                    <a:cubicBezTo>
                      <a:pt x="118" y="55"/>
                      <a:pt x="107" y="54"/>
                      <a:pt x="97" y="53"/>
                    </a:cubicBezTo>
                    <a:cubicBezTo>
                      <a:pt x="91" y="52"/>
                      <a:pt x="86" y="51"/>
                      <a:pt x="82" y="51"/>
                    </a:cubicBezTo>
                    <a:cubicBezTo>
                      <a:pt x="81" y="51"/>
                      <a:pt x="81" y="51"/>
                      <a:pt x="80" y="51"/>
                    </a:cubicBezTo>
                    <a:cubicBezTo>
                      <a:pt x="80" y="51"/>
                      <a:pt x="80" y="51"/>
                      <a:pt x="80" y="51"/>
                    </a:cubicBezTo>
                    <a:cubicBezTo>
                      <a:pt x="75" y="50"/>
                      <a:pt x="70" y="48"/>
                      <a:pt x="66" y="47"/>
                    </a:cubicBezTo>
                    <a:cubicBezTo>
                      <a:pt x="65" y="47"/>
                      <a:pt x="64" y="46"/>
                      <a:pt x="63" y="46"/>
                    </a:cubicBezTo>
                    <a:cubicBezTo>
                      <a:pt x="59" y="44"/>
                      <a:pt x="57" y="42"/>
                      <a:pt x="57" y="42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37" y="33"/>
                      <a:pt x="30" y="25"/>
                      <a:pt x="30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30" y="20"/>
                      <a:pt x="32" y="14"/>
                    </a:cubicBezTo>
                    <a:cubicBezTo>
                      <a:pt x="32" y="10"/>
                      <a:pt x="33" y="6"/>
                      <a:pt x="34" y="0"/>
                    </a:cubicBezTo>
                  </a:path>
                </a:pathLst>
              </a:custGeom>
              <a:solidFill>
                <a:srgbClr val="C1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2" name="Freeform 483">
                <a:extLst>
                  <a:ext uri="{FF2B5EF4-FFF2-40B4-BE49-F238E27FC236}">
                    <a16:creationId xmlns:a16="http://schemas.microsoft.com/office/drawing/2014/main" id="{6E58C938-04A6-41BA-BD59-90CF119B1C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1" y="3381"/>
                <a:ext cx="172" cy="13"/>
              </a:xfrm>
              <a:custGeom>
                <a:avLst/>
                <a:gdLst>
                  <a:gd name="T0" fmla="*/ 72 w 249"/>
                  <a:gd name="T1" fmla="*/ 1 h 18"/>
                  <a:gd name="T2" fmla="*/ 73 w 249"/>
                  <a:gd name="T3" fmla="*/ 4 h 18"/>
                  <a:gd name="T4" fmla="*/ 76 w 249"/>
                  <a:gd name="T5" fmla="*/ 5 h 18"/>
                  <a:gd name="T6" fmla="*/ 82 w 249"/>
                  <a:gd name="T7" fmla="*/ 7 h 18"/>
                  <a:gd name="T8" fmla="*/ 82 w 249"/>
                  <a:gd name="T9" fmla="*/ 4 h 18"/>
                  <a:gd name="T10" fmla="*/ 72 w 249"/>
                  <a:gd name="T11" fmla="*/ 1 h 18"/>
                  <a:gd name="T12" fmla="*/ 10 w 249"/>
                  <a:gd name="T13" fmla="*/ 0 h 18"/>
                  <a:gd name="T14" fmla="*/ 4 w 249"/>
                  <a:gd name="T15" fmla="*/ 1 h 18"/>
                  <a:gd name="T16" fmla="*/ 1 w 249"/>
                  <a:gd name="T17" fmla="*/ 3 h 18"/>
                  <a:gd name="T18" fmla="*/ 0 w 249"/>
                  <a:gd name="T19" fmla="*/ 7 h 18"/>
                  <a:gd name="T20" fmla="*/ 10 w 249"/>
                  <a:gd name="T21" fmla="*/ 3 h 18"/>
                  <a:gd name="T22" fmla="*/ 10 w 249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9" h="18">
                    <a:moveTo>
                      <a:pt x="218" y="1"/>
                    </a:moveTo>
                    <a:cubicBezTo>
                      <a:pt x="219" y="4"/>
                      <a:pt x="219" y="7"/>
                      <a:pt x="220" y="9"/>
                    </a:cubicBezTo>
                    <a:cubicBezTo>
                      <a:pt x="223" y="10"/>
                      <a:pt x="226" y="11"/>
                      <a:pt x="230" y="12"/>
                    </a:cubicBezTo>
                    <a:cubicBezTo>
                      <a:pt x="236" y="14"/>
                      <a:pt x="243" y="16"/>
                      <a:pt x="249" y="18"/>
                    </a:cubicBezTo>
                    <a:cubicBezTo>
                      <a:pt x="249" y="16"/>
                      <a:pt x="248" y="12"/>
                      <a:pt x="247" y="9"/>
                    </a:cubicBezTo>
                    <a:cubicBezTo>
                      <a:pt x="238" y="6"/>
                      <a:pt x="228" y="3"/>
                      <a:pt x="218" y="1"/>
                    </a:cubicBezTo>
                    <a:moveTo>
                      <a:pt x="32" y="0"/>
                    </a:moveTo>
                    <a:cubicBezTo>
                      <a:pt x="25" y="1"/>
                      <a:pt x="19" y="2"/>
                      <a:pt x="13" y="4"/>
                    </a:cubicBezTo>
                    <a:cubicBezTo>
                      <a:pt x="9" y="5"/>
                      <a:pt x="6" y="6"/>
                      <a:pt x="2" y="7"/>
                    </a:cubicBezTo>
                    <a:cubicBezTo>
                      <a:pt x="1" y="11"/>
                      <a:pt x="1" y="14"/>
                      <a:pt x="0" y="17"/>
                    </a:cubicBezTo>
                    <a:cubicBezTo>
                      <a:pt x="10" y="13"/>
                      <a:pt x="20" y="10"/>
                      <a:pt x="30" y="8"/>
                    </a:cubicBezTo>
                    <a:cubicBezTo>
                      <a:pt x="31" y="6"/>
                      <a:pt x="31" y="3"/>
                      <a:pt x="32" y="0"/>
                    </a:cubicBezTo>
                  </a:path>
                </a:pathLst>
              </a:custGeom>
              <a:solidFill>
                <a:srgbClr val="A2A4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3" name="Freeform 484">
                <a:extLst>
                  <a:ext uri="{FF2B5EF4-FFF2-40B4-BE49-F238E27FC236}">
                    <a16:creationId xmlns:a16="http://schemas.microsoft.com/office/drawing/2014/main" id="{465A1CF1-68D9-4DEC-A3A5-FB188CB2BD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4" y="1640"/>
                <a:ext cx="145" cy="6"/>
              </a:xfrm>
              <a:custGeom>
                <a:avLst/>
                <a:gdLst>
                  <a:gd name="T0" fmla="*/ 4 w 211"/>
                  <a:gd name="T1" fmla="*/ 1 h 9"/>
                  <a:gd name="T2" fmla="*/ 0 w 211"/>
                  <a:gd name="T3" fmla="*/ 2 h 9"/>
                  <a:gd name="T4" fmla="*/ 1 w 211"/>
                  <a:gd name="T5" fmla="*/ 3 h 9"/>
                  <a:gd name="T6" fmla="*/ 1 w 211"/>
                  <a:gd name="T7" fmla="*/ 3 h 9"/>
                  <a:gd name="T8" fmla="*/ 4 w 211"/>
                  <a:gd name="T9" fmla="*/ 1 h 9"/>
                  <a:gd name="T10" fmla="*/ 4 w 211"/>
                  <a:gd name="T11" fmla="*/ 1 h 9"/>
                  <a:gd name="T12" fmla="*/ 59 w 211"/>
                  <a:gd name="T13" fmla="*/ 0 h 9"/>
                  <a:gd name="T14" fmla="*/ 59 w 211"/>
                  <a:gd name="T15" fmla="*/ 0 h 9"/>
                  <a:gd name="T16" fmla="*/ 68 w 211"/>
                  <a:gd name="T17" fmla="*/ 2 h 9"/>
                  <a:gd name="T18" fmla="*/ 69 w 211"/>
                  <a:gd name="T19" fmla="*/ 2 h 9"/>
                  <a:gd name="T20" fmla="*/ 59 w 211"/>
                  <a:gd name="T21" fmla="*/ 0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1" h="9">
                    <a:moveTo>
                      <a:pt x="13" y="4"/>
                    </a:moveTo>
                    <a:cubicBezTo>
                      <a:pt x="8" y="6"/>
                      <a:pt x="4" y="7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4" y="7"/>
                      <a:pt x="8" y="6"/>
                      <a:pt x="13" y="5"/>
                    </a:cubicBezTo>
                    <a:cubicBezTo>
                      <a:pt x="13" y="5"/>
                      <a:pt x="13" y="4"/>
                      <a:pt x="13" y="4"/>
                    </a:cubicBezTo>
                    <a:moveTo>
                      <a:pt x="182" y="0"/>
                    </a:moveTo>
                    <a:cubicBezTo>
                      <a:pt x="182" y="0"/>
                      <a:pt x="182" y="0"/>
                      <a:pt x="182" y="0"/>
                    </a:cubicBezTo>
                    <a:cubicBezTo>
                      <a:pt x="193" y="2"/>
                      <a:pt x="202" y="5"/>
                      <a:pt x="210" y="8"/>
                    </a:cubicBezTo>
                    <a:cubicBezTo>
                      <a:pt x="210" y="8"/>
                      <a:pt x="210" y="8"/>
                      <a:pt x="211" y="7"/>
                    </a:cubicBezTo>
                    <a:cubicBezTo>
                      <a:pt x="203" y="5"/>
                      <a:pt x="193" y="2"/>
                      <a:pt x="182" y="0"/>
                    </a:cubicBezTo>
                  </a:path>
                </a:pathLst>
              </a:custGeom>
              <a:solidFill>
                <a:srgbClr val="B8B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4" name="Freeform 485">
                <a:extLst>
                  <a:ext uri="{FF2B5EF4-FFF2-40B4-BE49-F238E27FC236}">
                    <a16:creationId xmlns:a16="http://schemas.microsoft.com/office/drawing/2014/main" id="{B50EBD28-B80A-44B2-A051-69DC46513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5" y="1654"/>
                <a:ext cx="690" cy="1784"/>
              </a:xfrm>
              <a:custGeom>
                <a:avLst/>
                <a:gdLst>
                  <a:gd name="T0" fmla="*/ 184 w 1003"/>
                  <a:gd name="T1" fmla="*/ 19 h 2597"/>
                  <a:gd name="T2" fmla="*/ 72 w 1003"/>
                  <a:gd name="T3" fmla="*/ 38 h 2597"/>
                  <a:gd name="T4" fmla="*/ 6 w 1003"/>
                  <a:gd name="T5" fmla="*/ 38 h 2597"/>
                  <a:gd name="T6" fmla="*/ 0 w 1003"/>
                  <a:gd name="T7" fmla="*/ 64 h 2597"/>
                  <a:gd name="T8" fmla="*/ 125 w 1003"/>
                  <a:gd name="T9" fmla="*/ 90 h 2597"/>
                  <a:gd name="T10" fmla="*/ 148 w 1003"/>
                  <a:gd name="T11" fmla="*/ 95 h 2597"/>
                  <a:gd name="T12" fmla="*/ 168 w 1003"/>
                  <a:gd name="T13" fmla="*/ 128 h 2597"/>
                  <a:gd name="T14" fmla="*/ 169 w 1003"/>
                  <a:gd name="T15" fmla="*/ 130 h 2597"/>
                  <a:gd name="T16" fmla="*/ 168 w 1003"/>
                  <a:gd name="T17" fmla="*/ 528 h 2597"/>
                  <a:gd name="T18" fmla="*/ 169 w 1003"/>
                  <a:gd name="T19" fmla="*/ 635 h 2597"/>
                  <a:gd name="T20" fmla="*/ 168 w 1003"/>
                  <a:gd name="T21" fmla="*/ 643 h 2597"/>
                  <a:gd name="T22" fmla="*/ 139 w 1003"/>
                  <a:gd name="T23" fmla="*/ 677 h 2597"/>
                  <a:gd name="T24" fmla="*/ 125 w 1003"/>
                  <a:gd name="T25" fmla="*/ 680 h 2597"/>
                  <a:gd name="T26" fmla="*/ 0 w 1003"/>
                  <a:gd name="T27" fmla="*/ 707 h 2597"/>
                  <a:gd name="T28" fmla="*/ 6 w 1003"/>
                  <a:gd name="T29" fmla="*/ 732 h 2597"/>
                  <a:gd name="T30" fmla="*/ 171 w 1003"/>
                  <a:gd name="T31" fmla="*/ 738 h 2597"/>
                  <a:gd name="T32" fmla="*/ 184 w 1003"/>
                  <a:gd name="T33" fmla="*/ 752 h 2597"/>
                  <a:gd name="T34" fmla="*/ 185 w 1003"/>
                  <a:gd name="T35" fmla="*/ 752 h 2597"/>
                  <a:gd name="T36" fmla="*/ 209 w 1003"/>
                  <a:gd name="T37" fmla="*/ 789 h 2597"/>
                  <a:gd name="T38" fmla="*/ 204 w 1003"/>
                  <a:gd name="T39" fmla="*/ 825 h 2597"/>
                  <a:gd name="T40" fmla="*/ 204 w 1003"/>
                  <a:gd name="T41" fmla="*/ 826 h 2597"/>
                  <a:gd name="T42" fmla="*/ 290 w 1003"/>
                  <a:gd name="T43" fmla="*/ 826 h 2597"/>
                  <a:gd name="T44" fmla="*/ 290 w 1003"/>
                  <a:gd name="T45" fmla="*/ 825 h 2597"/>
                  <a:gd name="T46" fmla="*/ 294 w 1003"/>
                  <a:gd name="T47" fmla="*/ 765 h 2597"/>
                  <a:gd name="T48" fmla="*/ 326 w 1003"/>
                  <a:gd name="T49" fmla="*/ 635 h 2597"/>
                  <a:gd name="T50" fmla="*/ 326 w 1003"/>
                  <a:gd name="T51" fmla="*/ 628 h 2597"/>
                  <a:gd name="T52" fmla="*/ 327 w 1003"/>
                  <a:gd name="T53" fmla="*/ 114 h 2597"/>
                  <a:gd name="T54" fmla="*/ 291 w 1003"/>
                  <a:gd name="T55" fmla="*/ 0 h 2597"/>
                  <a:gd name="T56" fmla="*/ 314 w 1003"/>
                  <a:gd name="T57" fmla="*/ 32 h 2597"/>
                  <a:gd name="T58" fmla="*/ 324 w 1003"/>
                  <a:gd name="T59" fmla="*/ 308 h 2597"/>
                  <a:gd name="T60" fmla="*/ 325 w 1003"/>
                  <a:gd name="T61" fmla="*/ 635 h 2597"/>
                  <a:gd name="T62" fmla="*/ 313 w 1003"/>
                  <a:gd name="T63" fmla="*/ 742 h 2597"/>
                  <a:gd name="T64" fmla="*/ 283 w 1003"/>
                  <a:gd name="T65" fmla="*/ 789 h 2597"/>
                  <a:gd name="T66" fmla="*/ 289 w 1003"/>
                  <a:gd name="T67" fmla="*/ 826 h 2597"/>
                  <a:gd name="T68" fmla="*/ 215 w 1003"/>
                  <a:gd name="T69" fmla="*/ 833 h 2597"/>
                  <a:gd name="T70" fmla="*/ 205 w 1003"/>
                  <a:gd name="T71" fmla="*/ 826 h 2597"/>
                  <a:gd name="T72" fmla="*/ 204 w 1003"/>
                  <a:gd name="T73" fmla="*/ 826 h 2597"/>
                  <a:gd name="T74" fmla="*/ 208 w 1003"/>
                  <a:gd name="T75" fmla="*/ 774 h 2597"/>
                  <a:gd name="T76" fmla="*/ 186 w 1003"/>
                  <a:gd name="T77" fmla="*/ 752 h 2597"/>
                  <a:gd name="T78" fmla="*/ 172 w 1003"/>
                  <a:gd name="T79" fmla="*/ 736 h 2597"/>
                  <a:gd name="T80" fmla="*/ 27 w 1003"/>
                  <a:gd name="T81" fmla="*/ 731 h 2597"/>
                  <a:gd name="T82" fmla="*/ 6 w 1003"/>
                  <a:gd name="T83" fmla="*/ 732 h 2597"/>
                  <a:gd name="T84" fmla="*/ 1 w 1003"/>
                  <a:gd name="T85" fmla="*/ 707 h 2597"/>
                  <a:gd name="T86" fmla="*/ 7 w 1003"/>
                  <a:gd name="T87" fmla="*/ 681 h 2597"/>
                  <a:gd name="T88" fmla="*/ 6 w 1003"/>
                  <a:gd name="T89" fmla="*/ 681 h 2597"/>
                  <a:gd name="T90" fmla="*/ 125 w 1003"/>
                  <a:gd name="T91" fmla="*/ 681 h 2597"/>
                  <a:gd name="T92" fmla="*/ 147 w 1003"/>
                  <a:gd name="T93" fmla="*/ 677 h 2597"/>
                  <a:gd name="T94" fmla="*/ 169 w 1003"/>
                  <a:gd name="T95" fmla="*/ 643 h 2597"/>
                  <a:gd name="T96" fmla="*/ 169 w 1003"/>
                  <a:gd name="T97" fmla="*/ 635 h 2597"/>
                  <a:gd name="T98" fmla="*/ 169 w 1003"/>
                  <a:gd name="T99" fmla="*/ 308 h 2597"/>
                  <a:gd name="T100" fmla="*/ 169 w 1003"/>
                  <a:gd name="T101" fmla="*/ 128 h 2597"/>
                  <a:gd name="T102" fmla="*/ 162 w 1003"/>
                  <a:gd name="T103" fmla="*/ 105 h 2597"/>
                  <a:gd name="T104" fmla="*/ 125 w 1003"/>
                  <a:gd name="T105" fmla="*/ 89 h 2597"/>
                  <a:gd name="T106" fmla="*/ 6 w 1003"/>
                  <a:gd name="T107" fmla="*/ 89 h 2597"/>
                  <a:gd name="T108" fmla="*/ 7 w 1003"/>
                  <a:gd name="T109" fmla="*/ 89 h 2597"/>
                  <a:gd name="T110" fmla="*/ 6 w 1003"/>
                  <a:gd name="T111" fmla="*/ 40 h 2597"/>
                  <a:gd name="T112" fmla="*/ 7 w 1003"/>
                  <a:gd name="T113" fmla="*/ 38 h 2597"/>
                  <a:gd name="T114" fmla="*/ 6 w 1003"/>
                  <a:gd name="T115" fmla="*/ 38 h 2597"/>
                  <a:gd name="T116" fmla="*/ 175 w 1003"/>
                  <a:gd name="T117" fmla="*/ 31 h 2597"/>
                  <a:gd name="T118" fmla="*/ 204 w 1003"/>
                  <a:gd name="T119" fmla="*/ 1 h 259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03" h="2597">
                    <a:moveTo>
                      <a:pt x="623" y="0"/>
                    </a:moveTo>
                    <a:cubicBezTo>
                      <a:pt x="612" y="12"/>
                      <a:pt x="590" y="24"/>
                      <a:pt x="569" y="54"/>
                    </a:cubicBezTo>
                    <a:cubicBezTo>
                      <a:pt x="568" y="54"/>
                      <a:pt x="568" y="56"/>
                      <a:pt x="566" y="59"/>
                    </a:cubicBezTo>
                    <a:cubicBezTo>
                      <a:pt x="561" y="66"/>
                      <a:pt x="551" y="81"/>
                      <a:pt x="534" y="93"/>
                    </a:cubicBezTo>
                    <a:cubicBezTo>
                      <a:pt x="518" y="106"/>
                      <a:pt x="495" y="116"/>
                      <a:pt x="465" y="116"/>
                    </a:cubicBezTo>
                    <a:cubicBezTo>
                      <a:pt x="437" y="116"/>
                      <a:pt x="326" y="116"/>
                      <a:pt x="221" y="116"/>
                    </a:cubicBezTo>
                    <a:cubicBezTo>
                      <a:pt x="169" y="116"/>
                      <a:pt x="118" y="116"/>
                      <a:pt x="81" y="116"/>
                    </a:cubicBezTo>
                    <a:cubicBezTo>
                      <a:pt x="62" y="116"/>
                      <a:pt x="47" y="116"/>
                      <a:pt x="36" y="116"/>
                    </a:cubicBezTo>
                    <a:cubicBezTo>
                      <a:pt x="25" y="116"/>
                      <a:pt x="19" y="116"/>
                      <a:pt x="19" y="116"/>
                    </a:cubicBezTo>
                    <a:cubicBezTo>
                      <a:pt x="18" y="116"/>
                      <a:pt x="18" y="116"/>
                      <a:pt x="18" y="116"/>
                    </a:cubicBezTo>
                    <a:cubicBezTo>
                      <a:pt x="18" y="117"/>
                      <a:pt x="18" y="117"/>
                      <a:pt x="18" y="117"/>
                    </a:cubicBezTo>
                    <a:cubicBezTo>
                      <a:pt x="17" y="118"/>
                      <a:pt x="0" y="142"/>
                      <a:pt x="0" y="196"/>
                    </a:cubicBezTo>
                    <a:cubicBezTo>
                      <a:pt x="0" y="249"/>
                      <a:pt x="17" y="277"/>
                      <a:pt x="18" y="277"/>
                    </a:cubicBezTo>
                    <a:cubicBezTo>
                      <a:pt x="18" y="278"/>
                      <a:pt x="18" y="278"/>
                      <a:pt x="18" y="278"/>
                    </a:cubicBezTo>
                    <a:cubicBezTo>
                      <a:pt x="382" y="278"/>
                      <a:pt x="382" y="278"/>
                      <a:pt x="382" y="278"/>
                    </a:cubicBezTo>
                    <a:cubicBezTo>
                      <a:pt x="382" y="278"/>
                      <a:pt x="382" y="278"/>
                      <a:pt x="382" y="278"/>
                    </a:cubicBezTo>
                    <a:cubicBezTo>
                      <a:pt x="382" y="278"/>
                      <a:pt x="382" y="278"/>
                      <a:pt x="382" y="278"/>
                    </a:cubicBezTo>
                    <a:cubicBezTo>
                      <a:pt x="387" y="278"/>
                      <a:pt x="421" y="278"/>
                      <a:pt x="453" y="293"/>
                    </a:cubicBezTo>
                    <a:cubicBezTo>
                      <a:pt x="469" y="300"/>
                      <a:pt x="484" y="310"/>
                      <a:pt x="496" y="326"/>
                    </a:cubicBezTo>
                    <a:cubicBezTo>
                      <a:pt x="507" y="342"/>
                      <a:pt x="515" y="362"/>
                      <a:pt x="515" y="390"/>
                    </a:cubicBezTo>
                    <a:cubicBezTo>
                      <a:pt x="515" y="392"/>
                      <a:pt x="515" y="393"/>
                      <a:pt x="515" y="395"/>
                    </a:cubicBezTo>
                    <a:cubicBezTo>
                      <a:pt x="515" y="395"/>
                      <a:pt x="515" y="395"/>
                      <a:pt x="515" y="395"/>
                    </a:cubicBezTo>
                    <a:cubicBezTo>
                      <a:pt x="515" y="401"/>
                      <a:pt x="515" y="401"/>
                      <a:pt x="515" y="401"/>
                    </a:cubicBezTo>
                    <a:cubicBezTo>
                      <a:pt x="517" y="401"/>
                      <a:pt x="517" y="401"/>
                      <a:pt x="517" y="401"/>
                    </a:cubicBezTo>
                    <a:cubicBezTo>
                      <a:pt x="515" y="401"/>
                      <a:pt x="515" y="401"/>
                      <a:pt x="515" y="401"/>
                    </a:cubicBezTo>
                    <a:cubicBezTo>
                      <a:pt x="517" y="509"/>
                      <a:pt x="517" y="718"/>
                      <a:pt x="517" y="949"/>
                    </a:cubicBezTo>
                    <a:cubicBezTo>
                      <a:pt x="517" y="1180"/>
                      <a:pt x="517" y="1433"/>
                      <a:pt x="516" y="1628"/>
                    </a:cubicBezTo>
                    <a:cubicBezTo>
                      <a:pt x="516" y="1725"/>
                      <a:pt x="515" y="1808"/>
                      <a:pt x="515" y="1867"/>
                    </a:cubicBezTo>
                    <a:cubicBezTo>
                      <a:pt x="515" y="1926"/>
                      <a:pt x="515" y="1960"/>
                      <a:pt x="515" y="1960"/>
                    </a:cubicBezTo>
                    <a:cubicBezTo>
                      <a:pt x="517" y="1960"/>
                      <a:pt x="517" y="1960"/>
                      <a:pt x="517" y="1960"/>
                    </a:cubicBezTo>
                    <a:cubicBezTo>
                      <a:pt x="515" y="1960"/>
                      <a:pt x="515" y="1960"/>
                      <a:pt x="515" y="1960"/>
                    </a:cubicBezTo>
                    <a:cubicBezTo>
                      <a:pt x="515" y="1960"/>
                      <a:pt x="515" y="1966"/>
                      <a:pt x="514" y="1977"/>
                    </a:cubicBezTo>
                    <a:cubicBezTo>
                      <a:pt x="514" y="1978"/>
                      <a:pt x="514" y="1980"/>
                      <a:pt x="514" y="1983"/>
                    </a:cubicBezTo>
                    <a:cubicBezTo>
                      <a:pt x="514" y="1985"/>
                      <a:pt x="514" y="1988"/>
                      <a:pt x="514" y="1989"/>
                    </a:cubicBezTo>
                    <a:cubicBezTo>
                      <a:pt x="513" y="2016"/>
                      <a:pt x="505" y="2036"/>
                      <a:pt x="493" y="2051"/>
                    </a:cubicBezTo>
                    <a:cubicBezTo>
                      <a:pt x="476" y="2073"/>
                      <a:pt x="450" y="2085"/>
                      <a:pt x="427" y="2091"/>
                    </a:cubicBezTo>
                    <a:cubicBezTo>
                      <a:pt x="405" y="2097"/>
                      <a:pt x="386" y="2097"/>
                      <a:pt x="382" y="2097"/>
                    </a:cubicBezTo>
                    <a:cubicBezTo>
                      <a:pt x="382" y="2097"/>
                      <a:pt x="382" y="2097"/>
                      <a:pt x="382" y="2097"/>
                    </a:cubicBezTo>
                    <a:cubicBezTo>
                      <a:pt x="382" y="2097"/>
                      <a:pt x="382" y="2097"/>
                      <a:pt x="382" y="2097"/>
                    </a:cubicBezTo>
                    <a:cubicBezTo>
                      <a:pt x="18" y="2097"/>
                      <a:pt x="18" y="2097"/>
                      <a:pt x="18" y="2097"/>
                    </a:cubicBezTo>
                    <a:cubicBezTo>
                      <a:pt x="18" y="2098"/>
                      <a:pt x="18" y="2098"/>
                      <a:pt x="18" y="2098"/>
                    </a:cubicBezTo>
                    <a:cubicBezTo>
                      <a:pt x="17" y="2098"/>
                      <a:pt x="0" y="2126"/>
                      <a:pt x="0" y="2180"/>
                    </a:cubicBezTo>
                    <a:cubicBezTo>
                      <a:pt x="0" y="2233"/>
                      <a:pt x="17" y="2258"/>
                      <a:pt x="18" y="2258"/>
                    </a:cubicBezTo>
                    <a:cubicBezTo>
                      <a:pt x="18" y="2259"/>
                      <a:pt x="18" y="2259"/>
                      <a:pt x="18" y="2259"/>
                    </a:cubicBezTo>
                    <a:cubicBezTo>
                      <a:pt x="19" y="2259"/>
                      <a:pt x="19" y="2259"/>
                      <a:pt x="19" y="2259"/>
                    </a:cubicBezTo>
                    <a:cubicBezTo>
                      <a:pt x="19" y="2259"/>
                      <a:pt x="25" y="2259"/>
                      <a:pt x="36" y="2259"/>
                    </a:cubicBezTo>
                    <a:cubicBezTo>
                      <a:pt x="112" y="2259"/>
                      <a:pt x="416" y="2259"/>
                      <a:pt x="465" y="2259"/>
                    </a:cubicBezTo>
                    <a:cubicBezTo>
                      <a:pt x="490" y="2259"/>
                      <a:pt x="510" y="2266"/>
                      <a:pt x="526" y="2276"/>
                    </a:cubicBezTo>
                    <a:cubicBezTo>
                      <a:pt x="541" y="2286"/>
                      <a:pt x="552" y="2298"/>
                      <a:pt x="559" y="2307"/>
                    </a:cubicBezTo>
                    <a:cubicBezTo>
                      <a:pt x="562" y="2311"/>
                      <a:pt x="564" y="2315"/>
                      <a:pt x="566" y="2317"/>
                    </a:cubicBezTo>
                    <a:cubicBezTo>
                      <a:pt x="566" y="2318"/>
                      <a:pt x="567" y="2319"/>
                      <a:pt x="567" y="2319"/>
                    </a:cubicBezTo>
                    <a:cubicBezTo>
                      <a:pt x="568" y="2320"/>
                      <a:pt x="568" y="2320"/>
                      <a:pt x="568" y="2320"/>
                    </a:cubicBezTo>
                    <a:cubicBezTo>
                      <a:pt x="568" y="2320"/>
                      <a:pt x="568" y="2320"/>
                      <a:pt x="568" y="2320"/>
                    </a:cubicBezTo>
                    <a:cubicBezTo>
                      <a:pt x="568" y="2320"/>
                      <a:pt x="568" y="2320"/>
                      <a:pt x="568" y="2320"/>
                    </a:cubicBezTo>
                    <a:cubicBezTo>
                      <a:pt x="581" y="2338"/>
                      <a:pt x="597" y="2350"/>
                      <a:pt x="615" y="2360"/>
                    </a:cubicBezTo>
                    <a:cubicBezTo>
                      <a:pt x="626" y="2367"/>
                      <a:pt x="633" y="2377"/>
                      <a:pt x="637" y="2391"/>
                    </a:cubicBezTo>
                    <a:cubicBezTo>
                      <a:pt x="642" y="2404"/>
                      <a:pt x="643" y="2420"/>
                      <a:pt x="643" y="2436"/>
                    </a:cubicBezTo>
                    <a:cubicBezTo>
                      <a:pt x="643" y="2463"/>
                      <a:pt x="639" y="2490"/>
                      <a:pt x="634" y="2512"/>
                    </a:cubicBezTo>
                    <a:cubicBezTo>
                      <a:pt x="632" y="2522"/>
                      <a:pt x="630" y="2531"/>
                      <a:pt x="628" y="2538"/>
                    </a:cubicBezTo>
                    <a:cubicBezTo>
                      <a:pt x="628" y="2541"/>
                      <a:pt x="627" y="2543"/>
                      <a:pt x="626" y="2545"/>
                    </a:cubicBezTo>
                    <a:cubicBezTo>
                      <a:pt x="626" y="2547"/>
                      <a:pt x="626" y="2548"/>
                      <a:pt x="626" y="2548"/>
                    </a:cubicBezTo>
                    <a:cubicBezTo>
                      <a:pt x="625" y="2549"/>
                      <a:pt x="625" y="2549"/>
                      <a:pt x="625" y="2549"/>
                    </a:cubicBezTo>
                    <a:cubicBezTo>
                      <a:pt x="626" y="2549"/>
                      <a:pt x="626" y="2549"/>
                      <a:pt x="626" y="2549"/>
                    </a:cubicBezTo>
                    <a:cubicBezTo>
                      <a:pt x="626" y="2550"/>
                      <a:pt x="659" y="2597"/>
                      <a:pt x="767" y="2596"/>
                    </a:cubicBezTo>
                    <a:cubicBezTo>
                      <a:pt x="821" y="2596"/>
                      <a:pt x="852" y="2585"/>
                      <a:pt x="870" y="2573"/>
                    </a:cubicBezTo>
                    <a:cubicBezTo>
                      <a:pt x="887" y="2561"/>
                      <a:pt x="891" y="2549"/>
                      <a:pt x="891" y="2549"/>
                    </a:cubicBezTo>
                    <a:cubicBezTo>
                      <a:pt x="892" y="2548"/>
                      <a:pt x="892" y="2548"/>
                      <a:pt x="892" y="2548"/>
                    </a:cubicBezTo>
                    <a:cubicBezTo>
                      <a:pt x="891" y="2548"/>
                      <a:pt x="891" y="2548"/>
                      <a:pt x="891" y="2548"/>
                    </a:cubicBezTo>
                    <a:cubicBezTo>
                      <a:pt x="891" y="2548"/>
                      <a:pt x="891" y="2547"/>
                      <a:pt x="891" y="2545"/>
                    </a:cubicBezTo>
                    <a:cubicBezTo>
                      <a:pt x="887" y="2533"/>
                      <a:pt x="874" y="2482"/>
                      <a:pt x="874" y="2436"/>
                    </a:cubicBezTo>
                    <a:cubicBezTo>
                      <a:pt x="874" y="2420"/>
                      <a:pt x="875" y="2404"/>
                      <a:pt x="880" y="2391"/>
                    </a:cubicBezTo>
                    <a:cubicBezTo>
                      <a:pt x="884" y="2377"/>
                      <a:pt x="891" y="2367"/>
                      <a:pt x="902" y="2360"/>
                    </a:cubicBezTo>
                    <a:cubicBezTo>
                      <a:pt x="928" y="2345"/>
                      <a:pt x="951" y="2327"/>
                      <a:pt x="965" y="2289"/>
                    </a:cubicBezTo>
                    <a:cubicBezTo>
                      <a:pt x="998" y="2202"/>
                      <a:pt x="1003" y="2072"/>
                      <a:pt x="1003" y="2004"/>
                    </a:cubicBezTo>
                    <a:cubicBezTo>
                      <a:pt x="1003" y="1977"/>
                      <a:pt x="1002" y="1960"/>
                      <a:pt x="1002" y="1960"/>
                    </a:cubicBezTo>
                    <a:cubicBezTo>
                      <a:pt x="1000" y="1960"/>
                      <a:pt x="1000" y="1960"/>
                      <a:pt x="1000" y="1960"/>
                    </a:cubicBezTo>
                    <a:cubicBezTo>
                      <a:pt x="1002" y="1960"/>
                      <a:pt x="1002" y="1960"/>
                      <a:pt x="1002" y="1960"/>
                    </a:cubicBezTo>
                    <a:cubicBezTo>
                      <a:pt x="1002" y="1960"/>
                      <a:pt x="1002" y="1952"/>
                      <a:pt x="1002" y="1936"/>
                    </a:cubicBezTo>
                    <a:cubicBezTo>
                      <a:pt x="1002" y="1824"/>
                      <a:pt x="1000" y="1353"/>
                      <a:pt x="1000" y="949"/>
                    </a:cubicBezTo>
                    <a:cubicBezTo>
                      <a:pt x="1000" y="718"/>
                      <a:pt x="1000" y="509"/>
                      <a:pt x="1002" y="401"/>
                    </a:cubicBezTo>
                    <a:cubicBezTo>
                      <a:pt x="1002" y="384"/>
                      <a:pt x="1003" y="368"/>
                      <a:pt x="1003" y="353"/>
                    </a:cubicBezTo>
                    <a:cubicBezTo>
                      <a:pt x="1003" y="224"/>
                      <a:pt x="992" y="147"/>
                      <a:pt x="971" y="95"/>
                    </a:cubicBezTo>
                    <a:cubicBezTo>
                      <a:pt x="958" y="63"/>
                      <a:pt x="942" y="44"/>
                      <a:pt x="928" y="30"/>
                    </a:cubicBezTo>
                    <a:cubicBezTo>
                      <a:pt x="914" y="17"/>
                      <a:pt x="901" y="9"/>
                      <a:pt x="894" y="0"/>
                    </a:cubicBezTo>
                    <a:cubicBezTo>
                      <a:pt x="891" y="3"/>
                      <a:pt x="891" y="3"/>
                      <a:pt x="891" y="3"/>
                    </a:cubicBezTo>
                    <a:cubicBezTo>
                      <a:pt x="899" y="12"/>
                      <a:pt x="911" y="20"/>
                      <a:pt x="925" y="33"/>
                    </a:cubicBezTo>
                    <a:cubicBezTo>
                      <a:pt x="939" y="46"/>
                      <a:pt x="954" y="65"/>
                      <a:pt x="967" y="97"/>
                    </a:cubicBezTo>
                    <a:cubicBezTo>
                      <a:pt x="988" y="148"/>
                      <a:pt x="999" y="224"/>
                      <a:pt x="999" y="353"/>
                    </a:cubicBezTo>
                    <a:cubicBezTo>
                      <a:pt x="999" y="368"/>
                      <a:pt x="998" y="384"/>
                      <a:pt x="998" y="401"/>
                    </a:cubicBezTo>
                    <a:cubicBezTo>
                      <a:pt x="996" y="509"/>
                      <a:pt x="996" y="718"/>
                      <a:pt x="996" y="949"/>
                    </a:cubicBezTo>
                    <a:cubicBezTo>
                      <a:pt x="996" y="1411"/>
                      <a:pt x="998" y="1960"/>
                      <a:pt x="998" y="1960"/>
                    </a:cubicBezTo>
                    <a:cubicBezTo>
                      <a:pt x="998" y="1960"/>
                      <a:pt x="998" y="1960"/>
                      <a:pt x="998" y="1960"/>
                    </a:cubicBezTo>
                    <a:cubicBezTo>
                      <a:pt x="998" y="1960"/>
                      <a:pt x="998" y="1960"/>
                      <a:pt x="998" y="1960"/>
                    </a:cubicBezTo>
                    <a:cubicBezTo>
                      <a:pt x="998" y="1960"/>
                      <a:pt x="998" y="1964"/>
                      <a:pt x="998" y="1972"/>
                    </a:cubicBezTo>
                    <a:cubicBezTo>
                      <a:pt x="999" y="1980"/>
                      <a:pt x="999" y="1991"/>
                      <a:pt x="999" y="2004"/>
                    </a:cubicBezTo>
                    <a:cubicBezTo>
                      <a:pt x="999" y="2072"/>
                      <a:pt x="994" y="2202"/>
                      <a:pt x="961" y="2288"/>
                    </a:cubicBezTo>
                    <a:cubicBezTo>
                      <a:pt x="947" y="2325"/>
                      <a:pt x="926" y="2341"/>
                      <a:pt x="900" y="2357"/>
                    </a:cubicBezTo>
                    <a:cubicBezTo>
                      <a:pt x="888" y="2364"/>
                      <a:pt x="881" y="2376"/>
                      <a:pt x="876" y="2389"/>
                    </a:cubicBezTo>
                    <a:cubicBezTo>
                      <a:pt x="871" y="2403"/>
                      <a:pt x="870" y="2420"/>
                      <a:pt x="870" y="2436"/>
                    </a:cubicBezTo>
                    <a:cubicBezTo>
                      <a:pt x="870" y="2490"/>
                      <a:pt x="887" y="2549"/>
                      <a:pt x="887" y="2549"/>
                    </a:cubicBezTo>
                    <a:cubicBezTo>
                      <a:pt x="889" y="2548"/>
                      <a:pt x="889" y="2548"/>
                      <a:pt x="889" y="2548"/>
                    </a:cubicBezTo>
                    <a:cubicBezTo>
                      <a:pt x="887" y="2548"/>
                      <a:pt x="887" y="2548"/>
                      <a:pt x="887" y="2548"/>
                    </a:cubicBezTo>
                    <a:cubicBezTo>
                      <a:pt x="887" y="2548"/>
                      <a:pt x="883" y="2559"/>
                      <a:pt x="867" y="2570"/>
                    </a:cubicBezTo>
                    <a:cubicBezTo>
                      <a:pt x="850" y="2581"/>
                      <a:pt x="820" y="2592"/>
                      <a:pt x="767" y="2592"/>
                    </a:cubicBezTo>
                    <a:cubicBezTo>
                      <a:pt x="714" y="2592"/>
                      <a:pt x="679" y="2581"/>
                      <a:pt x="658" y="2570"/>
                    </a:cubicBezTo>
                    <a:cubicBezTo>
                      <a:pt x="647" y="2564"/>
                      <a:pt x="640" y="2558"/>
                      <a:pt x="636" y="2554"/>
                    </a:cubicBezTo>
                    <a:cubicBezTo>
                      <a:pt x="633" y="2552"/>
                      <a:pt x="632" y="2550"/>
                      <a:pt x="631" y="2549"/>
                    </a:cubicBezTo>
                    <a:cubicBezTo>
                      <a:pt x="630" y="2548"/>
                      <a:pt x="630" y="2548"/>
                      <a:pt x="629" y="2548"/>
                    </a:cubicBezTo>
                    <a:cubicBezTo>
                      <a:pt x="629" y="2547"/>
                      <a:pt x="629" y="2547"/>
                      <a:pt x="629" y="2547"/>
                    </a:cubicBezTo>
                    <a:cubicBezTo>
                      <a:pt x="629" y="2547"/>
                      <a:pt x="629" y="2547"/>
                      <a:pt x="629" y="2547"/>
                    </a:cubicBezTo>
                    <a:cubicBezTo>
                      <a:pt x="627" y="2548"/>
                      <a:pt x="627" y="2548"/>
                      <a:pt x="627" y="2548"/>
                    </a:cubicBezTo>
                    <a:cubicBezTo>
                      <a:pt x="629" y="2549"/>
                      <a:pt x="629" y="2549"/>
                      <a:pt x="629" y="2549"/>
                    </a:cubicBezTo>
                    <a:cubicBezTo>
                      <a:pt x="629" y="2549"/>
                      <a:pt x="647" y="2490"/>
                      <a:pt x="647" y="2436"/>
                    </a:cubicBezTo>
                    <a:cubicBezTo>
                      <a:pt x="647" y="2420"/>
                      <a:pt x="646" y="2403"/>
                      <a:pt x="641" y="2389"/>
                    </a:cubicBezTo>
                    <a:cubicBezTo>
                      <a:pt x="636" y="2376"/>
                      <a:pt x="629" y="2364"/>
                      <a:pt x="617" y="2357"/>
                    </a:cubicBezTo>
                    <a:cubicBezTo>
                      <a:pt x="599" y="2346"/>
                      <a:pt x="584" y="2335"/>
                      <a:pt x="571" y="2318"/>
                    </a:cubicBezTo>
                    <a:cubicBezTo>
                      <a:pt x="570" y="2319"/>
                      <a:pt x="570" y="2319"/>
                      <a:pt x="570" y="2319"/>
                    </a:cubicBezTo>
                    <a:cubicBezTo>
                      <a:pt x="571" y="2318"/>
                      <a:pt x="571" y="2318"/>
                      <a:pt x="571" y="2318"/>
                    </a:cubicBezTo>
                    <a:cubicBezTo>
                      <a:pt x="571" y="2318"/>
                      <a:pt x="568" y="2313"/>
                      <a:pt x="562" y="2305"/>
                    </a:cubicBezTo>
                    <a:cubicBezTo>
                      <a:pt x="555" y="2295"/>
                      <a:pt x="544" y="2283"/>
                      <a:pt x="528" y="2272"/>
                    </a:cubicBezTo>
                    <a:cubicBezTo>
                      <a:pt x="512" y="2262"/>
                      <a:pt x="491" y="2255"/>
                      <a:pt x="465" y="2255"/>
                    </a:cubicBezTo>
                    <a:cubicBezTo>
                      <a:pt x="437" y="2255"/>
                      <a:pt x="326" y="2255"/>
                      <a:pt x="221" y="2255"/>
                    </a:cubicBezTo>
                    <a:cubicBezTo>
                      <a:pt x="169" y="2255"/>
                      <a:pt x="118" y="2255"/>
                      <a:pt x="81" y="2255"/>
                    </a:cubicBezTo>
                    <a:cubicBezTo>
                      <a:pt x="62" y="2255"/>
                      <a:pt x="47" y="2255"/>
                      <a:pt x="36" y="2255"/>
                    </a:cubicBezTo>
                    <a:cubicBezTo>
                      <a:pt x="25" y="2255"/>
                      <a:pt x="19" y="2255"/>
                      <a:pt x="19" y="2255"/>
                    </a:cubicBezTo>
                    <a:cubicBezTo>
                      <a:pt x="19" y="2257"/>
                      <a:pt x="19" y="2257"/>
                      <a:pt x="19" y="2257"/>
                    </a:cubicBezTo>
                    <a:cubicBezTo>
                      <a:pt x="21" y="2255"/>
                      <a:pt x="21" y="2255"/>
                      <a:pt x="21" y="2255"/>
                    </a:cubicBezTo>
                    <a:cubicBezTo>
                      <a:pt x="21" y="2255"/>
                      <a:pt x="21" y="2255"/>
                      <a:pt x="21" y="2255"/>
                    </a:cubicBezTo>
                    <a:cubicBezTo>
                      <a:pt x="20" y="2254"/>
                      <a:pt x="4" y="2231"/>
                      <a:pt x="4" y="2180"/>
                    </a:cubicBezTo>
                    <a:cubicBezTo>
                      <a:pt x="4" y="2153"/>
                      <a:pt x="8" y="2133"/>
                      <a:pt x="13" y="2120"/>
                    </a:cubicBezTo>
                    <a:cubicBezTo>
                      <a:pt x="15" y="2113"/>
                      <a:pt x="17" y="2109"/>
                      <a:pt x="18" y="2105"/>
                    </a:cubicBezTo>
                    <a:cubicBezTo>
                      <a:pt x="19" y="2104"/>
                      <a:pt x="20" y="2102"/>
                      <a:pt x="20" y="2102"/>
                    </a:cubicBezTo>
                    <a:cubicBezTo>
                      <a:pt x="21" y="2101"/>
                      <a:pt x="21" y="2101"/>
                      <a:pt x="21" y="2101"/>
                    </a:cubicBezTo>
                    <a:cubicBezTo>
                      <a:pt x="21" y="2100"/>
                      <a:pt x="21" y="2100"/>
                      <a:pt x="21" y="2100"/>
                    </a:cubicBezTo>
                    <a:cubicBezTo>
                      <a:pt x="19" y="2099"/>
                      <a:pt x="19" y="2099"/>
                      <a:pt x="19" y="2099"/>
                    </a:cubicBezTo>
                    <a:cubicBezTo>
                      <a:pt x="19" y="2101"/>
                      <a:pt x="19" y="2101"/>
                      <a:pt x="19" y="2101"/>
                    </a:cubicBezTo>
                    <a:cubicBezTo>
                      <a:pt x="382" y="2101"/>
                      <a:pt x="382" y="2101"/>
                      <a:pt x="382" y="2101"/>
                    </a:cubicBezTo>
                    <a:cubicBezTo>
                      <a:pt x="382" y="2099"/>
                      <a:pt x="382" y="2099"/>
                      <a:pt x="382" y="2099"/>
                    </a:cubicBezTo>
                    <a:cubicBezTo>
                      <a:pt x="382" y="2101"/>
                      <a:pt x="382" y="2101"/>
                      <a:pt x="382" y="2101"/>
                    </a:cubicBezTo>
                    <a:cubicBezTo>
                      <a:pt x="382" y="2101"/>
                      <a:pt x="382" y="2101"/>
                      <a:pt x="382" y="2101"/>
                    </a:cubicBezTo>
                    <a:cubicBezTo>
                      <a:pt x="387" y="2101"/>
                      <a:pt x="420" y="2101"/>
                      <a:pt x="452" y="2087"/>
                    </a:cubicBezTo>
                    <a:cubicBezTo>
                      <a:pt x="468" y="2079"/>
                      <a:pt x="484" y="2069"/>
                      <a:pt x="496" y="2053"/>
                    </a:cubicBezTo>
                    <a:cubicBezTo>
                      <a:pt x="509" y="2038"/>
                      <a:pt x="517" y="2017"/>
                      <a:pt x="518" y="1989"/>
                    </a:cubicBezTo>
                    <a:cubicBezTo>
                      <a:pt x="518" y="1988"/>
                      <a:pt x="518" y="1985"/>
                      <a:pt x="518" y="1983"/>
                    </a:cubicBezTo>
                    <a:cubicBezTo>
                      <a:pt x="518" y="1980"/>
                      <a:pt x="518" y="1978"/>
                      <a:pt x="518" y="1977"/>
                    </a:cubicBezTo>
                    <a:cubicBezTo>
                      <a:pt x="518" y="1972"/>
                      <a:pt x="519" y="1968"/>
                      <a:pt x="519" y="1965"/>
                    </a:cubicBezTo>
                    <a:cubicBezTo>
                      <a:pt x="519" y="1962"/>
                      <a:pt x="519" y="1960"/>
                      <a:pt x="519" y="1960"/>
                    </a:cubicBezTo>
                    <a:cubicBezTo>
                      <a:pt x="519" y="1960"/>
                      <a:pt x="519" y="1960"/>
                      <a:pt x="519" y="1960"/>
                    </a:cubicBezTo>
                    <a:cubicBezTo>
                      <a:pt x="519" y="1960"/>
                      <a:pt x="519" y="1960"/>
                      <a:pt x="519" y="1960"/>
                    </a:cubicBezTo>
                    <a:cubicBezTo>
                      <a:pt x="519" y="1960"/>
                      <a:pt x="521" y="1411"/>
                      <a:pt x="521" y="949"/>
                    </a:cubicBezTo>
                    <a:cubicBezTo>
                      <a:pt x="521" y="718"/>
                      <a:pt x="521" y="509"/>
                      <a:pt x="519" y="401"/>
                    </a:cubicBezTo>
                    <a:cubicBezTo>
                      <a:pt x="519" y="395"/>
                      <a:pt x="519" y="395"/>
                      <a:pt x="519" y="395"/>
                    </a:cubicBezTo>
                    <a:cubicBezTo>
                      <a:pt x="517" y="395"/>
                      <a:pt x="517" y="395"/>
                      <a:pt x="517" y="395"/>
                    </a:cubicBezTo>
                    <a:cubicBezTo>
                      <a:pt x="519" y="395"/>
                      <a:pt x="519" y="395"/>
                      <a:pt x="519" y="395"/>
                    </a:cubicBezTo>
                    <a:cubicBezTo>
                      <a:pt x="519" y="393"/>
                      <a:pt x="519" y="392"/>
                      <a:pt x="519" y="390"/>
                    </a:cubicBezTo>
                    <a:cubicBezTo>
                      <a:pt x="519" y="362"/>
                      <a:pt x="511" y="340"/>
                      <a:pt x="499" y="324"/>
                    </a:cubicBezTo>
                    <a:cubicBezTo>
                      <a:pt x="481" y="299"/>
                      <a:pt x="454" y="287"/>
                      <a:pt x="430" y="280"/>
                    </a:cubicBezTo>
                    <a:cubicBezTo>
                      <a:pt x="406" y="274"/>
                      <a:pt x="386" y="274"/>
                      <a:pt x="382" y="274"/>
                    </a:cubicBezTo>
                    <a:cubicBezTo>
                      <a:pt x="382" y="274"/>
                      <a:pt x="382" y="274"/>
                      <a:pt x="382" y="274"/>
                    </a:cubicBezTo>
                    <a:cubicBezTo>
                      <a:pt x="382" y="276"/>
                      <a:pt x="382" y="276"/>
                      <a:pt x="382" y="276"/>
                    </a:cubicBezTo>
                    <a:cubicBezTo>
                      <a:pt x="382" y="274"/>
                      <a:pt x="382" y="274"/>
                      <a:pt x="382" y="274"/>
                    </a:cubicBezTo>
                    <a:cubicBezTo>
                      <a:pt x="19" y="274"/>
                      <a:pt x="19" y="274"/>
                      <a:pt x="19" y="274"/>
                    </a:cubicBezTo>
                    <a:cubicBezTo>
                      <a:pt x="19" y="276"/>
                      <a:pt x="19" y="276"/>
                      <a:pt x="19" y="276"/>
                    </a:cubicBezTo>
                    <a:cubicBezTo>
                      <a:pt x="21" y="275"/>
                      <a:pt x="21" y="275"/>
                      <a:pt x="21" y="275"/>
                    </a:cubicBezTo>
                    <a:cubicBezTo>
                      <a:pt x="21" y="274"/>
                      <a:pt x="21" y="274"/>
                      <a:pt x="21" y="274"/>
                    </a:cubicBezTo>
                    <a:cubicBezTo>
                      <a:pt x="19" y="271"/>
                      <a:pt x="4" y="245"/>
                      <a:pt x="4" y="196"/>
                    </a:cubicBezTo>
                    <a:cubicBezTo>
                      <a:pt x="4" y="169"/>
                      <a:pt x="8" y="150"/>
                      <a:pt x="13" y="138"/>
                    </a:cubicBezTo>
                    <a:cubicBezTo>
                      <a:pt x="15" y="132"/>
                      <a:pt x="17" y="127"/>
                      <a:pt x="18" y="124"/>
                    </a:cubicBezTo>
                    <a:cubicBezTo>
                      <a:pt x="19" y="122"/>
                      <a:pt x="20" y="121"/>
                      <a:pt x="20" y="121"/>
                    </a:cubicBezTo>
                    <a:cubicBezTo>
                      <a:pt x="20" y="120"/>
                      <a:pt x="21" y="120"/>
                      <a:pt x="21" y="120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19" y="118"/>
                      <a:pt x="19" y="118"/>
                      <a:pt x="19" y="118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9" y="120"/>
                      <a:pt x="25" y="120"/>
                      <a:pt x="36" y="120"/>
                    </a:cubicBezTo>
                    <a:cubicBezTo>
                      <a:pt x="112" y="120"/>
                      <a:pt x="416" y="120"/>
                      <a:pt x="465" y="120"/>
                    </a:cubicBezTo>
                    <a:cubicBezTo>
                      <a:pt x="496" y="120"/>
                      <a:pt x="520" y="109"/>
                      <a:pt x="537" y="96"/>
                    </a:cubicBezTo>
                    <a:cubicBezTo>
                      <a:pt x="554" y="84"/>
                      <a:pt x="564" y="69"/>
                      <a:pt x="569" y="61"/>
                    </a:cubicBezTo>
                    <a:cubicBezTo>
                      <a:pt x="571" y="58"/>
                      <a:pt x="572" y="56"/>
                      <a:pt x="572" y="56"/>
                    </a:cubicBezTo>
                    <a:cubicBezTo>
                      <a:pt x="593" y="27"/>
                      <a:pt x="614" y="16"/>
                      <a:pt x="626" y="3"/>
                    </a:cubicBezTo>
                    <a:cubicBezTo>
                      <a:pt x="623" y="0"/>
                      <a:pt x="623" y="0"/>
                      <a:pt x="623" y="0"/>
                    </a:cubicBezTo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5" name="Freeform 486">
                <a:extLst>
                  <a:ext uri="{FF2B5EF4-FFF2-40B4-BE49-F238E27FC236}">
                    <a16:creationId xmlns:a16="http://schemas.microsoft.com/office/drawing/2014/main" id="{4D02BAEB-EA0F-459B-86AA-4BF8941D61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12" y="1640"/>
                <a:ext cx="640" cy="1741"/>
              </a:xfrm>
              <a:custGeom>
                <a:avLst/>
                <a:gdLst>
                  <a:gd name="T0" fmla="*/ 6 w 930"/>
                  <a:gd name="T1" fmla="*/ 692 h 2535"/>
                  <a:gd name="T2" fmla="*/ 0 w 930"/>
                  <a:gd name="T3" fmla="*/ 713 h 2535"/>
                  <a:gd name="T4" fmla="*/ 3 w 930"/>
                  <a:gd name="T5" fmla="*/ 712 h 2535"/>
                  <a:gd name="T6" fmla="*/ 6 w 930"/>
                  <a:gd name="T7" fmla="*/ 692 h 2535"/>
                  <a:gd name="T8" fmla="*/ 9 w 930"/>
                  <a:gd name="T9" fmla="*/ 712 h 2535"/>
                  <a:gd name="T10" fmla="*/ 14 w 930"/>
                  <a:gd name="T11" fmla="*/ 712 h 2535"/>
                  <a:gd name="T12" fmla="*/ 17 w 930"/>
                  <a:gd name="T13" fmla="*/ 692 h 2535"/>
                  <a:gd name="T14" fmla="*/ 21 w 930"/>
                  <a:gd name="T15" fmla="*/ 712 h 2535"/>
                  <a:gd name="T16" fmla="*/ 29 w 930"/>
                  <a:gd name="T17" fmla="*/ 733 h 2535"/>
                  <a:gd name="T18" fmla="*/ 25 w 930"/>
                  <a:gd name="T19" fmla="*/ 712 h 2535"/>
                  <a:gd name="T20" fmla="*/ 6 w 930"/>
                  <a:gd name="T21" fmla="*/ 49 h 2535"/>
                  <a:gd name="T22" fmla="*/ 3 w 930"/>
                  <a:gd name="T23" fmla="*/ 54 h 2535"/>
                  <a:gd name="T24" fmla="*/ 7 w 930"/>
                  <a:gd name="T25" fmla="*/ 91 h 2535"/>
                  <a:gd name="T26" fmla="*/ 3 w 930"/>
                  <a:gd name="T27" fmla="*/ 70 h 2535"/>
                  <a:gd name="T28" fmla="*/ 12 w 930"/>
                  <a:gd name="T29" fmla="*/ 49 h 2535"/>
                  <a:gd name="T30" fmla="*/ 17 w 930"/>
                  <a:gd name="T31" fmla="*/ 91 h 2535"/>
                  <a:gd name="T32" fmla="*/ 14 w 930"/>
                  <a:gd name="T33" fmla="*/ 70 h 2535"/>
                  <a:gd name="T34" fmla="*/ 23 w 930"/>
                  <a:gd name="T35" fmla="*/ 49 h 2535"/>
                  <a:gd name="T36" fmla="*/ 29 w 930"/>
                  <a:gd name="T37" fmla="*/ 91 h 2535"/>
                  <a:gd name="T38" fmla="*/ 25 w 930"/>
                  <a:gd name="T39" fmla="*/ 70 h 2535"/>
                  <a:gd name="T40" fmla="*/ 216 w 930"/>
                  <a:gd name="T41" fmla="*/ 3 h 2535"/>
                  <a:gd name="T42" fmla="*/ 199 w 930"/>
                  <a:gd name="T43" fmla="*/ 23 h 2535"/>
                  <a:gd name="T44" fmla="*/ 150 w 930"/>
                  <a:gd name="T45" fmla="*/ 49 h 2535"/>
                  <a:gd name="T46" fmla="*/ 32 w 930"/>
                  <a:gd name="T47" fmla="*/ 70 h 2535"/>
                  <a:gd name="T48" fmla="*/ 125 w 930"/>
                  <a:gd name="T49" fmla="*/ 91 h 2535"/>
                  <a:gd name="T50" fmla="*/ 186 w 930"/>
                  <a:gd name="T51" fmla="*/ 153 h 2535"/>
                  <a:gd name="T52" fmla="*/ 185 w 930"/>
                  <a:gd name="T53" fmla="*/ 641 h 2535"/>
                  <a:gd name="T54" fmla="*/ 185 w 930"/>
                  <a:gd name="T55" fmla="*/ 645 h 2535"/>
                  <a:gd name="T56" fmla="*/ 124 w 930"/>
                  <a:gd name="T57" fmla="*/ 692 h 2535"/>
                  <a:gd name="T58" fmla="*/ 35 w 930"/>
                  <a:gd name="T59" fmla="*/ 733 h 2535"/>
                  <a:gd name="T60" fmla="*/ 188 w 930"/>
                  <a:gd name="T61" fmla="*/ 751 h 2535"/>
                  <a:gd name="T62" fmla="*/ 192 w 930"/>
                  <a:gd name="T63" fmla="*/ 755 h 2535"/>
                  <a:gd name="T64" fmla="*/ 217 w 930"/>
                  <a:gd name="T65" fmla="*/ 796 h 2535"/>
                  <a:gd name="T66" fmla="*/ 228 w 930"/>
                  <a:gd name="T67" fmla="*/ 795 h 2535"/>
                  <a:gd name="T68" fmla="*/ 206 w 930"/>
                  <a:gd name="T69" fmla="*/ 638 h 2535"/>
                  <a:gd name="T70" fmla="*/ 218 w 930"/>
                  <a:gd name="T71" fmla="*/ 600 h 2535"/>
                  <a:gd name="T72" fmla="*/ 206 w 930"/>
                  <a:gd name="T73" fmla="*/ 494 h 2535"/>
                  <a:gd name="T74" fmla="*/ 218 w 930"/>
                  <a:gd name="T75" fmla="*/ 457 h 2535"/>
                  <a:gd name="T76" fmla="*/ 203 w 930"/>
                  <a:gd name="T77" fmla="*/ 412 h 2535"/>
                  <a:gd name="T78" fmla="*/ 206 w 930"/>
                  <a:gd name="T79" fmla="*/ 350 h 2535"/>
                  <a:gd name="T80" fmla="*/ 218 w 930"/>
                  <a:gd name="T81" fmla="*/ 312 h 2535"/>
                  <a:gd name="T82" fmla="*/ 203 w 930"/>
                  <a:gd name="T83" fmla="*/ 269 h 2535"/>
                  <a:gd name="T84" fmla="*/ 206 w 930"/>
                  <a:gd name="T85" fmla="*/ 206 h 2535"/>
                  <a:gd name="T86" fmla="*/ 218 w 930"/>
                  <a:gd name="T87" fmla="*/ 168 h 2535"/>
                  <a:gd name="T88" fmla="*/ 203 w 930"/>
                  <a:gd name="T89" fmla="*/ 124 h 2535"/>
                  <a:gd name="T90" fmla="*/ 207 w 930"/>
                  <a:gd name="T91" fmla="*/ 60 h 2535"/>
                  <a:gd name="T92" fmla="*/ 221 w 930"/>
                  <a:gd name="T93" fmla="*/ 22 h 2535"/>
                  <a:gd name="T94" fmla="*/ 281 w 930"/>
                  <a:gd name="T95" fmla="*/ 59 h 2535"/>
                  <a:gd name="T96" fmla="*/ 295 w 930"/>
                  <a:gd name="T97" fmla="*/ 95 h 2535"/>
                  <a:gd name="T98" fmla="*/ 282 w 930"/>
                  <a:gd name="T99" fmla="*/ 205 h 2535"/>
                  <a:gd name="T100" fmla="*/ 295 w 930"/>
                  <a:gd name="T101" fmla="*/ 239 h 2535"/>
                  <a:gd name="T102" fmla="*/ 295 w 930"/>
                  <a:gd name="T103" fmla="*/ 383 h 2535"/>
                  <a:gd name="T104" fmla="*/ 283 w 930"/>
                  <a:gd name="T105" fmla="*/ 416 h 2535"/>
                  <a:gd name="T106" fmla="*/ 295 w 930"/>
                  <a:gd name="T107" fmla="*/ 527 h 2535"/>
                  <a:gd name="T108" fmla="*/ 282 w 930"/>
                  <a:gd name="T109" fmla="*/ 636 h 2535"/>
                  <a:gd name="T110" fmla="*/ 295 w 930"/>
                  <a:gd name="T111" fmla="*/ 670 h 2535"/>
                  <a:gd name="T112" fmla="*/ 265 w 930"/>
                  <a:gd name="T113" fmla="*/ 820 h 2535"/>
                  <a:gd name="T114" fmla="*/ 273 w 930"/>
                  <a:gd name="T115" fmla="*/ 781 h 2535"/>
                  <a:gd name="T116" fmla="*/ 303 w 930"/>
                  <a:gd name="T117" fmla="*/ 656 h 2535"/>
                  <a:gd name="T118" fmla="*/ 303 w 930"/>
                  <a:gd name="T119" fmla="*/ 641 h 2535"/>
                  <a:gd name="T120" fmla="*/ 303 w 930"/>
                  <a:gd name="T121" fmla="*/ 121 h 2535"/>
                  <a:gd name="T122" fmla="*/ 268 w 930"/>
                  <a:gd name="T123" fmla="*/ 1 h 2535"/>
                  <a:gd name="T124" fmla="*/ 268 w 930"/>
                  <a:gd name="T125" fmla="*/ 0 h 25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930" h="2535">
                    <a:moveTo>
                      <a:pt x="18" y="2135"/>
                    </a:moveTo>
                    <a:cubicBezTo>
                      <a:pt x="17" y="2135"/>
                      <a:pt x="17" y="2135"/>
                      <a:pt x="17" y="2135"/>
                    </a:cubicBezTo>
                    <a:cubicBezTo>
                      <a:pt x="16" y="2136"/>
                      <a:pt x="16" y="2136"/>
                      <a:pt x="16" y="2136"/>
                    </a:cubicBezTo>
                    <a:cubicBezTo>
                      <a:pt x="16" y="2137"/>
                      <a:pt x="15" y="2138"/>
                      <a:pt x="14" y="2139"/>
                    </a:cubicBezTo>
                    <a:cubicBezTo>
                      <a:pt x="13" y="2142"/>
                      <a:pt x="11" y="2146"/>
                      <a:pt x="9" y="2152"/>
                    </a:cubicBezTo>
                    <a:cubicBezTo>
                      <a:pt x="4" y="2163"/>
                      <a:pt x="0" y="2179"/>
                      <a:pt x="0" y="2201"/>
                    </a:cubicBezTo>
                    <a:cubicBezTo>
                      <a:pt x="0" y="2241"/>
                      <a:pt x="14" y="2261"/>
                      <a:pt x="17" y="2264"/>
                    </a:cubicBezTo>
                    <a:cubicBezTo>
                      <a:pt x="17" y="2264"/>
                      <a:pt x="18" y="2264"/>
                      <a:pt x="20" y="2264"/>
                    </a:cubicBezTo>
                    <a:cubicBezTo>
                      <a:pt x="15" y="2251"/>
                      <a:pt x="9" y="2229"/>
                      <a:pt x="9" y="2197"/>
                    </a:cubicBezTo>
                    <a:cubicBezTo>
                      <a:pt x="9" y="2197"/>
                      <a:pt x="9" y="2197"/>
                      <a:pt x="9" y="2197"/>
                    </a:cubicBezTo>
                    <a:cubicBezTo>
                      <a:pt x="9" y="2196"/>
                      <a:pt x="9" y="2196"/>
                      <a:pt x="9" y="2196"/>
                    </a:cubicBezTo>
                    <a:cubicBezTo>
                      <a:pt x="9" y="2168"/>
                      <a:pt x="14" y="2148"/>
                      <a:pt x="18" y="2135"/>
                    </a:cubicBezTo>
                    <a:moveTo>
                      <a:pt x="53" y="2135"/>
                    </a:moveTo>
                    <a:cubicBezTo>
                      <a:pt x="37" y="2135"/>
                      <a:pt x="37" y="2135"/>
                      <a:pt x="37" y="2135"/>
                    </a:cubicBezTo>
                    <a:cubicBezTo>
                      <a:pt x="33" y="2148"/>
                      <a:pt x="28" y="2168"/>
                      <a:pt x="28" y="2196"/>
                    </a:cubicBezTo>
                    <a:cubicBezTo>
                      <a:pt x="28" y="2228"/>
                      <a:pt x="34" y="2251"/>
                      <a:pt x="39" y="2264"/>
                    </a:cubicBezTo>
                    <a:cubicBezTo>
                      <a:pt x="44" y="2264"/>
                      <a:pt x="49" y="2264"/>
                      <a:pt x="54" y="2264"/>
                    </a:cubicBezTo>
                    <a:cubicBezTo>
                      <a:pt x="49" y="2251"/>
                      <a:pt x="44" y="2229"/>
                      <a:pt x="44" y="2197"/>
                    </a:cubicBezTo>
                    <a:cubicBezTo>
                      <a:pt x="44" y="2197"/>
                      <a:pt x="44" y="2197"/>
                      <a:pt x="44" y="2197"/>
                    </a:cubicBezTo>
                    <a:cubicBezTo>
                      <a:pt x="44" y="2196"/>
                      <a:pt x="44" y="2196"/>
                      <a:pt x="44" y="2196"/>
                    </a:cubicBezTo>
                    <a:cubicBezTo>
                      <a:pt x="44" y="2168"/>
                      <a:pt x="48" y="2148"/>
                      <a:pt x="53" y="2135"/>
                    </a:cubicBezTo>
                    <a:moveTo>
                      <a:pt x="87" y="2135"/>
                    </a:moveTo>
                    <a:cubicBezTo>
                      <a:pt x="72" y="2135"/>
                      <a:pt x="72" y="2135"/>
                      <a:pt x="72" y="2135"/>
                    </a:cubicBezTo>
                    <a:cubicBezTo>
                      <a:pt x="67" y="2148"/>
                      <a:pt x="62" y="2168"/>
                      <a:pt x="62" y="2196"/>
                    </a:cubicBezTo>
                    <a:cubicBezTo>
                      <a:pt x="62" y="2228"/>
                      <a:pt x="69" y="2251"/>
                      <a:pt x="74" y="2264"/>
                    </a:cubicBezTo>
                    <a:cubicBezTo>
                      <a:pt x="75" y="2264"/>
                      <a:pt x="77" y="2264"/>
                      <a:pt x="78" y="2264"/>
                    </a:cubicBezTo>
                    <a:cubicBezTo>
                      <a:pt x="82" y="2264"/>
                      <a:pt x="85" y="2264"/>
                      <a:pt x="89" y="2264"/>
                    </a:cubicBezTo>
                    <a:cubicBezTo>
                      <a:pt x="84" y="2251"/>
                      <a:pt x="78" y="2229"/>
                      <a:pt x="78" y="2197"/>
                    </a:cubicBezTo>
                    <a:cubicBezTo>
                      <a:pt x="78" y="2197"/>
                      <a:pt x="78" y="2197"/>
                      <a:pt x="78" y="2197"/>
                    </a:cubicBezTo>
                    <a:cubicBezTo>
                      <a:pt x="78" y="2196"/>
                      <a:pt x="78" y="2196"/>
                      <a:pt x="78" y="2196"/>
                    </a:cubicBezTo>
                    <a:cubicBezTo>
                      <a:pt x="78" y="2168"/>
                      <a:pt x="83" y="2148"/>
                      <a:pt x="87" y="2135"/>
                    </a:cubicBezTo>
                    <a:moveTo>
                      <a:pt x="19" y="152"/>
                    </a:moveTo>
                    <a:cubicBezTo>
                      <a:pt x="18" y="152"/>
                      <a:pt x="17" y="152"/>
                      <a:pt x="16" y="152"/>
                    </a:cubicBezTo>
                    <a:cubicBezTo>
                      <a:pt x="16" y="153"/>
                      <a:pt x="16" y="153"/>
                      <a:pt x="16" y="153"/>
                    </a:cubicBezTo>
                    <a:cubicBezTo>
                      <a:pt x="15" y="153"/>
                      <a:pt x="15" y="154"/>
                      <a:pt x="14" y="156"/>
                    </a:cubicBezTo>
                    <a:cubicBezTo>
                      <a:pt x="12" y="158"/>
                      <a:pt x="10" y="162"/>
                      <a:pt x="8" y="167"/>
                    </a:cubicBezTo>
                    <a:cubicBezTo>
                      <a:pt x="4" y="178"/>
                      <a:pt x="0" y="193"/>
                      <a:pt x="0" y="215"/>
                    </a:cubicBezTo>
                    <a:cubicBezTo>
                      <a:pt x="0" y="255"/>
                      <a:pt x="14" y="278"/>
                      <a:pt x="16" y="281"/>
                    </a:cubicBezTo>
                    <a:cubicBezTo>
                      <a:pt x="20" y="281"/>
                      <a:pt x="20" y="281"/>
                      <a:pt x="20" y="281"/>
                    </a:cubicBezTo>
                    <a:cubicBezTo>
                      <a:pt x="15" y="268"/>
                      <a:pt x="9" y="246"/>
                      <a:pt x="9" y="215"/>
                    </a:cubicBezTo>
                    <a:cubicBezTo>
                      <a:pt x="9" y="215"/>
                      <a:pt x="9" y="215"/>
                      <a:pt x="9" y="215"/>
                    </a:cubicBezTo>
                    <a:cubicBezTo>
                      <a:pt x="9" y="215"/>
                      <a:pt x="9" y="215"/>
                      <a:pt x="9" y="215"/>
                    </a:cubicBezTo>
                    <a:cubicBezTo>
                      <a:pt x="9" y="185"/>
                      <a:pt x="14" y="165"/>
                      <a:pt x="19" y="152"/>
                    </a:cubicBezTo>
                    <a:moveTo>
                      <a:pt x="54" y="152"/>
                    </a:moveTo>
                    <a:cubicBezTo>
                      <a:pt x="48" y="152"/>
                      <a:pt x="42" y="152"/>
                      <a:pt x="38" y="152"/>
                    </a:cubicBezTo>
                    <a:cubicBezTo>
                      <a:pt x="33" y="165"/>
                      <a:pt x="28" y="185"/>
                      <a:pt x="28" y="215"/>
                    </a:cubicBezTo>
                    <a:cubicBezTo>
                      <a:pt x="28" y="246"/>
                      <a:pt x="34" y="268"/>
                      <a:pt x="38" y="281"/>
                    </a:cubicBezTo>
                    <a:cubicBezTo>
                      <a:pt x="54" y="281"/>
                      <a:pt x="54" y="281"/>
                      <a:pt x="54" y="281"/>
                    </a:cubicBezTo>
                    <a:cubicBezTo>
                      <a:pt x="49" y="268"/>
                      <a:pt x="44" y="246"/>
                      <a:pt x="44" y="215"/>
                    </a:cubicBezTo>
                    <a:cubicBezTo>
                      <a:pt x="44" y="215"/>
                      <a:pt x="44" y="215"/>
                      <a:pt x="44" y="215"/>
                    </a:cubicBezTo>
                    <a:cubicBezTo>
                      <a:pt x="44" y="215"/>
                      <a:pt x="44" y="215"/>
                      <a:pt x="44" y="215"/>
                    </a:cubicBezTo>
                    <a:cubicBezTo>
                      <a:pt x="44" y="185"/>
                      <a:pt x="49" y="165"/>
                      <a:pt x="54" y="152"/>
                    </a:cubicBezTo>
                    <a:moveTo>
                      <a:pt x="88" y="152"/>
                    </a:moveTo>
                    <a:cubicBezTo>
                      <a:pt x="83" y="152"/>
                      <a:pt x="77" y="152"/>
                      <a:pt x="72" y="152"/>
                    </a:cubicBezTo>
                    <a:cubicBezTo>
                      <a:pt x="68" y="165"/>
                      <a:pt x="62" y="185"/>
                      <a:pt x="62" y="215"/>
                    </a:cubicBezTo>
                    <a:cubicBezTo>
                      <a:pt x="62" y="246"/>
                      <a:pt x="68" y="268"/>
                      <a:pt x="73" y="281"/>
                    </a:cubicBezTo>
                    <a:cubicBezTo>
                      <a:pt x="89" y="281"/>
                      <a:pt x="89" y="281"/>
                      <a:pt x="89" y="281"/>
                    </a:cubicBezTo>
                    <a:cubicBezTo>
                      <a:pt x="84" y="268"/>
                      <a:pt x="78" y="246"/>
                      <a:pt x="78" y="215"/>
                    </a:cubicBezTo>
                    <a:cubicBezTo>
                      <a:pt x="78" y="215"/>
                      <a:pt x="78" y="215"/>
                      <a:pt x="78" y="215"/>
                    </a:cubicBezTo>
                    <a:cubicBezTo>
                      <a:pt x="78" y="215"/>
                      <a:pt x="78" y="215"/>
                      <a:pt x="78" y="215"/>
                    </a:cubicBezTo>
                    <a:cubicBezTo>
                      <a:pt x="78" y="185"/>
                      <a:pt x="83" y="165"/>
                      <a:pt x="88" y="152"/>
                    </a:cubicBezTo>
                    <a:moveTo>
                      <a:pt x="671" y="3"/>
                    </a:moveTo>
                    <a:cubicBezTo>
                      <a:pt x="669" y="5"/>
                      <a:pt x="665" y="8"/>
                      <a:pt x="662" y="11"/>
                    </a:cubicBezTo>
                    <a:cubicBezTo>
                      <a:pt x="656" y="17"/>
                      <a:pt x="650" y="23"/>
                      <a:pt x="644" y="30"/>
                    </a:cubicBezTo>
                    <a:cubicBezTo>
                      <a:pt x="631" y="44"/>
                      <a:pt x="617" y="61"/>
                      <a:pt x="610" y="73"/>
                    </a:cubicBezTo>
                    <a:cubicBezTo>
                      <a:pt x="610" y="73"/>
                      <a:pt x="610" y="73"/>
                      <a:pt x="610" y="73"/>
                    </a:cubicBezTo>
                    <a:cubicBezTo>
                      <a:pt x="599" y="89"/>
                      <a:pt x="550" y="152"/>
                      <a:pt x="461" y="152"/>
                    </a:cubicBezTo>
                    <a:cubicBezTo>
                      <a:pt x="461" y="152"/>
                      <a:pt x="461" y="152"/>
                      <a:pt x="461" y="152"/>
                    </a:cubicBezTo>
                    <a:cubicBezTo>
                      <a:pt x="461" y="152"/>
                      <a:pt x="461" y="152"/>
                      <a:pt x="461" y="152"/>
                    </a:cubicBezTo>
                    <a:cubicBezTo>
                      <a:pt x="443" y="152"/>
                      <a:pt x="387" y="152"/>
                      <a:pt x="321" y="152"/>
                    </a:cubicBezTo>
                    <a:cubicBezTo>
                      <a:pt x="251" y="152"/>
                      <a:pt x="168" y="152"/>
                      <a:pt x="107" y="152"/>
                    </a:cubicBezTo>
                    <a:cubicBezTo>
                      <a:pt x="102" y="165"/>
                      <a:pt x="97" y="185"/>
                      <a:pt x="97" y="215"/>
                    </a:cubicBezTo>
                    <a:cubicBezTo>
                      <a:pt x="97" y="246"/>
                      <a:pt x="103" y="268"/>
                      <a:pt x="108" y="281"/>
                    </a:cubicBezTo>
                    <a:cubicBezTo>
                      <a:pt x="378" y="281"/>
                      <a:pt x="378" y="281"/>
                      <a:pt x="378" y="281"/>
                    </a:cubicBezTo>
                    <a:cubicBezTo>
                      <a:pt x="378" y="281"/>
                      <a:pt x="380" y="281"/>
                      <a:pt x="382" y="281"/>
                    </a:cubicBezTo>
                    <a:cubicBezTo>
                      <a:pt x="395" y="281"/>
                      <a:pt x="441" y="283"/>
                      <a:pt x="485" y="308"/>
                    </a:cubicBezTo>
                    <a:cubicBezTo>
                      <a:pt x="528" y="333"/>
                      <a:pt x="568" y="381"/>
                      <a:pt x="568" y="473"/>
                    </a:cubicBezTo>
                    <a:cubicBezTo>
                      <a:pt x="569" y="473"/>
                      <a:pt x="569" y="473"/>
                      <a:pt x="569" y="473"/>
                    </a:cubicBezTo>
                    <a:cubicBezTo>
                      <a:pt x="570" y="589"/>
                      <a:pt x="570" y="771"/>
                      <a:pt x="570" y="969"/>
                    </a:cubicBezTo>
                    <a:cubicBezTo>
                      <a:pt x="570" y="1431"/>
                      <a:pt x="568" y="1980"/>
                      <a:pt x="568" y="1980"/>
                    </a:cubicBezTo>
                    <a:cubicBezTo>
                      <a:pt x="568" y="1980"/>
                      <a:pt x="568" y="1980"/>
                      <a:pt x="568" y="1980"/>
                    </a:cubicBezTo>
                    <a:cubicBezTo>
                      <a:pt x="568" y="1980"/>
                      <a:pt x="568" y="1984"/>
                      <a:pt x="568" y="1991"/>
                    </a:cubicBezTo>
                    <a:cubicBezTo>
                      <a:pt x="568" y="1991"/>
                      <a:pt x="568" y="1991"/>
                      <a:pt x="568" y="1991"/>
                    </a:cubicBezTo>
                    <a:cubicBezTo>
                      <a:pt x="568" y="1991"/>
                      <a:pt x="568" y="1991"/>
                      <a:pt x="568" y="1991"/>
                    </a:cubicBezTo>
                    <a:cubicBezTo>
                      <a:pt x="556" y="2060"/>
                      <a:pt x="515" y="2097"/>
                      <a:pt x="474" y="2115"/>
                    </a:cubicBezTo>
                    <a:cubicBezTo>
                      <a:pt x="433" y="2134"/>
                      <a:pt x="392" y="2135"/>
                      <a:pt x="381" y="2135"/>
                    </a:cubicBezTo>
                    <a:cubicBezTo>
                      <a:pt x="380" y="2135"/>
                      <a:pt x="379" y="2135"/>
                      <a:pt x="379" y="2135"/>
                    </a:cubicBezTo>
                    <a:cubicBezTo>
                      <a:pt x="106" y="2135"/>
                      <a:pt x="106" y="2135"/>
                      <a:pt x="106" y="2135"/>
                    </a:cubicBezTo>
                    <a:cubicBezTo>
                      <a:pt x="102" y="2148"/>
                      <a:pt x="97" y="2168"/>
                      <a:pt x="97" y="2196"/>
                    </a:cubicBezTo>
                    <a:cubicBezTo>
                      <a:pt x="97" y="2228"/>
                      <a:pt x="103" y="2251"/>
                      <a:pt x="108" y="2264"/>
                    </a:cubicBezTo>
                    <a:cubicBezTo>
                      <a:pt x="141" y="2264"/>
                      <a:pt x="179" y="2264"/>
                      <a:pt x="218" y="2264"/>
                    </a:cubicBezTo>
                    <a:cubicBezTo>
                      <a:pt x="323" y="2264"/>
                      <a:pt x="434" y="2264"/>
                      <a:pt x="462" y="2264"/>
                    </a:cubicBezTo>
                    <a:cubicBezTo>
                      <a:pt x="513" y="2264"/>
                      <a:pt x="554" y="2296"/>
                      <a:pt x="575" y="2316"/>
                    </a:cubicBezTo>
                    <a:cubicBezTo>
                      <a:pt x="582" y="2323"/>
                      <a:pt x="587" y="2328"/>
                      <a:pt x="589" y="2330"/>
                    </a:cubicBezTo>
                    <a:cubicBezTo>
                      <a:pt x="589" y="2330"/>
                      <a:pt x="589" y="2330"/>
                      <a:pt x="589" y="2330"/>
                    </a:cubicBezTo>
                    <a:cubicBezTo>
                      <a:pt x="589" y="2330"/>
                      <a:pt x="589" y="2330"/>
                      <a:pt x="589" y="2330"/>
                    </a:cubicBezTo>
                    <a:cubicBezTo>
                      <a:pt x="608" y="2352"/>
                      <a:pt x="626" y="2365"/>
                      <a:pt x="642" y="2378"/>
                    </a:cubicBezTo>
                    <a:cubicBezTo>
                      <a:pt x="651" y="2385"/>
                      <a:pt x="657" y="2396"/>
                      <a:pt x="660" y="2410"/>
                    </a:cubicBezTo>
                    <a:cubicBezTo>
                      <a:pt x="664" y="2423"/>
                      <a:pt x="665" y="2440"/>
                      <a:pt x="665" y="2456"/>
                    </a:cubicBezTo>
                    <a:cubicBezTo>
                      <a:pt x="665" y="2484"/>
                      <a:pt x="661" y="2513"/>
                      <a:pt x="658" y="2534"/>
                    </a:cubicBezTo>
                    <a:cubicBezTo>
                      <a:pt x="670" y="2532"/>
                      <a:pt x="682" y="2530"/>
                      <a:pt x="693" y="2529"/>
                    </a:cubicBezTo>
                    <a:cubicBezTo>
                      <a:pt x="698" y="2505"/>
                      <a:pt x="700" y="2480"/>
                      <a:pt x="700" y="2455"/>
                    </a:cubicBezTo>
                    <a:cubicBezTo>
                      <a:pt x="700" y="2313"/>
                      <a:pt x="631" y="2176"/>
                      <a:pt x="625" y="2164"/>
                    </a:cubicBezTo>
                    <a:cubicBezTo>
                      <a:pt x="605" y="2137"/>
                      <a:pt x="593" y="2105"/>
                      <a:pt x="593" y="2069"/>
                    </a:cubicBezTo>
                    <a:cubicBezTo>
                      <a:pt x="593" y="2031"/>
                      <a:pt x="607" y="1996"/>
                      <a:pt x="630" y="1968"/>
                    </a:cubicBezTo>
                    <a:cubicBezTo>
                      <a:pt x="630" y="1968"/>
                      <a:pt x="630" y="1968"/>
                      <a:pt x="630" y="1968"/>
                    </a:cubicBezTo>
                    <a:cubicBezTo>
                      <a:pt x="632" y="1965"/>
                      <a:pt x="632" y="1965"/>
                      <a:pt x="632" y="1965"/>
                    </a:cubicBezTo>
                    <a:cubicBezTo>
                      <a:pt x="660" y="1926"/>
                      <a:pt x="670" y="1887"/>
                      <a:pt x="670" y="1852"/>
                    </a:cubicBezTo>
                    <a:cubicBezTo>
                      <a:pt x="670" y="1797"/>
                      <a:pt x="646" y="1752"/>
                      <a:pt x="633" y="1731"/>
                    </a:cubicBezTo>
                    <a:cubicBezTo>
                      <a:pt x="608" y="1703"/>
                      <a:pt x="593" y="1667"/>
                      <a:pt x="593" y="1626"/>
                    </a:cubicBezTo>
                    <a:cubicBezTo>
                      <a:pt x="593" y="1588"/>
                      <a:pt x="607" y="1553"/>
                      <a:pt x="630" y="1526"/>
                    </a:cubicBezTo>
                    <a:cubicBezTo>
                      <a:pt x="630" y="1526"/>
                      <a:pt x="630" y="1526"/>
                      <a:pt x="630" y="1526"/>
                    </a:cubicBezTo>
                    <a:cubicBezTo>
                      <a:pt x="632" y="1522"/>
                      <a:pt x="632" y="1522"/>
                      <a:pt x="632" y="1522"/>
                    </a:cubicBezTo>
                    <a:cubicBezTo>
                      <a:pt x="660" y="1484"/>
                      <a:pt x="670" y="1445"/>
                      <a:pt x="670" y="1410"/>
                    </a:cubicBezTo>
                    <a:cubicBezTo>
                      <a:pt x="670" y="1339"/>
                      <a:pt x="630" y="1283"/>
                      <a:pt x="625" y="1277"/>
                    </a:cubicBezTo>
                    <a:cubicBezTo>
                      <a:pt x="625" y="1276"/>
                      <a:pt x="625" y="1276"/>
                      <a:pt x="625" y="1276"/>
                    </a:cubicBezTo>
                    <a:cubicBezTo>
                      <a:pt x="622" y="1273"/>
                      <a:pt x="622" y="1273"/>
                      <a:pt x="622" y="1273"/>
                    </a:cubicBezTo>
                    <a:cubicBezTo>
                      <a:pt x="622" y="1273"/>
                      <a:pt x="622" y="1273"/>
                      <a:pt x="622" y="1273"/>
                    </a:cubicBezTo>
                    <a:cubicBezTo>
                      <a:pt x="604" y="1247"/>
                      <a:pt x="593" y="1216"/>
                      <a:pt x="593" y="1182"/>
                    </a:cubicBezTo>
                    <a:cubicBezTo>
                      <a:pt x="593" y="1143"/>
                      <a:pt x="607" y="1108"/>
                      <a:pt x="630" y="1081"/>
                    </a:cubicBezTo>
                    <a:cubicBezTo>
                      <a:pt x="630" y="1081"/>
                      <a:pt x="630" y="1081"/>
                      <a:pt x="630" y="1081"/>
                    </a:cubicBezTo>
                    <a:cubicBezTo>
                      <a:pt x="632" y="1078"/>
                      <a:pt x="632" y="1078"/>
                      <a:pt x="632" y="1078"/>
                    </a:cubicBezTo>
                    <a:cubicBezTo>
                      <a:pt x="660" y="1039"/>
                      <a:pt x="670" y="1000"/>
                      <a:pt x="670" y="965"/>
                    </a:cubicBezTo>
                    <a:cubicBezTo>
                      <a:pt x="670" y="894"/>
                      <a:pt x="630" y="839"/>
                      <a:pt x="625" y="832"/>
                    </a:cubicBezTo>
                    <a:cubicBezTo>
                      <a:pt x="625" y="832"/>
                      <a:pt x="625" y="832"/>
                      <a:pt x="625" y="832"/>
                    </a:cubicBezTo>
                    <a:cubicBezTo>
                      <a:pt x="622" y="828"/>
                      <a:pt x="622" y="828"/>
                      <a:pt x="622" y="828"/>
                    </a:cubicBezTo>
                    <a:cubicBezTo>
                      <a:pt x="622" y="828"/>
                      <a:pt x="622" y="828"/>
                      <a:pt x="622" y="828"/>
                    </a:cubicBezTo>
                    <a:cubicBezTo>
                      <a:pt x="604" y="803"/>
                      <a:pt x="593" y="771"/>
                      <a:pt x="593" y="737"/>
                    </a:cubicBezTo>
                    <a:cubicBezTo>
                      <a:pt x="593" y="698"/>
                      <a:pt x="607" y="663"/>
                      <a:pt x="630" y="636"/>
                    </a:cubicBezTo>
                    <a:cubicBezTo>
                      <a:pt x="630" y="636"/>
                      <a:pt x="630" y="636"/>
                      <a:pt x="630" y="636"/>
                    </a:cubicBezTo>
                    <a:cubicBezTo>
                      <a:pt x="632" y="633"/>
                      <a:pt x="632" y="633"/>
                      <a:pt x="632" y="633"/>
                    </a:cubicBezTo>
                    <a:cubicBezTo>
                      <a:pt x="660" y="594"/>
                      <a:pt x="670" y="555"/>
                      <a:pt x="670" y="520"/>
                    </a:cubicBezTo>
                    <a:cubicBezTo>
                      <a:pt x="670" y="449"/>
                      <a:pt x="630" y="394"/>
                      <a:pt x="625" y="387"/>
                    </a:cubicBezTo>
                    <a:cubicBezTo>
                      <a:pt x="625" y="387"/>
                      <a:pt x="625" y="387"/>
                      <a:pt x="625" y="387"/>
                    </a:cubicBezTo>
                    <a:cubicBezTo>
                      <a:pt x="622" y="383"/>
                      <a:pt x="622" y="383"/>
                      <a:pt x="622" y="383"/>
                    </a:cubicBezTo>
                    <a:cubicBezTo>
                      <a:pt x="623" y="383"/>
                      <a:pt x="623" y="383"/>
                      <a:pt x="623" y="383"/>
                    </a:cubicBezTo>
                    <a:cubicBezTo>
                      <a:pt x="604" y="358"/>
                      <a:pt x="593" y="326"/>
                      <a:pt x="593" y="292"/>
                    </a:cubicBezTo>
                    <a:cubicBezTo>
                      <a:pt x="593" y="249"/>
                      <a:pt x="610" y="211"/>
                      <a:pt x="637" y="183"/>
                    </a:cubicBezTo>
                    <a:cubicBezTo>
                      <a:pt x="636" y="183"/>
                      <a:pt x="636" y="183"/>
                      <a:pt x="636" y="183"/>
                    </a:cubicBezTo>
                    <a:cubicBezTo>
                      <a:pt x="638" y="181"/>
                      <a:pt x="638" y="181"/>
                      <a:pt x="638" y="181"/>
                    </a:cubicBezTo>
                    <a:cubicBezTo>
                      <a:pt x="668" y="151"/>
                      <a:pt x="678" y="110"/>
                      <a:pt x="678" y="69"/>
                    </a:cubicBezTo>
                    <a:cubicBezTo>
                      <a:pt x="678" y="46"/>
                      <a:pt x="675" y="24"/>
                      <a:pt x="671" y="3"/>
                    </a:cubicBezTo>
                    <a:moveTo>
                      <a:pt x="824" y="0"/>
                    </a:moveTo>
                    <a:cubicBezTo>
                      <a:pt x="813" y="53"/>
                      <a:pt x="811" y="123"/>
                      <a:pt x="862" y="182"/>
                    </a:cubicBezTo>
                    <a:cubicBezTo>
                      <a:pt x="862" y="182"/>
                      <a:pt x="862" y="182"/>
                      <a:pt x="861" y="182"/>
                    </a:cubicBezTo>
                    <a:cubicBezTo>
                      <a:pt x="889" y="210"/>
                      <a:pt x="906" y="249"/>
                      <a:pt x="906" y="292"/>
                    </a:cubicBezTo>
                    <a:cubicBezTo>
                      <a:pt x="906" y="292"/>
                      <a:pt x="906" y="292"/>
                      <a:pt x="906" y="292"/>
                    </a:cubicBezTo>
                    <a:cubicBezTo>
                      <a:pt x="906" y="292"/>
                      <a:pt x="906" y="292"/>
                      <a:pt x="906" y="292"/>
                    </a:cubicBezTo>
                    <a:cubicBezTo>
                      <a:pt x="906" y="330"/>
                      <a:pt x="892" y="366"/>
                      <a:pt x="868" y="393"/>
                    </a:cubicBezTo>
                    <a:cubicBezTo>
                      <a:pt x="799" y="519"/>
                      <a:pt x="857" y="618"/>
                      <a:pt x="866" y="632"/>
                    </a:cubicBezTo>
                    <a:cubicBezTo>
                      <a:pt x="891" y="660"/>
                      <a:pt x="906" y="697"/>
                      <a:pt x="906" y="737"/>
                    </a:cubicBezTo>
                    <a:cubicBezTo>
                      <a:pt x="906" y="737"/>
                      <a:pt x="906" y="737"/>
                      <a:pt x="906" y="737"/>
                    </a:cubicBezTo>
                    <a:cubicBezTo>
                      <a:pt x="906" y="737"/>
                      <a:pt x="906" y="737"/>
                      <a:pt x="906" y="737"/>
                    </a:cubicBezTo>
                    <a:cubicBezTo>
                      <a:pt x="906" y="776"/>
                      <a:pt x="892" y="812"/>
                      <a:pt x="868" y="840"/>
                    </a:cubicBezTo>
                    <a:cubicBezTo>
                      <a:pt x="800" y="965"/>
                      <a:pt x="857" y="1063"/>
                      <a:pt x="866" y="1077"/>
                    </a:cubicBezTo>
                    <a:cubicBezTo>
                      <a:pt x="891" y="1105"/>
                      <a:pt x="906" y="1141"/>
                      <a:pt x="906" y="1182"/>
                    </a:cubicBezTo>
                    <a:cubicBezTo>
                      <a:pt x="906" y="1182"/>
                      <a:pt x="906" y="1182"/>
                      <a:pt x="906" y="1182"/>
                    </a:cubicBezTo>
                    <a:cubicBezTo>
                      <a:pt x="906" y="1182"/>
                      <a:pt x="906" y="1182"/>
                      <a:pt x="906" y="1182"/>
                    </a:cubicBezTo>
                    <a:cubicBezTo>
                      <a:pt x="906" y="1221"/>
                      <a:pt x="892" y="1257"/>
                      <a:pt x="868" y="1285"/>
                    </a:cubicBezTo>
                    <a:cubicBezTo>
                      <a:pt x="800" y="1410"/>
                      <a:pt x="857" y="1507"/>
                      <a:pt x="866" y="1522"/>
                    </a:cubicBezTo>
                    <a:cubicBezTo>
                      <a:pt x="891" y="1549"/>
                      <a:pt x="906" y="1586"/>
                      <a:pt x="906" y="1626"/>
                    </a:cubicBezTo>
                    <a:cubicBezTo>
                      <a:pt x="906" y="1626"/>
                      <a:pt x="906" y="1626"/>
                      <a:pt x="906" y="1626"/>
                    </a:cubicBezTo>
                    <a:cubicBezTo>
                      <a:pt x="906" y="1626"/>
                      <a:pt x="906" y="1626"/>
                      <a:pt x="906" y="1626"/>
                    </a:cubicBezTo>
                    <a:cubicBezTo>
                      <a:pt x="906" y="1667"/>
                      <a:pt x="891" y="1704"/>
                      <a:pt x="865" y="1732"/>
                    </a:cubicBezTo>
                    <a:cubicBezTo>
                      <a:pt x="801" y="1855"/>
                      <a:pt x="857" y="1950"/>
                      <a:pt x="866" y="1964"/>
                    </a:cubicBezTo>
                    <a:cubicBezTo>
                      <a:pt x="891" y="1992"/>
                      <a:pt x="906" y="2029"/>
                      <a:pt x="906" y="2069"/>
                    </a:cubicBezTo>
                    <a:cubicBezTo>
                      <a:pt x="906" y="2069"/>
                      <a:pt x="906" y="2069"/>
                      <a:pt x="906" y="2069"/>
                    </a:cubicBezTo>
                    <a:cubicBezTo>
                      <a:pt x="906" y="2069"/>
                      <a:pt x="906" y="2069"/>
                      <a:pt x="906" y="2069"/>
                    </a:cubicBezTo>
                    <a:cubicBezTo>
                      <a:pt x="906" y="2108"/>
                      <a:pt x="892" y="2143"/>
                      <a:pt x="869" y="2171"/>
                    </a:cubicBezTo>
                    <a:cubicBezTo>
                      <a:pt x="796" y="2319"/>
                      <a:pt x="801" y="2457"/>
                      <a:pt x="812" y="2531"/>
                    </a:cubicBezTo>
                    <a:cubicBezTo>
                      <a:pt x="813" y="2531"/>
                      <a:pt x="813" y="2531"/>
                      <a:pt x="814" y="2531"/>
                    </a:cubicBezTo>
                    <a:cubicBezTo>
                      <a:pt x="823" y="2532"/>
                      <a:pt x="831" y="2534"/>
                      <a:pt x="840" y="2535"/>
                    </a:cubicBezTo>
                    <a:cubicBezTo>
                      <a:pt x="837" y="2514"/>
                      <a:pt x="833" y="2484"/>
                      <a:pt x="833" y="2456"/>
                    </a:cubicBezTo>
                    <a:cubicBezTo>
                      <a:pt x="833" y="2440"/>
                      <a:pt x="834" y="2423"/>
                      <a:pt x="838" y="2410"/>
                    </a:cubicBezTo>
                    <a:cubicBezTo>
                      <a:pt x="841" y="2396"/>
                      <a:pt x="847" y="2385"/>
                      <a:pt x="855" y="2378"/>
                    </a:cubicBezTo>
                    <a:cubicBezTo>
                      <a:pt x="875" y="2362"/>
                      <a:pt x="891" y="2346"/>
                      <a:pt x="902" y="2308"/>
                    </a:cubicBezTo>
                    <a:cubicBezTo>
                      <a:pt x="927" y="2222"/>
                      <a:pt x="930" y="2092"/>
                      <a:pt x="930" y="2024"/>
                    </a:cubicBezTo>
                    <a:cubicBezTo>
                      <a:pt x="930" y="2011"/>
                      <a:pt x="930" y="2000"/>
                      <a:pt x="930" y="1992"/>
                    </a:cubicBezTo>
                    <a:cubicBezTo>
                      <a:pt x="930" y="1984"/>
                      <a:pt x="930" y="1980"/>
                      <a:pt x="930" y="1980"/>
                    </a:cubicBezTo>
                    <a:cubicBezTo>
                      <a:pt x="930" y="1980"/>
                      <a:pt x="930" y="1980"/>
                      <a:pt x="930" y="1980"/>
                    </a:cubicBezTo>
                    <a:cubicBezTo>
                      <a:pt x="930" y="1980"/>
                      <a:pt x="928" y="1431"/>
                      <a:pt x="928" y="969"/>
                    </a:cubicBezTo>
                    <a:cubicBezTo>
                      <a:pt x="928" y="738"/>
                      <a:pt x="928" y="529"/>
                      <a:pt x="930" y="421"/>
                    </a:cubicBezTo>
                    <a:cubicBezTo>
                      <a:pt x="930" y="404"/>
                      <a:pt x="930" y="388"/>
                      <a:pt x="930" y="373"/>
                    </a:cubicBezTo>
                    <a:cubicBezTo>
                      <a:pt x="930" y="244"/>
                      <a:pt x="922" y="168"/>
                      <a:pt x="906" y="116"/>
                    </a:cubicBezTo>
                    <a:cubicBezTo>
                      <a:pt x="896" y="85"/>
                      <a:pt x="880" y="59"/>
                      <a:pt x="864" y="39"/>
                    </a:cubicBezTo>
                    <a:cubicBezTo>
                      <a:pt x="848" y="19"/>
                      <a:pt x="832" y="6"/>
                      <a:pt x="824" y="1"/>
                    </a:cubicBezTo>
                    <a:cubicBezTo>
                      <a:pt x="825" y="1"/>
                      <a:pt x="825" y="1"/>
                      <a:pt x="825" y="1"/>
                    </a:cubicBezTo>
                    <a:cubicBezTo>
                      <a:pt x="825" y="1"/>
                      <a:pt x="825" y="1"/>
                      <a:pt x="825" y="1"/>
                    </a:cubicBezTo>
                    <a:cubicBezTo>
                      <a:pt x="825" y="1"/>
                      <a:pt x="824" y="0"/>
                      <a:pt x="824" y="0"/>
                    </a:cubicBezTo>
                  </a:path>
                </a:pathLst>
              </a:custGeom>
              <a:solidFill>
                <a:srgbClr val="D3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6" name="Freeform 487">
                <a:extLst>
                  <a:ext uri="{FF2B5EF4-FFF2-40B4-BE49-F238E27FC236}">
                    <a16:creationId xmlns:a16="http://schemas.microsoft.com/office/drawing/2014/main" id="{2EDC2A38-4E0C-400A-9A4E-8059BE8AE9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3" y="3383"/>
                <a:ext cx="128" cy="5"/>
              </a:xfrm>
              <a:custGeom>
                <a:avLst/>
                <a:gdLst>
                  <a:gd name="T0" fmla="*/ 51 w 186"/>
                  <a:gd name="T1" fmla="*/ 1 h 7"/>
                  <a:gd name="T2" fmla="*/ 51 w 186"/>
                  <a:gd name="T3" fmla="*/ 1 h 7"/>
                  <a:gd name="T4" fmla="*/ 61 w 186"/>
                  <a:gd name="T5" fmla="*/ 3 h 7"/>
                  <a:gd name="T6" fmla="*/ 61 w 186"/>
                  <a:gd name="T7" fmla="*/ 2 h 7"/>
                  <a:gd name="T8" fmla="*/ 51 w 186"/>
                  <a:gd name="T9" fmla="*/ 1 h 7"/>
                  <a:gd name="T10" fmla="*/ 12 w 186"/>
                  <a:gd name="T11" fmla="*/ 0 h 7"/>
                  <a:gd name="T12" fmla="*/ 8 w 186"/>
                  <a:gd name="T13" fmla="*/ 1 h 7"/>
                  <a:gd name="T14" fmla="*/ 0 w 186"/>
                  <a:gd name="T15" fmla="*/ 2 h 7"/>
                  <a:gd name="T16" fmla="*/ 0 w 186"/>
                  <a:gd name="T17" fmla="*/ 2 h 7"/>
                  <a:gd name="T18" fmla="*/ 12 w 186"/>
                  <a:gd name="T19" fmla="*/ 0 h 7"/>
                  <a:gd name="T20" fmla="*/ 12 w 186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6" h="7">
                    <a:moveTo>
                      <a:pt x="157" y="1"/>
                    </a:moveTo>
                    <a:cubicBezTo>
                      <a:pt x="157" y="1"/>
                      <a:pt x="157" y="1"/>
                      <a:pt x="157" y="2"/>
                    </a:cubicBezTo>
                    <a:cubicBezTo>
                      <a:pt x="167" y="3"/>
                      <a:pt x="177" y="5"/>
                      <a:pt x="186" y="7"/>
                    </a:cubicBezTo>
                    <a:cubicBezTo>
                      <a:pt x="186" y="7"/>
                      <a:pt x="186" y="6"/>
                      <a:pt x="186" y="6"/>
                    </a:cubicBezTo>
                    <a:cubicBezTo>
                      <a:pt x="176" y="4"/>
                      <a:pt x="166" y="2"/>
                      <a:pt x="157" y="1"/>
                    </a:cubicBezTo>
                    <a:moveTo>
                      <a:pt x="35" y="0"/>
                    </a:moveTo>
                    <a:cubicBezTo>
                      <a:pt x="31" y="0"/>
                      <a:pt x="27" y="0"/>
                      <a:pt x="23" y="1"/>
                    </a:cubicBezTo>
                    <a:cubicBezTo>
                      <a:pt x="16" y="2"/>
                      <a:pt x="8" y="3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11" y="3"/>
                      <a:pt x="23" y="2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D2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7" name="Freeform 488">
                <a:extLst>
                  <a:ext uri="{FF2B5EF4-FFF2-40B4-BE49-F238E27FC236}">
                    <a16:creationId xmlns:a16="http://schemas.microsoft.com/office/drawing/2014/main" id="{50D26D61-5DD3-4C12-BB97-C866A82478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0" y="3383"/>
                <a:ext cx="134" cy="33"/>
              </a:xfrm>
              <a:custGeom>
                <a:avLst/>
                <a:gdLst>
                  <a:gd name="T0" fmla="*/ 52 w 195"/>
                  <a:gd name="T1" fmla="*/ 1 h 48"/>
                  <a:gd name="T2" fmla="*/ 56 w 195"/>
                  <a:gd name="T3" fmla="*/ 16 h 48"/>
                  <a:gd name="T4" fmla="*/ 58 w 195"/>
                  <a:gd name="T5" fmla="*/ 14 h 48"/>
                  <a:gd name="T6" fmla="*/ 63 w 195"/>
                  <a:gd name="T7" fmla="*/ 10 h 48"/>
                  <a:gd name="T8" fmla="*/ 62 w 195"/>
                  <a:gd name="T9" fmla="*/ 2 h 48"/>
                  <a:gd name="T10" fmla="*/ 52 w 195"/>
                  <a:gd name="T11" fmla="*/ 1 h 48"/>
                  <a:gd name="T12" fmla="*/ 13 w 195"/>
                  <a:gd name="T13" fmla="*/ 0 h 48"/>
                  <a:gd name="T14" fmla="*/ 1 w 195"/>
                  <a:gd name="T15" fmla="*/ 2 h 48"/>
                  <a:gd name="T16" fmla="*/ 0 w 195"/>
                  <a:gd name="T17" fmla="*/ 10 h 48"/>
                  <a:gd name="T18" fmla="*/ 1 w 195"/>
                  <a:gd name="T19" fmla="*/ 10 h 48"/>
                  <a:gd name="T20" fmla="*/ 1 w 195"/>
                  <a:gd name="T21" fmla="*/ 11 h 48"/>
                  <a:gd name="T22" fmla="*/ 7 w 195"/>
                  <a:gd name="T23" fmla="*/ 14 h 48"/>
                  <a:gd name="T24" fmla="*/ 8 w 195"/>
                  <a:gd name="T25" fmla="*/ 14 h 48"/>
                  <a:gd name="T26" fmla="*/ 13 w 195"/>
                  <a:gd name="T27" fmla="*/ 0 h 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5" h="48">
                    <a:moveTo>
                      <a:pt x="162" y="2"/>
                    </a:moveTo>
                    <a:cubicBezTo>
                      <a:pt x="166" y="27"/>
                      <a:pt x="171" y="43"/>
                      <a:pt x="172" y="48"/>
                    </a:cubicBezTo>
                    <a:cubicBezTo>
                      <a:pt x="175" y="46"/>
                      <a:pt x="177" y="45"/>
                      <a:pt x="179" y="44"/>
                    </a:cubicBezTo>
                    <a:cubicBezTo>
                      <a:pt x="191" y="38"/>
                      <a:pt x="195" y="31"/>
                      <a:pt x="195" y="30"/>
                    </a:cubicBezTo>
                    <a:cubicBezTo>
                      <a:pt x="195" y="28"/>
                      <a:pt x="193" y="20"/>
                      <a:pt x="191" y="7"/>
                    </a:cubicBezTo>
                    <a:cubicBezTo>
                      <a:pt x="182" y="5"/>
                      <a:pt x="172" y="3"/>
                      <a:pt x="162" y="2"/>
                    </a:cubicBezTo>
                    <a:moveTo>
                      <a:pt x="40" y="0"/>
                    </a:moveTo>
                    <a:cubicBezTo>
                      <a:pt x="28" y="2"/>
                      <a:pt x="16" y="3"/>
                      <a:pt x="5" y="6"/>
                    </a:cubicBezTo>
                    <a:cubicBezTo>
                      <a:pt x="3" y="19"/>
                      <a:pt x="1" y="28"/>
                      <a:pt x="0" y="30"/>
                    </a:cubicBezTo>
                    <a:cubicBezTo>
                      <a:pt x="1" y="30"/>
                      <a:pt x="1" y="30"/>
                      <a:pt x="1" y="31"/>
                    </a:cubicBezTo>
                    <a:cubicBezTo>
                      <a:pt x="2" y="32"/>
                      <a:pt x="3" y="33"/>
                      <a:pt x="5" y="34"/>
                    </a:cubicBezTo>
                    <a:cubicBezTo>
                      <a:pt x="9" y="37"/>
                      <a:pt x="14" y="40"/>
                      <a:pt x="22" y="44"/>
                    </a:cubicBezTo>
                    <a:cubicBezTo>
                      <a:pt x="23" y="44"/>
                      <a:pt x="24" y="45"/>
                      <a:pt x="26" y="45"/>
                    </a:cubicBezTo>
                    <a:cubicBezTo>
                      <a:pt x="32" y="31"/>
                      <a:pt x="36" y="15"/>
                      <a:pt x="40" y="0"/>
                    </a:cubicBezTo>
                  </a:path>
                </a:pathLst>
              </a:custGeom>
              <a:solidFill>
                <a:srgbClr val="D2C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8" name="Freeform 489">
                <a:extLst>
                  <a:ext uri="{FF2B5EF4-FFF2-40B4-BE49-F238E27FC236}">
                    <a16:creationId xmlns:a16="http://schemas.microsoft.com/office/drawing/2014/main" id="{B5CCC3FB-5540-43E4-9A14-77A56E6C9A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3" y="3377"/>
                <a:ext cx="128" cy="11"/>
              </a:xfrm>
              <a:custGeom>
                <a:avLst/>
                <a:gdLst>
                  <a:gd name="T0" fmla="*/ 51 w 186"/>
                  <a:gd name="T1" fmla="*/ 1 h 15"/>
                  <a:gd name="T2" fmla="*/ 51 w 186"/>
                  <a:gd name="T3" fmla="*/ 4 h 15"/>
                  <a:gd name="T4" fmla="*/ 61 w 186"/>
                  <a:gd name="T5" fmla="*/ 6 h 15"/>
                  <a:gd name="T6" fmla="*/ 60 w 186"/>
                  <a:gd name="T7" fmla="*/ 2 h 15"/>
                  <a:gd name="T8" fmla="*/ 52 w 186"/>
                  <a:gd name="T9" fmla="*/ 1 h 15"/>
                  <a:gd name="T10" fmla="*/ 51 w 186"/>
                  <a:gd name="T11" fmla="*/ 1 h 15"/>
                  <a:gd name="T12" fmla="*/ 12 w 186"/>
                  <a:gd name="T13" fmla="*/ 0 h 15"/>
                  <a:gd name="T14" fmla="*/ 1 w 186"/>
                  <a:gd name="T15" fmla="*/ 2 h 15"/>
                  <a:gd name="T16" fmla="*/ 0 w 186"/>
                  <a:gd name="T17" fmla="*/ 5 h 15"/>
                  <a:gd name="T18" fmla="*/ 8 w 186"/>
                  <a:gd name="T19" fmla="*/ 4 h 15"/>
                  <a:gd name="T20" fmla="*/ 12 w 186"/>
                  <a:gd name="T21" fmla="*/ 4 h 15"/>
                  <a:gd name="T22" fmla="*/ 12 w 186"/>
                  <a:gd name="T23" fmla="*/ 0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6" h="15">
                    <a:moveTo>
                      <a:pt x="156" y="2"/>
                    </a:moveTo>
                    <a:cubicBezTo>
                      <a:pt x="156" y="4"/>
                      <a:pt x="157" y="7"/>
                      <a:pt x="157" y="10"/>
                    </a:cubicBezTo>
                    <a:cubicBezTo>
                      <a:pt x="166" y="11"/>
                      <a:pt x="176" y="13"/>
                      <a:pt x="186" y="15"/>
                    </a:cubicBezTo>
                    <a:cubicBezTo>
                      <a:pt x="185" y="12"/>
                      <a:pt x="185" y="9"/>
                      <a:pt x="184" y="6"/>
                    </a:cubicBezTo>
                    <a:cubicBezTo>
                      <a:pt x="175" y="5"/>
                      <a:pt x="167" y="3"/>
                      <a:pt x="158" y="2"/>
                    </a:cubicBezTo>
                    <a:cubicBezTo>
                      <a:pt x="157" y="2"/>
                      <a:pt x="157" y="2"/>
                      <a:pt x="156" y="2"/>
                    </a:cubicBezTo>
                    <a:moveTo>
                      <a:pt x="37" y="0"/>
                    </a:moveTo>
                    <a:cubicBezTo>
                      <a:pt x="26" y="1"/>
                      <a:pt x="14" y="3"/>
                      <a:pt x="2" y="5"/>
                    </a:cubicBezTo>
                    <a:cubicBezTo>
                      <a:pt x="1" y="8"/>
                      <a:pt x="1" y="11"/>
                      <a:pt x="0" y="14"/>
                    </a:cubicBezTo>
                    <a:cubicBezTo>
                      <a:pt x="8" y="12"/>
                      <a:pt x="16" y="11"/>
                      <a:pt x="23" y="10"/>
                    </a:cubicBezTo>
                    <a:cubicBezTo>
                      <a:pt x="27" y="9"/>
                      <a:pt x="31" y="9"/>
                      <a:pt x="35" y="9"/>
                    </a:cubicBezTo>
                    <a:cubicBezTo>
                      <a:pt x="36" y="6"/>
                      <a:pt x="36" y="3"/>
                      <a:pt x="37" y="0"/>
                    </a:cubicBezTo>
                  </a:path>
                </a:pathLst>
              </a:custGeom>
              <a:solidFill>
                <a:srgbClr val="C5C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9" name="Freeform 490">
                <a:extLst>
                  <a:ext uri="{FF2B5EF4-FFF2-40B4-BE49-F238E27FC236}">
                    <a16:creationId xmlns:a16="http://schemas.microsoft.com/office/drawing/2014/main" id="{52C9DB3C-76F8-43DA-9182-CBC34DFDB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1640"/>
                <a:ext cx="643" cy="1785"/>
              </a:xfrm>
              <a:custGeom>
                <a:avLst/>
                <a:gdLst>
                  <a:gd name="T0" fmla="*/ 199 w 934"/>
                  <a:gd name="T1" fmla="*/ 23 h 2598"/>
                  <a:gd name="T2" fmla="*/ 151 w 934"/>
                  <a:gd name="T3" fmla="*/ 49 h 2598"/>
                  <a:gd name="T4" fmla="*/ 151 w 934"/>
                  <a:gd name="T5" fmla="*/ 49 h 2598"/>
                  <a:gd name="T6" fmla="*/ 15 w 934"/>
                  <a:gd name="T7" fmla="*/ 49 h 2598"/>
                  <a:gd name="T8" fmla="*/ 6 w 934"/>
                  <a:gd name="T9" fmla="*/ 49 h 2598"/>
                  <a:gd name="T10" fmla="*/ 6 w 934"/>
                  <a:gd name="T11" fmla="*/ 91 h 2598"/>
                  <a:gd name="T12" fmla="*/ 124 w 934"/>
                  <a:gd name="T13" fmla="*/ 91 h 2598"/>
                  <a:gd name="T14" fmla="*/ 185 w 934"/>
                  <a:gd name="T15" fmla="*/ 154 h 2598"/>
                  <a:gd name="T16" fmla="*/ 186 w 934"/>
                  <a:gd name="T17" fmla="*/ 153 h 2598"/>
                  <a:gd name="T18" fmla="*/ 185 w 934"/>
                  <a:gd name="T19" fmla="*/ 642 h 2598"/>
                  <a:gd name="T20" fmla="*/ 185 w 934"/>
                  <a:gd name="T21" fmla="*/ 646 h 2598"/>
                  <a:gd name="T22" fmla="*/ 155 w 934"/>
                  <a:gd name="T23" fmla="*/ 686 h 2598"/>
                  <a:gd name="T24" fmla="*/ 124 w 934"/>
                  <a:gd name="T25" fmla="*/ 692 h 2598"/>
                  <a:gd name="T26" fmla="*/ 0 w 934"/>
                  <a:gd name="T27" fmla="*/ 714 h 2598"/>
                  <a:gd name="T28" fmla="*/ 6 w 934"/>
                  <a:gd name="T29" fmla="*/ 735 h 2598"/>
                  <a:gd name="T30" fmla="*/ 179 w 934"/>
                  <a:gd name="T31" fmla="*/ 745 h 2598"/>
                  <a:gd name="T32" fmla="*/ 193 w 934"/>
                  <a:gd name="T33" fmla="*/ 756 h 2598"/>
                  <a:gd name="T34" fmla="*/ 215 w 934"/>
                  <a:gd name="T35" fmla="*/ 782 h 2598"/>
                  <a:gd name="T36" fmla="*/ 213 w 934"/>
                  <a:gd name="T37" fmla="*/ 830 h 2598"/>
                  <a:gd name="T38" fmla="*/ 213 w 934"/>
                  <a:gd name="T39" fmla="*/ 833 h 2598"/>
                  <a:gd name="T40" fmla="*/ 277 w 934"/>
                  <a:gd name="T41" fmla="*/ 833 h 2598"/>
                  <a:gd name="T42" fmla="*/ 277 w 934"/>
                  <a:gd name="T43" fmla="*/ 830 h 2598"/>
                  <a:gd name="T44" fmla="*/ 280 w 934"/>
                  <a:gd name="T45" fmla="*/ 772 h 2598"/>
                  <a:gd name="T46" fmla="*/ 304 w 934"/>
                  <a:gd name="T47" fmla="*/ 642 h 2598"/>
                  <a:gd name="T48" fmla="*/ 304 w 934"/>
                  <a:gd name="T49" fmla="*/ 611 h 2598"/>
                  <a:gd name="T50" fmla="*/ 305 w 934"/>
                  <a:gd name="T51" fmla="*/ 121 h 2598"/>
                  <a:gd name="T52" fmla="*/ 270 w 934"/>
                  <a:gd name="T53" fmla="*/ 0 h 2598"/>
                  <a:gd name="T54" fmla="*/ 296 w 934"/>
                  <a:gd name="T55" fmla="*/ 38 h 2598"/>
                  <a:gd name="T56" fmla="*/ 304 w 934"/>
                  <a:gd name="T57" fmla="*/ 315 h 2598"/>
                  <a:gd name="T58" fmla="*/ 304 w 934"/>
                  <a:gd name="T59" fmla="*/ 647 h 2598"/>
                  <a:gd name="T60" fmla="*/ 280 w 934"/>
                  <a:gd name="T61" fmla="*/ 772 h 2598"/>
                  <a:gd name="T62" fmla="*/ 277 w 934"/>
                  <a:gd name="T63" fmla="*/ 833 h 2598"/>
                  <a:gd name="T64" fmla="*/ 277 w 934"/>
                  <a:gd name="T65" fmla="*/ 833 h 2598"/>
                  <a:gd name="T66" fmla="*/ 220 w 934"/>
                  <a:gd name="T67" fmla="*/ 838 h 2598"/>
                  <a:gd name="T68" fmla="*/ 213 w 934"/>
                  <a:gd name="T69" fmla="*/ 833 h 2598"/>
                  <a:gd name="T70" fmla="*/ 213 w 934"/>
                  <a:gd name="T71" fmla="*/ 833 h 2598"/>
                  <a:gd name="T72" fmla="*/ 210 w 934"/>
                  <a:gd name="T73" fmla="*/ 772 h 2598"/>
                  <a:gd name="T74" fmla="*/ 193 w 934"/>
                  <a:gd name="T75" fmla="*/ 756 h 2598"/>
                  <a:gd name="T76" fmla="*/ 72 w 934"/>
                  <a:gd name="T77" fmla="*/ 734 h 2598"/>
                  <a:gd name="T78" fmla="*/ 6 w 934"/>
                  <a:gd name="T79" fmla="*/ 734 h 2598"/>
                  <a:gd name="T80" fmla="*/ 6 w 934"/>
                  <a:gd name="T81" fmla="*/ 734 h 2598"/>
                  <a:gd name="T82" fmla="*/ 6 w 934"/>
                  <a:gd name="T83" fmla="*/ 694 h 2598"/>
                  <a:gd name="T84" fmla="*/ 6 w 934"/>
                  <a:gd name="T85" fmla="*/ 693 h 2598"/>
                  <a:gd name="T86" fmla="*/ 124 w 934"/>
                  <a:gd name="T87" fmla="*/ 693 h 2598"/>
                  <a:gd name="T88" fmla="*/ 125 w 934"/>
                  <a:gd name="T89" fmla="*/ 693 h 2598"/>
                  <a:gd name="T90" fmla="*/ 186 w 934"/>
                  <a:gd name="T91" fmla="*/ 646 h 2598"/>
                  <a:gd name="T92" fmla="*/ 186 w 934"/>
                  <a:gd name="T93" fmla="*/ 642 h 2598"/>
                  <a:gd name="T94" fmla="*/ 186 w 934"/>
                  <a:gd name="T95" fmla="*/ 153 h 2598"/>
                  <a:gd name="T96" fmla="*/ 186 w 934"/>
                  <a:gd name="T97" fmla="*/ 154 h 2598"/>
                  <a:gd name="T98" fmla="*/ 124 w 934"/>
                  <a:gd name="T99" fmla="*/ 91 h 2598"/>
                  <a:gd name="T100" fmla="*/ 6 w 934"/>
                  <a:gd name="T101" fmla="*/ 91 h 2598"/>
                  <a:gd name="T102" fmla="*/ 6 w 934"/>
                  <a:gd name="T103" fmla="*/ 91 h 2598"/>
                  <a:gd name="T104" fmla="*/ 6 w 934"/>
                  <a:gd name="T105" fmla="*/ 51 h 2598"/>
                  <a:gd name="T106" fmla="*/ 6 w 934"/>
                  <a:gd name="T107" fmla="*/ 49 h 2598"/>
                  <a:gd name="T108" fmla="*/ 8 w 934"/>
                  <a:gd name="T109" fmla="*/ 49 h 2598"/>
                  <a:gd name="T110" fmla="*/ 151 w 934"/>
                  <a:gd name="T111" fmla="*/ 49 h 2598"/>
                  <a:gd name="T112" fmla="*/ 151 w 934"/>
                  <a:gd name="T113" fmla="*/ 49 h 2598"/>
                  <a:gd name="T114" fmla="*/ 200 w 934"/>
                  <a:gd name="T115" fmla="*/ 23 h 2598"/>
                  <a:gd name="T116" fmla="*/ 217 w 934"/>
                  <a:gd name="T117" fmla="*/ 3 h 259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34" h="2598">
                    <a:moveTo>
                      <a:pt x="675" y="0"/>
                    </a:moveTo>
                    <a:cubicBezTo>
                      <a:pt x="672" y="1"/>
                      <a:pt x="668" y="5"/>
                      <a:pt x="662" y="10"/>
                    </a:cubicBezTo>
                    <a:cubicBezTo>
                      <a:pt x="646" y="25"/>
                      <a:pt x="621" y="54"/>
                      <a:pt x="610" y="72"/>
                    </a:cubicBezTo>
                    <a:cubicBezTo>
                      <a:pt x="611" y="72"/>
                      <a:pt x="611" y="72"/>
                      <a:pt x="611" y="72"/>
                    </a:cubicBezTo>
                    <a:cubicBezTo>
                      <a:pt x="610" y="72"/>
                      <a:pt x="610" y="72"/>
                      <a:pt x="610" y="72"/>
                    </a:cubicBezTo>
                    <a:cubicBezTo>
                      <a:pt x="599" y="88"/>
                      <a:pt x="551" y="150"/>
                      <a:pt x="463" y="150"/>
                    </a:cubicBezTo>
                    <a:cubicBezTo>
                      <a:pt x="463" y="150"/>
                      <a:pt x="463" y="150"/>
                      <a:pt x="463" y="150"/>
                    </a:cubicBezTo>
                    <a:cubicBezTo>
                      <a:pt x="463" y="151"/>
                      <a:pt x="463" y="151"/>
                      <a:pt x="463" y="151"/>
                    </a:cubicBezTo>
                    <a:cubicBezTo>
                      <a:pt x="463" y="150"/>
                      <a:pt x="463" y="150"/>
                      <a:pt x="463" y="150"/>
                    </a:cubicBezTo>
                    <a:cubicBezTo>
                      <a:pt x="445" y="150"/>
                      <a:pt x="389" y="150"/>
                      <a:pt x="323" y="150"/>
                    </a:cubicBezTo>
                    <a:cubicBezTo>
                      <a:pt x="257" y="150"/>
                      <a:pt x="181" y="150"/>
                      <a:pt x="121" y="150"/>
                    </a:cubicBezTo>
                    <a:cubicBezTo>
                      <a:pt x="91" y="150"/>
                      <a:pt x="65" y="150"/>
                      <a:pt x="47" y="150"/>
                    </a:cubicBezTo>
                    <a:cubicBezTo>
                      <a:pt x="38" y="150"/>
                      <a:pt x="31" y="150"/>
                      <a:pt x="26" y="150"/>
                    </a:cubicBezTo>
                    <a:cubicBezTo>
                      <a:pt x="21" y="150"/>
                      <a:pt x="18" y="150"/>
                      <a:pt x="18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17" y="151"/>
                      <a:pt x="17" y="151"/>
                      <a:pt x="17" y="151"/>
                    </a:cubicBezTo>
                    <a:cubicBezTo>
                      <a:pt x="17" y="151"/>
                      <a:pt x="0" y="171"/>
                      <a:pt x="0" y="215"/>
                    </a:cubicBezTo>
                    <a:cubicBezTo>
                      <a:pt x="0" y="260"/>
                      <a:pt x="17" y="282"/>
                      <a:pt x="17" y="282"/>
                    </a:cubicBezTo>
                    <a:cubicBezTo>
                      <a:pt x="17" y="283"/>
                      <a:pt x="17" y="283"/>
                      <a:pt x="17" y="283"/>
                    </a:cubicBezTo>
                    <a:cubicBezTo>
                      <a:pt x="380" y="283"/>
                      <a:pt x="380" y="283"/>
                      <a:pt x="380" y="283"/>
                    </a:cubicBezTo>
                    <a:cubicBezTo>
                      <a:pt x="380" y="283"/>
                      <a:pt x="380" y="283"/>
                      <a:pt x="380" y="283"/>
                    </a:cubicBezTo>
                    <a:cubicBezTo>
                      <a:pt x="380" y="283"/>
                      <a:pt x="382" y="283"/>
                      <a:pt x="384" y="283"/>
                    </a:cubicBezTo>
                    <a:cubicBezTo>
                      <a:pt x="397" y="283"/>
                      <a:pt x="443" y="285"/>
                      <a:pt x="486" y="310"/>
                    </a:cubicBezTo>
                    <a:cubicBezTo>
                      <a:pt x="529" y="335"/>
                      <a:pt x="568" y="382"/>
                      <a:pt x="568" y="475"/>
                    </a:cubicBezTo>
                    <a:cubicBezTo>
                      <a:pt x="570" y="475"/>
                      <a:pt x="570" y="475"/>
                      <a:pt x="570" y="475"/>
                    </a:cubicBezTo>
                    <a:cubicBezTo>
                      <a:pt x="570" y="475"/>
                      <a:pt x="570" y="475"/>
                      <a:pt x="571" y="473"/>
                    </a:cubicBezTo>
                    <a:cubicBezTo>
                      <a:pt x="570" y="473"/>
                      <a:pt x="570" y="473"/>
                      <a:pt x="570" y="473"/>
                    </a:cubicBezTo>
                    <a:cubicBezTo>
                      <a:pt x="569" y="473"/>
                      <a:pt x="569" y="473"/>
                      <a:pt x="569" y="473"/>
                    </a:cubicBezTo>
                    <a:cubicBezTo>
                      <a:pt x="570" y="589"/>
                      <a:pt x="570" y="771"/>
                      <a:pt x="570" y="969"/>
                    </a:cubicBezTo>
                    <a:cubicBezTo>
                      <a:pt x="570" y="1431"/>
                      <a:pt x="568" y="1980"/>
                      <a:pt x="568" y="1980"/>
                    </a:cubicBezTo>
                    <a:cubicBezTo>
                      <a:pt x="569" y="1980"/>
                      <a:pt x="569" y="1980"/>
                      <a:pt x="569" y="1980"/>
                    </a:cubicBezTo>
                    <a:cubicBezTo>
                      <a:pt x="568" y="1980"/>
                      <a:pt x="568" y="1980"/>
                      <a:pt x="568" y="1980"/>
                    </a:cubicBezTo>
                    <a:cubicBezTo>
                      <a:pt x="568" y="1980"/>
                      <a:pt x="568" y="1984"/>
                      <a:pt x="568" y="1991"/>
                    </a:cubicBezTo>
                    <a:cubicBezTo>
                      <a:pt x="569" y="1991"/>
                      <a:pt x="569" y="1991"/>
                      <a:pt x="569" y="1991"/>
                    </a:cubicBezTo>
                    <a:cubicBezTo>
                      <a:pt x="568" y="1990"/>
                      <a:pt x="568" y="1990"/>
                      <a:pt x="568" y="1990"/>
                    </a:cubicBezTo>
                    <a:cubicBezTo>
                      <a:pt x="556" y="2059"/>
                      <a:pt x="515" y="2095"/>
                      <a:pt x="475" y="2114"/>
                    </a:cubicBezTo>
                    <a:cubicBezTo>
                      <a:pt x="434" y="2132"/>
                      <a:pt x="394" y="2133"/>
                      <a:pt x="383" y="2133"/>
                    </a:cubicBezTo>
                    <a:cubicBezTo>
                      <a:pt x="382" y="2133"/>
                      <a:pt x="381" y="2133"/>
                      <a:pt x="381" y="2133"/>
                    </a:cubicBezTo>
                    <a:cubicBezTo>
                      <a:pt x="381" y="2133"/>
                      <a:pt x="381" y="2133"/>
                      <a:pt x="381" y="2133"/>
                    </a:cubicBezTo>
                    <a:cubicBezTo>
                      <a:pt x="18" y="2133"/>
                      <a:pt x="18" y="2133"/>
                      <a:pt x="18" y="2133"/>
                    </a:cubicBezTo>
                    <a:cubicBezTo>
                      <a:pt x="17" y="2134"/>
                      <a:pt x="17" y="2134"/>
                      <a:pt x="17" y="2134"/>
                    </a:cubicBezTo>
                    <a:cubicBezTo>
                      <a:pt x="17" y="2134"/>
                      <a:pt x="0" y="2157"/>
                      <a:pt x="0" y="2201"/>
                    </a:cubicBezTo>
                    <a:cubicBezTo>
                      <a:pt x="0" y="2245"/>
                      <a:pt x="17" y="2265"/>
                      <a:pt x="17" y="2266"/>
                    </a:cubicBezTo>
                    <a:cubicBezTo>
                      <a:pt x="18" y="2266"/>
                      <a:pt x="18" y="2266"/>
                      <a:pt x="18" y="2266"/>
                    </a:cubicBezTo>
                    <a:cubicBezTo>
                      <a:pt x="18" y="2266"/>
                      <a:pt x="18" y="2266"/>
                      <a:pt x="18" y="2266"/>
                    </a:cubicBezTo>
                    <a:cubicBezTo>
                      <a:pt x="18" y="2266"/>
                      <a:pt x="24" y="2266"/>
                      <a:pt x="35" y="2266"/>
                    </a:cubicBezTo>
                    <a:cubicBezTo>
                      <a:pt x="110" y="2266"/>
                      <a:pt x="415" y="2266"/>
                      <a:pt x="464" y="2266"/>
                    </a:cubicBezTo>
                    <a:cubicBezTo>
                      <a:pt x="497" y="2266"/>
                      <a:pt x="527" y="2280"/>
                      <a:pt x="548" y="2295"/>
                    </a:cubicBezTo>
                    <a:cubicBezTo>
                      <a:pt x="559" y="2303"/>
                      <a:pt x="568" y="2311"/>
                      <a:pt x="575" y="2317"/>
                    </a:cubicBezTo>
                    <a:cubicBezTo>
                      <a:pt x="582" y="2324"/>
                      <a:pt x="587" y="2329"/>
                      <a:pt x="590" y="2332"/>
                    </a:cubicBezTo>
                    <a:cubicBezTo>
                      <a:pt x="590" y="2331"/>
                      <a:pt x="590" y="2331"/>
                      <a:pt x="590" y="2331"/>
                    </a:cubicBezTo>
                    <a:cubicBezTo>
                      <a:pt x="590" y="2331"/>
                      <a:pt x="590" y="2331"/>
                      <a:pt x="590" y="2331"/>
                    </a:cubicBezTo>
                    <a:cubicBezTo>
                      <a:pt x="608" y="2354"/>
                      <a:pt x="627" y="2367"/>
                      <a:pt x="643" y="2380"/>
                    </a:cubicBezTo>
                    <a:cubicBezTo>
                      <a:pt x="651" y="2386"/>
                      <a:pt x="657" y="2397"/>
                      <a:pt x="660" y="2410"/>
                    </a:cubicBezTo>
                    <a:cubicBezTo>
                      <a:pt x="663" y="2424"/>
                      <a:pt x="665" y="2440"/>
                      <a:pt x="665" y="2456"/>
                    </a:cubicBezTo>
                    <a:cubicBezTo>
                      <a:pt x="665" y="2483"/>
                      <a:pt x="661" y="2511"/>
                      <a:pt x="658" y="2532"/>
                    </a:cubicBezTo>
                    <a:cubicBezTo>
                      <a:pt x="656" y="2543"/>
                      <a:pt x="655" y="2552"/>
                      <a:pt x="654" y="2558"/>
                    </a:cubicBezTo>
                    <a:cubicBezTo>
                      <a:pt x="652" y="2564"/>
                      <a:pt x="651" y="2568"/>
                      <a:pt x="651" y="2568"/>
                    </a:cubicBezTo>
                    <a:cubicBezTo>
                      <a:pt x="651" y="2568"/>
                      <a:pt x="651" y="2568"/>
                      <a:pt x="651" y="2568"/>
                    </a:cubicBezTo>
                    <a:cubicBezTo>
                      <a:pt x="652" y="2569"/>
                      <a:pt x="652" y="2569"/>
                      <a:pt x="652" y="2569"/>
                    </a:cubicBezTo>
                    <a:cubicBezTo>
                      <a:pt x="652" y="2569"/>
                      <a:pt x="676" y="2598"/>
                      <a:pt x="757" y="2598"/>
                    </a:cubicBezTo>
                    <a:cubicBezTo>
                      <a:pt x="798" y="2598"/>
                      <a:pt x="821" y="2591"/>
                      <a:pt x="834" y="2584"/>
                    </a:cubicBezTo>
                    <a:cubicBezTo>
                      <a:pt x="847" y="2576"/>
                      <a:pt x="850" y="2569"/>
                      <a:pt x="850" y="2569"/>
                    </a:cubicBezTo>
                    <a:cubicBezTo>
                      <a:pt x="850" y="2568"/>
                      <a:pt x="850" y="2568"/>
                      <a:pt x="850" y="2568"/>
                    </a:cubicBezTo>
                    <a:cubicBezTo>
                      <a:pt x="850" y="2568"/>
                      <a:pt x="850" y="2568"/>
                      <a:pt x="850" y="2568"/>
                    </a:cubicBezTo>
                    <a:cubicBezTo>
                      <a:pt x="850" y="2568"/>
                      <a:pt x="849" y="2564"/>
                      <a:pt x="848" y="2558"/>
                    </a:cubicBezTo>
                    <a:cubicBezTo>
                      <a:pt x="844" y="2539"/>
                      <a:pt x="837" y="2496"/>
                      <a:pt x="837" y="2456"/>
                    </a:cubicBezTo>
                    <a:cubicBezTo>
                      <a:pt x="837" y="2440"/>
                      <a:pt x="838" y="2424"/>
                      <a:pt x="842" y="2410"/>
                    </a:cubicBezTo>
                    <a:cubicBezTo>
                      <a:pt x="845" y="2397"/>
                      <a:pt x="850" y="2386"/>
                      <a:pt x="858" y="2380"/>
                    </a:cubicBezTo>
                    <a:cubicBezTo>
                      <a:pt x="878" y="2364"/>
                      <a:pt x="895" y="2347"/>
                      <a:pt x="906" y="2309"/>
                    </a:cubicBezTo>
                    <a:cubicBezTo>
                      <a:pt x="931" y="2222"/>
                      <a:pt x="934" y="2092"/>
                      <a:pt x="934" y="2024"/>
                    </a:cubicBezTo>
                    <a:cubicBezTo>
                      <a:pt x="934" y="1997"/>
                      <a:pt x="933" y="1980"/>
                      <a:pt x="933" y="1980"/>
                    </a:cubicBezTo>
                    <a:cubicBezTo>
                      <a:pt x="932" y="1980"/>
                      <a:pt x="932" y="1980"/>
                      <a:pt x="932" y="1980"/>
                    </a:cubicBezTo>
                    <a:cubicBezTo>
                      <a:pt x="933" y="1980"/>
                      <a:pt x="933" y="1980"/>
                      <a:pt x="933" y="1980"/>
                    </a:cubicBezTo>
                    <a:cubicBezTo>
                      <a:pt x="933" y="1980"/>
                      <a:pt x="933" y="1946"/>
                      <a:pt x="933" y="1887"/>
                    </a:cubicBezTo>
                    <a:cubicBezTo>
                      <a:pt x="933" y="1711"/>
                      <a:pt x="932" y="1315"/>
                      <a:pt x="932" y="969"/>
                    </a:cubicBezTo>
                    <a:cubicBezTo>
                      <a:pt x="932" y="738"/>
                      <a:pt x="932" y="529"/>
                      <a:pt x="933" y="421"/>
                    </a:cubicBezTo>
                    <a:cubicBezTo>
                      <a:pt x="934" y="404"/>
                      <a:pt x="934" y="388"/>
                      <a:pt x="934" y="373"/>
                    </a:cubicBezTo>
                    <a:cubicBezTo>
                      <a:pt x="934" y="244"/>
                      <a:pt x="926" y="167"/>
                      <a:pt x="910" y="116"/>
                    </a:cubicBezTo>
                    <a:cubicBezTo>
                      <a:pt x="900" y="84"/>
                      <a:pt x="884" y="57"/>
                      <a:pt x="868" y="38"/>
                    </a:cubicBezTo>
                    <a:cubicBezTo>
                      <a:pt x="851" y="18"/>
                      <a:pt x="836" y="5"/>
                      <a:pt x="827" y="0"/>
                    </a:cubicBezTo>
                    <a:cubicBezTo>
                      <a:pt x="826" y="1"/>
                      <a:pt x="826" y="1"/>
                      <a:pt x="826" y="1"/>
                    </a:cubicBezTo>
                    <a:cubicBezTo>
                      <a:pt x="834" y="6"/>
                      <a:pt x="850" y="19"/>
                      <a:pt x="866" y="39"/>
                    </a:cubicBezTo>
                    <a:cubicBezTo>
                      <a:pt x="882" y="59"/>
                      <a:pt x="898" y="85"/>
                      <a:pt x="908" y="116"/>
                    </a:cubicBezTo>
                    <a:cubicBezTo>
                      <a:pt x="924" y="168"/>
                      <a:pt x="932" y="244"/>
                      <a:pt x="932" y="373"/>
                    </a:cubicBezTo>
                    <a:cubicBezTo>
                      <a:pt x="932" y="388"/>
                      <a:pt x="932" y="404"/>
                      <a:pt x="932" y="421"/>
                    </a:cubicBezTo>
                    <a:cubicBezTo>
                      <a:pt x="930" y="529"/>
                      <a:pt x="930" y="738"/>
                      <a:pt x="930" y="969"/>
                    </a:cubicBezTo>
                    <a:cubicBezTo>
                      <a:pt x="930" y="1431"/>
                      <a:pt x="932" y="1980"/>
                      <a:pt x="932" y="1980"/>
                    </a:cubicBezTo>
                    <a:cubicBezTo>
                      <a:pt x="932" y="1980"/>
                      <a:pt x="932" y="1980"/>
                      <a:pt x="932" y="1980"/>
                    </a:cubicBezTo>
                    <a:cubicBezTo>
                      <a:pt x="932" y="1980"/>
                      <a:pt x="932" y="1984"/>
                      <a:pt x="932" y="1992"/>
                    </a:cubicBezTo>
                    <a:cubicBezTo>
                      <a:pt x="932" y="2000"/>
                      <a:pt x="932" y="2011"/>
                      <a:pt x="932" y="2024"/>
                    </a:cubicBezTo>
                    <a:cubicBezTo>
                      <a:pt x="932" y="2092"/>
                      <a:pt x="929" y="2222"/>
                      <a:pt x="904" y="2308"/>
                    </a:cubicBezTo>
                    <a:cubicBezTo>
                      <a:pt x="893" y="2346"/>
                      <a:pt x="877" y="2362"/>
                      <a:pt x="857" y="2378"/>
                    </a:cubicBezTo>
                    <a:cubicBezTo>
                      <a:pt x="849" y="2385"/>
                      <a:pt x="843" y="2396"/>
                      <a:pt x="840" y="2410"/>
                    </a:cubicBezTo>
                    <a:cubicBezTo>
                      <a:pt x="836" y="2423"/>
                      <a:pt x="835" y="2440"/>
                      <a:pt x="835" y="2456"/>
                    </a:cubicBezTo>
                    <a:cubicBezTo>
                      <a:pt x="835" y="2510"/>
                      <a:pt x="848" y="2568"/>
                      <a:pt x="848" y="2568"/>
                    </a:cubicBezTo>
                    <a:cubicBezTo>
                      <a:pt x="849" y="2568"/>
                      <a:pt x="849" y="2568"/>
                      <a:pt x="849" y="2568"/>
                    </a:cubicBezTo>
                    <a:cubicBezTo>
                      <a:pt x="848" y="2568"/>
                      <a:pt x="848" y="2568"/>
                      <a:pt x="848" y="2568"/>
                    </a:cubicBezTo>
                    <a:cubicBezTo>
                      <a:pt x="848" y="2568"/>
                      <a:pt x="848" y="2568"/>
                      <a:pt x="848" y="2568"/>
                    </a:cubicBezTo>
                    <a:cubicBezTo>
                      <a:pt x="848" y="2569"/>
                      <a:pt x="845" y="2576"/>
                      <a:pt x="832" y="2582"/>
                    </a:cubicBezTo>
                    <a:cubicBezTo>
                      <a:pt x="819" y="2589"/>
                      <a:pt x="796" y="2596"/>
                      <a:pt x="757" y="2596"/>
                    </a:cubicBezTo>
                    <a:cubicBezTo>
                      <a:pt x="717" y="2596"/>
                      <a:pt x="691" y="2589"/>
                      <a:pt x="675" y="2582"/>
                    </a:cubicBezTo>
                    <a:cubicBezTo>
                      <a:pt x="667" y="2578"/>
                      <a:pt x="662" y="2575"/>
                      <a:pt x="658" y="2572"/>
                    </a:cubicBezTo>
                    <a:cubicBezTo>
                      <a:pt x="656" y="2571"/>
                      <a:pt x="655" y="2570"/>
                      <a:pt x="654" y="2569"/>
                    </a:cubicBezTo>
                    <a:cubicBezTo>
                      <a:pt x="654" y="2568"/>
                      <a:pt x="654" y="2568"/>
                      <a:pt x="653" y="2568"/>
                    </a:cubicBezTo>
                    <a:cubicBezTo>
                      <a:pt x="653" y="2568"/>
                      <a:pt x="653" y="2568"/>
                      <a:pt x="653" y="2568"/>
                    </a:cubicBezTo>
                    <a:cubicBezTo>
                      <a:pt x="652" y="2568"/>
                      <a:pt x="652" y="2568"/>
                      <a:pt x="652" y="2568"/>
                    </a:cubicBezTo>
                    <a:cubicBezTo>
                      <a:pt x="653" y="2568"/>
                      <a:pt x="653" y="2568"/>
                      <a:pt x="653" y="2568"/>
                    </a:cubicBezTo>
                    <a:cubicBezTo>
                      <a:pt x="653" y="2568"/>
                      <a:pt x="667" y="2510"/>
                      <a:pt x="667" y="2456"/>
                    </a:cubicBezTo>
                    <a:cubicBezTo>
                      <a:pt x="667" y="2440"/>
                      <a:pt x="666" y="2423"/>
                      <a:pt x="662" y="2410"/>
                    </a:cubicBezTo>
                    <a:cubicBezTo>
                      <a:pt x="659" y="2396"/>
                      <a:pt x="653" y="2385"/>
                      <a:pt x="644" y="2378"/>
                    </a:cubicBezTo>
                    <a:cubicBezTo>
                      <a:pt x="628" y="2365"/>
                      <a:pt x="610" y="2352"/>
                      <a:pt x="591" y="2330"/>
                    </a:cubicBezTo>
                    <a:cubicBezTo>
                      <a:pt x="591" y="2330"/>
                      <a:pt x="591" y="2330"/>
                      <a:pt x="591" y="2330"/>
                    </a:cubicBezTo>
                    <a:cubicBezTo>
                      <a:pt x="591" y="2330"/>
                      <a:pt x="591" y="2330"/>
                      <a:pt x="591" y="2330"/>
                    </a:cubicBezTo>
                    <a:cubicBezTo>
                      <a:pt x="589" y="2328"/>
                      <a:pt x="584" y="2323"/>
                      <a:pt x="577" y="2316"/>
                    </a:cubicBezTo>
                    <a:cubicBezTo>
                      <a:pt x="556" y="2296"/>
                      <a:pt x="515" y="2264"/>
                      <a:pt x="464" y="2264"/>
                    </a:cubicBezTo>
                    <a:cubicBezTo>
                      <a:pt x="436" y="2264"/>
                      <a:pt x="325" y="2264"/>
                      <a:pt x="220" y="2264"/>
                    </a:cubicBezTo>
                    <a:cubicBezTo>
                      <a:pt x="168" y="2264"/>
                      <a:pt x="117" y="2264"/>
                      <a:pt x="80" y="2264"/>
                    </a:cubicBezTo>
                    <a:cubicBezTo>
                      <a:pt x="61" y="2264"/>
                      <a:pt x="46" y="2264"/>
                      <a:pt x="35" y="2264"/>
                    </a:cubicBezTo>
                    <a:cubicBezTo>
                      <a:pt x="24" y="2264"/>
                      <a:pt x="18" y="2264"/>
                      <a:pt x="18" y="2264"/>
                    </a:cubicBezTo>
                    <a:cubicBezTo>
                      <a:pt x="18" y="2265"/>
                      <a:pt x="18" y="2265"/>
                      <a:pt x="18" y="2265"/>
                    </a:cubicBezTo>
                    <a:cubicBezTo>
                      <a:pt x="19" y="2264"/>
                      <a:pt x="19" y="2264"/>
                      <a:pt x="19" y="2264"/>
                    </a:cubicBezTo>
                    <a:cubicBezTo>
                      <a:pt x="19" y="2264"/>
                      <a:pt x="19" y="2264"/>
                      <a:pt x="19" y="2264"/>
                    </a:cubicBezTo>
                    <a:cubicBezTo>
                      <a:pt x="17" y="2262"/>
                      <a:pt x="2" y="2242"/>
                      <a:pt x="2" y="2201"/>
                    </a:cubicBezTo>
                    <a:cubicBezTo>
                      <a:pt x="2" y="2179"/>
                      <a:pt x="6" y="2163"/>
                      <a:pt x="11" y="2152"/>
                    </a:cubicBezTo>
                    <a:cubicBezTo>
                      <a:pt x="13" y="2146"/>
                      <a:pt x="15" y="2142"/>
                      <a:pt x="16" y="2139"/>
                    </a:cubicBezTo>
                    <a:cubicBezTo>
                      <a:pt x="17" y="2138"/>
                      <a:pt x="18" y="2137"/>
                      <a:pt x="18" y="2136"/>
                    </a:cubicBezTo>
                    <a:cubicBezTo>
                      <a:pt x="19" y="2135"/>
                      <a:pt x="19" y="2135"/>
                      <a:pt x="19" y="2135"/>
                    </a:cubicBezTo>
                    <a:cubicBezTo>
                      <a:pt x="19" y="2135"/>
                      <a:pt x="19" y="2135"/>
                      <a:pt x="19" y="2135"/>
                    </a:cubicBezTo>
                    <a:cubicBezTo>
                      <a:pt x="18" y="2134"/>
                      <a:pt x="18" y="2134"/>
                      <a:pt x="18" y="2134"/>
                    </a:cubicBezTo>
                    <a:cubicBezTo>
                      <a:pt x="18" y="2135"/>
                      <a:pt x="18" y="2135"/>
                      <a:pt x="18" y="2135"/>
                    </a:cubicBezTo>
                    <a:cubicBezTo>
                      <a:pt x="381" y="2135"/>
                      <a:pt x="381" y="2135"/>
                      <a:pt x="381" y="2135"/>
                    </a:cubicBezTo>
                    <a:cubicBezTo>
                      <a:pt x="381" y="2134"/>
                      <a:pt x="381" y="2134"/>
                      <a:pt x="381" y="2134"/>
                    </a:cubicBezTo>
                    <a:cubicBezTo>
                      <a:pt x="381" y="2135"/>
                      <a:pt x="381" y="2135"/>
                      <a:pt x="381" y="2135"/>
                    </a:cubicBezTo>
                    <a:cubicBezTo>
                      <a:pt x="381" y="2135"/>
                      <a:pt x="382" y="2135"/>
                      <a:pt x="383" y="2135"/>
                    </a:cubicBezTo>
                    <a:cubicBezTo>
                      <a:pt x="394" y="2135"/>
                      <a:pt x="435" y="2134"/>
                      <a:pt x="476" y="2115"/>
                    </a:cubicBezTo>
                    <a:cubicBezTo>
                      <a:pt x="517" y="2097"/>
                      <a:pt x="558" y="2060"/>
                      <a:pt x="570" y="1991"/>
                    </a:cubicBezTo>
                    <a:cubicBezTo>
                      <a:pt x="570" y="1991"/>
                      <a:pt x="570" y="1991"/>
                      <a:pt x="570" y="1991"/>
                    </a:cubicBezTo>
                    <a:cubicBezTo>
                      <a:pt x="570" y="1991"/>
                      <a:pt x="570" y="1991"/>
                      <a:pt x="570" y="1991"/>
                    </a:cubicBezTo>
                    <a:cubicBezTo>
                      <a:pt x="570" y="1984"/>
                      <a:pt x="570" y="1980"/>
                      <a:pt x="570" y="1980"/>
                    </a:cubicBezTo>
                    <a:cubicBezTo>
                      <a:pt x="570" y="1980"/>
                      <a:pt x="570" y="1980"/>
                      <a:pt x="570" y="1980"/>
                    </a:cubicBezTo>
                    <a:cubicBezTo>
                      <a:pt x="570" y="1980"/>
                      <a:pt x="572" y="1431"/>
                      <a:pt x="572" y="969"/>
                    </a:cubicBezTo>
                    <a:cubicBezTo>
                      <a:pt x="572" y="771"/>
                      <a:pt x="572" y="589"/>
                      <a:pt x="571" y="473"/>
                    </a:cubicBezTo>
                    <a:cubicBezTo>
                      <a:pt x="569" y="473"/>
                      <a:pt x="569" y="473"/>
                      <a:pt x="569" y="473"/>
                    </a:cubicBezTo>
                    <a:cubicBezTo>
                      <a:pt x="568" y="474"/>
                      <a:pt x="568" y="475"/>
                      <a:pt x="568" y="475"/>
                    </a:cubicBezTo>
                    <a:cubicBezTo>
                      <a:pt x="569" y="475"/>
                      <a:pt x="569" y="475"/>
                      <a:pt x="569" y="475"/>
                    </a:cubicBezTo>
                    <a:cubicBezTo>
                      <a:pt x="570" y="475"/>
                      <a:pt x="570" y="475"/>
                      <a:pt x="570" y="475"/>
                    </a:cubicBezTo>
                    <a:cubicBezTo>
                      <a:pt x="570" y="382"/>
                      <a:pt x="530" y="333"/>
                      <a:pt x="487" y="308"/>
                    </a:cubicBezTo>
                    <a:cubicBezTo>
                      <a:pt x="443" y="283"/>
                      <a:pt x="397" y="281"/>
                      <a:pt x="384" y="281"/>
                    </a:cubicBezTo>
                    <a:cubicBezTo>
                      <a:pt x="382" y="281"/>
                      <a:pt x="380" y="281"/>
                      <a:pt x="380" y="281"/>
                    </a:cubicBezTo>
                    <a:cubicBezTo>
                      <a:pt x="380" y="282"/>
                      <a:pt x="380" y="282"/>
                      <a:pt x="380" y="282"/>
                    </a:cubicBezTo>
                    <a:cubicBezTo>
                      <a:pt x="380" y="281"/>
                      <a:pt x="380" y="281"/>
                      <a:pt x="380" y="281"/>
                    </a:cubicBezTo>
                    <a:cubicBezTo>
                      <a:pt x="18" y="281"/>
                      <a:pt x="18" y="281"/>
                      <a:pt x="18" y="281"/>
                    </a:cubicBezTo>
                    <a:cubicBezTo>
                      <a:pt x="18" y="282"/>
                      <a:pt x="18" y="282"/>
                      <a:pt x="18" y="282"/>
                    </a:cubicBezTo>
                    <a:cubicBezTo>
                      <a:pt x="19" y="281"/>
                      <a:pt x="19" y="281"/>
                      <a:pt x="19" y="281"/>
                    </a:cubicBezTo>
                    <a:cubicBezTo>
                      <a:pt x="18" y="281"/>
                      <a:pt x="18" y="281"/>
                      <a:pt x="18" y="281"/>
                    </a:cubicBezTo>
                    <a:cubicBezTo>
                      <a:pt x="17" y="278"/>
                      <a:pt x="2" y="256"/>
                      <a:pt x="2" y="215"/>
                    </a:cubicBezTo>
                    <a:cubicBezTo>
                      <a:pt x="2" y="193"/>
                      <a:pt x="6" y="178"/>
                      <a:pt x="10" y="167"/>
                    </a:cubicBezTo>
                    <a:cubicBezTo>
                      <a:pt x="12" y="162"/>
                      <a:pt x="14" y="158"/>
                      <a:pt x="16" y="156"/>
                    </a:cubicBezTo>
                    <a:cubicBezTo>
                      <a:pt x="17" y="154"/>
                      <a:pt x="17" y="153"/>
                      <a:pt x="18" y="153"/>
                    </a:cubicBezTo>
                    <a:cubicBezTo>
                      <a:pt x="18" y="152"/>
                      <a:pt x="18" y="152"/>
                      <a:pt x="18" y="152"/>
                    </a:cubicBezTo>
                    <a:cubicBezTo>
                      <a:pt x="19" y="152"/>
                      <a:pt x="19" y="152"/>
                      <a:pt x="19" y="152"/>
                    </a:cubicBezTo>
                    <a:cubicBezTo>
                      <a:pt x="18" y="151"/>
                      <a:pt x="18" y="151"/>
                      <a:pt x="18" y="151"/>
                    </a:cubicBezTo>
                    <a:cubicBezTo>
                      <a:pt x="18" y="152"/>
                      <a:pt x="18" y="152"/>
                      <a:pt x="18" y="152"/>
                    </a:cubicBezTo>
                    <a:cubicBezTo>
                      <a:pt x="18" y="152"/>
                      <a:pt x="21" y="152"/>
                      <a:pt x="26" y="152"/>
                    </a:cubicBezTo>
                    <a:cubicBezTo>
                      <a:pt x="61" y="152"/>
                      <a:pt x="208" y="152"/>
                      <a:pt x="323" y="152"/>
                    </a:cubicBezTo>
                    <a:cubicBezTo>
                      <a:pt x="389" y="152"/>
                      <a:pt x="445" y="152"/>
                      <a:pt x="463" y="152"/>
                    </a:cubicBezTo>
                    <a:cubicBezTo>
                      <a:pt x="463" y="152"/>
                      <a:pt x="463" y="152"/>
                      <a:pt x="463" y="152"/>
                    </a:cubicBezTo>
                    <a:cubicBezTo>
                      <a:pt x="463" y="152"/>
                      <a:pt x="463" y="152"/>
                      <a:pt x="463" y="152"/>
                    </a:cubicBezTo>
                    <a:cubicBezTo>
                      <a:pt x="463" y="152"/>
                      <a:pt x="463" y="152"/>
                      <a:pt x="463" y="152"/>
                    </a:cubicBezTo>
                    <a:cubicBezTo>
                      <a:pt x="463" y="152"/>
                      <a:pt x="463" y="152"/>
                      <a:pt x="463" y="152"/>
                    </a:cubicBezTo>
                    <a:cubicBezTo>
                      <a:pt x="463" y="152"/>
                      <a:pt x="463" y="152"/>
                      <a:pt x="463" y="152"/>
                    </a:cubicBezTo>
                    <a:cubicBezTo>
                      <a:pt x="463" y="152"/>
                      <a:pt x="463" y="152"/>
                      <a:pt x="463" y="152"/>
                    </a:cubicBezTo>
                    <a:cubicBezTo>
                      <a:pt x="552" y="152"/>
                      <a:pt x="601" y="89"/>
                      <a:pt x="612" y="73"/>
                    </a:cubicBezTo>
                    <a:cubicBezTo>
                      <a:pt x="612" y="73"/>
                      <a:pt x="612" y="73"/>
                      <a:pt x="612" y="73"/>
                    </a:cubicBezTo>
                    <a:cubicBezTo>
                      <a:pt x="619" y="61"/>
                      <a:pt x="633" y="44"/>
                      <a:pt x="646" y="30"/>
                    </a:cubicBezTo>
                    <a:cubicBezTo>
                      <a:pt x="652" y="23"/>
                      <a:pt x="658" y="17"/>
                      <a:pt x="664" y="11"/>
                    </a:cubicBezTo>
                    <a:cubicBezTo>
                      <a:pt x="669" y="6"/>
                      <a:pt x="674" y="3"/>
                      <a:pt x="676" y="1"/>
                    </a:cubicBezTo>
                    <a:cubicBezTo>
                      <a:pt x="675" y="0"/>
                      <a:pt x="675" y="0"/>
                      <a:pt x="67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0" name="Freeform 491">
                <a:extLst>
                  <a:ext uri="{FF2B5EF4-FFF2-40B4-BE49-F238E27FC236}">
                    <a16:creationId xmlns:a16="http://schemas.microsoft.com/office/drawing/2014/main" id="{F2CAAE71-1A5F-470D-9250-C0641604C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916"/>
                <a:ext cx="147" cy="724"/>
              </a:xfrm>
              <a:custGeom>
                <a:avLst/>
                <a:gdLst>
                  <a:gd name="T0" fmla="*/ 69 w 214"/>
                  <a:gd name="T1" fmla="*/ 0 h 1053"/>
                  <a:gd name="T2" fmla="*/ 64 w 214"/>
                  <a:gd name="T3" fmla="*/ 2 h 1053"/>
                  <a:gd name="T4" fmla="*/ 64 w 214"/>
                  <a:gd name="T5" fmla="*/ 235 h 1053"/>
                  <a:gd name="T6" fmla="*/ 61 w 214"/>
                  <a:gd name="T7" fmla="*/ 232 h 1053"/>
                  <a:gd name="T8" fmla="*/ 63 w 214"/>
                  <a:gd name="T9" fmla="*/ 2 h 1053"/>
                  <a:gd name="T10" fmla="*/ 49 w 214"/>
                  <a:gd name="T11" fmla="*/ 6 h 1053"/>
                  <a:gd name="T12" fmla="*/ 49 w 214"/>
                  <a:gd name="T13" fmla="*/ 148 h 1053"/>
                  <a:gd name="T14" fmla="*/ 46 w 214"/>
                  <a:gd name="T15" fmla="*/ 6 h 1053"/>
                  <a:gd name="T16" fmla="*/ 37 w 214"/>
                  <a:gd name="T17" fmla="*/ 7 h 1053"/>
                  <a:gd name="T18" fmla="*/ 38 w 214"/>
                  <a:gd name="T19" fmla="*/ 276 h 1053"/>
                  <a:gd name="T20" fmla="*/ 34 w 214"/>
                  <a:gd name="T21" fmla="*/ 7 h 1053"/>
                  <a:gd name="T22" fmla="*/ 29 w 214"/>
                  <a:gd name="T23" fmla="*/ 7 h 1053"/>
                  <a:gd name="T24" fmla="*/ 2 w 214"/>
                  <a:gd name="T25" fmla="*/ 4 h 1053"/>
                  <a:gd name="T26" fmla="*/ 2 w 214"/>
                  <a:gd name="T27" fmla="*/ 213 h 1053"/>
                  <a:gd name="T28" fmla="*/ 11 w 214"/>
                  <a:gd name="T29" fmla="*/ 319 h 1053"/>
                  <a:gd name="T30" fmla="*/ 16 w 214"/>
                  <a:gd name="T31" fmla="*/ 340 h 1053"/>
                  <a:gd name="T32" fmla="*/ 16 w 214"/>
                  <a:gd name="T33" fmla="*/ 340 h 1053"/>
                  <a:gd name="T34" fmla="*/ 24 w 214"/>
                  <a:gd name="T35" fmla="*/ 340 h 1053"/>
                  <a:gd name="T36" fmla="*/ 24 w 214"/>
                  <a:gd name="T37" fmla="*/ 340 h 1053"/>
                  <a:gd name="T38" fmla="*/ 25 w 214"/>
                  <a:gd name="T39" fmla="*/ 340 h 1053"/>
                  <a:gd name="T40" fmla="*/ 28 w 214"/>
                  <a:gd name="T41" fmla="*/ 340 h 1053"/>
                  <a:gd name="T42" fmla="*/ 49 w 214"/>
                  <a:gd name="T43" fmla="*/ 341 h 1053"/>
                  <a:gd name="T44" fmla="*/ 54 w 214"/>
                  <a:gd name="T45" fmla="*/ 342 h 1053"/>
                  <a:gd name="T46" fmla="*/ 60 w 214"/>
                  <a:gd name="T47" fmla="*/ 319 h 1053"/>
                  <a:gd name="T48" fmla="*/ 69 w 214"/>
                  <a:gd name="T49" fmla="*/ 216 h 1053"/>
                  <a:gd name="T50" fmla="*/ 69 w 214"/>
                  <a:gd name="T51" fmla="*/ 0 h 105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4" h="1053">
                    <a:moveTo>
                      <a:pt x="211" y="0"/>
                    </a:moveTo>
                    <a:cubicBezTo>
                      <a:pt x="206" y="2"/>
                      <a:pt x="201" y="4"/>
                      <a:pt x="196" y="6"/>
                    </a:cubicBezTo>
                    <a:cubicBezTo>
                      <a:pt x="196" y="724"/>
                      <a:pt x="196" y="724"/>
                      <a:pt x="196" y="724"/>
                    </a:cubicBezTo>
                    <a:cubicBezTo>
                      <a:pt x="189" y="713"/>
                      <a:pt x="189" y="713"/>
                      <a:pt x="189" y="713"/>
                    </a:cubicBezTo>
                    <a:cubicBezTo>
                      <a:pt x="195" y="6"/>
                      <a:pt x="195" y="6"/>
                      <a:pt x="195" y="6"/>
                    </a:cubicBezTo>
                    <a:cubicBezTo>
                      <a:pt x="182" y="10"/>
                      <a:pt x="168" y="13"/>
                      <a:pt x="153" y="16"/>
                    </a:cubicBezTo>
                    <a:cubicBezTo>
                      <a:pt x="153" y="455"/>
                      <a:pt x="153" y="455"/>
                      <a:pt x="153" y="455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34" y="18"/>
                      <a:pt x="124" y="19"/>
                      <a:pt x="113" y="20"/>
                    </a:cubicBezTo>
                    <a:cubicBezTo>
                      <a:pt x="117" y="851"/>
                      <a:pt x="117" y="851"/>
                      <a:pt x="117" y="851"/>
                    </a:cubicBezTo>
                    <a:cubicBezTo>
                      <a:pt x="104" y="20"/>
                      <a:pt x="104" y="20"/>
                      <a:pt x="104" y="20"/>
                    </a:cubicBezTo>
                    <a:cubicBezTo>
                      <a:pt x="99" y="21"/>
                      <a:pt x="94" y="21"/>
                      <a:pt x="89" y="21"/>
                    </a:cubicBezTo>
                    <a:cubicBezTo>
                      <a:pt x="59" y="21"/>
                      <a:pt x="31" y="18"/>
                      <a:pt x="7" y="12"/>
                    </a:cubicBezTo>
                    <a:cubicBezTo>
                      <a:pt x="7" y="656"/>
                      <a:pt x="7" y="656"/>
                      <a:pt x="7" y="656"/>
                    </a:cubicBezTo>
                    <a:cubicBezTo>
                      <a:pt x="7" y="656"/>
                      <a:pt x="0" y="828"/>
                      <a:pt x="33" y="982"/>
                    </a:cubicBezTo>
                    <a:cubicBezTo>
                      <a:pt x="36" y="993"/>
                      <a:pt x="43" y="1017"/>
                      <a:pt x="49" y="1047"/>
                    </a:cubicBezTo>
                    <a:cubicBezTo>
                      <a:pt x="50" y="1047"/>
                      <a:pt x="50" y="1047"/>
                      <a:pt x="50" y="1047"/>
                    </a:cubicBezTo>
                    <a:cubicBezTo>
                      <a:pt x="58" y="1046"/>
                      <a:pt x="66" y="1045"/>
                      <a:pt x="74" y="1045"/>
                    </a:cubicBezTo>
                    <a:cubicBezTo>
                      <a:pt x="74" y="1045"/>
                      <a:pt x="74" y="1045"/>
                      <a:pt x="74" y="1045"/>
                    </a:cubicBezTo>
                    <a:cubicBezTo>
                      <a:pt x="75" y="1045"/>
                      <a:pt x="75" y="1045"/>
                      <a:pt x="76" y="1046"/>
                    </a:cubicBezTo>
                    <a:cubicBezTo>
                      <a:pt x="79" y="1046"/>
                      <a:pt x="83" y="1045"/>
                      <a:pt x="88" y="1045"/>
                    </a:cubicBezTo>
                    <a:cubicBezTo>
                      <a:pt x="122" y="1045"/>
                      <a:pt x="142" y="1048"/>
                      <a:pt x="153" y="1050"/>
                    </a:cubicBezTo>
                    <a:cubicBezTo>
                      <a:pt x="158" y="1051"/>
                      <a:pt x="162" y="1052"/>
                      <a:pt x="166" y="1053"/>
                    </a:cubicBezTo>
                    <a:cubicBezTo>
                      <a:pt x="172" y="1020"/>
                      <a:pt x="182" y="995"/>
                      <a:pt x="185" y="982"/>
                    </a:cubicBezTo>
                    <a:cubicBezTo>
                      <a:pt x="214" y="846"/>
                      <a:pt x="212" y="696"/>
                      <a:pt x="211" y="663"/>
                    </a:cubicBezTo>
                    <a:cubicBezTo>
                      <a:pt x="211" y="0"/>
                      <a:pt x="211" y="0"/>
                      <a:pt x="211" y="0"/>
                    </a:cubicBezTo>
                  </a:path>
                </a:pathLst>
              </a:custGeom>
              <a:solidFill>
                <a:srgbClr val="CFCF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1" name="Freeform 492">
                <a:extLst>
                  <a:ext uri="{FF2B5EF4-FFF2-40B4-BE49-F238E27FC236}">
                    <a16:creationId xmlns:a16="http://schemas.microsoft.com/office/drawing/2014/main" id="{0BA8FB5C-D384-4D9F-BB01-4267880187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9" y="896"/>
                <a:ext cx="141" cy="32"/>
              </a:xfrm>
              <a:custGeom>
                <a:avLst/>
                <a:gdLst>
                  <a:gd name="T0" fmla="*/ 45 w 204"/>
                  <a:gd name="T1" fmla="*/ 9 h 46"/>
                  <a:gd name="T2" fmla="*/ 35 w 204"/>
                  <a:gd name="T3" fmla="*/ 10 h 46"/>
                  <a:gd name="T4" fmla="*/ 35 w 204"/>
                  <a:gd name="T5" fmla="*/ 15 h 46"/>
                  <a:gd name="T6" fmla="*/ 45 w 204"/>
                  <a:gd name="T7" fmla="*/ 14 h 46"/>
                  <a:gd name="T8" fmla="*/ 45 w 204"/>
                  <a:gd name="T9" fmla="*/ 9 h 46"/>
                  <a:gd name="T10" fmla="*/ 0 w 204"/>
                  <a:gd name="T11" fmla="*/ 6 h 46"/>
                  <a:gd name="T12" fmla="*/ 0 w 204"/>
                  <a:gd name="T13" fmla="*/ 13 h 46"/>
                  <a:gd name="T14" fmla="*/ 27 w 204"/>
                  <a:gd name="T15" fmla="*/ 15 h 46"/>
                  <a:gd name="T16" fmla="*/ 32 w 204"/>
                  <a:gd name="T17" fmla="*/ 15 h 46"/>
                  <a:gd name="T18" fmla="*/ 32 w 204"/>
                  <a:gd name="T19" fmla="*/ 10 h 46"/>
                  <a:gd name="T20" fmla="*/ 28 w 204"/>
                  <a:gd name="T21" fmla="*/ 10 h 46"/>
                  <a:gd name="T22" fmla="*/ 0 w 204"/>
                  <a:gd name="T23" fmla="*/ 6 h 46"/>
                  <a:gd name="T24" fmla="*/ 62 w 204"/>
                  <a:gd name="T25" fmla="*/ 3 h 46"/>
                  <a:gd name="T26" fmla="*/ 48 w 204"/>
                  <a:gd name="T27" fmla="*/ 8 h 46"/>
                  <a:gd name="T28" fmla="*/ 48 w 204"/>
                  <a:gd name="T29" fmla="*/ 14 h 46"/>
                  <a:gd name="T30" fmla="*/ 60 w 204"/>
                  <a:gd name="T31" fmla="*/ 10 h 46"/>
                  <a:gd name="T32" fmla="*/ 62 w 204"/>
                  <a:gd name="T33" fmla="*/ 10 h 46"/>
                  <a:gd name="T34" fmla="*/ 62 w 204"/>
                  <a:gd name="T35" fmla="*/ 3 h 46"/>
                  <a:gd name="T36" fmla="*/ 67 w 204"/>
                  <a:gd name="T37" fmla="*/ 0 h 46"/>
                  <a:gd name="T38" fmla="*/ 63 w 204"/>
                  <a:gd name="T39" fmla="*/ 3 h 46"/>
                  <a:gd name="T40" fmla="*/ 63 w 204"/>
                  <a:gd name="T41" fmla="*/ 10 h 46"/>
                  <a:gd name="T42" fmla="*/ 67 w 204"/>
                  <a:gd name="T43" fmla="*/ 8 h 46"/>
                  <a:gd name="T44" fmla="*/ 67 w 204"/>
                  <a:gd name="T45" fmla="*/ 0 h 4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04" h="46">
                    <a:moveTo>
                      <a:pt x="136" y="26"/>
                    </a:moveTo>
                    <a:cubicBezTo>
                      <a:pt x="126" y="28"/>
                      <a:pt x="117" y="29"/>
                      <a:pt x="106" y="30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17" y="44"/>
                      <a:pt x="127" y="43"/>
                      <a:pt x="136" y="42"/>
                    </a:cubicBezTo>
                    <a:cubicBezTo>
                      <a:pt x="136" y="26"/>
                      <a:pt x="136" y="26"/>
                      <a:pt x="136" y="26"/>
                    </a:cubicBezTo>
                    <a:moveTo>
                      <a:pt x="0" y="18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24" y="43"/>
                      <a:pt x="52" y="46"/>
                      <a:pt x="82" y="46"/>
                    </a:cubicBezTo>
                    <a:cubicBezTo>
                      <a:pt x="87" y="46"/>
                      <a:pt x="92" y="46"/>
                      <a:pt x="97" y="45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2" y="30"/>
                      <a:pt x="88" y="31"/>
                      <a:pt x="84" y="31"/>
                    </a:cubicBezTo>
                    <a:cubicBezTo>
                      <a:pt x="52" y="31"/>
                      <a:pt x="23" y="26"/>
                      <a:pt x="0" y="18"/>
                    </a:cubicBezTo>
                    <a:moveTo>
                      <a:pt x="188" y="10"/>
                    </a:moveTo>
                    <a:cubicBezTo>
                      <a:pt x="176" y="16"/>
                      <a:pt x="162" y="21"/>
                      <a:pt x="146" y="24"/>
                    </a:cubicBezTo>
                    <a:cubicBezTo>
                      <a:pt x="146" y="41"/>
                      <a:pt x="146" y="41"/>
                      <a:pt x="146" y="41"/>
                    </a:cubicBezTo>
                    <a:cubicBezTo>
                      <a:pt x="159" y="38"/>
                      <a:pt x="172" y="35"/>
                      <a:pt x="183" y="32"/>
                    </a:cubicBezTo>
                    <a:cubicBezTo>
                      <a:pt x="185" y="31"/>
                      <a:pt x="187" y="31"/>
                      <a:pt x="188" y="30"/>
                    </a:cubicBezTo>
                    <a:cubicBezTo>
                      <a:pt x="188" y="10"/>
                      <a:pt x="188" y="10"/>
                      <a:pt x="188" y="10"/>
                    </a:cubicBezTo>
                    <a:moveTo>
                      <a:pt x="204" y="0"/>
                    </a:moveTo>
                    <a:cubicBezTo>
                      <a:pt x="200" y="4"/>
                      <a:pt x="195" y="7"/>
                      <a:pt x="189" y="10"/>
                    </a:cubicBezTo>
                    <a:cubicBezTo>
                      <a:pt x="189" y="30"/>
                      <a:pt x="189" y="30"/>
                      <a:pt x="189" y="30"/>
                    </a:cubicBezTo>
                    <a:cubicBezTo>
                      <a:pt x="194" y="28"/>
                      <a:pt x="199" y="27"/>
                      <a:pt x="204" y="25"/>
                    </a:cubicBezTo>
                    <a:cubicBezTo>
                      <a:pt x="204" y="0"/>
                      <a:pt x="204" y="0"/>
                      <a:pt x="204" y="0"/>
                    </a:cubicBezTo>
                  </a:path>
                </a:pathLst>
              </a:custGeom>
              <a:solidFill>
                <a:srgbClr val="C9C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2" name="Freeform 493">
                <a:extLst>
                  <a:ext uri="{FF2B5EF4-FFF2-40B4-BE49-F238E27FC236}">
                    <a16:creationId xmlns:a16="http://schemas.microsoft.com/office/drawing/2014/main" id="{6F767159-1B96-4BD6-849B-6CF33E63F4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9" y="914"/>
                <a:ext cx="141" cy="17"/>
              </a:xfrm>
              <a:custGeom>
                <a:avLst/>
                <a:gdLst>
                  <a:gd name="T0" fmla="*/ 45 w 204"/>
                  <a:gd name="T1" fmla="*/ 5 h 25"/>
                  <a:gd name="T2" fmla="*/ 35 w 204"/>
                  <a:gd name="T3" fmla="*/ 7 h 25"/>
                  <a:gd name="T4" fmla="*/ 35 w 204"/>
                  <a:gd name="T5" fmla="*/ 7 h 25"/>
                  <a:gd name="T6" fmla="*/ 45 w 204"/>
                  <a:gd name="T7" fmla="*/ 7 h 25"/>
                  <a:gd name="T8" fmla="*/ 45 w 204"/>
                  <a:gd name="T9" fmla="*/ 5 h 25"/>
                  <a:gd name="T10" fmla="*/ 0 w 204"/>
                  <a:gd name="T11" fmla="*/ 3 h 25"/>
                  <a:gd name="T12" fmla="*/ 0 w 204"/>
                  <a:gd name="T13" fmla="*/ 5 h 25"/>
                  <a:gd name="T14" fmla="*/ 27 w 204"/>
                  <a:gd name="T15" fmla="*/ 8 h 25"/>
                  <a:gd name="T16" fmla="*/ 32 w 204"/>
                  <a:gd name="T17" fmla="*/ 7 h 25"/>
                  <a:gd name="T18" fmla="*/ 32 w 204"/>
                  <a:gd name="T19" fmla="*/ 7 h 25"/>
                  <a:gd name="T20" fmla="*/ 27 w 204"/>
                  <a:gd name="T21" fmla="*/ 7 h 25"/>
                  <a:gd name="T22" fmla="*/ 0 w 204"/>
                  <a:gd name="T23" fmla="*/ 3 h 25"/>
                  <a:gd name="T24" fmla="*/ 62 w 204"/>
                  <a:gd name="T25" fmla="*/ 1 h 25"/>
                  <a:gd name="T26" fmla="*/ 60 w 204"/>
                  <a:gd name="T27" fmla="*/ 2 h 25"/>
                  <a:gd name="T28" fmla="*/ 48 w 204"/>
                  <a:gd name="T29" fmla="*/ 5 h 25"/>
                  <a:gd name="T30" fmla="*/ 48 w 204"/>
                  <a:gd name="T31" fmla="*/ 7 h 25"/>
                  <a:gd name="T32" fmla="*/ 62 w 204"/>
                  <a:gd name="T33" fmla="*/ 3 h 25"/>
                  <a:gd name="T34" fmla="*/ 62 w 204"/>
                  <a:gd name="T35" fmla="*/ 1 h 25"/>
                  <a:gd name="T36" fmla="*/ 67 w 204"/>
                  <a:gd name="T37" fmla="*/ 0 h 25"/>
                  <a:gd name="T38" fmla="*/ 63 w 204"/>
                  <a:gd name="T39" fmla="*/ 1 h 25"/>
                  <a:gd name="T40" fmla="*/ 63 w 204"/>
                  <a:gd name="T41" fmla="*/ 3 h 25"/>
                  <a:gd name="T42" fmla="*/ 67 w 204"/>
                  <a:gd name="T43" fmla="*/ 1 h 25"/>
                  <a:gd name="T44" fmla="*/ 67 w 204"/>
                  <a:gd name="T45" fmla="*/ 0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04" h="25">
                    <a:moveTo>
                      <a:pt x="136" y="17"/>
                    </a:moveTo>
                    <a:cubicBezTo>
                      <a:pt x="127" y="18"/>
                      <a:pt x="117" y="19"/>
                      <a:pt x="106" y="20"/>
                    </a:cubicBezTo>
                    <a:cubicBezTo>
                      <a:pt x="106" y="24"/>
                      <a:pt x="106" y="24"/>
                      <a:pt x="106" y="24"/>
                    </a:cubicBezTo>
                    <a:cubicBezTo>
                      <a:pt x="117" y="23"/>
                      <a:pt x="127" y="22"/>
                      <a:pt x="136" y="21"/>
                    </a:cubicBezTo>
                    <a:cubicBezTo>
                      <a:pt x="136" y="17"/>
                      <a:pt x="136" y="17"/>
                      <a:pt x="136" y="17"/>
                    </a:cubicBezTo>
                    <a:moveTo>
                      <a:pt x="0" y="1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24" y="22"/>
                      <a:pt x="52" y="25"/>
                      <a:pt x="82" y="25"/>
                    </a:cubicBezTo>
                    <a:cubicBezTo>
                      <a:pt x="87" y="25"/>
                      <a:pt x="92" y="25"/>
                      <a:pt x="97" y="24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2" y="21"/>
                      <a:pt x="87" y="21"/>
                      <a:pt x="82" y="21"/>
                    </a:cubicBezTo>
                    <a:cubicBezTo>
                      <a:pt x="52" y="21"/>
                      <a:pt x="24" y="18"/>
                      <a:pt x="0" y="12"/>
                    </a:cubicBezTo>
                    <a:moveTo>
                      <a:pt x="188" y="5"/>
                    </a:moveTo>
                    <a:cubicBezTo>
                      <a:pt x="187" y="6"/>
                      <a:pt x="185" y="6"/>
                      <a:pt x="183" y="7"/>
                    </a:cubicBezTo>
                    <a:cubicBezTo>
                      <a:pt x="172" y="10"/>
                      <a:pt x="159" y="13"/>
                      <a:pt x="146" y="16"/>
                    </a:cubicBezTo>
                    <a:cubicBezTo>
                      <a:pt x="146" y="20"/>
                      <a:pt x="146" y="20"/>
                      <a:pt x="146" y="20"/>
                    </a:cubicBezTo>
                    <a:cubicBezTo>
                      <a:pt x="161" y="17"/>
                      <a:pt x="175" y="14"/>
                      <a:pt x="188" y="10"/>
                    </a:cubicBezTo>
                    <a:cubicBezTo>
                      <a:pt x="188" y="5"/>
                      <a:pt x="188" y="5"/>
                      <a:pt x="188" y="5"/>
                    </a:cubicBezTo>
                    <a:moveTo>
                      <a:pt x="204" y="0"/>
                    </a:moveTo>
                    <a:cubicBezTo>
                      <a:pt x="199" y="2"/>
                      <a:pt x="194" y="3"/>
                      <a:pt x="189" y="5"/>
                    </a:cubicBezTo>
                    <a:cubicBezTo>
                      <a:pt x="189" y="10"/>
                      <a:pt x="189" y="10"/>
                      <a:pt x="189" y="10"/>
                    </a:cubicBezTo>
                    <a:cubicBezTo>
                      <a:pt x="194" y="8"/>
                      <a:pt x="199" y="6"/>
                      <a:pt x="204" y="4"/>
                    </a:cubicBezTo>
                    <a:cubicBezTo>
                      <a:pt x="204" y="0"/>
                      <a:pt x="204" y="0"/>
                      <a:pt x="204" y="0"/>
                    </a:cubicBezTo>
                  </a:path>
                </a:pathLst>
              </a:custGeom>
              <a:solidFill>
                <a:srgbClr val="BD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3" name="Freeform 494">
                <a:extLst>
                  <a:ext uri="{FF2B5EF4-FFF2-40B4-BE49-F238E27FC236}">
                    <a16:creationId xmlns:a16="http://schemas.microsoft.com/office/drawing/2014/main" id="{6CF32683-73DA-480C-AC72-BFEF71977D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2" y="843"/>
                <a:ext cx="149" cy="75"/>
              </a:xfrm>
              <a:custGeom>
                <a:avLst/>
                <a:gdLst>
                  <a:gd name="T0" fmla="*/ 48 w 216"/>
                  <a:gd name="T1" fmla="*/ 30 h 109"/>
                  <a:gd name="T2" fmla="*/ 39 w 216"/>
                  <a:gd name="T3" fmla="*/ 30 h 109"/>
                  <a:gd name="T4" fmla="*/ 39 w 216"/>
                  <a:gd name="T5" fmla="*/ 35 h 109"/>
                  <a:gd name="T6" fmla="*/ 48 w 216"/>
                  <a:gd name="T7" fmla="*/ 34 h 109"/>
                  <a:gd name="T8" fmla="*/ 48 w 216"/>
                  <a:gd name="T9" fmla="*/ 30 h 109"/>
                  <a:gd name="T10" fmla="*/ 4 w 216"/>
                  <a:gd name="T11" fmla="*/ 26 h 109"/>
                  <a:gd name="T12" fmla="*/ 4 w 216"/>
                  <a:gd name="T13" fmla="*/ 31 h 109"/>
                  <a:gd name="T14" fmla="*/ 32 w 216"/>
                  <a:gd name="T15" fmla="*/ 36 h 109"/>
                  <a:gd name="T16" fmla="*/ 36 w 216"/>
                  <a:gd name="T17" fmla="*/ 35 h 109"/>
                  <a:gd name="T18" fmla="*/ 36 w 216"/>
                  <a:gd name="T19" fmla="*/ 31 h 109"/>
                  <a:gd name="T20" fmla="*/ 32 w 216"/>
                  <a:gd name="T21" fmla="*/ 31 h 109"/>
                  <a:gd name="T22" fmla="*/ 4 w 216"/>
                  <a:gd name="T23" fmla="*/ 26 h 109"/>
                  <a:gd name="T24" fmla="*/ 66 w 216"/>
                  <a:gd name="T25" fmla="*/ 23 h 109"/>
                  <a:gd name="T26" fmla="*/ 52 w 216"/>
                  <a:gd name="T27" fmla="*/ 28 h 109"/>
                  <a:gd name="T28" fmla="*/ 52 w 216"/>
                  <a:gd name="T29" fmla="*/ 33 h 109"/>
                  <a:gd name="T30" fmla="*/ 66 w 216"/>
                  <a:gd name="T31" fmla="*/ 29 h 109"/>
                  <a:gd name="T32" fmla="*/ 66 w 216"/>
                  <a:gd name="T33" fmla="*/ 23 h 109"/>
                  <a:gd name="T34" fmla="*/ 70 w 216"/>
                  <a:gd name="T35" fmla="*/ 15 h 109"/>
                  <a:gd name="T36" fmla="*/ 70 w 216"/>
                  <a:gd name="T37" fmla="*/ 16 h 109"/>
                  <a:gd name="T38" fmla="*/ 66 w 216"/>
                  <a:gd name="T39" fmla="*/ 23 h 109"/>
                  <a:gd name="T40" fmla="*/ 66 w 216"/>
                  <a:gd name="T41" fmla="*/ 29 h 109"/>
                  <a:gd name="T42" fmla="*/ 70 w 216"/>
                  <a:gd name="T43" fmla="*/ 25 h 109"/>
                  <a:gd name="T44" fmla="*/ 70 w 216"/>
                  <a:gd name="T45" fmla="*/ 17 h 109"/>
                  <a:gd name="T46" fmla="*/ 70 w 216"/>
                  <a:gd name="T47" fmla="*/ 15 h 109"/>
                  <a:gd name="T48" fmla="*/ 5 w 216"/>
                  <a:gd name="T49" fmla="*/ 3 h 109"/>
                  <a:gd name="T50" fmla="*/ 0 w 216"/>
                  <a:gd name="T51" fmla="*/ 6 h 109"/>
                  <a:gd name="T52" fmla="*/ 0 w 216"/>
                  <a:gd name="T53" fmla="*/ 6 h 109"/>
                  <a:gd name="T54" fmla="*/ 0 w 216"/>
                  <a:gd name="T55" fmla="*/ 6 h 109"/>
                  <a:gd name="T56" fmla="*/ 5 w 216"/>
                  <a:gd name="T57" fmla="*/ 3 h 109"/>
                  <a:gd name="T58" fmla="*/ 5 w 216"/>
                  <a:gd name="T59" fmla="*/ 3 h 109"/>
                  <a:gd name="T60" fmla="*/ 5 w 216"/>
                  <a:gd name="T61" fmla="*/ 3 h 109"/>
                  <a:gd name="T62" fmla="*/ 55 w 216"/>
                  <a:gd name="T63" fmla="*/ 3 h 109"/>
                  <a:gd name="T64" fmla="*/ 55 w 216"/>
                  <a:gd name="T65" fmla="*/ 3 h 109"/>
                  <a:gd name="T66" fmla="*/ 61 w 216"/>
                  <a:gd name="T67" fmla="*/ 6 h 109"/>
                  <a:gd name="T68" fmla="*/ 55 w 216"/>
                  <a:gd name="T69" fmla="*/ 3 h 109"/>
                  <a:gd name="T70" fmla="*/ 19 w 216"/>
                  <a:gd name="T71" fmla="*/ 1 h 109"/>
                  <a:gd name="T72" fmla="*/ 18 w 216"/>
                  <a:gd name="T73" fmla="*/ 1 h 109"/>
                  <a:gd name="T74" fmla="*/ 18 w 216"/>
                  <a:gd name="T75" fmla="*/ 1 h 109"/>
                  <a:gd name="T76" fmla="*/ 18 w 216"/>
                  <a:gd name="T77" fmla="*/ 1 h 109"/>
                  <a:gd name="T78" fmla="*/ 19 w 216"/>
                  <a:gd name="T79" fmla="*/ 1 h 109"/>
                  <a:gd name="T80" fmla="*/ 19 w 216"/>
                  <a:gd name="T81" fmla="*/ 1 h 109"/>
                  <a:gd name="T82" fmla="*/ 39 w 216"/>
                  <a:gd name="T83" fmla="*/ 1 h 109"/>
                  <a:gd name="T84" fmla="*/ 39 w 216"/>
                  <a:gd name="T85" fmla="*/ 1 h 109"/>
                  <a:gd name="T86" fmla="*/ 46 w 216"/>
                  <a:gd name="T87" fmla="*/ 1 h 109"/>
                  <a:gd name="T88" fmla="*/ 46 w 216"/>
                  <a:gd name="T89" fmla="*/ 1 h 109"/>
                  <a:gd name="T90" fmla="*/ 46 w 216"/>
                  <a:gd name="T91" fmla="*/ 1 h 109"/>
                  <a:gd name="T92" fmla="*/ 39 w 216"/>
                  <a:gd name="T93" fmla="*/ 1 h 109"/>
                  <a:gd name="T94" fmla="*/ 33 w 216"/>
                  <a:gd name="T95" fmla="*/ 0 h 109"/>
                  <a:gd name="T96" fmla="*/ 33 w 216"/>
                  <a:gd name="T97" fmla="*/ 0 h 109"/>
                  <a:gd name="T98" fmla="*/ 34 w 216"/>
                  <a:gd name="T99" fmla="*/ 0 h 109"/>
                  <a:gd name="T100" fmla="*/ 34 w 216"/>
                  <a:gd name="T101" fmla="*/ 0 h 109"/>
                  <a:gd name="T102" fmla="*/ 33 w 216"/>
                  <a:gd name="T103" fmla="*/ 0 h 10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16" h="109">
                    <a:moveTo>
                      <a:pt x="146" y="90"/>
                    </a:moveTo>
                    <a:cubicBezTo>
                      <a:pt x="137" y="91"/>
                      <a:pt x="128" y="92"/>
                      <a:pt x="117" y="93"/>
                    </a:cubicBezTo>
                    <a:cubicBezTo>
                      <a:pt x="117" y="108"/>
                      <a:pt x="117" y="108"/>
                      <a:pt x="117" y="108"/>
                    </a:cubicBezTo>
                    <a:cubicBezTo>
                      <a:pt x="128" y="107"/>
                      <a:pt x="137" y="106"/>
                      <a:pt x="147" y="104"/>
                    </a:cubicBezTo>
                    <a:cubicBezTo>
                      <a:pt x="146" y="90"/>
                      <a:pt x="146" y="90"/>
                      <a:pt x="146" y="90"/>
                    </a:cubicBezTo>
                    <a:moveTo>
                      <a:pt x="11" y="80"/>
                    </a:moveTo>
                    <a:cubicBezTo>
                      <a:pt x="11" y="96"/>
                      <a:pt x="11" y="96"/>
                      <a:pt x="11" y="96"/>
                    </a:cubicBezTo>
                    <a:cubicBezTo>
                      <a:pt x="34" y="104"/>
                      <a:pt x="63" y="109"/>
                      <a:pt x="95" y="109"/>
                    </a:cubicBezTo>
                    <a:cubicBezTo>
                      <a:pt x="99" y="109"/>
                      <a:pt x="103" y="108"/>
                      <a:pt x="108" y="108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4" y="94"/>
                      <a:pt x="99" y="94"/>
                      <a:pt x="95" y="94"/>
                    </a:cubicBezTo>
                    <a:cubicBezTo>
                      <a:pt x="62" y="94"/>
                      <a:pt x="32" y="89"/>
                      <a:pt x="11" y="80"/>
                    </a:cubicBezTo>
                    <a:moveTo>
                      <a:pt x="199" y="70"/>
                    </a:moveTo>
                    <a:cubicBezTo>
                      <a:pt x="189" y="77"/>
                      <a:pt x="174" y="83"/>
                      <a:pt x="157" y="87"/>
                    </a:cubicBezTo>
                    <a:cubicBezTo>
                      <a:pt x="157" y="102"/>
                      <a:pt x="157" y="102"/>
                      <a:pt x="157" y="102"/>
                    </a:cubicBezTo>
                    <a:cubicBezTo>
                      <a:pt x="173" y="99"/>
                      <a:pt x="187" y="94"/>
                      <a:pt x="199" y="88"/>
                    </a:cubicBezTo>
                    <a:cubicBezTo>
                      <a:pt x="199" y="70"/>
                      <a:pt x="199" y="70"/>
                      <a:pt x="199" y="70"/>
                    </a:cubicBezTo>
                    <a:moveTo>
                      <a:pt x="215" y="47"/>
                    </a:moveTo>
                    <a:cubicBezTo>
                      <a:pt x="215" y="47"/>
                      <a:pt x="215" y="48"/>
                      <a:pt x="215" y="48"/>
                    </a:cubicBezTo>
                    <a:cubicBezTo>
                      <a:pt x="215" y="56"/>
                      <a:pt x="209" y="64"/>
                      <a:pt x="200" y="70"/>
                    </a:cubicBezTo>
                    <a:cubicBezTo>
                      <a:pt x="200" y="88"/>
                      <a:pt x="200" y="88"/>
                      <a:pt x="200" y="88"/>
                    </a:cubicBezTo>
                    <a:cubicBezTo>
                      <a:pt x="206" y="85"/>
                      <a:pt x="211" y="82"/>
                      <a:pt x="215" y="78"/>
                    </a:cubicBezTo>
                    <a:cubicBezTo>
                      <a:pt x="215" y="52"/>
                      <a:pt x="215" y="52"/>
                      <a:pt x="215" y="52"/>
                    </a:cubicBezTo>
                    <a:cubicBezTo>
                      <a:pt x="215" y="52"/>
                      <a:pt x="216" y="50"/>
                      <a:pt x="215" y="47"/>
                    </a:cubicBezTo>
                    <a:moveTo>
                      <a:pt x="14" y="10"/>
                    </a:moveTo>
                    <a:cubicBezTo>
                      <a:pt x="8" y="12"/>
                      <a:pt x="4" y="14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4"/>
                      <a:pt x="8" y="12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moveTo>
                      <a:pt x="168" y="9"/>
                    </a:moveTo>
                    <a:cubicBezTo>
                      <a:pt x="168" y="9"/>
                      <a:pt x="168" y="9"/>
                      <a:pt x="168" y="10"/>
                    </a:cubicBezTo>
                    <a:cubicBezTo>
                      <a:pt x="174" y="11"/>
                      <a:pt x="180" y="14"/>
                      <a:pt x="185" y="16"/>
                    </a:cubicBezTo>
                    <a:cubicBezTo>
                      <a:pt x="180" y="14"/>
                      <a:pt x="175" y="11"/>
                      <a:pt x="168" y="9"/>
                    </a:cubicBezTo>
                    <a:moveTo>
                      <a:pt x="60" y="1"/>
                    </a:moveTo>
                    <a:cubicBezTo>
                      <a:pt x="58" y="2"/>
                      <a:pt x="55" y="2"/>
                      <a:pt x="53" y="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5" y="2"/>
                      <a:pt x="58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moveTo>
                      <a:pt x="117" y="1"/>
                    </a:moveTo>
                    <a:cubicBezTo>
                      <a:pt x="117" y="1"/>
                      <a:pt x="117" y="1"/>
                      <a:pt x="117" y="1"/>
                    </a:cubicBezTo>
                    <a:cubicBezTo>
                      <a:pt x="124" y="2"/>
                      <a:pt x="132" y="2"/>
                      <a:pt x="138" y="3"/>
                    </a:cubicBezTo>
                    <a:cubicBezTo>
                      <a:pt x="138" y="3"/>
                      <a:pt x="138" y="3"/>
                      <a:pt x="138" y="3"/>
                    </a:cubicBezTo>
                    <a:cubicBezTo>
                      <a:pt x="138" y="3"/>
                      <a:pt x="138" y="3"/>
                      <a:pt x="138" y="3"/>
                    </a:cubicBezTo>
                    <a:cubicBezTo>
                      <a:pt x="132" y="2"/>
                      <a:pt x="125" y="1"/>
                      <a:pt x="117" y="1"/>
                    </a:cubicBezTo>
                    <a:moveTo>
                      <a:pt x="101" y="0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102" y="0"/>
                      <a:pt x="104" y="0"/>
                      <a:pt x="106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4" y="0"/>
                      <a:pt x="102" y="0"/>
                      <a:pt x="101" y="0"/>
                    </a:cubicBezTo>
                  </a:path>
                </a:pathLst>
              </a:custGeom>
              <a:solidFill>
                <a:srgbClr val="C5C6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4" name="Freeform 495">
                <a:extLst>
                  <a:ext uri="{FF2B5EF4-FFF2-40B4-BE49-F238E27FC236}">
                    <a16:creationId xmlns:a16="http://schemas.microsoft.com/office/drawing/2014/main" id="{06D84C4F-9A1E-483D-9709-2E19A7661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1639"/>
                <a:ext cx="5" cy="1"/>
              </a:xfrm>
              <a:custGeom>
                <a:avLst/>
                <a:gdLst>
                  <a:gd name="T0" fmla="*/ 0 w 7"/>
                  <a:gd name="T1" fmla="*/ 0 h 2"/>
                  <a:gd name="T2" fmla="*/ 3 w 7"/>
                  <a:gd name="T3" fmla="*/ 1 h 2"/>
                  <a:gd name="T4" fmla="*/ 3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1"/>
                      <a:pt x="6" y="1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</a:path>
                </a:pathLst>
              </a:custGeom>
              <a:solidFill>
                <a:srgbClr val="CFCF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5" name="Freeform 496">
                <a:extLst>
                  <a:ext uri="{FF2B5EF4-FFF2-40B4-BE49-F238E27FC236}">
                    <a16:creationId xmlns:a16="http://schemas.microsoft.com/office/drawing/2014/main" id="{7506A93A-F65C-4918-A8ED-8E302D964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1637"/>
                <a:ext cx="9" cy="3"/>
              </a:xfrm>
              <a:custGeom>
                <a:avLst/>
                <a:gdLst>
                  <a:gd name="T0" fmla="*/ 0 w 13"/>
                  <a:gd name="T1" fmla="*/ 0 h 3"/>
                  <a:gd name="T2" fmla="*/ 2 w 13"/>
                  <a:gd name="T3" fmla="*/ 2 h 3"/>
                  <a:gd name="T4" fmla="*/ 4 w 13"/>
                  <a:gd name="T5" fmla="*/ 3 h 3"/>
                  <a:gd name="T6" fmla="*/ 4 w 13"/>
                  <a:gd name="T7" fmla="*/ 3 h 3"/>
                  <a:gd name="T8" fmla="*/ 0 w 1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3">
                    <a:moveTo>
                      <a:pt x="0" y="0"/>
                    </a:moveTo>
                    <a:cubicBezTo>
                      <a:pt x="2" y="1"/>
                      <a:pt x="4" y="1"/>
                      <a:pt x="6" y="2"/>
                    </a:cubicBezTo>
                    <a:cubicBezTo>
                      <a:pt x="8" y="2"/>
                      <a:pt x="11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9" y="2"/>
                      <a:pt x="5" y="1"/>
                      <a:pt x="0" y="0"/>
                    </a:cubicBezTo>
                  </a:path>
                </a:pathLst>
              </a:custGeom>
              <a:solidFill>
                <a:srgbClr val="C9C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6" name="Freeform 497">
                <a:extLst>
                  <a:ext uri="{FF2B5EF4-FFF2-40B4-BE49-F238E27FC236}">
                    <a16:creationId xmlns:a16="http://schemas.microsoft.com/office/drawing/2014/main" id="{FAB8C375-34E6-4A25-AF39-4B1402776A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98" y="1634"/>
                <a:ext cx="72" cy="3"/>
              </a:xfrm>
              <a:custGeom>
                <a:avLst/>
                <a:gdLst>
                  <a:gd name="T0" fmla="*/ 1 w 104"/>
                  <a:gd name="T1" fmla="*/ 1 h 5"/>
                  <a:gd name="T2" fmla="*/ 0 w 104"/>
                  <a:gd name="T3" fmla="*/ 1 h 5"/>
                  <a:gd name="T4" fmla="*/ 0 w 104"/>
                  <a:gd name="T5" fmla="*/ 1 h 5"/>
                  <a:gd name="T6" fmla="*/ 1 w 104"/>
                  <a:gd name="T7" fmla="*/ 1 h 5"/>
                  <a:gd name="T8" fmla="*/ 13 w 104"/>
                  <a:gd name="T9" fmla="*/ 0 h 5"/>
                  <a:gd name="T10" fmla="*/ 9 w 104"/>
                  <a:gd name="T11" fmla="*/ 1 h 5"/>
                  <a:gd name="T12" fmla="*/ 9 w 104"/>
                  <a:gd name="T13" fmla="*/ 1 h 5"/>
                  <a:gd name="T14" fmla="*/ 14 w 104"/>
                  <a:gd name="T15" fmla="*/ 1 h 5"/>
                  <a:gd name="T16" fmla="*/ 35 w 104"/>
                  <a:gd name="T17" fmla="*/ 1 h 5"/>
                  <a:gd name="T18" fmla="*/ 13 w 104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5">
                    <a:moveTo>
                      <a:pt x="1" y="2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39" y="0"/>
                    </a:moveTo>
                    <a:cubicBezTo>
                      <a:pt x="34" y="0"/>
                      <a:pt x="30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32" y="1"/>
                      <a:pt x="37" y="1"/>
                      <a:pt x="42" y="1"/>
                    </a:cubicBezTo>
                    <a:cubicBezTo>
                      <a:pt x="66" y="1"/>
                      <a:pt x="87" y="2"/>
                      <a:pt x="104" y="5"/>
                    </a:cubicBezTo>
                    <a:cubicBezTo>
                      <a:pt x="93" y="3"/>
                      <a:pt x="73" y="0"/>
                      <a:pt x="39" y="0"/>
                    </a:cubicBezTo>
                  </a:path>
                </a:pathLst>
              </a:custGeom>
              <a:solidFill>
                <a:srgbClr val="D8D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7" name="Freeform 498">
                <a:extLst>
                  <a:ext uri="{FF2B5EF4-FFF2-40B4-BE49-F238E27FC236}">
                    <a16:creationId xmlns:a16="http://schemas.microsoft.com/office/drawing/2014/main" id="{6F52D5D0-7629-4FDD-8C68-E69FBCBB7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1635"/>
                <a:ext cx="110" cy="130"/>
              </a:xfrm>
              <a:custGeom>
                <a:avLst/>
                <a:gdLst>
                  <a:gd name="T0" fmla="*/ 15 w 160"/>
                  <a:gd name="T1" fmla="*/ 0 h 190"/>
                  <a:gd name="T2" fmla="*/ 10 w 160"/>
                  <a:gd name="T3" fmla="*/ 0 h 190"/>
                  <a:gd name="T4" fmla="*/ 10 w 160"/>
                  <a:gd name="T5" fmla="*/ 1 h 190"/>
                  <a:gd name="T6" fmla="*/ 10 w 160"/>
                  <a:gd name="T7" fmla="*/ 1 h 190"/>
                  <a:gd name="T8" fmla="*/ 2 w 160"/>
                  <a:gd name="T9" fmla="*/ 1 h 190"/>
                  <a:gd name="T10" fmla="*/ 0 w 160"/>
                  <a:gd name="T11" fmla="*/ 48 h 190"/>
                  <a:gd name="T12" fmla="*/ 16 w 160"/>
                  <a:gd name="T13" fmla="*/ 47 h 190"/>
                  <a:gd name="T14" fmla="*/ 52 w 160"/>
                  <a:gd name="T15" fmla="*/ 61 h 190"/>
                  <a:gd name="T16" fmla="*/ 52 w 160"/>
                  <a:gd name="T17" fmla="*/ 61 h 190"/>
                  <a:gd name="T18" fmla="*/ 40 w 160"/>
                  <a:gd name="T19" fmla="*/ 2 h 190"/>
                  <a:gd name="T20" fmla="*/ 37 w 160"/>
                  <a:gd name="T21" fmla="*/ 2 h 190"/>
                  <a:gd name="T22" fmla="*/ 15 w 160"/>
                  <a:gd name="T23" fmla="*/ 0 h 1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0" h="190">
                    <a:moveTo>
                      <a:pt x="47" y="0"/>
                    </a:moveTo>
                    <a:cubicBezTo>
                      <a:pt x="42" y="0"/>
                      <a:pt x="37" y="0"/>
                      <a:pt x="32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2" y="1"/>
                      <a:pt x="31" y="2"/>
                      <a:pt x="31" y="2"/>
                    </a:cubicBezTo>
                    <a:cubicBezTo>
                      <a:pt x="22" y="3"/>
                      <a:pt x="14" y="3"/>
                      <a:pt x="6" y="4"/>
                    </a:cubicBezTo>
                    <a:cubicBezTo>
                      <a:pt x="15" y="49"/>
                      <a:pt x="20" y="106"/>
                      <a:pt x="0" y="151"/>
                    </a:cubicBezTo>
                    <a:cubicBezTo>
                      <a:pt x="15" y="146"/>
                      <a:pt x="32" y="144"/>
                      <a:pt x="48" y="144"/>
                    </a:cubicBezTo>
                    <a:cubicBezTo>
                      <a:pt x="92" y="144"/>
                      <a:pt x="131" y="161"/>
                      <a:pt x="159" y="190"/>
                    </a:cubicBezTo>
                    <a:cubicBezTo>
                      <a:pt x="160" y="190"/>
                      <a:pt x="160" y="190"/>
                      <a:pt x="160" y="190"/>
                    </a:cubicBezTo>
                    <a:cubicBezTo>
                      <a:pt x="109" y="131"/>
                      <a:pt x="111" y="61"/>
                      <a:pt x="122" y="8"/>
                    </a:cubicBezTo>
                    <a:cubicBezTo>
                      <a:pt x="121" y="7"/>
                      <a:pt x="118" y="7"/>
                      <a:pt x="115" y="6"/>
                    </a:cubicBezTo>
                    <a:cubicBezTo>
                      <a:pt x="96" y="2"/>
                      <a:pt x="74" y="0"/>
                      <a:pt x="47" y="0"/>
                    </a:cubicBezTo>
                  </a:path>
                </a:pathLst>
              </a:custGeom>
              <a:solidFill>
                <a:srgbClr val="D8D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8" name="Freeform 499">
                <a:extLst>
                  <a:ext uri="{FF2B5EF4-FFF2-40B4-BE49-F238E27FC236}">
                    <a16:creationId xmlns:a16="http://schemas.microsoft.com/office/drawing/2014/main" id="{F5C97695-8FA2-417F-88CA-C894F7D78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" y="1635"/>
                <a:ext cx="57" cy="4"/>
              </a:xfrm>
              <a:custGeom>
                <a:avLst/>
                <a:gdLst>
                  <a:gd name="T0" fmla="*/ 5 w 83"/>
                  <a:gd name="T1" fmla="*/ 0 h 6"/>
                  <a:gd name="T2" fmla="*/ 0 w 83"/>
                  <a:gd name="T3" fmla="*/ 0 h 6"/>
                  <a:gd name="T4" fmla="*/ 0 w 83"/>
                  <a:gd name="T5" fmla="*/ 0 h 6"/>
                  <a:gd name="T6" fmla="*/ 5 w 83"/>
                  <a:gd name="T7" fmla="*/ 0 h 6"/>
                  <a:gd name="T8" fmla="*/ 27 w 83"/>
                  <a:gd name="T9" fmla="*/ 2 h 6"/>
                  <a:gd name="T10" fmla="*/ 25 w 83"/>
                  <a:gd name="T11" fmla="*/ 1 h 6"/>
                  <a:gd name="T12" fmla="*/ 5 w 83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6">
                    <a:moveTo>
                      <a:pt x="15" y="0"/>
                    </a:moveTo>
                    <a:cubicBezTo>
                      <a:pt x="10" y="0"/>
                      <a:pt x="5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10" y="0"/>
                      <a:pt x="15" y="0"/>
                    </a:cubicBezTo>
                    <a:cubicBezTo>
                      <a:pt x="42" y="0"/>
                      <a:pt x="64" y="2"/>
                      <a:pt x="83" y="6"/>
                    </a:cubicBezTo>
                    <a:cubicBezTo>
                      <a:pt x="81" y="5"/>
                      <a:pt x="79" y="5"/>
                      <a:pt x="77" y="4"/>
                    </a:cubicBezTo>
                    <a:cubicBezTo>
                      <a:pt x="60" y="1"/>
                      <a:pt x="39" y="0"/>
                      <a:pt x="15" y="0"/>
                    </a:cubicBezTo>
                  </a:path>
                </a:pathLst>
              </a:custGeom>
              <a:solidFill>
                <a:srgbClr val="D5D6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9" name="Freeform 500">
                <a:extLst>
                  <a:ext uri="{FF2B5EF4-FFF2-40B4-BE49-F238E27FC236}">
                    <a16:creationId xmlns:a16="http://schemas.microsoft.com/office/drawing/2014/main" id="{B0B97253-5252-423A-8A8C-47C2CBDB74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3" y="1910"/>
                <a:ext cx="127" cy="1469"/>
              </a:xfrm>
              <a:custGeom>
                <a:avLst/>
                <a:gdLst>
                  <a:gd name="T0" fmla="*/ 60 w 185"/>
                  <a:gd name="T1" fmla="*/ 577 h 2138"/>
                  <a:gd name="T2" fmla="*/ 21 w 185"/>
                  <a:gd name="T3" fmla="*/ 594 h 2138"/>
                  <a:gd name="T4" fmla="*/ 0 w 185"/>
                  <a:gd name="T5" fmla="*/ 589 h 2138"/>
                  <a:gd name="T6" fmla="*/ 15 w 185"/>
                  <a:gd name="T7" fmla="*/ 692 h 2138"/>
                  <a:gd name="T8" fmla="*/ 17 w 185"/>
                  <a:gd name="T9" fmla="*/ 692 h 2138"/>
                  <a:gd name="T10" fmla="*/ 21 w 185"/>
                  <a:gd name="T11" fmla="*/ 692 h 2138"/>
                  <a:gd name="T12" fmla="*/ 21 w 185"/>
                  <a:gd name="T13" fmla="*/ 692 h 2138"/>
                  <a:gd name="T14" fmla="*/ 21 w 185"/>
                  <a:gd name="T15" fmla="*/ 692 h 2138"/>
                  <a:gd name="T16" fmla="*/ 23 w 185"/>
                  <a:gd name="T17" fmla="*/ 692 h 2138"/>
                  <a:gd name="T18" fmla="*/ 41 w 185"/>
                  <a:gd name="T19" fmla="*/ 693 h 2138"/>
                  <a:gd name="T20" fmla="*/ 60 w 185"/>
                  <a:gd name="T21" fmla="*/ 577 h 2138"/>
                  <a:gd name="T22" fmla="*/ 58 w 185"/>
                  <a:gd name="T23" fmla="*/ 434 h 2138"/>
                  <a:gd name="T24" fmla="*/ 21 w 185"/>
                  <a:gd name="T25" fmla="*/ 450 h 2138"/>
                  <a:gd name="T26" fmla="*/ 2 w 185"/>
                  <a:gd name="T27" fmla="*/ 447 h 2138"/>
                  <a:gd name="T28" fmla="*/ 6 w 185"/>
                  <a:gd name="T29" fmla="*/ 460 h 2138"/>
                  <a:gd name="T30" fmla="*/ 5 w 185"/>
                  <a:gd name="T31" fmla="*/ 493 h 2138"/>
                  <a:gd name="T32" fmla="*/ 5 w 185"/>
                  <a:gd name="T33" fmla="*/ 490 h 2138"/>
                  <a:gd name="T34" fmla="*/ 3 w 185"/>
                  <a:gd name="T35" fmla="*/ 497 h 2138"/>
                  <a:gd name="T36" fmla="*/ 21 w 185"/>
                  <a:gd name="T37" fmla="*/ 493 h 2138"/>
                  <a:gd name="T38" fmla="*/ 59 w 185"/>
                  <a:gd name="T39" fmla="*/ 509 h 2138"/>
                  <a:gd name="T40" fmla="*/ 58 w 185"/>
                  <a:gd name="T41" fmla="*/ 434 h 2138"/>
                  <a:gd name="T42" fmla="*/ 59 w 185"/>
                  <a:gd name="T43" fmla="*/ 289 h 2138"/>
                  <a:gd name="T44" fmla="*/ 21 w 185"/>
                  <a:gd name="T45" fmla="*/ 306 h 2138"/>
                  <a:gd name="T46" fmla="*/ 2 w 185"/>
                  <a:gd name="T47" fmla="*/ 302 h 2138"/>
                  <a:gd name="T48" fmla="*/ 3 w 185"/>
                  <a:gd name="T49" fmla="*/ 307 h 2138"/>
                  <a:gd name="T50" fmla="*/ 3 w 185"/>
                  <a:gd name="T51" fmla="*/ 306 h 2138"/>
                  <a:gd name="T52" fmla="*/ 5 w 185"/>
                  <a:gd name="T53" fmla="*/ 348 h 2138"/>
                  <a:gd name="T54" fmla="*/ 3 w 185"/>
                  <a:gd name="T55" fmla="*/ 353 h 2138"/>
                  <a:gd name="T56" fmla="*/ 21 w 185"/>
                  <a:gd name="T57" fmla="*/ 349 h 2138"/>
                  <a:gd name="T58" fmla="*/ 59 w 185"/>
                  <a:gd name="T59" fmla="*/ 366 h 2138"/>
                  <a:gd name="T60" fmla="*/ 59 w 185"/>
                  <a:gd name="T61" fmla="*/ 289 h 2138"/>
                  <a:gd name="T62" fmla="*/ 59 w 185"/>
                  <a:gd name="T63" fmla="*/ 145 h 2138"/>
                  <a:gd name="T64" fmla="*/ 21 w 185"/>
                  <a:gd name="T65" fmla="*/ 162 h 2138"/>
                  <a:gd name="T66" fmla="*/ 2 w 185"/>
                  <a:gd name="T67" fmla="*/ 158 h 2138"/>
                  <a:gd name="T68" fmla="*/ 6 w 185"/>
                  <a:gd name="T69" fmla="*/ 171 h 2138"/>
                  <a:gd name="T70" fmla="*/ 5 w 185"/>
                  <a:gd name="T71" fmla="*/ 205 h 2138"/>
                  <a:gd name="T72" fmla="*/ 5 w 185"/>
                  <a:gd name="T73" fmla="*/ 203 h 2138"/>
                  <a:gd name="T74" fmla="*/ 3 w 185"/>
                  <a:gd name="T75" fmla="*/ 209 h 2138"/>
                  <a:gd name="T76" fmla="*/ 21 w 185"/>
                  <a:gd name="T77" fmla="*/ 205 h 2138"/>
                  <a:gd name="T78" fmla="*/ 59 w 185"/>
                  <a:gd name="T79" fmla="*/ 222 h 2138"/>
                  <a:gd name="T80" fmla="*/ 59 w 185"/>
                  <a:gd name="T81" fmla="*/ 145 h 2138"/>
                  <a:gd name="T82" fmla="*/ 59 w 185"/>
                  <a:gd name="T83" fmla="*/ 0 h 2138"/>
                  <a:gd name="T84" fmla="*/ 21 w 185"/>
                  <a:gd name="T85" fmla="*/ 17 h 2138"/>
                  <a:gd name="T86" fmla="*/ 2 w 185"/>
                  <a:gd name="T87" fmla="*/ 14 h 2138"/>
                  <a:gd name="T88" fmla="*/ 3 w 185"/>
                  <a:gd name="T89" fmla="*/ 18 h 2138"/>
                  <a:gd name="T90" fmla="*/ 3 w 185"/>
                  <a:gd name="T91" fmla="*/ 18 h 2138"/>
                  <a:gd name="T92" fmla="*/ 5 w 185"/>
                  <a:gd name="T93" fmla="*/ 59 h 2138"/>
                  <a:gd name="T94" fmla="*/ 3 w 185"/>
                  <a:gd name="T95" fmla="*/ 65 h 2138"/>
                  <a:gd name="T96" fmla="*/ 21 w 185"/>
                  <a:gd name="T97" fmla="*/ 61 h 2138"/>
                  <a:gd name="T98" fmla="*/ 59 w 185"/>
                  <a:gd name="T99" fmla="*/ 78 h 2138"/>
                  <a:gd name="T100" fmla="*/ 59 w 185"/>
                  <a:gd name="T101" fmla="*/ 0 h 213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85" h="2138">
                    <a:moveTo>
                      <a:pt x="185" y="1778"/>
                    </a:moveTo>
                    <a:cubicBezTo>
                      <a:pt x="156" y="1811"/>
                      <a:pt x="114" y="1832"/>
                      <a:pt x="66" y="1832"/>
                    </a:cubicBezTo>
                    <a:cubicBezTo>
                      <a:pt x="43" y="1832"/>
                      <a:pt x="20" y="1827"/>
                      <a:pt x="0" y="1817"/>
                    </a:cubicBezTo>
                    <a:cubicBezTo>
                      <a:pt x="28" y="1885"/>
                      <a:pt x="70" y="2015"/>
                      <a:pt x="47" y="2134"/>
                    </a:cubicBezTo>
                    <a:cubicBezTo>
                      <a:pt x="50" y="2134"/>
                      <a:pt x="52" y="2134"/>
                      <a:pt x="54" y="2134"/>
                    </a:cubicBezTo>
                    <a:cubicBezTo>
                      <a:pt x="59" y="2134"/>
                      <a:pt x="62" y="2134"/>
                      <a:pt x="62" y="2134"/>
                    </a:cubicBezTo>
                    <a:cubicBezTo>
                      <a:pt x="62" y="2134"/>
                      <a:pt x="62" y="2134"/>
                      <a:pt x="62" y="2134"/>
                    </a:cubicBezTo>
                    <a:cubicBezTo>
                      <a:pt x="62" y="2134"/>
                      <a:pt x="62" y="2134"/>
                      <a:pt x="62" y="2134"/>
                    </a:cubicBezTo>
                    <a:cubicBezTo>
                      <a:pt x="62" y="2134"/>
                      <a:pt x="65" y="2134"/>
                      <a:pt x="70" y="2134"/>
                    </a:cubicBezTo>
                    <a:cubicBezTo>
                      <a:pt x="81" y="2134"/>
                      <a:pt x="103" y="2134"/>
                      <a:pt x="128" y="2138"/>
                    </a:cubicBezTo>
                    <a:cubicBezTo>
                      <a:pt x="117" y="2064"/>
                      <a:pt x="112" y="1926"/>
                      <a:pt x="185" y="1778"/>
                    </a:cubicBezTo>
                    <a:moveTo>
                      <a:pt x="181" y="1339"/>
                    </a:moveTo>
                    <a:cubicBezTo>
                      <a:pt x="152" y="1370"/>
                      <a:pt x="112" y="1389"/>
                      <a:pt x="66" y="1389"/>
                    </a:cubicBezTo>
                    <a:cubicBezTo>
                      <a:pt x="46" y="1389"/>
                      <a:pt x="26" y="1385"/>
                      <a:pt x="7" y="1378"/>
                    </a:cubicBezTo>
                    <a:cubicBezTo>
                      <a:pt x="12" y="1389"/>
                      <a:pt x="16" y="1403"/>
                      <a:pt x="19" y="1417"/>
                    </a:cubicBezTo>
                    <a:cubicBezTo>
                      <a:pt x="26" y="1442"/>
                      <a:pt x="30" y="1482"/>
                      <a:pt x="15" y="1520"/>
                    </a:cubicBezTo>
                    <a:cubicBezTo>
                      <a:pt x="15" y="1520"/>
                      <a:pt x="16" y="1517"/>
                      <a:pt x="17" y="1511"/>
                    </a:cubicBezTo>
                    <a:cubicBezTo>
                      <a:pt x="15" y="1517"/>
                      <a:pt x="13" y="1524"/>
                      <a:pt x="10" y="1531"/>
                    </a:cubicBezTo>
                    <a:cubicBezTo>
                      <a:pt x="27" y="1524"/>
                      <a:pt x="46" y="1520"/>
                      <a:pt x="66" y="1520"/>
                    </a:cubicBezTo>
                    <a:cubicBezTo>
                      <a:pt x="112" y="1520"/>
                      <a:pt x="153" y="1540"/>
                      <a:pt x="182" y="1571"/>
                    </a:cubicBezTo>
                    <a:cubicBezTo>
                      <a:pt x="173" y="1557"/>
                      <a:pt x="117" y="1462"/>
                      <a:pt x="181" y="1339"/>
                    </a:cubicBezTo>
                    <a:moveTo>
                      <a:pt x="184" y="892"/>
                    </a:moveTo>
                    <a:cubicBezTo>
                      <a:pt x="155" y="924"/>
                      <a:pt x="113" y="945"/>
                      <a:pt x="66" y="945"/>
                    </a:cubicBezTo>
                    <a:cubicBezTo>
                      <a:pt x="45" y="945"/>
                      <a:pt x="25" y="940"/>
                      <a:pt x="6" y="933"/>
                    </a:cubicBezTo>
                    <a:cubicBezTo>
                      <a:pt x="8" y="937"/>
                      <a:pt x="10" y="941"/>
                      <a:pt x="11" y="946"/>
                    </a:cubicBezTo>
                    <a:cubicBezTo>
                      <a:pt x="11" y="945"/>
                      <a:pt x="11" y="945"/>
                      <a:pt x="11" y="945"/>
                    </a:cubicBezTo>
                    <a:cubicBezTo>
                      <a:pt x="11" y="945"/>
                      <a:pt x="39" y="1009"/>
                      <a:pt x="16" y="1072"/>
                    </a:cubicBezTo>
                    <a:cubicBezTo>
                      <a:pt x="14" y="1077"/>
                      <a:pt x="12" y="1083"/>
                      <a:pt x="10" y="1088"/>
                    </a:cubicBezTo>
                    <a:cubicBezTo>
                      <a:pt x="27" y="1081"/>
                      <a:pt x="46" y="1077"/>
                      <a:pt x="66" y="1077"/>
                    </a:cubicBezTo>
                    <a:cubicBezTo>
                      <a:pt x="112" y="1077"/>
                      <a:pt x="153" y="1097"/>
                      <a:pt x="182" y="1129"/>
                    </a:cubicBezTo>
                    <a:cubicBezTo>
                      <a:pt x="173" y="1114"/>
                      <a:pt x="116" y="1017"/>
                      <a:pt x="184" y="892"/>
                    </a:cubicBezTo>
                    <a:moveTo>
                      <a:pt x="184" y="447"/>
                    </a:moveTo>
                    <a:cubicBezTo>
                      <a:pt x="155" y="479"/>
                      <a:pt x="113" y="500"/>
                      <a:pt x="66" y="500"/>
                    </a:cubicBezTo>
                    <a:cubicBezTo>
                      <a:pt x="45" y="500"/>
                      <a:pt x="25" y="495"/>
                      <a:pt x="6" y="488"/>
                    </a:cubicBezTo>
                    <a:cubicBezTo>
                      <a:pt x="11" y="499"/>
                      <a:pt x="16" y="512"/>
                      <a:pt x="19" y="527"/>
                    </a:cubicBezTo>
                    <a:cubicBezTo>
                      <a:pt x="25" y="552"/>
                      <a:pt x="31" y="593"/>
                      <a:pt x="15" y="632"/>
                    </a:cubicBezTo>
                    <a:cubicBezTo>
                      <a:pt x="15" y="632"/>
                      <a:pt x="16" y="629"/>
                      <a:pt x="17" y="624"/>
                    </a:cubicBezTo>
                    <a:cubicBezTo>
                      <a:pt x="15" y="630"/>
                      <a:pt x="13" y="637"/>
                      <a:pt x="10" y="643"/>
                    </a:cubicBezTo>
                    <a:cubicBezTo>
                      <a:pt x="27" y="637"/>
                      <a:pt x="46" y="633"/>
                      <a:pt x="66" y="633"/>
                    </a:cubicBezTo>
                    <a:cubicBezTo>
                      <a:pt x="112" y="633"/>
                      <a:pt x="153" y="653"/>
                      <a:pt x="182" y="684"/>
                    </a:cubicBezTo>
                    <a:cubicBezTo>
                      <a:pt x="173" y="670"/>
                      <a:pt x="116" y="572"/>
                      <a:pt x="184" y="447"/>
                    </a:cubicBezTo>
                    <a:moveTo>
                      <a:pt x="184" y="0"/>
                    </a:moveTo>
                    <a:cubicBezTo>
                      <a:pt x="156" y="33"/>
                      <a:pt x="114" y="54"/>
                      <a:pt x="66" y="54"/>
                    </a:cubicBezTo>
                    <a:cubicBezTo>
                      <a:pt x="45" y="54"/>
                      <a:pt x="25" y="50"/>
                      <a:pt x="6" y="42"/>
                    </a:cubicBezTo>
                    <a:cubicBezTo>
                      <a:pt x="8" y="47"/>
                      <a:pt x="10" y="51"/>
                      <a:pt x="11" y="56"/>
                    </a:cubicBezTo>
                    <a:cubicBezTo>
                      <a:pt x="11" y="56"/>
                      <a:pt x="11" y="55"/>
                      <a:pt x="11" y="55"/>
                    </a:cubicBezTo>
                    <a:cubicBezTo>
                      <a:pt x="11" y="55"/>
                      <a:pt x="39" y="120"/>
                      <a:pt x="16" y="182"/>
                    </a:cubicBezTo>
                    <a:cubicBezTo>
                      <a:pt x="14" y="188"/>
                      <a:pt x="12" y="193"/>
                      <a:pt x="10" y="199"/>
                    </a:cubicBezTo>
                    <a:cubicBezTo>
                      <a:pt x="27" y="192"/>
                      <a:pt x="46" y="188"/>
                      <a:pt x="66" y="188"/>
                    </a:cubicBezTo>
                    <a:cubicBezTo>
                      <a:pt x="112" y="188"/>
                      <a:pt x="153" y="208"/>
                      <a:pt x="182" y="239"/>
                    </a:cubicBezTo>
                    <a:cubicBezTo>
                      <a:pt x="173" y="225"/>
                      <a:pt x="115" y="126"/>
                      <a:pt x="184" y="0"/>
                    </a:cubicBezTo>
                  </a:path>
                </a:pathLst>
              </a:custGeom>
              <a:solidFill>
                <a:srgbClr val="D8D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0" name="Freeform 501">
                <a:extLst>
                  <a:ext uri="{FF2B5EF4-FFF2-40B4-BE49-F238E27FC236}">
                    <a16:creationId xmlns:a16="http://schemas.microsoft.com/office/drawing/2014/main" id="{11E98497-9B04-4833-8B47-4DB6903C0B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14" y="3381"/>
                <a:ext cx="57" cy="4"/>
              </a:xfrm>
              <a:custGeom>
                <a:avLst/>
                <a:gdLst>
                  <a:gd name="T0" fmla="*/ 2 w 83"/>
                  <a:gd name="T1" fmla="*/ 0 h 5"/>
                  <a:gd name="T2" fmla="*/ 0 w 83"/>
                  <a:gd name="T3" fmla="*/ 0 h 5"/>
                  <a:gd name="T4" fmla="*/ 0 w 83"/>
                  <a:gd name="T5" fmla="*/ 0 h 5"/>
                  <a:gd name="T6" fmla="*/ 5 w 83"/>
                  <a:gd name="T7" fmla="*/ 0 h 5"/>
                  <a:gd name="T8" fmla="*/ 5 w 83"/>
                  <a:gd name="T9" fmla="*/ 0 h 5"/>
                  <a:gd name="T10" fmla="*/ 2 w 83"/>
                  <a:gd name="T11" fmla="*/ 0 h 5"/>
                  <a:gd name="T12" fmla="*/ 8 w 83"/>
                  <a:gd name="T13" fmla="*/ 0 h 5"/>
                  <a:gd name="T14" fmla="*/ 6 w 83"/>
                  <a:gd name="T15" fmla="*/ 0 h 5"/>
                  <a:gd name="T16" fmla="*/ 5 w 83"/>
                  <a:gd name="T17" fmla="*/ 0 h 5"/>
                  <a:gd name="T18" fmla="*/ 27 w 83"/>
                  <a:gd name="T19" fmla="*/ 2 h 5"/>
                  <a:gd name="T20" fmla="*/ 27 w 83"/>
                  <a:gd name="T21" fmla="*/ 2 h 5"/>
                  <a:gd name="T22" fmla="*/ 8 w 83"/>
                  <a:gd name="T23" fmla="*/ 0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3" h="5">
                    <a:moveTo>
                      <a:pt x="8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10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1" y="0"/>
                      <a:pt x="8" y="0"/>
                    </a:cubicBezTo>
                    <a:moveTo>
                      <a:pt x="24" y="0"/>
                    </a:moveTo>
                    <a:cubicBezTo>
                      <a:pt x="22" y="0"/>
                      <a:pt x="20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41" y="0"/>
                      <a:pt x="63" y="2"/>
                      <a:pt x="83" y="5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58" y="0"/>
                      <a:pt x="35" y="0"/>
                      <a:pt x="24" y="0"/>
                    </a:cubicBezTo>
                  </a:path>
                </a:pathLst>
              </a:custGeom>
              <a:solidFill>
                <a:srgbClr val="D6D2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1" name="Freeform 502">
                <a:extLst>
                  <a:ext uri="{FF2B5EF4-FFF2-40B4-BE49-F238E27FC236}">
                    <a16:creationId xmlns:a16="http://schemas.microsoft.com/office/drawing/2014/main" id="{B19FAC26-370C-4BDC-9AA6-F57E8C891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3381"/>
                <a:ext cx="71" cy="35"/>
              </a:xfrm>
              <a:custGeom>
                <a:avLst/>
                <a:gdLst>
                  <a:gd name="T0" fmla="*/ 8 w 103"/>
                  <a:gd name="T1" fmla="*/ 0 h 51"/>
                  <a:gd name="T2" fmla="*/ 3 w 103"/>
                  <a:gd name="T3" fmla="*/ 0 h 51"/>
                  <a:gd name="T4" fmla="*/ 0 w 103"/>
                  <a:gd name="T5" fmla="*/ 11 h 51"/>
                  <a:gd name="T6" fmla="*/ 10 w 103"/>
                  <a:gd name="T7" fmla="*/ 11 h 51"/>
                  <a:gd name="T8" fmla="*/ 34 w 103"/>
                  <a:gd name="T9" fmla="*/ 16 h 51"/>
                  <a:gd name="T10" fmla="*/ 34 w 103"/>
                  <a:gd name="T11" fmla="*/ 16 h 51"/>
                  <a:gd name="T12" fmla="*/ 34 w 103"/>
                  <a:gd name="T13" fmla="*/ 16 h 51"/>
                  <a:gd name="T14" fmla="*/ 30 w 103"/>
                  <a:gd name="T15" fmla="*/ 1 h 51"/>
                  <a:gd name="T16" fmla="*/ 9 w 103"/>
                  <a:gd name="T17" fmla="*/ 0 h 51"/>
                  <a:gd name="T18" fmla="*/ 9 w 103"/>
                  <a:gd name="T19" fmla="*/ 0 h 51"/>
                  <a:gd name="T20" fmla="*/ 9 w 103"/>
                  <a:gd name="T21" fmla="*/ 0 h 51"/>
                  <a:gd name="T22" fmla="*/ 9 w 103"/>
                  <a:gd name="T23" fmla="*/ 0 h 51"/>
                  <a:gd name="T24" fmla="*/ 8 w 103"/>
                  <a:gd name="T25" fmla="*/ 0 h 51"/>
                  <a:gd name="T26" fmla="*/ 8 w 103"/>
                  <a:gd name="T27" fmla="*/ 0 h 51"/>
                  <a:gd name="T28" fmla="*/ 8 w 103"/>
                  <a:gd name="T29" fmla="*/ 0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3" h="51">
                    <a:moveTo>
                      <a:pt x="25" y="0"/>
                    </a:moveTo>
                    <a:cubicBezTo>
                      <a:pt x="20" y="0"/>
                      <a:pt x="15" y="0"/>
                      <a:pt x="10" y="0"/>
                    </a:cubicBezTo>
                    <a:cubicBezTo>
                      <a:pt x="7" y="12"/>
                      <a:pt x="4" y="24"/>
                      <a:pt x="0" y="35"/>
                    </a:cubicBezTo>
                    <a:cubicBezTo>
                      <a:pt x="9" y="34"/>
                      <a:pt x="19" y="33"/>
                      <a:pt x="30" y="33"/>
                    </a:cubicBezTo>
                    <a:cubicBezTo>
                      <a:pt x="69" y="33"/>
                      <a:pt x="103" y="43"/>
                      <a:pt x="103" y="50"/>
                    </a:cubicBezTo>
                    <a:cubicBezTo>
                      <a:pt x="103" y="50"/>
                      <a:pt x="103" y="50"/>
                      <a:pt x="103" y="51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2" y="46"/>
                      <a:pt x="97" y="30"/>
                      <a:pt x="93" y="5"/>
                    </a:cubicBezTo>
                    <a:cubicBezTo>
                      <a:pt x="73" y="2"/>
                      <a:pt x="51" y="0"/>
                      <a:pt x="2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5" y="0"/>
                    </a:cubicBezTo>
                  </a:path>
                </a:pathLst>
              </a:custGeom>
              <a:solidFill>
                <a:srgbClr val="D6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2" name="Freeform 503">
                <a:extLst>
                  <a:ext uri="{FF2B5EF4-FFF2-40B4-BE49-F238E27FC236}">
                    <a16:creationId xmlns:a16="http://schemas.microsoft.com/office/drawing/2014/main" id="{00BA570F-05B8-4083-ABE9-DC608744A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3376"/>
                <a:ext cx="57" cy="8"/>
              </a:xfrm>
              <a:custGeom>
                <a:avLst/>
                <a:gdLst>
                  <a:gd name="T0" fmla="*/ 8 w 83"/>
                  <a:gd name="T1" fmla="*/ 0 h 12"/>
                  <a:gd name="T2" fmla="*/ 5 w 83"/>
                  <a:gd name="T3" fmla="*/ 0 h 12"/>
                  <a:gd name="T4" fmla="*/ 5 w 83"/>
                  <a:gd name="T5" fmla="*/ 0 h 12"/>
                  <a:gd name="T6" fmla="*/ 2 w 83"/>
                  <a:gd name="T7" fmla="*/ 0 h 12"/>
                  <a:gd name="T8" fmla="*/ 1 w 83"/>
                  <a:gd name="T9" fmla="*/ 0 h 12"/>
                  <a:gd name="T10" fmla="*/ 0 w 83"/>
                  <a:gd name="T11" fmla="*/ 2 h 12"/>
                  <a:gd name="T12" fmla="*/ 2 w 83"/>
                  <a:gd name="T13" fmla="*/ 2 h 12"/>
                  <a:gd name="T14" fmla="*/ 5 w 83"/>
                  <a:gd name="T15" fmla="*/ 2 h 12"/>
                  <a:gd name="T16" fmla="*/ 5 w 83"/>
                  <a:gd name="T17" fmla="*/ 2 h 12"/>
                  <a:gd name="T18" fmla="*/ 5 w 83"/>
                  <a:gd name="T19" fmla="*/ 2 h 12"/>
                  <a:gd name="T20" fmla="*/ 5 w 83"/>
                  <a:gd name="T21" fmla="*/ 2 h 12"/>
                  <a:gd name="T22" fmla="*/ 5 w 83"/>
                  <a:gd name="T23" fmla="*/ 2 h 12"/>
                  <a:gd name="T24" fmla="*/ 5 w 83"/>
                  <a:gd name="T25" fmla="*/ 2 h 12"/>
                  <a:gd name="T26" fmla="*/ 5 w 83"/>
                  <a:gd name="T27" fmla="*/ 2 h 12"/>
                  <a:gd name="T28" fmla="*/ 5 w 83"/>
                  <a:gd name="T29" fmla="*/ 2 h 12"/>
                  <a:gd name="T30" fmla="*/ 6 w 83"/>
                  <a:gd name="T31" fmla="*/ 2 h 12"/>
                  <a:gd name="T32" fmla="*/ 8 w 83"/>
                  <a:gd name="T33" fmla="*/ 2 h 12"/>
                  <a:gd name="T34" fmla="*/ 27 w 83"/>
                  <a:gd name="T35" fmla="*/ 3 h 12"/>
                  <a:gd name="T36" fmla="*/ 26 w 83"/>
                  <a:gd name="T37" fmla="*/ 1 h 12"/>
                  <a:gd name="T38" fmla="*/ 8 w 83"/>
                  <a:gd name="T39" fmla="*/ 0 h 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" h="12">
                    <a:moveTo>
                      <a:pt x="24" y="0"/>
                    </a:moveTo>
                    <a:cubicBezTo>
                      <a:pt x="19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3" y="0"/>
                      <a:pt x="8" y="0"/>
                    </a:cubicBezTo>
                    <a:cubicBezTo>
                      <a:pt x="6" y="0"/>
                      <a:pt x="4" y="0"/>
                      <a:pt x="1" y="0"/>
                    </a:cubicBezTo>
                    <a:cubicBezTo>
                      <a:pt x="1" y="3"/>
                      <a:pt x="0" y="5"/>
                      <a:pt x="0" y="8"/>
                    </a:cubicBezTo>
                    <a:cubicBezTo>
                      <a:pt x="3" y="8"/>
                      <a:pt x="6" y="8"/>
                      <a:pt x="8" y="8"/>
                    </a:cubicBezTo>
                    <a:cubicBezTo>
                      <a:pt x="11" y="8"/>
                      <a:pt x="13" y="8"/>
                      <a:pt x="14" y="8"/>
                    </a:cubicBezTo>
                    <a:cubicBezTo>
                      <a:pt x="14" y="8"/>
                      <a:pt x="14" y="8"/>
                      <a:pt x="1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8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20" y="8"/>
                      <a:pt x="22" y="8"/>
                      <a:pt x="24" y="8"/>
                    </a:cubicBezTo>
                    <a:cubicBezTo>
                      <a:pt x="35" y="8"/>
                      <a:pt x="58" y="8"/>
                      <a:pt x="83" y="12"/>
                    </a:cubicBezTo>
                    <a:cubicBezTo>
                      <a:pt x="83" y="9"/>
                      <a:pt x="82" y="6"/>
                      <a:pt x="82" y="4"/>
                    </a:cubicBezTo>
                    <a:cubicBezTo>
                      <a:pt x="57" y="0"/>
                      <a:pt x="35" y="0"/>
                      <a:pt x="24" y="0"/>
                    </a:cubicBezTo>
                  </a:path>
                </a:pathLst>
              </a:custGeom>
              <a:solidFill>
                <a:srgbClr val="D0D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3" name="Freeform 504">
                <a:extLst>
                  <a:ext uri="{FF2B5EF4-FFF2-40B4-BE49-F238E27FC236}">
                    <a16:creationId xmlns:a16="http://schemas.microsoft.com/office/drawing/2014/main" id="{5BC208B8-F2D5-421F-9C43-EDEBB868C5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38" y="3416"/>
                <a:ext cx="41" cy="9"/>
              </a:xfrm>
              <a:custGeom>
                <a:avLst/>
                <a:gdLst>
                  <a:gd name="T0" fmla="*/ 1 w 60"/>
                  <a:gd name="T1" fmla="*/ 5 h 12"/>
                  <a:gd name="T2" fmla="*/ 0 w 60"/>
                  <a:gd name="T3" fmla="*/ 5 h 12"/>
                  <a:gd name="T4" fmla="*/ 0 w 60"/>
                  <a:gd name="T5" fmla="*/ 5 h 12"/>
                  <a:gd name="T6" fmla="*/ 1 w 60"/>
                  <a:gd name="T7" fmla="*/ 5 h 12"/>
                  <a:gd name="T8" fmla="*/ 10 w 60"/>
                  <a:gd name="T9" fmla="*/ 4 h 12"/>
                  <a:gd name="T10" fmla="*/ 3 w 60"/>
                  <a:gd name="T11" fmla="*/ 5 h 12"/>
                  <a:gd name="T12" fmla="*/ 3 w 60"/>
                  <a:gd name="T13" fmla="*/ 5 h 12"/>
                  <a:gd name="T14" fmla="*/ 1 w 60"/>
                  <a:gd name="T15" fmla="*/ 5 h 12"/>
                  <a:gd name="T16" fmla="*/ 10 w 60"/>
                  <a:gd name="T17" fmla="*/ 4 h 12"/>
                  <a:gd name="T18" fmla="*/ 18 w 60"/>
                  <a:gd name="T19" fmla="*/ 0 h 12"/>
                  <a:gd name="T20" fmla="*/ 18 w 60"/>
                  <a:gd name="T21" fmla="*/ 0 h 12"/>
                  <a:gd name="T22" fmla="*/ 18 w 60"/>
                  <a:gd name="T23" fmla="*/ 2 h 12"/>
                  <a:gd name="T24" fmla="*/ 19 w 60"/>
                  <a:gd name="T25" fmla="*/ 1 h 12"/>
                  <a:gd name="T26" fmla="*/ 18 w 60"/>
                  <a:gd name="T27" fmla="*/ 0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0" h="12">
                    <a:moveTo>
                      <a:pt x="4" y="11"/>
                    </a:moveTo>
                    <a:cubicBezTo>
                      <a:pt x="3" y="11"/>
                      <a:pt x="2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3" y="11"/>
                      <a:pt x="4" y="11"/>
                    </a:cubicBezTo>
                    <a:moveTo>
                      <a:pt x="30" y="9"/>
                    </a:moveTo>
                    <a:cubicBezTo>
                      <a:pt x="24" y="10"/>
                      <a:pt x="17" y="10"/>
                      <a:pt x="10" y="11"/>
                    </a:cubicBezTo>
                    <a:cubicBezTo>
                      <a:pt x="11" y="11"/>
                      <a:pt x="11" y="11"/>
                      <a:pt x="12" y="11"/>
                    </a:cubicBezTo>
                    <a:cubicBezTo>
                      <a:pt x="10" y="11"/>
                      <a:pt x="7" y="11"/>
                      <a:pt x="4" y="11"/>
                    </a:cubicBezTo>
                    <a:cubicBezTo>
                      <a:pt x="14" y="11"/>
                      <a:pt x="23" y="10"/>
                      <a:pt x="30" y="9"/>
                    </a:cubicBezTo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8" y="1"/>
                      <a:pt x="57" y="2"/>
                      <a:pt x="55" y="3"/>
                    </a:cubicBezTo>
                    <a:cubicBezTo>
                      <a:pt x="58" y="2"/>
                      <a:pt x="60" y="1"/>
                      <a:pt x="60" y="1"/>
                    </a:cubicBezTo>
                    <a:cubicBezTo>
                      <a:pt x="60" y="1"/>
                      <a:pt x="60" y="1"/>
                      <a:pt x="59" y="0"/>
                    </a:cubicBezTo>
                  </a:path>
                </a:pathLst>
              </a:custGeom>
              <a:solidFill>
                <a:srgbClr val="EF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4" name="Freeform 505">
                <a:extLst>
                  <a:ext uri="{FF2B5EF4-FFF2-40B4-BE49-F238E27FC236}">
                    <a16:creationId xmlns:a16="http://schemas.microsoft.com/office/drawing/2014/main" id="{BA480AD7-6C00-4920-8B32-FCB5F05A7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8" y="1729"/>
                <a:ext cx="25" cy="121"/>
              </a:xfrm>
              <a:custGeom>
                <a:avLst/>
                <a:gdLst>
                  <a:gd name="T0" fmla="*/ 12 w 36"/>
                  <a:gd name="T1" fmla="*/ 55 h 175"/>
                  <a:gd name="T2" fmla="*/ 6 w 36"/>
                  <a:gd name="T3" fmla="*/ 28 h 175"/>
                  <a:gd name="T4" fmla="*/ 12 w 36"/>
                  <a:gd name="T5" fmla="*/ 3 h 175"/>
                  <a:gd name="T6" fmla="*/ 6 w 36"/>
                  <a:gd name="T7" fmla="*/ 3 h 175"/>
                  <a:gd name="T8" fmla="*/ 0 w 36"/>
                  <a:gd name="T9" fmla="*/ 28 h 175"/>
                  <a:gd name="T10" fmla="*/ 6 w 36"/>
                  <a:gd name="T11" fmla="*/ 55 h 175"/>
                  <a:gd name="T12" fmla="*/ 12 w 36"/>
                  <a:gd name="T13" fmla="*/ 55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75">
                    <a:moveTo>
                      <a:pt x="36" y="165"/>
                    </a:moveTo>
                    <a:cubicBezTo>
                      <a:pt x="36" y="165"/>
                      <a:pt x="19" y="138"/>
                      <a:pt x="19" y="85"/>
                    </a:cubicBezTo>
                    <a:cubicBezTo>
                      <a:pt x="19" y="32"/>
                      <a:pt x="36" y="8"/>
                      <a:pt x="36" y="8"/>
                    </a:cubicBezTo>
                    <a:cubicBezTo>
                      <a:pt x="33" y="0"/>
                      <a:pt x="17" y="8"/>
                      <a:pt x="17" y="8"/>
                    </a:cubicBezTo>
                    <a:cubicBezTo>
                      <a:pt x="17" y="8"/>
                      <a:pt x="0" y="32"/>
                      <a:pt x="0" y="85"/>
                    </a:cubicBezTo>
                    <a:cubicBezTo>
                      <a:pt x="0" y="138"/>
                      <a:pt x="17" y="165"/>
                      <a:pt x="17" y="165"/>
                    </a:cubicBezTo>
                    <a:cubicBezTo>
                      <a:pt x="17" y="165"/>
                      <a:pt x="32" y="175"/>
                      <a:pt x="36" y="165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5" name="Freeform 506">
                <a:extLst>
                  <a:ext uri="{FF2B5EF4-FFF2-40B4-BE49-F238E27FC236}">
                    <a16:creationId xmlns:a16="http://schemas.microsoft.com/office/drawing/2014/main" id="{04BDE1D5-6BFF-4C93-B933-EF0B048B2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1729"/>
                <a:ext cx="24" cy="121"/>
              </a:xfrm>
              <a:custGeom>
                <a:avLst/>
                <a:gdLst>
                  <a:gd name="T0" fmla="*/ 11 w 35"/>
                  <a:gd name="T1" fmla="*/ 55 h 175"/>
                  <a:gd name="T2" fmla="*/ 5 w 35"/>
                  <a:gd name="T3" fmla="*/ 28 h 175"/>
                  <a:gd name="T4" fmla="*/ 11 w 35"/>
                  <a:gd name="T5" fmla="*/ 3 h 175"/>
                  <a:gd name="T6" fmla="*/ 5 w 35"/>
                  <a:gd name="T7" fmla="*/ 3 h 175"/>
                  <a:gd name="T8" fmla="*/ 0 w 35"/>
                  <a:gd name="T9" fmla="*/ 28 h 175"/>
                  <a:gd name="T10" fmla="*/ 5 w 35"/>
                  <a:gd name="T11" fmla="*/ 55 h 175"/>
                  <a:gd name="T12" fmla="*/ 11 w 35"/>
                  <a:gd name="T13" fmla="*/ 55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175">
                    <a:moveTo>
                      <a:pt x="35" y="165"/>
                    </a:moveTo>
                    <a:cubicBezTo>
                      <a:pt x="35" y="165"/>
                      <a:pt x="18" y="138"/>
                      <a:pt x="18" y="85"/>
                    </a:cubicBezTo>
                    <a:cubicBezTo>
                      <a:pt x="18" y="32"/>
                      <a:pt x="35" y="8"/>
                      <a:pt x="35" y="8"/>
                    </a:cubicBezTo>
                    <a:cubicBezTo>
                      <a:pt x="32" y="0"/>
                      <a:pt x="17" y="8"/>
                      <a:pt x="17" y="8"/>
                    </a:cubicBezTo>
                    <a:cubicBezTo>
                      <a:pt x="17" y="8"/>
                      <a:pt x="0" y="32"/>
                      <a:pt x="0" y="85"/>
                    </a:cubicBezTo>
                    <a:cubicBezTo>
                      <a:pt x="0" y="138"/>
                      <a:pt x="17" y="165"/>
                      <a:pt x="17" y="165"/>
                    </a:cubicBezTo>
                    <a:cubicBezTo>
                      <a:pt x="17" y="165"/>
                      <a:pt x="32" y="175"/>
                      <a:pt x="35" y="165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6" name="Freeform 507">
                <a:extLst>
                  <a:ext uri="{FF2B5EF4-FFF2-40B4-BE49-F238E27FC236}">
                    <a16:creationId xmlns:a16="http://schemas.microsoft.com/office/drawing/2014/main" id="{33B959BB-E702-48F4-A930-A6443A7A9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1729"/>
                <a:ext cx="25" cy="121"/>
              </a:xfrm>
              <a:custGeom>
                <a:avLst/>
                <a:gdLst>
                  <a:gd name="T0" fmla="*/ 12 w 36"/>
                  <a:gd name="T1" fmla="*/ 55 h 175"/>
                  <a:gd name="T2" fmla="*/ 6 w 36"/>
                  <a:gd name="T3" fmla="*/ 28 h 175"/>
                  <a:gd name="T4" fmla="*/ 12 w 36"/>
                  <a:gd name="T5" fmla="*/ 3 h 175"/>
                  <a:gd name="T6" fmla="*/ 6 w 36"/>
                  <a:gd name="T7" fmla="*/ 3 h 175"/>
                  <a:gd name="T8" fmla="*/ 0 w 36"/>
                  <a:gd name="T9" fmla="*/ 28 h 175"/>
                  <a:gd name="T10" fmla="*/ 6 w 36"/>
                  <a:gd name="T11" fmla="*/ 55 h 175"/>
                  <a:gd name="T12" fmla="*/ 12 w 36"/>
                  <a:gd name="T13" fmla="*/ 55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75">
                    <a:moveTo>
                      <a:pt x="36" y="165"/>
                    </a:moveTo>
                    <a:cubicBezTo>
                      <a:pt x="36" y="165"/>
                      <a:pt x="19" y="138"/>
                      <a:pt x="19" y="85"/>
                    </a:cubicBezTo>
                    <a:cubicBezTo>
                      <a:pt x="19" y="32"/>
                      <a:pt x="36" y="8"/>
                      <a:pt x="36" y="8"/>
                    </a:cubicBezTo>
                    <a:cubicBezTo>
                      <a:pt x="33" y="0"/>
                      <a:pt x="17" y="8"/>
                      <a:pt x="17" y="8"/>
                    </a:cubicBezTo>
                    <a:cubicBezTo>
                      <a:pt x="17" y="8"/>
                      <a:pt x="0" y="32"/>
                      <a:pt x="0" y="85"/>
                    </a:cubicBezTo>
                    <a:cubicBezTo>
                      <a:pt x="0" y="138"/>
                      <a:pt x="17" y="165"/>
                      <a:pt x="17" y="165"/>
                    </a:cubicBezTo>
                    <a:cubicBezTo>
                      <a:pt x="17" y="165"/>
                      <a:pt x="32" y="175"/>
                      <a:pt x="36" y="165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7" name="Freeform 508">
                <a:extLst>
                  <a:ext uri="{FF2B5EF4-FFF2-40B4-BE49-F238E27FC236}">
                    <a16:creationId xmlns:a16="http://schemas.microsoft.com/office/drawing/2014/main" id="{7A5160D3-7059-4B4F-B3E4-5B696B3BAA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29" y="1843"/>
                <a:ext cx="3" cy="1"/>
              </a:xfrm>
              <a:custGeom>
                <a:avLst/>
                <a:gdLst>
                  <a:gd name="T0" fmla="*/ 1 w 4"/>
                  <a:gd name="T1" fmla="*/ 0 h 2"/>
                  <a:gd name="T2" fmla="*/ 2 w 4"/>
                  <a:gd name="T3" fmla="*/ 1 h 2"/>
                  <a:gd name="T4" fmla="*/ 1 w 4"/>
                  <a:gd name="T5" fmla="*/ 0 h 2"/>
                  <a:gd name="T6" fmla="*/ 0 w 4"/>
                  <a:gd name="T7" fmla="*/ 0 h 2"/>
                  <a:gd name="T8" fmla="*/ 0 w 4"/>
                  <a:gd name="T9" fmla="*/ 0 h 2"/>
                  <a:gd name="T10" fmla="*/ 0 w 4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8" name="Freeform 509">
                <a:extLst>
                  <a:ext uri="{FF2B5EF4-FFF2-40B4-BE49-F238E27FC236}">
                    <a16:creationId xmlns:a16="http://schemas.microsoft.com/office/drawing/2014/main" id="{8A2322AA-0F9C-4F32-978E-8AC38682B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8" y="1732"/>
                <a:ext cx="22" cy="114"/>
              </a:xfrm>
              <a:custGeom>
                <a:avLst/>
                <a:gdLst>
                  <a:gd name="T0" fmla="*/ 9 w 33"/>
                  <a:gd name="T1" fmla="*/ 0 h 165"/>
                  <a:gd name="T2" fmla="*/ 5 w 33"/>
                  <a:gd name="T3" fmla="*/ 1 h 165"/>
                  <a:gd name="T4" fmla="*/ 5 w 33"/>
                  <a:gd name="T5" fmla="*/ 1 h 165"/>
                  <a:gd name="T6" fmla="*/ 0 w 33"/>
                  <a:gd name="T7" fmla="*/ 27 h 165"/>
                  <a:gd name="T8" fmla="*/ 5 w 33"/>
                  <a:gd name="T9" fmla="*/ 53 h 165"/>
                  <a:gd name="T10" fmla="*/ 5 w 33"/>
                  <a:gd name="T11" fmla="*/ 53 h 165"/>
                  <a:gd name="T12" fmla="*/ 5 w 33"/>
                  <a:gd name="T13" fmla="*/ 53 h 165"/>
                  <a:gd name="T14" fmla="*/ 5 w 33"/>
                  <a:gd name="T15" fmla="*/ 53 h 165"/>
                  <a:gd name="T16" fmla="*/ 6 w 33"/>
                  <a:gd name="T17" fmla="*/ 54 h 165"/>
                  <a:gd name="T18" fmla="*/ 9 w 33"/>
                  <a:gd name="T19" fmla="*/ 55 h 165"/>
                  <a:gd name="T20" fmla="*/ 10 w 33"/>
                  <a:gd name="T21" fmla="*/ 55 h 165"/>
                  <a:gd name="T22" fmla="*/ 7 w 33"/>
                  <a:gd name="T23" fmla="*/ 53 h 165"/>
                  <a:gd name="T24" fmla="*/ 2 w 33"/>
                  <a:gd name="T25" fmla="*/ 27 h 165"/>
                  <a:gd name="T26" fmla="*/ 7 w 33"/>
                  <a:gd name="T27" fmla="*/ 1 h 165"/>
                  <a:gd name="T28" fmla="*/ 10 w 33"/>
                  <a:gd name="T29" fmla="*/ 1 h 165"/>
                  <a:gd name="T30" fmla="*/ 9 w 33"/>
                  <a:gd name="T31" fmla="*/ 0 h 16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3" h="165">
                    <a:moveTo>
                      <a:pt x="30" y="0"/>
                    </a:moveTo>
                    <a:cubicBezTo>
                      <a:pt x="24" y="0"/>
                      <a:pt x="18" y="3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0" y="28"/>
                      <a:pt x="0" y="81"/>
                    </a:cubicBezTo>
                    <a:cubicBezTo>
                      <a:pt x="0" y="134"/>
                      <a:pt x="17" y="161"/>
                      <a:pt x="17" y="161"/>
                    </a:cubicBezTo>
                    <a:cubicBezTo>
                      <a:pt x="17" y="161"/>
                      <a:pt x="17" y="161"/>
                      <a:pt x="17" y="161"/>
                    </a:cubicBezTo>
                    <a:cubicBezTo>
                      <a:pt x="17" y="161"/>
                      <a:pt x="17" y="161"/>
                      <a:pt x="17" y="161"/>
                    </a:cubicBezTo>
                    <a:cubicBezTo>
                      <a:pt x="18" y="161"/>
                      <a:pt x="18" y="161"/>
                      <a:pt x="18" y="161"/>
                    </a:cubicBezTo>
                    <a:cubicBezTo>
                      <a:pt x="18" y="162"/>
                      <a:pt x="19" y="162"/>
                      <a:pt x="21" y="163"/>
                    </a:cubicBezTo>
                    <a:cubicBezTo>
                      <a:pt x="24" y="164"/>
                      <a:pt x="27" y="165"/>
                      <a:pt x="29" y="165"/>
                    </a:cubicBezTo>
                    <a:cubicBezTo>
                      <a:pt x="31" y="165"/>
                      <a:pt x="32" y="165"/>
                      <a:pt x="33" y="165"/>
                    </a:cubicBezTo>
                    <a:cubicBezTo>
                      <a:pt x="29" y="163"/>
                      <a:pt x="25" y="161"/>
                      <a:pt x="25" y="161"/>
                    </a:cubicBezTo>
                    <a:cubicBezTo>
                      <a:pt x="25" y="161"/>
                      <a:pt x="8" y="134"/>
                      <a:pt x="8" y="81"/>
                    </a:cubicBezTo>
                    <a:cubicBezTo>
                      <a:pt x="8" y="28"/>
                      <a:pt x="25" y="4"/>
                      <a:pt x="25" y="4"/>
                    </a:cubicBezTo>
                    <a:cubicBezTo>
                      <a:pt x="25" y="4"/>
                      <a:pt x="29" y="2"/>
                      <a:pt x="33" y="1"/>
                    </a:cubicBezTo>
                    <a:cubicBezTo>
                      <a:pt x="32" y="0"/>
                      <a:pt x="31" y="0"/>
                      <a:pt x="30" y="0"/>
                    </a:cubicBezTo>
                  </a:path>
                </a:pathLst>
              </a:custGeom>
              <a:solidFill>
                <a:srgbClr val="DC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9" name="Freeform 510">
                <a:extLst>
                  <a:ext uri="{FF2B5EF4-FFF2-40B4-BE49-F238E27FC236}">
                    <a16:creationId xmlns:a16="http://schemas.microsoft.com/office/drawing/2014/main" id="{173E5023-EF2E-4976-9395-D7111009A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" y="184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0" name="Freeform 511">
                <a:extLst>
                  <a:ext uri="{FF2B5EF4-FFF2-40B4-BE49-F238E27FC236}">
                    <a16:creationId xmlns:a16="http://schemas.microsoft.com/office/drawing/2014/main" id="{2BE119BE-AF27-490A-82B3-7ECFFB122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184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1" name="Freeform 512">
                <a:extLst>
                  <a:ext uri="{FF2B5EF4-FFF2-40B4-BE49-F238E27FC236}">
                    <a16:creationId xmlns:a16="http://schemas.microsoft.com/office/drawing/2014/main" id="{99C08CA2-1651-42AE-93E8-2059F799F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" y="1843"/>
                <a:ext cx="3" cy="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1 h 3"/>
                  <a:gd name="T4" fmla="*/ 1 w 5"/>
                  <a:gd name="T5" fmla="*/ 1 h 3"/>
                  <a:gd name="T6" fmla="*/ 0 w 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2"/>
                      <a:pt x="1" y="1"/>
                      <a:pt x="0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2" name="Freeform 513">
                <a:extLst>
                  <a:ext uri="{FF2B5EF4-FFF2-40B4-BE49-F238E27FC236}">
                    <a16:creationId xmlns:a16="http://schemas.microsoft.com/office/drawing/2014/main" id="{0556F95D-56FC-49CF-9D01-3FE9A2D51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1732"/>
                <a:ext cx="23" cy="114"/>
              </a:xfrm>
              <a:custGeom>
                <a:avLst/>
                <a:gdLst>
                  <a:gd name="T0" fmla="*/ 10 w 33"/>
                  <a:gd name="T1" fmla="*/ 0 h 165"/>
                  <a:gd name="T2" fmla="*/ 6 w 33"/>
                  <a:gd name="T3" fmla="*/ 1 h 165"/>
                  <a:gd name="T4" fmla="*/ 6 w 33"/>
                  <a:gd name="T5" fmla="*/ 1 h 165"/>
                  <a:gd name="T6" fmla="*/ 0 w 33"/>
                  <a:gd name="T7" fmla="*/ 27 h 165"/>
                  <a:gd name="T8" fmla="*/ 6 w 33"/>
                  <a:gd name="T9" fmla="*/ 53 h 165"/>
                  <a:gd name="T10" fmla="*/ 6 w 33"/>
                  <a:gd name="T11" fmla="*/ 53 h 165"/>
                  <a:gd name="T12" fmla="*/ 6 w 33"/>
                  <a:gd name="T13" fmla="*/ 53 h 165"/>
                  <a:gd name="T14" fmla="*/ 6 w 33"/>
                  <a:gd name="T15" fmla="*/ 53 h 165"/>
                  <a:gd name="T16" fmla="*/ 7 w 33"/>
                  <a:gd name="T17" fmla="*/ 54 h 165"/>
                  <a:gd name="T18" fmla="*/ 8 w 33"/>
                  <a:gd name="T19" fmla="*/ 54 h 165"/>
                  <a:gd name="T20" fmla="*/ 10 w 33"/>
                  <a:gd name="T21" fmla="*/ 55 h 165"/>
                  <a:gd name="T22" fmla="*/ 10 w 33"/>
                  <a:gd name="T23" fmla="*/ 55 h 165"/>
                  <a:gd name="T24" fmla="*/ 8 w 33"/>
                  <a:gd name="T25" fmla="*/ 53 h 165"/>
                  <a:gd name="T26" fmla="*/ 3 w 33"/>
                  <a:gd name="T27" fmla="*/ 27 h 165"/>
                  <a:gd name="T28" fmla="*/ 8 w 33"/>
                  <a:gd name="T29" fmla="*/ 1 h 165"/>
                  <a:gd name="T30" fmla="*/ 11 w 33"/>
                  <a:gd name="T31" fmla="*/ 1 h 165"/>
                  <a:gd name="T32" fmla="*/ 10 w 33"/>
                  <a:gd name="T33" fmla="*/ 0 h 1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165">
                    <a:moveTo>
                      <a:pt x="29" y="0"/>
                    </a:moveTo>
                    <a:cubicBezTo>
                      <a:pt x="24" y="0"/>
                      <a:pt x="17" y="3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0" y="28"/>
                      <a:pt x="0" y="81"/>
                    </a:cubicBezTo>
                    <a:cubicBezTo>
                      <a:pt x="0" y="134"/>
                      <a:pt x="17" y="161"/>
                      <a:pt x="17" y="161"/>
                    </a:cubicBezTo>
                    <a:cubicBezTo>
                      <a:pt x="17" y="161"/>
                      <a:pt x="17" y="161"/>
                      <a:pt x="17" y="161"/>
                    </a:cubicBezTo>
                    <a:cubicBezTo>
                      <a:pt x="17" y="161"/>
                      <a:pt x="17" y="161"/>
                      <a:pt x="17" y="161"/>
                    </a:cubicBezTo>
                    <a:cubicBezTo>
                      <a:pt x="17" y="161"/>
                      <a:pt x="17" y="161"/>
                      <a:pt x="17" y="161"/>
                    </a:cubicBezTo>
                    <a:cubicBezTo>
                      <a:pt x="18" y="162"/>
                      <a:pt x="20" y="163"/>
                      <a:pt x="22" y="164"/>
                    </a:cubicBezTo>
                    <a:cubicBezTo>
                      <a:pt x="23" y="164"/>
                      <a:pt x="23" y="164"/>
                      <a:pt x="24" y="164"/>
                    </a:cubicBezTo>
                    <a:cubicBezTo>
                      <a:pt x="26" y="165"/>
                      <a:pt x="27" y="165"/>
                      <a:pt x="29" y="165"/>
                    </a:cubicBezTo>
                    <a:cubicBezTo>
                      <a:pt x="30" y="165"/>
                      <a:pt x="31" y="165"/>
                      <a:pt x="32" y="165"/>
                    </a:cubicBezTo>
                    <a:cubicBezTo>
                      <a:pt x="28" y="163"/>
                      <a:pt x="25" y="161"/>
                      <a:pt x="25" y="161"/>
                    </a:cubicBezTo>
                    <a:cubicBezTo>
                      <a:pt x="25" y="161"/>
                      <a:pt x="8" y="134"/>
                      <a:pt x="8" y="81"/>
                    </a:cubicBezTo>
                    <a:cubicBezTo>
                      <a:pt x="8" y="28"/>
                      <a:pt x="25" y="4"/>
                      <a:pt x="25" y="4"/>
                    </a:cubicBezTo>
                    <a:cubicBezTo>
                      <a:pt x="25" y="4"/>
                      <a:pt x="28" y="2"/>
                      <a:pt x="33" y="1"/>
                    </a:cubicBezTo>
                    <a:cubicBezTo>
                      <a:pt x="32" y="0"/>
                      <a:pt x="30" y="0"/>
                      <a:pt x="29" y="0"/>
                    </a:cubicBezTo>
                  </a:path>
                </a:pathLst>
              </a:custGeom>
              <a:solidFill>
                <a:srgbClr val="DC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3" name="Freeform 514">
                <a:extLst>
                  <a:ext uri="{FF2B5EF4-FFF2-40B4-BE49-F238E27FC236}">
                    <a16:creationId xmlns:a16="http://schemas.microsoft.com/office/drawing/2014/main" id="{ABC2DC0C-DDC0-43C7-8F66-75346F46B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1845"/>
                <a:ext cx="4" cy="1"/>
              </a:xfrm>
              <a:custGeom>
                <a:avLst/>
                <a:gdLst>
                  <a:gd name="T0" fmla="*/ 0 w 5"/>
                  <a:gd name="T1" fmla="*/ 0 h 1"/>
                  <a:gd name="T2" fmla="*/ 0 w 5"/>
                  <a:gd name="T3" fmla="*/ 0 h 1"/>
                  <a:gd name="T4" fmla="*/ 2 w 5"/>
                  <a:gd name="T5" fmla="*/ 1 h 1"/>
                  <a:gd name="T6" fmla="*/ 0 w 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cubicBezTo>
                      <a:pt x="3" y="1"/>
                      <a:pt x="2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4" name="Freeform 515">
                <a:extLst>
                  <a:ext uri="{FF2B5EF4-FFF2-40B4-BE49-F238E27FC236}">
                    <a16:creationId xmlns:a16="http://schemas.microsoft.com/office/drawing/2014/main" id="{97F5F6BB-908E-4827-8E25-A53BCCF52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" y="1843"/>
                <a:ext cx="3" cy="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1 h 3"/>
                  <a:gd name="T4" fmla="*/ 1 w 5"/>
                  <a:gd name="T5" fmla="*/ 1 h 3"/>
                  <a:gd name="T6" fmla="*/ 0 w 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0" y="0"/>
                      <a:pt x="3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2"/>
                      <a:pt x="0" y="0"/>
                      <a:pt x="0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5" name="Freeform 516">
                <a:extLst>
                  <a:ext uri="{FF2B5EF4-FFF2-40B4-BE49-F238E27FC236}">
                    <a16:creationId xmlns:a16="http://schemas.microsoft.com/office/drawing/2014/main" id="{A3B62173-0430-47EF-9C7E-91C83A43B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1732"/>
                <a:ext cx="23" cy="114"/>
              </a:xfrm>
              <a:custGeom>
                <a:avLst/>
                <a:gdLst>
                  <a:gd name="T0" fmla="*/ 10 w 33"/>
                  <a:gd name="T1" fmla="*/ 0 h 165"/>
                  <a:gd name="T2" fmla="*/ 6 w 33"/>
                  <a:gd name="T3" fmla="*/ 1 h 165"/>
                  <a:gd name="T4" fmla="*/ 6 w 33"/>
                  <a:gd name="T5" fmla="*/ 1 h 165"/>
                  <a:gd name="T6" fmla="*/ 0 w 33"/>
                  <a:gd name="T7" fmla="*/ 27 h 165"/>
                  <a:gd name="T8" fmla="*/ 6 w 33"/>
                  <a:gd name="T9" fmla="*/ 53 h 165"/>
                  <a:gd name="T10" fmla="*/ 6 w 33"/>
                  <a:gd name="T11" fmla="*/ 53 h 165"/>
                  <a:gd name="T12" fmla="*/ 7 w 33"/>
                  <a:gd name="T13" fmla="*/ 54 h 165"/>
                  <a:gd name="T14" fmla="*/ 9 w 33"/>
                  <a:gd name="T15" fmla="*/ 55 h 165"/>
                  <a:gd name="T16" fmla="*/ 10 w 33"/>
                  <a:gd name="T17" fmla="*/ 55 h 165"/>
                  <a:gd name="T18" fmla="*/ 11 w 33"/>
                  <a:gd name="T19" fmla="*/ 55 h 165"/>
                  <a:gd name="T20" fmla="*/ 8 w 33"/>
                  <a:gd name="T21" fmla="*/ 53 h 165"/>
                  <a:gd name="T22" fmla="*/ 3 w 33"/>
                  <a:gd name="T23" fmla="*/ 27 h 165"/>
                  <a:gd name="T24" fmla="*/ 8 w 33"/>
                  <a:gd name="T25" fmla="*/ 1 h 165"/>
                  <a:gd name="T26" fmla="*/ 11 w 33"/>
                  <a:gd name="T27" fmla="*/ 1 h 165"/>
                  <a:gd name="T28" fmla="*/ 10 w 33"/>
                  <a:gd name="T29" fmla="*/ 0 h 16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3" h="165">
                    <a:moveTo>
                      <a:pt x="30" y="0"/>
                    </a:moveTo>
                    <a:cubicBezTo>
                      <a:pt x="24" y="0"/>
                      <a:pt x="18" y="3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0" y="28"/>
                      <a:pt x="0" y="81"/>
                    </a:cubicBezTo>
                    <a:cubicBezTo>
                      <a:pt x="0" y="134"/>
                      <a:pt x="17" y="161"/>
                      <a:pt x="17" y="161"/>
                    </a:cubicBezTo>
                    <a:cubicBezTo>
                      <a:pt x="17" y="161"/>
                      <a:pt x="17" y="161"/>
                      <a:pt x="17" y="161"/>
                    </a:cubicBezTo>
                    <a:cubicBezTo>
                      <a:pt x="17" y="161"/>
                      <a:pt x="20" y="163"/>
                      <a:pt x="22" y="164"/>
                    </a:cubicBezTo>
                    <a:cubicBezTo>
                      <a:pt x="24" y="164"/>
                      <a:pt x="25" y="165"/>
                      <a:pt x="27" y="165"/>
                    </a:cubicBezTo>
                    <a:cubicBezTo>
                      <a:pt x="28" y="165"/>
                      <a:pt x="29" y="165"/>
                      <a:pt x="29" y="165"/>
                    </a:cubicBezTo>
                    <a:cubicBezTo>
                      <a:pt x="31" y="165"/>
                      <a:pt x="32" y="165"/>
                      <a:pt x="33" y="165"/>
                    </a:cubicBezTo>
                    <a:cubicBezTo>
                      <a:pt x="29" y="163"/>
                      <a:pt x="25" y="161"/>
                      <a:pt x="25" y="161"/>
                    </a:cubicBezTo>
                    <a:cubicBezTo>
                      <a:pt x="25" y="161"/>
                      <a:pt x="8" y="134"/>
                      <a:pt x="8" y="81"/>
                    </a:cubicBezTo>
                    <a:cubicBezTo>
                      <a:pt x="8" y="28"/>
                      <a:pt x="25" y="4"/>
                      <a:pt x="25" y="4"/>
                    </a:cubicBezTo>
                    <a:cubicBezTo>
                      <a:pt x="25" y="4"/>
                      <a:pt x="29" y="2"/>
                      <a:pt x="33" y="1"/>
                    </a:cubicBezTo>
                    <a:cubicBezTo>
                      <a:pt x="32" y="0"/>
                      <a:pt x="31" y="0"/>
                      <a:pt x="30" y="0"/>
                    </a:cubicBezTo>
                  </a:path>
                </a:pathLst>
              </a:custGeom>
              <a:solidFill>
                <a:srgbClr val="DC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6" name="Freeform 517">
                <a:extLst>
                  <a:ext uri="{FF2B5EF4-FFF2-40B4-BE49-F238E27FC236}">
                    <a16:creationId xmlns:a16="http://schemas.microsoft.com/office/drawing/2014/main" id="{E96BEBA9-30A6-4975-8BE9-4E7DC81E6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1732"/>
                <a:ext cx="28" cy="115"/>
              </a:xfrm>
              <a:custGeom>
                <a:avLst/>
                <a:gdLst>
                  <a:gd name="T0" fmla="*/ 13 w 40"/>
                  <a:gd name="T1" fmla="*/ 52 h 168"/>
                  <a:gd name="T2" fmla="*/ 13 w 40"/>
                  <a:gd name="T3" fmla="*/ 51 h 168"/>
                  <a:gd name="T4" fmla="*/ 13 w 40"/>
                  <a:gd name="T5" fmla="*/ 51 h 168"/>
                  <a:gd name="T6" fmla="*/ 8 w 40"/>
                  <a:gd name="T7" fmla="*/ 26 h 168"/>
                  <a:gd name="T8" fmla="*/ 11 w 40"/>
                  <a:gd name="T9" fmla="*/ 8 h 168"/>
                  <a:gd name="T10" fmla="*/ 13 w 40"/>
                  <a:gd name="T11" fmla="*/ 3 h 168"/>
                  <a:gd name="T12" fmla="*/ 13 w 40"/>
                  <a:gd name="T13" fmla="*/ 2 h 168"/>
                  <a:gd name="T14" fmla="*/ 13 w 40"/>
                  <a:gd name="T15" fmla="*/ 2 h 168"/>
                  <a:gd name="T16" fmla="*/ 13 w 40"/>
                  <a:gd name="T17" fmla="*/ 2 h 168"/>
                  <a:gd name="T18" fmla="*/ 14 w 40"/>
                  <a:gd name="T19" fmla="*/ 1 h 168"/>
                  <a:gd name="T20" fmla="*/ 13 w 40"/>
                  <a:gd name="T21" fmla="*/ 1 h 168"/>
                  <a:gd name="T22" fmla="*/ 13 w 40"/>
                  <a:gd name="T23" fmla="*/ 1 h 168"/>
                  <a:gd name="T24" fmla="*/ 11 w 40"/>
                  <a:gd name="T25" fmla="*/ 0 h 168"/>
                  <a:gd name="T26" fmla="*/ 8 w 40"/>
                  <a:gd name="T27" fmla="*/ 1 h 168"/>
                  <a:gd name="T28" fmla="*/ 6 w 40"/>
                  <a:gd name="T29" fmla="*/ 1 h 168"/>
                  <a:gd name="T30" fmla="*/ 6 w 40"/>
                  <a:gd name="T31" fmla="*/ 1 h 168"/>
                  <a:gd name="T32" fmla="*/ 6 w 40"/>
                  <a:gd name="T33" fmla="*/ 1 h 168"/>
                  <a:gd name="T34" fmla="*/ 0 w 40"/>
                  <a:gd name="T35" fmla="*/ 26 h 168"/>
                  <a:gd name="T36" fmla="*/ 6 w 40"/>
                  <a:gd name="T37" fmla="*/ 53 h 168"/>
                  <a:gd name="T38" fmla="*/ 6 w 40"/>
                  <a:gd name="T39" fmla="*/ 53 h 168"/>
                  <a:gd name="T40" fmla="*/ 6 w 40"/>
                  <a:gd name="T41" fmla="*/ 53 h 168"/>
                  <a:gd name="T42" fmla="*/ 8 w 40"/>
                  <a:gd name="T43" fmla="*/ 53 h 168"/>
                  <a:gd name="T44" fmla="*/ 11 w 40"/>
                  <a:gd name="T45" fmla="*/ 54 h 168"/>
                  <a:gd name="T46" fmla="*/ 13 w 40"/>
                  <a:gd name="T47" fmla="*/ 53 h 168"/>
                  <a:gd name="T48" fmla="*/ 13 w 40"/>
                  <a:gd name="T49" fmla="*/ 53 h 168"/>
                  <a:gd name="T50" fmla="*/ 14 w 40"/>
                  <a:gd name="T51" fmla="*/ 52 h 168"/>
                  <a:gd name="T52" fmla="*/ 13 w 40"/>
                  <a:gd name="T53" fmla="*/ 51 h 168"/>
                  <a:gd name="T54" fmla="*/ 13 w 40"/>
                  <a:gd name="T55" fmla="*/ 52 h 168"/>
                  <a:gd name="T56" fmla="*/ 13 w 40"/>
                  <a:gd name="T57" fmla="*/ 51 h 168"/>
                  <a:gd name="T58" fmla="*/ 12 w 40"/>
                  <a:gd name="T59" fmla="*/ 53 h 168"/>
                  <a:gd name="T60" fmla="*/ 11 w 40"/>
                  <a:gd name="T61" fmla="*/ 53 h 168"/>
                  <a:gd name="T62" fmla="*/ 8 w 40"/>
                  <a:gd name="T63" fmla="*/ 53 h 168"/>
                  <a:gd name="T64" fmla="*/ 8 w 40"/>
                  <a:gd name="T65" fmla="*/ 51 h 168"/>
                  <a:gd name="T66" fmla="*/ 7 w 40"/>
                  <a:gd name="T67" fmla="*/ 51 h 168"/>
                  <a:gd name="T68" fmla="*/ 7 w 40"/>
                  <a:gd name="T69" fmla="*/ 51 h 168"/>
                  <a:gd name="T70" fmla="*/ 6 w 40"/>
                  <a:gd name="T71" fmla="*/ 52 h 168"/>
                  <a:gd name="T72" fmla="*/ 7 w 40"/>
                  <a:gd name="T73" fmla="*/ 51 h 168"/>
                  <a:gd name="T74" fmla="*/ 7 w 40"/>
                  <a:gd name="T75" fmla="*/ 51 h 168"/>
                  <a:gd name="T76" fmla="*/ 1 w 40"/>
                  <a:gd name="T77" fmla="*/ 26 h 168"/>
                  <a:gd name="T78" fmla="*/ 4 w 40"/>
                  <a:gd name="T79" fmla="*/ 8 h 168"/>
                  <a:gd name="T80" fmla="*/ 6 w 40"/>
                  <a:gd name="T81" fmla="*/ 3 h 168"/>
                  <a:gd name="T82" fmla="*/ 7 w 40"/>
                  <a:gd name="T83" fmla="*/ 2 h 168"/>
                  <a:gd name="T84" fmla="*/ 7 w 40"/>
                  <a:gd name="T85" fmla="*/ 2 h 168"/>
                  <a:gd name="T86" fmla="*/ 7 w 40"/>
                  <a:gd name="T87" fmla="*/ 2 h 168"/>
                  <a:gd name="T88" fmla="*/ 6 w 40"/>
                  <a:gd name="T89" fmla="*/ 1 h 168"/>
                  <a:gd name="T90" fmla="*/ 7 w 40"/>
                  <a:gd name="T91" fmla="*/ 2 h 168"/>
                  <a:gd name="T92" fmla="*/ 7 w 40"/>
                  <a:gd name="T93" fmla="*/ 2 h 168"/>
                  <a:gd name="T94" fmla="*/ 11 w 40"/>
                  <a:gd name="T95" fmla="*/ 1 h 168"/>
                  <a:gd name="T96" fmla="*/ 13 w 40"/>
                  <a:gd name="T97" fmla="*/ 1 h 168"/>
                  <a:gd name="T98" fmla="*/ 13 w 40"/>
                  <a:gd name="T99" fmla="*/ 1 h 168"/>
                  <a:gd name="T100" fmla="*/ 13 w 40"/>
                  <a:gd name="T101" fmla="*/ 1 h 168"/>
                  <a:gd name="T102" fmla="*/ 13 w 40"/>
                  <a:gd name="T103" fmla="*/ 1 h 168"/>
                  <a:gd name="T104" fmla="*/ 6 w 40"/>
                  <a:gd name="T105" fmla="*/ 26 h 168"/>
                  <a:gd name="T106" fmla="*/ 13 w 40"/>
                  <a:gd name="T107" fmla="*/ 53 h 168"/>
                  <a:gd name="T108" fmla="*/ 13 w 40"/>
                  <a:gd name="T109" fmla="*/ 52 h 168"/>
                  <a:gd name="T110" fmla="*/ 13 w 40"/>
                  <a:gd name="T111" fmla="*/ 51 h 168"/>
                  <a:gd name="T112" fmla="*/ 13 w 40"/>
                  <a:gd name="T113" fmla="*/ 52 h 1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0" h="168">
                    <a:moveTo>
                      <a:pt x="38" y="162"/>
                    </a:moveTo>
                    <a:cubicBezTo>
                      <a:pt x="39" y="161"/>
                      <a:pt x="39" y="161"/>
                      <a:pt x="39" y="161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37" y="158"/>
                      <a:pt x="22" y="131"/>
                      <a:pt x="22" y="82"/>
                    </a:cubicBezTo>
                    <a:cubicBezTo>
                      <a:pt x="22" y="55"/>
                      <a:pt x="27" y="36"/>
                      <a:pt x="31" y="24"/>
                    </a:cubicBezTo>
                    <a:cubicBezTo>
                      <a:pt x="33" y="18"/>
                      <a:pt x="35" y="13"/>
                      <a:pt x="37" y="10"/>
                    </a:cubicBezTo>
                    <a:cubicBezTo>
                      <a:pt x="37" y="8"/>
                      <a:pt x="38" y="7"/>
                      <a:pt x="39" y="7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2"/>
                      <a:pt x="38" y="1"/>
                      <a:pt x="36" y="1"/>
                    </a:cubicBezTo>
                    <a:cubicBezTo>
                      <a:pt x="35" y="0"/>
                      <a:pt x="33" y="0"/>
                      <a:pt x="32" y="0"/>
                    </a:cubicBezTo>
                    <a:cubicBezTo>
                      <a:pt x="29" y="0"/>
                      <a:pt x="25" y="1"/>
                      <a:pt x="23" y="1"/>
                    </a:cubicBezTo>
                    <a:cubicBezTo>
                      <a:pt x="20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0" y="28"/>
                      <a:pt x="0" y="82"/>
                    </a:cubicBezTo>
                    <a:cubicBezTo>
                      <a:pt x="0" y="135"/>
                      <a:pt x="18" y="163"/>
                      <a:pt x="18" y="163"/>
                    </a:cubicBezTo>
                    <a:cubicBezTo>
                      <a:pt x="18" y="163"/>
                      <a:pt x="18" y="163"/>
                      <a:pt x="18" y="163"/>
                    </a:cubicBezTo>
                    <a:cubicBezTo>
                      <a:pt x="18" y="163"/>
                      <a:pt x="18" y="163"/>
                      <a:pt x="18" y="163"/>
                    </a:cubicBezTo>
                    <a:cubicBezTo>
                      <a:pt x="18" y="163"/>
                      <a:pt x="20" y="164"/>
                      <a:pt x="23" y="166"/>
                    </a:cubicBezTo>
                    <a:cubicBezTo>
                      <a:pt x="25" y="167"/>
                      <a:pt x="28" y="168"/>
                      <a:pt x="31" y="168"/>
                    </a:cubicBezTo>
                    <a:cubicBezTo>
                      <a:pt x="33" y="168"/>
                      <a:pt x="35" y="168"/>
                      <a:pt x="36" y="167"/>
                    </a:cubicBezTo>
                    <a:cubicBezTo>
                      <a:pt x="38" y="166"/>
                      <a:pt x="39" y="164"/>
                      <a:pt x="39" y="163"/>
                    </a:cubicBezTo>
                    <a:cubicBezTo>
                      <a:pt x="40" y="162"/>
                      <a:pt x="40" y="162"/>
                      <a:pt x="40" y="162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38" y="162"/>
                      <a:pt x="38" y="162"/>
                      <a:pt x="38" y="162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36" y="163"/>
                      <a:pt x="35" y="164"/>
                      <a:pt x="34" y="164"/>
                    </a:cubicBezTo>
                    <a:cubicBezTo>
                      <a:pt x="34" y="165"/>
                      <a:pt x="33" y="165"/>
                      <a:pt x="31" y="165"/>
                    </a:cubicBezTo>
                    <a:cubicBezTo>
                      <a:pt x="29" y="165"/>
                      <a:pt x="26" y="164"/>
                      <a:pt x="24" y="163"/>
                    </a:cubicBezTo>
                    <a:cubicBezTo>
                      <a:pt x="23" y="162"/>
                      <a:pt x="22" y="162"/>
                      <a:pt x="21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19" y="162"/>
                      <a:pt x="19" y="162"/>
                      <a:pt x="19" y="162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19" y="158"/>
                      <a:pt x="4" y="131"/>
                      <a:pt x="4" y="82"/>
                    </a:cubicBezTo>
                    <a:cubicBezTo>
                      <a:pt x="4" y="55"/>
                      <a:pt x="8" y="36"/>
                      <a:pt x="12" y="24"/>
                    </a:cubicBezTo>
                    <a:cubicBezTo>
                      <a:pt x="14" y="18"/>
                      <a:pt x="16" y="13"/>
                      <a:pt x="18" y="10"/>
                    </a:cubicBezTo>
                    <a:cubicBezTo>
                      <a:pt x="19" y="8"/>
                      <a:pt x="19" y="7"/>
                      <a:pt x="20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5"/>
                      <a:pt x="27" y="3"/>
                      <a:pt x="32" y="3"/>
                    </a:cubicBezTo>
                    <a:cubicBezTo>
                      <a:pt x="33" y="3"/>
                      <a:pt x="34" y="3"/>
                      <a:pt x="35" y="3"/>
                    </a:cubicBezTo>
                    <a:cubicBezTo>
                      <a:pt x="36" y="4"/>
                      <a:pt x="36" y="4"/>
                      <a:pt x="37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19" y="28"/>
                      <a:pt x="19" y="82"/>
                    </a:cubicBezTo>
                    <a:cubicBezTo>
                      <a:pt x="19" y="135"/>
                      <a:pt x="37" y="163"/>
                      <a:pt x="37" y="163"/>
                    </a:cubicBezTo>
                    <a:cubicBezTo>
                      <a:pt x="38" y="162"/>
                      <a:pt x="38" y="162"/>
                      <a:pt x="38" y="162"/>
                    </a:cubicBezTo>
                    <a:cubicBezTo>
                      <a:pt x="36" y="161"/>
                      <a:pt x="36" y="161"/>
                      <a:pt x="36" y="161"/>
                    </a:cubicBezTo>
                    <a:lnTo>
                      <a:pt x="38" y="162"/>
                    </a:lnTo>
                    <a:close/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7" name="Freeform 518">
                <a:extLst>
                  <a:ext uri="{FF2B5EF4-FFF2-40B4-BE49-F238E27FC236}">
                    <a16:creationId xmlns:a16="http://schemas.microsoft.com/office/drawing/2014/main" id="{B5D1583E-D460-44B2-842C-99C7675C1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" y="1732"/>
                <a:ext cx="27" cy="115"/>
              </a:xfrm>
              <a:custGeom>
                <a:avLst/>
                <a:gdLst>
                  <a:gd name="T0" fmla="*/ 12 w 39"/>
                  <a:gd name="T1" fmla="*/ 52 h 168"/>
                  <a:gd name="T2" fmla="*/ 13 w 39"/>
                  <a:gd name="T3" fmla="*/ 51 h 168"/>
                  <a:gd name="T4" fmla="*/ 13 w 39"/>
                  <a:gd name="T5" fmla="*/ 51 h 168"/>
                  <a:gd name="T6" fmla="*/ 7 w 39"/>
                  <a:gd name="T7" fmla="*/ 26 h 168"/>
                  <a:gd name="T8" fmla="*/ 10 w 39"/>
                  <a:gd name="T9" fmla="*/ 8 h 168"/>
                  <a:gd name="T10" fmla="*/ 12 w 39"/>
                  <a:gd name="T11" fmla="*/ 3 h 168"/>
                  <a:gd name="T12" fmla="*/ 12 w 39"/>
                  <a:gd name="T13" fmla="*/ 2 h 168"/>
                  <a:gd name="T14" fmla="*/ 13 w 39"/>
                  <a:gd name="T15" fmla="*/ 2 h 168"/>
                  <a:gd name="T16" fmla="*/ 13 w 39"/>
                  <a:gd name="T17" fmla="*/ 2 h 168"/>
                  <a:gd name="T18" fmla="*/ 13 w 39"/>
                  <a:gd name="T19" fmla="*/ 1 h 168"/>
                  <a:gd name="T20" fmla="*/ 13 w 39"/>
                  <a:gd name="T21" fmla="*/ 1 h 168"/>
                  <a:gd name="T22" fmla="*/ 12 w 39"/>
                  <a:gd name="T23" fmla="*/ 1 h 168"/>
                  <a:gd name="T24" fmla="*/ 10 w 39"/>
                  <a:gd name="T25" fmla="*/ 0 h 168"/>
                  <a:gd name="T26" fmla="*/ 7 w 39"/>
                  <a:gd name="T27" fmla="*/ 1 h 168"/>
                  <a:gd name="T28" fmla="*/ 6 w 39"/>
                  <a:gd name="T29" fmla="*/ 1 h 168"/>
                  <a:gd name="T30" fmla="*/ 6 w 39"/>
                  <a:gd name="T31" fmla="*/ 1 h 168"/>
                  <a:gd name="T32" fmla="*/ 6 w 39"/>
                  <a:gd name="T33" fmla="*/ 1 h 168"/>
                  <a:gd name="T34" fmla="*/ 0 w 39"/>
                  <a:gd name="T35" fmla="*/ 26 h 168"/>
                  <a:gd name="T36" fmla="*/ 6 w 39"/>
                  <a:gd name="T37" fmla="*/ 53 h 168"/>
                  <a:gd name="T38" fmla="*/ 6 w 39"/>
                  <a:gd name="T39" fmla="*/ 53 h 168"/>
                  <a:gd name="T40" fmla="*/ 6 w 39"/>
                  <a:gd name="T41" fmla="*/ 53 h 168"/>
                  <a:gd name="T42" fmla="*/ 7 w 39"/>
                  <a:gd name="T43" fmla="*/ 53 h 168"/>
                  <a:gd name="T44" fmla="*/ 10 w 39"/>
                  <a:gd name="T45" fmla="*/ 54 h 168"/>
                  <a:gd name="T46" fmla="*/ 12 w 39"/>
                  <a:gd name="T47" fmla="*/ 53 h 168"/>
                  <a:gd name="T48" fmla="*/ 13 w 39"/>
                  <a:gd name="T49" fmla="*/ 53 h 168"/>
                  <a:gd name="T50" fmla="*/ 13 w 39"/>
                  <a:gd name="T51" fmla="*/ 52 h 168"/>
                  <a:gd name="T52" fmla="*/ 13 w 39"/>
                  <a:gd name="T53" fmla="*/ 51 h 168"/>
                  <a:gd name="T54" fmla="*/ 12 w 39"/>
                  <a:gd name="T55" fmla="*/ 52 h 168"/>
                  <a:gd name="T56" fmla="*/ 12 w 39"/>
                  <a:gd name="T57" fmla="*/ 51 h 168"/>
                  <a:gd name="T58" fmla="*/ 12 w 39"/>
                  <a:gd name="T59" fmla="*/ 53 h 168"/>
                  <a:gd name="T60" fmla="*/ 10 w 39"/>
                  <a:gd name="T61" fmla="*/ 53 h 168"/>
                  <a:gd name="T62" fmla="*/ 8 w 39"/>
                  <a:gd name="T63" fmla="*/ 53 h 168"/>
                  <a:gd name="T64" fmla="*/ 7 w 39"/>
                  <a:gd name="T65" fmla="*/ 51 h 168"/>
                  <a:gd name="T66" fmla="*/ 7 w 39"/>
                  <a:gd name="T67" fmla="*/ 51 h 168"/>
                  <a:gd name="T68" fmla="*/ 6 w 39"/>
                  <a:gd name="T69" fmla="*/ 51 h 168"/>
                  <a:gd name="T70" fmla="*/ 6 w 39"/>
                  <a:gd name="T71" fmla="*/ 52 h 168"/>
                  <a:gd name="T72" fmla="*/ 7 w 39"/>
                  <a:gd name="T73" fmla="*/ 51 h 168"/>
                  <a:gd name="T74" fmla="*/ 7 w 39"/>
                  <a:gd name="T75" fmla="*/ 51 h 168"/>
                  <a:gd name="T76" fmla="*/ 1 w 39"/>
                  <a:gd name="T77" fmla="*/ 26 h 168"/>
                  <a:gd name="T78" fmla="*/ 4 w 39"/>
                  <a:gd name="T79" fmla="*/ 8 h 168"/>
                  <a:gd name="T80" fmla="*/ 6 w 39"/>
                  <a:gd name="T81" fmla="*/ 3 h 168"/>
                  <a:gd name="T82" fmla="*/ 6 w 39"/>
                  <a:gd name="T83" fmla="*/ 2 h 168"/>
                  <a:gd name="T84" fmla="*/ 7 w 39"/>
                  <a:gd name="T85" fmla="*/ 2 h 168"/>
                  <a:gd name="T86" fmla="*/ 7 w 39"/>
                  <a:gd name="T87" fmla="*/ 2 h 168"/>
                  <a:gd name="T88" fmla="*/ 6 w 39"/>
                  <a:gd name="T89" fmla="*/ 1 h 168"/>
                  <a:gd name="T90" fmla="*/ 6 w 39"/>
                  <a:gd name="T91" fmla="*/ 2 h 168"/>
                  <a:gd name="T92" fmla="*/ 7 w 39"/>
                  <a:gd name="T93" fmla="*/ 2 h 168"/>
                  <a:gd name="T94" fmla="*/ 10 w 39"/>
                  <a:gd name="T95" fmla="*/ 1 h 168"/>
                  <a:gd name="T96" fmla="*/ 12 w 39"/>
                  <a:gd name="T97" fmla="*/ 1 h 168"/>
                  <a:gd name="T98" fmla="*/ 12 w 39"/>
                  <a:gd name="T99" fmla="*/ 1 h 168"/>
                  <a:gd name="T100" fmla="*/ 12 w 39"/>
                  <a:gd name="T101" fmla="*/ 1 h 168"/>
                  <a:gd name="T102" fmla="*/ 12 w 39"/>
                  <a:gd name="T103" fmla="*/ 1 h 168"/>
                  <a:gd name="T104" fmla="*/ 6 w 39"/>
                  <a:gd name="T105" fmla="*/ 26 h 168"/>
                  <a:gd name="T106" fmla="*/ 12 w 39"/>
                  <a:gd name="T107" fmla="*/ 53 h 168"/>
                  <a:gd name="T108" fmla="*/ 12 w 39"/>
                  <a:gd name="T109" fmla="*/ 52 h 168"/>
                  <a:gd name="T110" fmla="*/ 12 w 39"/>
                  <a:gd name="T111" fmla="*/ 51 h 168"/>
                  <a:gd name="T112" fmla="*/ 12 w 39"/>
                  <a:gd name="T113" fmla="*/ 52 h 1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9" h="168">
                    <a:moveTo>
                      <a:pt x="37" y="162"/>
                    </a:moveTo>
                    <a:cubicBezTo>
                      <a:pt x="39" y="161"/>
                      <a:pt x="39" y="161"/>
                      <a:pt x="39" y="161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37" y="158"/>
                      <a:pt x="22" y="131"/>
                      <a:pt x="22" y="82"/>
                    </a:cubicBezTo>
                    <a:cubicBezTo>
                      <a:pt x="22" y="55"/>
                      <a:pt x="26" y="36"/>
                      <a:pt x="30" y="24"/>
                    </a:cubicBezTo>
                    <a:cubicBezTo>
                      <a:pt x="33" y="18"/>
                      <a:pt x="35" y="13"/>
                      <a:pt x="36" y="10"/>
                    </a:cubicBezTo>
                    <a:cubicBezTo>
                      <a:pt x="37" y="8"/>
                      <a:pt x="38" y="7"/>
                      <a:pt x="38" y="7"/>
                    </a:cubicBezTo>
                    <a:cubicBezTo>
                      <a:pt x="38" y="6"/>
                      <a:pt x="38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2"/>
                      <a:pt x="37" y="1"/>
                      <a:pt x="36" y="1"/>
                    </a:cubicBezTo>
                    <a:cubicBezTo>
                      <a:pt x="34" y="0"/>
                      <a:pt x="33" y="0"/>
                      <a:pt x="31" y="0"/>
                    </a:cubicBezTo>
                    <a:cubicBezTo>
                      <a:pt x="28" y="0"/>
                      <a:pt x="25" y="1"/>
                      <a:pt x="22" y="1"/>
                    </a:cubicBezTo>
                    <a:cubicBezTo>
                      <a:pt x="20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0" y="28"/>
                      <a:pt x="0" y="82"/>
                    </a:cubicBezTo>
                    <a:cubicBezTo>
                      <a:pt x="0" y="135"/>
                      <a:pt x="17" y="163"/>
                      <a:pt x="17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18" y="163"/>
                      <a:pt x="18" y="163"/>
                      <a:pt x="18" y="163"/>
                    </a:cubicBezTo>
                    <a:cubicBezTo>
                      <a:pt x="18" y="163"/>
                      <a:pt x="20" y="164"/>
                      <a:pt x="22" y="166"/>
                    </a:cubicBezTo>
                    <a:cubicBezTo>
                      <a:pt x="25" y="167"/>
                      <a:pt x="28" y="168"/>
                      <a:pt x="31" y="168"/>
                    </a:cubicBezTo>
                    <a:cubicBezTo>
                      <a:pt x="33" y="168"/>
                      <a:pt x="34" y="168"/>
                      <a:pt x="36" y="167"/>
                    </a:cubicBezTo>
                    <a:cubicBezTo>
                      <a:pt x="37" y="166"/>
                      <a:pt x="38" y="164"/>
                      <a:pt x="39" y="163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35" y="163"/>
                      <a:pt x="35" y="164"/>
                      <a:pt x="34" y="164"/>
                    </a:cubicBezTo>
                    <a:cubicBezTo>
                      <a:pt x="33" y="165"/>
                      <a:pt x="32" y="165"/>
                      <a:pt x="31" y="165"/>
                    </a:cubicBezTo>
                    <a:cubicBezTo>
                      <a:pt x="29" y="165"/>
                      <a:pt x="26" y="164"/>
                      <a:pt x="23" y="163"/>
                    </a:cubicBezTo>
                    <a:cubicBezTo>
                      <a:pt x="22" y="162"/>
                      <a:pt x="21" y="162"/>
                      <a:pt x="21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9" y="162"/>
                      <a:pt x="19" y="162"/>
                      <a:pt x="19" y="162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18" y="158"/>
                      <a:pt x="3" y="131"/>
                      <a:pt x="3" y="82"/>
                    </a:cubicBezTo>
                    <a:cubicBezTo>
                      <a:pt x="3" y="55"/>
                      <a:pt x="7" y="36"/>
                      <a:pt x="12" y="24"/>
                    </a:cubicBezTo>
                    <a:cubicBezTo>
                      <a:pt x="14" y="18"/>
                      <a:pt x="16" y="13"/>
                      <a:pt x="17" y="10"/>
                    </a:cubicBezTo>
                    <a:cubicBezTo>
                      <a:pt x="18" y="8"/>
                      <a:pt x="19" y="7"/>
                      <a:pt x="19" y="7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5"/>
                      <a:pt x="27" y="3"/>
                      <a:pt x="31" y="3"/>
                    </a:cubicBezTo>
                    <a:cubicBezTo>
                      <a:pt x="32" y="3"/>
                      <a:pt x="34" y="3"/>
                      <a:pt x="34" y="3"/>
                    </a:cubicBezTo>
                    <a:cubicBezTo>
                      <a:pt x="35" y="4"/>
                      <a:pt x="36" y="4"/>
                      <a:pt x="36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19" y="28"/>
                      <a:pt x="19" y="82"/>
                    </a:cubicBezTo>
                    <a:cubicBezTo>
                      <a:pt x="19" y="135"/>
                      <a:pt x="36" y="163"/>
                      <a:pt x="36" y="163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6" y="161"/>
                      <a:pt x="36" y="161"/>
                      <a:pt x="36" y="161"/>
                    </a:cubicBezTo>
                    <a:lnTo>
                      <a:pt x="37" y="162"/>
                    </a:lnTo>
                    <a:close/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8" name="Freeform 519">
                <a:extLst>
                  <a:ext uri="{FF2B5EF4-FFF2-40B4-BE49-F238E27FC236}">
                    <a16:creationId xmlns:a16="http://schemas.microsoft.com/office/drawing/2014/main" id="{2A900293-9246-4269-9CAD-AB80ECF83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1732"/>
                <a:ext cx="26" cy="115"/>
              </a:xfrm>
              <a:custGeom>
                <a:avLst/>
                <a:gdLst>
                  <a:gd name="T0" fmla="*/ 11 w 39"/>
                  <a:gd name="T1" fmla="*/ 52 h 168"/>
                  <a:gd name="T2" fmla="*/ 11 w 39"/>
                  <a:gd name="T3" fmla="*/ 51 h 168"/>
                  <a:gd name="T4" fmla="*/ 11 w 39"/>
                  <a:gd name="T5" fmla="*/ 51 h 168"/>
                  <a:gd name="T6" fmla="*/ 7 w 39"/>
                  <a:gd name="T7" fmla="*/ 26 h 168"/>
                  <a:gd name="T8" fmla="*/ 9 w 39"/>
                  <a:gd name="T9" fmla="*/ 8 h 168"/>
                  <a:gd name="T10" fmla="*/ 11 w 39"/>
                  <a:gd name="T11" fmla="*/ 3 h 168"/>
                  <a:gd name="T12" fmla="*/ 11 w 39"/>
                  <a:gd name="T13" fmla="*/ 2 h 168"/>
                  <a:gd name="T14" fmla="*/ 11 w 39"/>
                  <a:gd name="T15" fmla="*/ 2 h 168"/>
                  <a:gd name="T16" fmla="*/ 11 w 39"/>
                  <a:gd name="T17" fmla="*/ 2 h 168"/>
                  <a:gd name="T18" fmla="*/ 11 w 39"/>
                  <a:gd name="T19" fmla="*/ 1 h 168"/>
                  <a:gd name="T20" fmla="*/ 11 w 39"/>
                  <a:gd name="T21" fmla="*/ 1 h 168"/>
                  <a:gd name="T22" fmla="*/ 10 w 39"/>
                  <a:gd name="T23" fmla="*/ 1 h 168"/>
                  <a:gd name="T24" fmla="*/ 9 w 39"/>
                  <a:gd name="T25" fmla="*/ 0 h 168"/>
                  <a:gd name="T26" fmla="*/ 7 w 39"/>
                  <a:gd name="T27" fmla="*/ 1 h 168"/>
                  <a:gd name="T28" fmla="*/ 5 w 39"/>
                  <a:gd name="T29" fmla="*/ 1 h 168"/>
                  <a:gd name="T30" fmla="*/ 5 w 39"/>
                  <a:gd name="T31" fmla="*/ 1 h 168"/>
                  <a:gd name="T32" fmla="*/ 5 w 39"/>
                  <a:gd name="T33" fmla="*/ 1 h 168"/>
                  <a:gd name="T34" fmla="*/ 0 w 39"/>
                  <a:gd name="T35" fmla="*/ 26 h 168"/>
                  <a:gd name="T36" fmla="*/ 5 w 39"/>
                  <a:gd name="T37" fmla="*/ 53 h 168"/>
                  <a:gd name="T38" fmla="*/ 5 w 39"/>
                  <a:gd name="T39" fmla="*/ 53 h 168"/>
                  <a:gd name="T40" fmla="*/ 5 w 39"/>
                  <a:gd name="T41" fmla="*/ 53 h 168"/>
                  <a:gd name="T42" fmla="*/ 7 w 39"/>
                  <a:gd name="T43" fmla="*/ 53 h 168"/>
                  <a:gd name="T44" fmla="*/ 9 w 39"/>
                  <a:gd name="T45" fmla="*/ 54 h 168"/>
                  <a:gd name="T46" fmla="*/ 10 w 39"/>
                  <a:gd name="T47" fmla="*/ 53 h 168"/>
                  <a:gd name="T48" fmla="*/ 11 w 39"/>
                  <a:gd name="T49" fmla="*/ 53 h 168"/>
                  <a:gd name="T50" fmla="*/ 11 w 39"/>
                  <a:gd name="T51" fmla="*/ 52 h 168"/>
                  <a:gd name="T52" fmla="*/ 11 w 39"/>
                  <a:gd name="T53" fmla="*/ 51 h 168"/>
                  <a:gd name="T54" fmla="*/ 11 w 39"/>
                  <a:gd name="T55" fmla="*/ 52 h 168"/>
                  <a:gd name="T56" fmla="*/ 11 w 39"/>
                  <a:gd name="T57" fmla="*/ 51 h 168"/>
                  <a:gd name="T58" fmla="*/ 10 w 39"/>
                  <a:gd name="T59" fmla="*/ 53 h 168"/>
                  <a:gd name="T60" fmla="*/ 9 w 39"/>
                  <a:gd name="T61" fmla="*/ 53 h 168"/>
                  <a:gd name="T62" fmla="*/ 7 w 39"/>
                  <a:gd name="T63" fmla="*/ 53 h 168"/>
                  <a:gd name="T64" fmla="*/ 6 w 39"/>
                  <a:gd name="T65" fmla="*/ 51 h 168"/>
                  <a:gd name="T66" fmla="*/ 6 w 39"/>
                  <a:gd name="T67" fmla="*/ 51 h 168"/>
                  <a:gd name="T68" fmla="*/ 6 w 39"/>
                  <a:gd name="T69" fmla="*/ 51 h 168"/>
                  <a:gd name="T70" fmla="*/ 5 w 39"/>
                  <a:gd name="T71" fmla="*/ 52 h 168"/>
                  <a:gd name="T72" fmla="*/ 6 w 39"/>
                  <a:gd name="T73" fmla="*/ 51 h 168"/>
                  <a:gd name="T74" fmla="*/ 6 w 39"/>
                  <a:gd name="T75" fmla="*/ 51 h 168"/>
                  <a:gd name="T76" fmla="*/ 1 w 39"/>
                  <a:gd name="T77" fmla="*/ 26 h 168"/>
                  <a:gd name="T78" fmla="*/ 3 w 39"/>
                  <a:gd name="T79" fmla="*/ 8 h 168"/>
                  <a:gd name="T80" fmla="*/ 5 w 39"/>
                  <a:gd name="T81" fmla="*/ 3 h 168"/>
                  <a:gd name="T82" fmla="*/ 6 w 39"/>
                  <a:gd name="T83" fmla="*/ 2 h 168"/>
                  <a:gd name="T84" fmla="*/ 6 w 39"/>
                  <a:gd name="T85" fmla="*/ 2 h 168"/>
                  <a:gd name="T86" fmla="*/ 6 w 39"/>
                  <a:gd name="T87" fmla="*/ 2 h 168"/>
                  <a:gd name="T88" fmla="*/ 5 w 39"/>
                  <a:gd name="T89" fmla="*/ 1 h 168"/>
                  <a:gd name="T90" fmla="*/ 6 w 39"/>
                  <a:gd name="T91" fmla="*/ 2 h 168"/>
                  <a:gd name="T92" fmla="*/ 6 w 39"/>
                  <a:gd name="T93" fmla="*/ 2 h 168"/>
                  <a:gd name="T94" fmla="*/ 9 w 39"/>
                  <a:gd name="T95" fmla="*/ 1 h 168"/>
                  <a:gd name="T96" fmla="*/ 10 w 39"/>
                  <a:gd name="T97" fmla="*/ 1 h 168"/>
                  <a:gd name="T98" fmla="*/ 11 w 39"/>
                  <a:gd name="T99" fmla="*/ 1 h 168"/>
                  <a:gd name="T100" fmla="*/ 11 w 39"/>
                  <a:gd name="T101" fmla="*/ 1 h 168"/>
                  <a:gd name="T102" fmla="*/ 11 w 39"/>
                  <a:gd name="T103" fmla="*/ 1 h 168"/>
                  <a:gd name="T104" fmla="*/ 5 w 39"/>
                  <a:gd name="T105" fmla="*/ 26 h 168"/>
                  <a:gd name="T106" fmla="*/ 11 w 39"/>
                  <a:gd name="T107" fmla="*/ 53 h 168"/>
                  <a:gd name="T108" fmla="*/ 11 w 39"/>
                  <a:gd name="T109" fmla="*/ 52 h 168"/>
                  <a:gd name="T110" fmla="*/ 11 w 39"/>
                  <a:gd name="T111" fmla="*/ 51 h 168"/>
                  <a:gd name="T112" fmla="*/ 11 w 39"/>
                  <a:gd name="T113" fmla="*/ 52 h 1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9" h="168">
                    <a:moveTo>
                      <a:pt x="37" y="162"/>
                    </a:moveTo>
                    <a:cubicBezTo>
                      <a:pt x="38" y="161"/>
                      <a:pt x="38" y="161"/>
                      <a:pt x="38" y="161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6" y="158"/>
                      <a:pt x="22" y="131"/>
                      <a:pt x="22" y="82"/>
                    </a:cubicBezTo>
                    <a:cubicBezTo>
                      <a:pt x="22" y="55"/>
                      <a:pt x="26" y="36"/>
                      <a:pt x="30" y="24"/>
                    </a:cubicBezTo>
                    <a:cubicBezTo>
                      <a:pt x="32" y="18"/>
                      <a:pt x="34" y="13"/>
                      <a:pt x="36" y="10"/>
                    </a:cubicBezTo>
                    <a:cubicBezTo>
                      <a:pt x="37" y="8"/>
                      <a:pt x="37" y="7"/>
                      <a:pt x="38" y="7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2"/>
                      <a:pt x="37" y="1"/>
                      <a:pt x="35" y="1"/>
                    </a:cubicBezTo>
                    <a:cubicBezTo>
                      <a:pt x="34" y="0"/>
                      <a:pt x="32" y="0"/>
                      <a:pt x="31" y="0"/>
                    </a:cubicBezTo>
                    <a:cubicBezTo>
                      <a:pt x="28" y="0"/>
                      <a:pt x="24" y="1"/>
                      <a:pt x="22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0" y="28"/>
                      <a:pt x="0" y="82"/>
                    </a:cubicBezTo>
                    <a:cubicBezTo>
                      <a:pt x="0" y="135"/>
                      <a:pt x="17" y="163"/>
                      <a:pt x="17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17" y="163"/>
                      <a:pt x="19" y="164"/>
                      <a:pt x="22" y="166"/>
                    </a:cubicBezTo>
                    <a:cubicBezTo>
                      <a:pt x="24" y="167"/>
                      <a:pt x="27" y="168"/>
                      <a:pt x="31" y="168"/>
                    </a:cubicBezTo>
                    <a:cubicBezTo>
                      <a:pt x="32" y="168"/>
                      <a:pt x="34" y="168"/>
                      <a:pt x="35" y="167"/>
                    </a:cubicBezTo>
                    <a:cubicBezTo>
                      <a:pt x="37" y="166"/>
                      <a:pt x="38" y="164"/>
                      <a:pt x="38" y="163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35" y="163"/>
                      <a:pt x="34" y="164"/>
                      <a:pt x="34" y="164"/>
                    </a:cubicBezTo>
                    <a:cubicBezTo>
                      <a:pt x="33" y="165"/>
                      <a:pt x="32" y="165"/>
                      <a:pt x="31" y="165"/>
                    </a:cubicBezTo>
                    <a:cubicBezTo>
                      <a:pt x="28" y="165"/>
                      <a:pt x="25" y="164"/>
                      <a:pt x="23" y="163"/>
                    </a:cubicBezTo>
                    <a:cubicBezTo>
                      <a:pt x="22" y="162"/>
                      <a:pt x="21" y="162"/>
                      <a:pt x="20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8" y="162"/>
                      <a:pt x="18" y="162"/>
                      <a:pt x="18" y="162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8" y="158"/>
                      <a:pt x="3" y="131"/>
                      <a:pt x="3" y="82"/>
                    </a:cubicBezTo>
                    <a:cubicBezTo>
                      <a:pt x="3" y="55"/>
                      <a:pt x="7" y="36"/>
                      <a:pt x="11" y="24"/>
                    </a:cubicBezTo>
                    <a:cubicBezTo>
                      <a:pt x="13" y="18"/>
                      <a:pt x="15" y="13"/>
                      <a:pt x="17" y="10"/>
                    </a:cubicBezTo>
                    <a:cubicBezTo>
                      <a:pt x="18" y="8"/>
                      <a:pt x="18" y="7"/>
                      <a:pt x="19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26" y="3"/>
                      <a:pt x="31" y="3"/>
                    </a:cubicBezTo>
                    <a:cubicBezTo>
                      <a:pt x="32" y="3"/>
                      <a:pt x="33" y="3"/>
                      <a:pt x="34" y="3"/>
                    </a:cubicBezTo>
                    <a:cubicBezTo>
                      <a:pt x="35" y="4"/>
                      <a:pt x="35" y="4"/>
                      <a:pt x="36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18" y="28"/>
                      <a:pt x="18" y="82"/>
                    </a:cubicBezTo>
                    <a:cubicBezTo>
                      <a:pt x="18" y="135"/>
                      <a:pt x="36" y="163"/>
                      <a:pt x="36" y="163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6" y="161"/>
                      <a:pt x="36" y="161"/>
                      <a:pt x="36" y="161"/>
                    </a:cubicBezTo>
                    <a:lnTo>
                      <a:pt x="37" y="162"/>
                    </a:lnTo>
                    <a:close/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9" name="Freeform 520">
                <a:extLst>
                  <a:ext uri="{FF2B5EF4-FFF2-40B4-BE49-F238E27FC236}">
                    <a16:creationId xmlns:a16="http://schemas.microsoft.com/office/drawing/2014/main" id="{2D42D146-027D-4C94-9868-131981102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8" y="3090"/>
                <a:ext cx="25" cy="120"/>
              </a:xfrm>
              <a:custGeom>
                <a:avLst/>
                <a:gdLst>
                  <a:gd name="T0" fmla="*/ 12 w 36"/>
                  <a:gd name="T1" fmla="*/ 53 h 175"/>
                  <a:gd name="T2" fmla="*/ 6 w 36"/>
                  <a:gd name="T3" fmla="*/ 27 h 175"/>
                  <a:gd name="T4" fmla="*/ 12 w 36"/>
                  <a:gd name="T5" fmla="*/ 2 h 175"/>
                  <a:gd name="T6" fmla="*/ 6 w 36"/>
                  <a:gd name="T7" fmla="*/ 2 h 175"/>
                  <a:gd name="T8" fmla="*/ 0 w 36"/>
                  <a:gd name="T9" fmla="*/ 27 h 175"/>
                  <a:gd name="T10" fmla="*/ 6 w 36"/>
                  <a:gd name="T11" fmla="*/ 53 h 175"/>
                  <a:gd name="T12" fmla="*/ 12 w 36"/>
                  <a:gd name="T13" fmla="*/ 53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75">
                    <a:moveTo>
                      <a:pt x="36" y="165"/>
                    </a:moveTo>
                    <a:cubicBezTo>
                      <a:pt x="36" y="165"/>
                      <a:pt x="19" y="138"/>
                      <a:pt x="19" y="85"/>
                    </a:cubicBezTo>
                    <a:cubicBezTo>
                      <a:pt x="19" y="32"/>
                      <a:pt x="36" y="8"/>
                      <a:pt x="36" y="8"/>
                    </a:cubicBezTo>
                    <a:cubicBezTo>
                      <a:pt x="33" y="0"/>
                      <a:pt x="17" y="8"/>
                      <a:pt x="17" y="8"/>
                    </a:cubicBezTo>
                    <a:cubicBezTo>
                      <a:pt x="17" y="8"/>
                      <a:pt x="0" y="32"/>
                      <a:pt x="0" y="85"/>
                    </a:cubicBezTo>
                    <a:cubicBezTo>
                      <a:pt x="0" y="138"/>
                      <a:pt x="17" y="165"/>
                      <a:pt x="17" y="165"/>
                    </a:cubicBezTo>
                    <a:cubicBezTo>
                      <a:pt x="17" y="165"/>
                      <a:pt x="32" y="175"/>
                      <a:pt x="36" y="165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0" name="Freeform 521">
                <a:extLst>
                  <a:ext uri="{FF2B5EF4-FFF2-40B4-BE49-F238E27FC236}">
                    <a16:creationId xmlns:a16="http://schemas.microsoft.com/office/drawing/2014/main" id="{E5DF7638-0C5E-44F3-8061-5B341BAA9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3090"/>
                <a:ext cx="24" cy="120"/>
              </a:xfrm>
              <a:custGeom>
                <a:avLst/>
                <a:gdLst>
                  <a:gd name="T0" fmla="*/ 11 w 35"/>
                  <a:gd name="T1" fmla="*/ 53 h 175"/>
                  <a:gd name="T2" fmla="*/ 5 w 35"/>
                  <a:gd name="T3" fmla="*/ 27 h 175"/>
                  <a:gd name="T4" fmla="*/ 11 w 35"/>
                  <a:gd name="T5" fmla="*/ 2 h 175"/>
                  <a:gd name="T6" fmla="*/ 5 w 35"/>
                  <a:gd name="T7" fmla="*/ 2 h 175"/>
                  <a:gd name="T8" fmla="*/ 0 w 35"/>
                  <a:gd name="T9" fmla="*/ 27 h 175"/>
                  <a:gd name="T10" fmla="*/ 5 w 35"/>
                  <a:gd name="T11" fmla="*/ 53 h 175"/>
                  <a:gd name="T12" fmla="*/ 11 w 35"/>
                  <a:gd name="T13" fmla="*/ 53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175">
                    <a:moveTo>
                      <a:pt x="35" y="165"/>
                    </a:moveTo>
                    <a:cubicBezTo>
                      <a:pt x="35" y="165"/>
                      <a:pt x="18" y="138"/>
                      <a:pt x="18" y="85"/>
                    </a:cubicBezTo>
                    <a:cubicBezTo>
                      <a:pt x="18" y="32"/>
                      <a:pt x="35" y="8"/>
                      <a:pt x="35" y="8"/>
                    </a:cubicBezTo>
                    <a:cubicBezTo>
                      <a:pt x="32" y="0"/>
                      <a:pt x="17" y="8"/>
                      <a:pt x="17" y="8"/>
                    </a:cubicBezTo>
                    <a:cubicBezTo>
                      <a:pt x="17" y="8"/>
                      <a:pt x="0" y="32"/>
                      <a:pt x="0" y="85"/>
                    </a:cubicBezTo>
                    <a:cubicBezTo>
                      <a:pt x="0" y="138"/>
                      <a:pt x="17" y="165"/>
                      <a:pt x="17" y="165"/>
                    </a:cubicBezTo>
                    <a:cubicBezTo>
                      <a:pt x="17" y="165"/>
                      <a:pt x="32" y="175"/>
                      <a:pt x="35" y="165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1" name="Freeform 522">
                <a:extLst>
                  <a:ext uri="{FF2B5EF4-FFF2-40B4-BE49-F238E27FC236}">
                    <a16:creationId xmlns:a16="http://schemas.microsoft.com/office/drawing/2014/main" id="{1F48A1E6-85A0-469F-840F-621A58B9F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3090"/>
                <a:ext cx="25" cy="120"/>
              </a:xfrm>
              <a:custGeom>
                <a:avLst/>
                <a:gdLst>
                  <a:gd name="T0" fmla="*/ 12 w 36"/>
                  <a:gd name="T1" fmla="*/ 53 h 175"/>
                  <a:gd name="T2" fmla="*/ 6 w 36"/>
                  <a:gd name="T3" fmla="*/ 27 h 175"/>
                  <a:gd name="T4" fmla="*/ 12 w 36"/>
                  <a:gd name="T5" fmla="*/ 2 h 175"/>
                  <a:gd name="T6" fmla="*/ 6 w 36"/>
                  <a:gd name="T7" fmla="*/ 2 h 175"/>
                  <a:gd name="T8" fmla="*/ 0 w 36"/>
                  <a:gd name="T9" fmla="*/ 27 h 175"/>
                  <a:gd name="T10" fmla="*/ 6 w 36"/>
                  <a:gd name="T11" fmla="*/ 53 h 175"/>
                  <a:gd name="T12" fmla="*/ 12 w 36"/>
                  <a:gd name="T13" fmla="*/ 53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75">
                    <a:moveTo>
                      <a:pt x="36" y="165"/>
                    </a:moveTo>
                    <a:cubicBezTo>
                      <a:pt x="36" y="165"/>
                      <a:pt x="19" y="138"/>
                      <a:pt x="19" y="85"/>
                    </a:cubicBezTo>
                    <a:cubicBezTo>
                      <a:pt x="19" y="32"/>
                      <a:pt x="36" y="8"/>
                      <a:pt x="36" y="8"/>
                    </a:cubicBezTo>
                    <a:cubicBezTo>
                      <a:pt x="33" y="0"/>
                      <a:pt x="17" y="8"/>
                      <a:pt x="17" y="8"/>
                    </a:cubicBezTo>
                    <a:cubicBezTo>
                      <a:pt x="17" y="8"/>
                      <a:pt x="0" y="32"/>
                      <a:pt x="0" y="85"/>
                    </a:cubicBezTo>
                    <a:cubicBezTo>
                      <a:pt x="0" y="138"/>
                      <a:pt x="17" y="165"/>
                      <a:pt x="17" y="165"/>
                    </a:cubicBezTo>
                    <a:cubicBezTo>
                      <a:pt x="17" y="165"/>
                      <a:pt x="32" y="175"/>
                      <a:pt x="36" y="165"/>
                    </a:cubicBezTo>
                  </a:path>
                </a:pathLst>
              </a:custGeom>
              <a:solidFill>
                <a:srgbClr val="C2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2" name="Freeform 523">
                <a:extLst>
                  <a:ext uri="{FF2B5EF4-FFF2-40B4-BE49-F238E27FC236}">
                    <a16:creationId xmlns:a16="http://schemas.microsoft.com/office/drawing/2014/main" id="{CFD170FC-3B68-49F2-9811-867E4C9A34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7" y="1739"/>
                <a:ext cx="148" cy="203"/>
              </a:xfrm>
              <a:custGeom>
                <a:avLst/>
                <a:gdLst>
                  <a:gd name="T0" fmla="*/ 0 w 216"/>
                  <a:gd name="T1" fmla="*/ 95 h 295"/>
                  <a:gd name="T2" fmla="*/ 0 w 216"/>
                  <a:gd name="T3" fmla="*/ 95 h 295"/>
                  <a:gd name="T4" fmla="*/ 2 w 216"/>
                  <a:gd name="T5" fmla="*/ 96 h 295"/>
                  <a:gd name="T6" fmla="*/ 0 w 216"/>
                  <a:gd name="T7" fmla="*/ 95 h 295"/>
                  <a:gd name="T8" fmla="*/ 35 w 216"/>
                  <a:gd name="T9" fmla="*/ 0 h 295"/>
                  <a:gd name="T10" fmla="*/ 1 w 216"/>
                  <a:gd name="T11" fmla="*/ 48 h 295"/>
                  <a:gd name="T12" fmla="*/ 35 w 216"/>
                  <a:gd name="T13" fmla="*/ 96 h 295"/>
                  <a:gd name="T14" fmla="*/ 54 w 216"/>
                  <a:gd name="T15" fmla="*/ 84 h 295"/>
                  <a:gd name="T16" fmla="*/ 69 w 216"/>
                  <a:gd name="T17" fmla="*/ 48 h 295"/>
                  <a:gd name="T18" fmla="*/ 69 w 216"/>
                  <a:gd name="T19" fmla="*/ 48 h 295"/>
                  <a:gd name="T20" fmla="*/ 69 w 216"/>
                  <a:gd name="T21" fmla="*/ 48 h 295"/>
                  <a:gd name="T22" fmla="*/ 69 w 216"/>
                  <a:gd name="T23" fmla="*/ 48 h 295"/>
                  <a:gd name="T24" fmla="*/ 54 w 216"/>
                  <a:gd name="T25" fmla="*/ 12 h 295"/>
                  <a:gd name="T26" fmla="*/ 35 w 216"/>
                  <a:gd name="T27" fmla="*/ 0 h 2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" h="295">
                    <a:moveTo>
                      <a:pt x="0" y="290"/>
                    </a:move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1"/>
                      <a:pt x="5" y="292"/>
                      <a:pt x="8" y="293"/>
                    </a:cubicBezTo>
                    <a:cubicBezTo>
                      <a:pt x="5" y="292"/>
                      <a:pt x="2" y="291"/>
                      <a:pt x="0" y="290"/>
                    </a:cubicBezTo>
                    <a:moveTo>
                      <a:pt x="109" y="0"/>
                    </a:moveTo>
                    <a:cubicBezTo>
                      <a:pt x="48" y="21"/>
                      <a:pt x="3" y="79"/>
                      <a:pt x="3" y="148"/>
                    </a:cubicBezTo>
                    <a:cubicBezTo>
                      <a:pt x="3" y="216"/>
                      <a:pt x="48" y="274"/>
                      <a:pt x="109" y="295"/>
                    </a:cubicBezTo>
                    <a:cubicBezTo>
                      <a:pt x="132" y="287"/>
                      <a:pt x="153" y="274"/>
                      <a:pt x="170" y="257"/>
                    </a:cubicBezTo>
                    <a:cubicBezTo>
                      <a:pt x="198" y="229"/>
                      <a:pt x="215" y="190"/>
                      <a:pt x="215" y="148"/>
                    </a:cubicBezTo>
                    <a:cubicBezTo>
                      <a:pt x="216" y="148"/>
                      <a:pt x="216" y="148"/>
                      <a:pt x="216" y="148"/>
                    </a:cubicBezTo>
                    <a:cubicBezTo>
                      <a:pt x="216" y="148"/>
                      <a:pt x="216" y="148"/>
                      <a:pt x="216" y="148"/>
                    </a:cubicBezTo>
                    <a:cubicBezTo>
                      <a:pt x="215" y="148"/>
                      <a:pt x="215" y="148"/>
                      <a:pt x="215" y="148"/>
                    </a:cubicBezTo>
                    <a:cubicBezTo>
                      <a:pt x="215" y="105"/>
                      <a:pt x="198" y="66"/>
                      <a:pt x="170" y="38"/>
                    </a:cubicBezTo>
                    <a:cubicBezTo>
                      <a:pt x="153" y="21"/>
                      <a:pt x="132" y="8"/>
                      <a:pt x="109" y="0"/>
                    </a:cubicBezTo>
                  </a:path>
                </a:pathLst>
              </a:custGeom>
              <a:solidFill>
                <a:srgbClr val="DED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3" name="Freeform 524">
                <a:extLst>
                  <a:ext uri="{FF2B5EF4-FFF2-40B4-BE49-F238E27FC236}">
                    <a16:creationId xmlns:a16="http://schemas.microsoft.com/office/drawing/2014/main" id="{AB6CF4B6-D8AD-42FB-B54F-F580C0EC1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" y="830"/>
                <a:ext cx="225" cy="826"/>
              </a:xfrm>
              <a:custGeom>
                <a:avLst/>
                <a:gdLst>
                  <a:gd name="T0" fmla="*/ 95 w 326"/>
                  <a:gd name="T1" fmla="*/ 388 h 1203"/>
                  <a:gd name="T2" fmla="*/ 97 w 326"/>
                  <a:gd name="T3" fmla="*/ 389 h 1203"/>
                  <a:gd name="T4" fmla="*/ 97 w 326"/>
                  <a:gd name="T5" fmla="*/ 389 h 1203"/>
                  <a:gd name="T6" fmla="*/ 94 w 326"/>
                  <a:gd name="T7" fmla="*/ 371 h 1203"/>
                  <a:gd name="T8" fmla="*/ 107 w 326"/>
                  <a:gd name="T9" fmla="*/ 266 h 1203"/>
                  <a:gd name="T10" fmla="*/ 107 w 326"/>
                  <a:gd name="T11" fmla="*/ 255 h 1203"/>
                  <a:gd name="T12" fmla="*/ 107 w 326"/>
                  <a:gd name="T13" fmla="*/ 23 h 1203"/>
                  <a:gd name="T14" fmla="*/ 99 w 326"/>
                  <a:gd name="T15" fmla="*/ 11 h 1203"/>
                  <a:gd name="T16" fmla="*/ 9 w 326"/>
                  <a:gd name="T17" fmla="*/ 11 h 1203"/>
                  <a:gd name="T18" fmla="*/ 1 w 326"/>
                  <a:gd name="T19" fmla="*/ 23 h 1203"/>
                  <a:gd name="T20" fmla="*/ 1 w 326"/>
                  <a:gd name="T21" fmla="*/ 253 h 1203"/>
                  <a:gd name="T22" fmla="*/ 0 w 326"/>
                  <a:gd name="T23" fmla="*/ 266 h 1203"/>
                  <a:gd name="T24" fmla="*/ 14 w 326"/>
                  <a:gd name="T25" fmla="*/ 371 h 1203"/>
                  <a:gd name="T26" fmla="*/ 10 w 326"/>
                  <a:gd name="T27" fmla="*/ 389 h 1203"/>
                  <a:gd name="T28" fmla="*/ 19 w 326"/>
                  <a:gd name="T29" fmla="*/ 385 h 1203"/>
                  <a:gd name="T30" fmla="*/ 18 w 326"/>
                  <a:gd name="T31" fmla="*/ 385 h 1203"/>
                  <a:gd name="T32" fmla="*/ 10 w 326"/>
                  <a:gd name="T33" fmla="*/ 389 h 1203"/>
                  <a:gd name="T34" fmla="*/ 15 w 326"/>
                  <a:gd name="T35" fmla="*/ 371 h 1203"/>
                  <a:gd name="T36" fmla="*/ 1 w 326"/>
                  <a:gd name="T37" fmla="*/ 266 h 1203"/>
                  <a:gd name="T38" fmla="*/ 1 w 326"/>
                  <a:gd name="T39" fmla="*/ 254 h 1203"/>
                  <a:gd name="T40" fmla="*/ 1 w 326"/>
                  <a:gd name="T41" fmla="*/ 253 h 1203"/>
                  <a:gd name="T42" fmla="*/ 1 w 326"/>
                  <a:gd name="T43" fmla="*/ 23 h 1203"/>
                  <a:gd name="T44" fmla="*/ 1 w 326"/>
                  <a:gd name="T45" fmla="*/ 23 h 1203"/>
                  <a:gd name="T46" fmla="*/ 52 w 326"/>
                  <a:gd name="T47" fmla="*/ 1 h 1203"/>
                  <a:gd name="T48" fmla="*/ 105 w 326"/>
                  <a:gd name="T49" fmla="*/ 20 h 1203"/>
                  <a:gd name="T50" fmla="*/ 106 w 326"/>
                  <a:gd name="T51" fmla="*/ 23 h 1203"/>
                  <a:gd name="T52" fmla="*/ 106 w 326"/>
                  <a:gd name="T53" fmla="*/ 23 h 1203"/>
                  <a:gd name="T54" fmla="*/ 106 w 326"/>
                  <a:gd name="T55" fmla="*/ 23 h 1203"/>
                  <a:gd name="T56" fmla="*/ 106 w 326"/>
                  <a:gd name="T57" fmla="*/ 255 h 1203"/>
                  <a:gd name="T58" fmla="*/ 94 w 326"/>
                  <a:gd name="T59" fmla="*/ 358 h 1203"/>
                  <a:gd name="T60" fmla="*/ 97 w 326"/>
                  <a:gd name="T61" fmla="*/ 389 h 1203"/>
                  <a:gd name="T62" fmla="*/ 98 w 326"/>
                  <a:gd name="T63" fmla="*/ 389 h 1203"/>
                  <a:gd name="T64" fmla="*/ 88 w 326"/>
                  <a:gd name="T65" fmla="*/ 385 h 12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26" h="1203">
                    <a:moveTo>
                      <a:pt x="268" y="1190"/>
                    </a:moveTo>
                    <a:cubicBezTo>
                      <a:pt x="278" y="1193"/>
                      <a:pt x="285" y="1196"/>
                      <a:pt x="290" y="1199"/>
                    </a:cubicBezTo>
                    <a:cubicBezTo>
                      <a:pt x="292" y="1200"/>
                      <a:pt x="294" y="1201"/>
                      <a:pt x="295" y="1202"/>
                    </a:cubicBezTo>
                    <a:cubicBezTo>
                      <a:pt x="295" y="1202"/>
                      <a:pt x="296" y="1203"/>
                      <a:pt x="296" y="1203"/>
                    </a:cubicBezTo>
                    <a:cubicBezTo>
                      <a:pt x="296" y="1203"/>
                      <a:pt x="296" y="1203"/>
                      <a:pt x="296" y="1203"/>
                    </a:cubicBezTo>
                    <a:cubicBezTo>
                      <a:pt x="296" y="1203"/>
                      <a:pt x="296" y="1203"/>
                      <a:pt x="296" y="1203"/>
                    </a:cubicBezTo>
                    <a:cubicBezTo>
                      <a:pt x="299" y="1200"/>
                      <a:pt x="299" y="1200"/>
                      <a:pt x="299" y="1200"/>
                    </a:cubicBezTo>
                    <a:cubicBezTo>
                      <a:pt x="290" y="1190"/>
                      <a:pt x="285" y="1169"/>
                      <a:pt x="285" y="1147"/>
                    </a:cubicBezTo>
                    <a:cubicBezTo>
                      <a:pt x="285" y="1134"/>
                      <a:pt x="287" y="1121"/>
                      <a:pt x="290" y="1109"/>
                    </a:cubicBezTo>
                    <a:cubicBezTo>
                      <a:pt x="322" y="1000"/>
                      <a:pt x="326" y="883"/>
                      <a:pt x="326" y="822"/>
                    </a:cubicBezTo>
                    <a:cubicBezTo>
                      <a:pt x="326" y="807"/>
                      <a:pt x="326" y="795"/>
                      <a:pt x="326" y="789"/>
                    </a:cubicBezTo>
                    <a:cubicBezTo>
                      <a:pt x="324" y="789"/>
                      <a:pt x="324" y="789"/>
                      <a:pt x="324" y="789"/>
                    </a:cubicBezTo>
                    <a:cubicBezTo>
                      <a:pt x="326" y="789"/>
                      <a:pt x="326" y="789"/>
                      <a:pt x="326" y="789"/>
                    </a:cubicBezTo>
                    <a:cubicBezTo>
                      <a:pt x="326" y="71"/>
                      <a:pt x="326" y="71"/>
                      <a:pt x="326" y="71"/>
                    </a:cubicBezTo>
                    <a:cubicBezTo>
                      <a:pt x="326" y="71"/>
                      <a:pt x="326" y="71"/>
                      <a:pt x="326" y="71"/>
                    </a:cubicBezTo>
                    <a:cubicBezTo>
                      <a:pt x="326" y="70"/>
                      <a:pt x="325" y="53"/>
                      <a:pt x="303" y="35"/>
                    </a:cubicBezTo>
                    <a:cubicBezTo>
                      <a:pt x="281" y="17"/>
                      <a:pt x="240" y="0"/>
                      <a:pt x="160" y="0"/>
                    </a:cubicBezTo>
                    <a:cubicBezTo>
                      <a:pt x="89" y="0"/>
                      <a:pt x="49" y="18"/>
                      <a:pt x="27" y="35"/>
                    </a:cubicBezTo>
                    <a:cubicBezTo>
                      <a:pt x="6" y="53"/>
                      <a:pt x="1" y="70"/>
                      <a:pt x="1" y="70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782"/>
                      <a:pt x="1" y="782"/>
                      <a:pt x="1" y="782"/>
                    </a:cubicBezTo>
                    <a:cubicBezTo>
                      <a:pt x="3" y="782"/>
                      <a:pt x="3" y="782"/>
                      <a:pt x="3" y="782"/>
                    </a:cubicBezTo>
                    <a:cubicBezTo>
                      <a:pt x="1" y="782"/>
                      <a:pt x="1" y="782"/>
                      <a:pt x="1" y="782"/>
                    </a:cubicBezTo>
                    <a:cubicBezTo>
                      <a:pt x="1" y="782"/>
                      <a:pt x="0" y="797"/>
                      <a:pt x="0" y="822"/>
                    </a:cubicBezTo>
                    <a:cubicBezTo>
                      <a:pt x="0" y="883"/>
                      <a:pt x="5" y="1000"/>
                      <a:pt x="37" y="1109"/>
                    </a:cubicBezTo>
                    <a:cubicBezTo>
                      <a:pt x="40" y="1121"/>
                      <a:pt x="42" y="1134"/>
                      <a:pt x="42" y="1147"/>
                    </a:cubicBezTo>
                    <a:cubicBezTo>
                      <a:pt x="42" y="1169"/>
                      <a:pt x="37" y="1190"/>
                      <a:pt x="28" y="1200"/>
                    </a:cubicBezTo>
                    <a:cubicBezTo>
                      <a:pt x="30" y="1203"/>
                      <a:pt x="30" y="1203"/>
                      <a:pt x="30" y="1203"/>
                    </a:cubicBezTo>
                    <a:cubicBezTo>
                      <a:pt x="30" y="1203"/>
                      <a:pt x="30" y="1203"/>
                      <a:pt x="30" y="1203"/>
                    </a:cubicBezTo>
                    <a:cubicBezTo>
                      <a:pt x="31" y="1202"/>
                      <a:pt x="40" y="1197"/>
                      <a:pt x="56" y="1190"/>
                    </a:cubicBezTo>
                    <a:cubicBezTo>
                      <a:pt x="57" y="1190"/>
                      <a:pt x="58" y="1189"/>
                      <a:pt x="58" y="1188"/>
                    </a:cubicBezTo>
                    <a:cubicBezTo>
                      <a:pt x="57" y="1187"/>
                      <a:pt x="56" y="1186"/>
                      <a:pt x="55" y="1187"/>
                    </a:cubicBezTo>
                    <a:cubicBezTo>
                      <a:pt x="37" y="1193"/>
                      <a:pt x="28" y="1200"/>
                      <a:pt x="28" y="1200"/>
                    </a:cubicBezTo>
                    <a:cubicBezTo>
                      <a:pt x="29" y="1201"/>
                      <a:pt x="29" y="1201"/>
                      <a:pt x="29" y="1201"/>
                    </a:cubicBezTo>
                    <a:cubicBezTo>
                      <a:pt x="31" y="1203"/>
                      <a:pt x="31" y="1203"/>
                      <a:pt x="31" y="1203"/>
                    </a:cubicBezTo>
                    <a:cubicBezTo>
                      <a:pt x="41" y="1191"/>
                      <a:pt x="46" y="1170"/>
                      <a:pt x="46" y="1147"/>
                    </a:cubicBezTo>
                    <a:cubicBezTo>
                      <a:pt x="46" y="1134"/>
                      <a:pt x="44" y="1120"/>
                      <a:pt x="40" y="1107"/>
                    </a:cubicBezTo>
                    <a:cubicBezTo>
                      <a:pt x="9" y="1000"/>
                      <a:pt x="4" y="882"/>
                      <a:pt x="4" y="822"/>
                    </a:cubicBezTo>
                    <a:cubicBezTo>
                      <a:pt x="4" y="810"/>
                      <a:pt x="5" y="800"/>
                      <a:pt x="5" y="793"/>
                    </a:cubicBezTo>
                    <a:cubicBezTo>
                      <a:pt x="5" y="789"/>
                      <a:pt x="5" y="787"/>
                      <a:pt x="5" y="785"/>
                    </a:cubicBezTo>
                    <a:cubicBezTo>
                      <a:pt x="5" y="783"/>
                      <a:pt x="5" y="782"/>
                      <a:pt x="5" y="782"/>
                    </a:cubicBezTo>
                    <a:cubicBezTo>
                      <a:pt x="5" y="782"/>
                      <a:pt x="5" y="782"/>
                      <a:pt x="5" y="782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6" y="70"/>
                      <a:pt x="10" y="53"/>
                      <a:pt x="32" y="37"/>
                    </a:cubicBezTo>
                    <a:cubicBezTo>
                      <a:pt x="53" y="20"/>
                      <a:pt x="92" y="4"/>
                      <a:pt x="160" y="4"/>
                    </a:cubicBezTo>
                    <a:cubicBezTo>
                      <a:pt x="239" y="4"/>
                      <a:pt x="280" y="21"/>
                      <a:pt x="300" y="38"/>
                    </a:cubicBezTo>
                    <a:cubicBezTo>
                      <a:pt x="311" y="47"/>
                      <a:pt x="316" y="55"/>
                      <a:pt x="319" y="61"/>
                    </a:cubicBezTo>
                    <a:cubicBezTo>
                      <a:pt x="320" y="64"/>
                      <a:pt x="321" y="67"/>
                      <a:pt x="321" y="68"/>
                    </a:cubicBezTo>
                    <a:cubicBezTo>
                      <a:pt x="322" y="69"/>
                      <a:pt x="322" y="70"/>
                      <a:pt x="322" y="70"/>
                    </a:cubicBezTo>
                    <a:cubicBezTo>
                      <a:pt x="322" y="71"/>
                      <a:pt x="322" y="71"/>
                      <a:pt x="322" y="71"/>
                    </a:cubicBezTo>
                    <a:cubicBezTo>
                      <a:pt x="322" y="71"/>
                      <a:pt x="322" y="71"/>
                      <a:pt x="322" y="71"/>
                    </a:cubicBezTo>
                    <a:cubicBezTo>
                      <a:pt x="324" y="71"/>
                      <a:pt x="324" y="71"/>
                      <a:pt x="324" y="71"/>
                    </a:cubicBezTo>
                    <a:cubicBezTo>
                      <a:pt x="322" y="71"/>
                      <a:pt x="322" y="71"/>
                      <a:pt x="322" y="71"/>
                    </a:cubicBezTo>
                    <a:cubicBezTo>
                      <a:pt x="322" y="789"/>
                      <a:pt x="322" y="789"/>
                      <a:pt x="322" y="789"/>
                    </a:cubicBezTo>
                    <a:cubicBezTo>
                      <a:pt x="322" y="789"/>
                      <a:pt x="322" y="789"/>
                      <a:pt x="322" y="789"/>
                    </a:cubicBezTo>
                    <a:cubicBezTo>
                      <a:pt x="322" y="796"/>
                      <a:pt x="322" y="807"/>
                      <a:pt x="322" y="822"/>
                    </a:cubicBezTo>
                    <a:cubicBezTo>
                      <a:pt x="322" y="882"/>
                      <a:pt x="318" y="1000"/>
                      <a:pt x="286" y="1107"/>
                    </a:cubicBezTo>
                    <a:cubicBezTo>
                      <a:pt x="283" y="1120"/>
                      <a:pt x="281" y="1134"/>
                      <a:pt x="281" y="1147"/>
                    </a:cubicBezTo>
                    <a:cubicBezTo>
                      <a:pt x="281" y="1170"/>
                      <a:pt x="286" y="1191"/>
                      <a:pt x="296" y="1203"/>
                    </a:cubicBezTo>
                    <a:cubicBezTo>
                      <a:pt x="298" y="1201"/>
                      <a:pt x="298" y="1201"/>
                      <a:pt x="298" y="1201"/>
                    </a:cubicBezTo>
                    <a:cubicBezTo>
                      <a:pt x="299" y="1200"/>
                      <a:pt x="299" y="1200"/>
                      <a:pt x="299" y="1200"/>
                    </a:cubicBezTo>
                    <a:cubicBezTo>
                      <a:pt x="299" y="1200"/>
                      <a:pt x="290" y="1193"/>
                      <a:pt x="270" y="1186"/>
                    </a:cubicBezTo>
                    <a:cubicBezTo>
                      <a:pt x="269" y="1185"/>
                      <a:pt x="268" y="1186"/>
                      <a:pt x="267" y="1187"/>
                    </a:cubicBezTo>
                    <a:cubicBezTo>
                      <a:pt x="267" y="1188"/>
                      <a:pt x="267" y="1189"/>
                      <a:pt x="268" y="1190"/>
                    </a:cubicBezTo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4" name="Freeform 525">
                <a:extLst>
                  <a:ext uri="{FF2B5EF4-FFF2-40B4-BE49-F238E27FC236}">
                    <a16:creationId xmlns:a16="http://schemas.microsoft.com/office/drawing/2014/main" id="{58DF97D0-F264-4B9E-A4D9-ECE2D2678A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7" y="2045"/>
                <a:ext cx="148" cy="202"/>
              </a:xfrm>
              <a:custGeom>
                <a:avLst/>
                <a:gdLst>
                  <a:gd name="T0" fmla="*/ 0 w 216"/>
                  <a:gd name="T1" fmla="*/ 94 h 294"/>
                  <a:gd name="T2" fmla="*/ 0 w 216"/>
                  <a:gd name="T3" fmla="*/ 94 h 294"/>
                  <a:gd name="T4" fmla="*/ 3 w 216"/>
                  <a:gd name="T5" fmla="*/ 95 h 294"/>
                  <a:gd name="T6" fmla="*/ 0 w 216"/>
                  <a:gd name="T7" fmla="*/ 94 h 294"/>
                  <a:gd name="T8" fmla="*/ 2 w 216"/>
                  <a:gd name="T9" fmla="*/ 1 h 294"/>
                  <a:gd name="T10" fmla="*/ 1 w 216"/>
                  <a:gd name="T11" fmla="*/ 1 h 294"/>
                  <a:gd name="T12" fmla="*/ 1 w 216"/>
                  <a:gd name="T13" fmla="*/ 1 h 294"/>
                  <a:gd name="T14" fmla="*/ 2 w 216"/>
                  <a:gd name="T15" fmla="*/ 1 h 294"/>
                  <a:gd name="T16" fmla="*/ 35 w 216"/>
                  <a:gd name="T17" fmla="*/ 0 h 294"/>
                  <a:gd name="T18" fmla="*/ 1 w 216"/>
                  <a:gd name="T19" fmla="*/ 47 h 294"/>
                  <a:gd name="T20" fmla="*/ 35 w 216"/>
                  <a:gd name="T21" fmla="*/ 96 h 294"/>
                  <a:gd name="T22" fmla="*/ 54 w 216"/>
                  <a:gd name="T23" fmla="*/ 83 h 294"/>
                  <a:gd name="T24" fmla="*/ 69 w 216"/>
                  <a:gd name="T25" fmla="*/ 47 h 294"/>
                  <a:gd name="T26" fmla="*/ 69 w 216"/>
                  <a:gd name="T27" fmla="*/ 47 h 294"/>
                  <a:gd name="T28" fmla="*/ 69 w 216"/>
                  <a:gd name="T29" fmla="*/ 47 h 294"/>
                  <a:gd name="T30" fmla="*/ 69 w 216"/>
                  <a:gd name="T31" fmla="*/ 47 h 294"/>
                  <a:gd name="T32" fmla="*/ 54 w 216"/>
                  <a:gd name="T33" fmla="*/ 12 h 294"/>
                  <a:gd name="T34" fmla="*/ 35 w 216"/>
                  <a:gd name="T35" fmla="*/ 0 h 2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6" h="294">
                    <a:moveTo>
                      <a:pt x="0" y="289"/>
                    </a:moveTo>
                    <a:cubicBezTo>
                      <a:pt x="0" y="289"/>
                      <a:pt x="0" y="289"/>
                      <a:pt x="0" y="289"/>
                    </a:cubicBezTo>
                    <a:cubicBezTo>
                      <a:pt x="3" y="291"/>
                      <a:pt x="6" y="292"/>
                      <a:pt x="9" y="293"/>
                    </a:cubicBezTo>
                    <a:cubicBezTo>
                      <a:pt x="6" y="292"/>
                      <a:pt x="3" y="291"/>
                      <a:pt x="0" y="289"/>
                    </a:cubicBezTo>
                    <a:moveTo>
                      <a:pt x="8" y="1"/>
                    </a:moveTo>
                    <a:cubicBezTo>
                      <a:pt x="6" y="2"/>
                      <a:pt x="5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6" y="2"/>
                      <a:pt x="8" y="1"/>
                    </a:cubicBezTo>
                    <a:moveTo>
                      <a:pt x="109" y="0"/>
                    </a:moveTo>
                    <a:cubicBezTo>
                      <a:pt x="48" y="20"/>
                      <a:pt x="3" y="78"/>
                      <a:pt x="3" y="147"/>
                    </a:cubicBezTo>
                    <a:cubicBezTo>
                      <a:pt x="3" y="215"/>
                      <a:pt x="48" y="273"/>
                      <a:pt x="109" y="294"/>
                    </a:cubicBezTo>
                    <a:cubicBezTo>
                      <a:pt x="132" y="286"/>
                      <a:pt x="153" y="273"/>
                      <a:pt x="170" y="256"/>
                    </a:cubicBezTo>
                    <a:cubicBezTo>
                      <a:pt x="198" y="228"/>
                      <a:pt x="215" y="190"/>
                      <a:pt x="215" y="147"/>
                    </a:cubicBezTo>
                    <a:cubicBezTo>
                      <a:pt x="216" y="147"/>
                      <a:pt x="216" y="147"/>
                      <a:pt x="216" y="147"/>
                    </a:cubicBezTo>
                    <a:cubicBezTo>
                      <a:pt x="216" y="147"/>
                      <a:pt x="216" y="147"/>
                      <a:pt x="216" y="147"/>
                    </a:cubicBezTo>
                    <a:cubicBezTo>
                      <a:pt x="215" y="147"/>
                      <a:pt x="215" y="147"/>
                      <a:pt x="215" y="147"/>
                    </a:cubicBezTo>
                    <a:cubicBezTo>
                      <a:pt x="215" y="104"/>
                      <a:pt x="198" y="65"/>
                      <a:pt x="170" y="37"/>
                    </a:cubicBezTo>
                    <a:cubicBezTo>
                      <a:pt x="153" y="20"/>
                      <a:pt x="132" y="7"/>
                      <a:pt x="109" y="0"/>
                    </a:cubicBezTo>
                  </a:path>
                </a:pathLst>
              </a:custGeom>
              <a:solidFill>
                <a:srgbClr val="DED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5" name="Freeform 526">
                <a:extLst>
                  <a:ext uri="{FF2B5EF4-FFF2-40B4-BE49-F238E27FC236}">
                    <a16:creationId xmlns:a16="http://schemas.microsoft.com/office/drawing/2014/main" id="{A3AA59B6-7618-4F67-B2CD-96B0DA27C2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7" y="2351"/>
                <a:ext cx="148" cy="202"/>
              </a:xfrm>
              <a:custGeom>
                <a:avLst/>
                <a:gdLst>
                  <a:gd name="T0" fmla="*/ 0 w 216"/>
                  <a:gd name="T1" fmla="*/ 94 h 294"/>
                  <a:gd name="T2" fmla="*/ 0 w 216"/>
                  <a:gd name="T3" fmla="*/ 94 h 294"/>
                  <a:gd name="T4" fmla="*/ 3 w 216"/>
                  <a:gd name="T5" fmla="*/ 96 h 294"/>
                  <a:gd name="T6" fmla="*/ 0 w 216"/>
                  <a:gd name="T7" fmla="*/ 94 h 294"/>
                  <a:gd name="T8" fmla="*/ 3 w 216"/>
                  <a:gd name="T9" fmla="*/ 0 h 294"/>
                  <a:gd name="T10" fmla="*/ 1 w 216"/>
                  <a:gd name="T11" fmla="*/ 1 h 294"/>
                  <a:gd name="T12" fmla="*/ 1 w 216"/>
                  <a:gd name="T13" fmla="*/ 1 h 294"/>
                  <a:gd name="T14" fmla="*/ 3 w 216"/>
                  <a:gd name="T15" fmla="*/ 0 h 294"/>
                  <a:gd name="T16" fmla="*/ 35 w 216"/>
                  <a:gd name="T17" fmla="*/ 0 h 294"/>
                  <a:gd name="T18" fmla="*/ 1 w 216"/>
                  <a:gd name="T19" fmla="*/ 47 h 294"/>
                  <a:gd name="T20" fmla="*/ 35 w 216"/>
                  <a:gd name="T21" fmla="*/ 96 h 294"/>
                  <a:gd name="T22" fmla="*/ 54 w 216"/>
                  <a:gd name="T23" fmla="*/ 83 h 294"/>
                  <a:gd name="T24" fmla="*/ 69 w 216"/>
                  <a:gd name="T25" fmla="*/ 47 h 294"/>
                  <a:gd name="T26" fmla="*/ 69 w 216"/>
                  <a:gd name="T27" fmla="*/ 47 h 294"/>
                  <a:gd name="T28" fmla="*/ 69 w 216"/>
                  <a:gd name="T29" fmla="*/ 47 h 294"/>
                  <a:gd name="T30" fmla="*/ 69 w 216"/>
                  <a:gd name="T31" fmla="*/ 47 h 294"/>
                  <a:gd name="T32" fmla="*/ 54 w 216"/>
                  <a:gd name="T33" fmla="*/ 12 h 294"/>
                  <a:gd name="T34" fmla="*/ 35 w 216"/>
                  <a:gd name="T35" fmla="*/ 0 h 2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6" h="294">
                    <a:moveTo>
                      <a:pt x="0" y="289"/>
                    </a:moveTo>
                    <a:cubicBezTo>
                      <a:pt x="0" y="289"/>
                      <a:pt x="0" y="289"/>
                      <a:pt x="0" y="289"/>
                    </a:cubicBezTo>
                    <a:cubicBezTo>
                      <a:pt x="4" y="291"/>
                      <a:pt x="7" y="292"/>
                      <a:pt x="11" y="294"/>
                    </a:cubicBezTo>
                    <a:cubicBezTo>
                      <a:pt x="7" y="292"/>
                      <a:pt x="4" y="291"/>
                      <a:pt x="0" y="289"/>
                    </a:cubicBezTo>
                    <a:moveTo>
                      <a:pt x="9" y="0"/>
                    </a:moveTo>
                    <a:cubicBezTo>
                      <a:pt x="7" y="1"/>
                      <a:pt x="5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7" y="1"/>
                      <a:pt x="9" y="0"/>
                    </a:cubicBezTo>
                    <a:moveTo>
                      <a:pt x="109" y="0"/>
                    </a:moveTo>
                    <a:cubicBezTo>
                      <a:pt x="48" y="20"/>
                      <a:pt x="3" y="78"/>
                      <a:pt x="3" y="147"/>
                    </a:cubicBezTo>
                    <a:cubicBezTo>
                      <a:pt x="3" y="215"/>
                      <a:pt x="48" y="273"/>
                      <a:pt x="109" y="294"/>
                    </a:cubicBezTo>
                    <a:cubicBezTo>
                      <a:pt x="132" y="286"/>
                      <a:pt x="153" y="273"/>
                      <a:pt x="170" y="256"/>
                    </a:cubicBezTo>
                    <a:cubicBezTo>
                      <a:pt x="198" y="228"/>
                      <a:pt x="215" y="189"/>
                      <a:pt x="215" y="147"/>
                    </a:cubicBezTo>
                    <a:cubicBezTo>
                      <a:pt x="216" y="147"/>
                      <a:pt x="216" y="147"/>
                      <a:pt x="216" y="147"/>
                    </a:cubicBezTo>
                    <a:cubicBezTo>
                      <a:pt x="216" y="147"/>
                      <a:pt x="216" y="147"/>
                      <a:pt x="216" y="147"/>
                    </a:cubicBezTo>
                    <a:cubicBezTo>
                      <a:pt x="215" y="147"/>
                      <a:pt x="215" y="147"/>
                      <a:pt x="215" y="147"/>
                    </a:cubicBezTo>
                    <a:cubicBezTo>
                      <a:pt x="215" y="104"/>
                      <a:pt x="198" y="65"/>
                      <a:pt x="170" y="37"/>
                    </a:cubicBezTo>
                    <a:cubicBezTo>
                      <a:pt x="153" y="20"/>
                      <a:pt x="132" y="7"/>
                      <a:pt x="109" y="0"/>
                    </a:cubicBezTo>
                  </a:path>
                </a:pathLst>
              </a:custGeom>
              <a:solidFill>
                <a:srgbClr val="DED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6" name="Freeform 527">
                <a:extLst>
                  <a:ext uri="{FF2B5EF4-FFF2-40B4-BE49-F238E27FC236}">
                    <a16:creationId xmlns:a16="http://schemas.microsoft.com/office/drawing/2014/main" id="{85986EA1-CA45-43A4-AE6A-20B8539191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7" y="2656"/>
                <a:ext cx="148" cy="203"/>
              </a:xfrm>
              <a:custGeom>
                <a:avLst/>
                <a:gdLst>
                  <a:gd name="T0" fmla="*/ 0 w 215"/>
                  <a:gd name="T1" fmla="*/ 95 h 295"/>
                  <a:gd name="T2" fmla="*/ 0 w 215"/>
                  <a:gd name="T3" fmla="*/ 95 h 295"/>
                  <a:gd name="T4" fmla="*/ 2 w 215"/>
                  <a:gd name="T5" fmla="*/ 96 h 295"/>
                  <a:gd name="T6" fmla="*/ 0 w 215"/>
                  <a:gd name="T7" fmla="*/ 95 h 295"/>
                  <a:gd name="T8" fmla="*/ 3 w 215"/>
                  <a:gd name="T9" fmla="*/ 1 h 295"/>
                  <a:gd name="T10" fmla="*/ 1 w 215"/>
                  <a:gd name="T11" fmla="*/ 1 h 295"/>
                  <a:gd name="T12" fmla="*/ 1 w 215"/>
                  <a:gd name="T13" fmla="*/ 1 h 295"/>
                  <a:gd name="T14" fmla="*/ 3 w 215"/>
                  <a:gd name="T15" fmla="*/ 1 h 295"/>
                  <a:gd name="T16" fmla="*/ 35 w 215"/>
                  <a:gd name="T17" fmla="*/ 0 h 295"/>
                  <a:gd name="T18" fmla="*/ 1 w 215"/>
                  <a:gd name="T19" fmla="*/ 48 h 295"/>
                  <a:gd name="T20" fmla="*/ 35 w 215"/>
                  <a:gd name="T21" fmla="*/ 96 h 295"/>
                  <a:gd name="T22" fmla="*/ 55 w 215"/>
                  <a:gd name="T23" fmla="*/ 84 h 295"/>
                  <a:gd name="T24" fmla="*/ 70 w 215"/>
                  <a:gd name="T25" fmla="*/ 48 h 295"/>
                  <a:gd name="T26" fmla="*/ 70 w 215"/>
                  <a:gd name="T27" fmla="*/ 48 h 295"/>
                  <a:gd name="T28" fmla="*/ 70 w 215"/>
                  <a:gd name="T29" fmla="*/ 48 h 295"/>
                  <a:gd name="T30" fmla="*/ 70 w 215"/>
                  <a:gd name="T31" fmla="*/ 48 h 295"/>
                  <a:gd name="T32" fmla="*/ 55 w 215"/>
                  <a:gd name="T33" fmla="*/ 12 h 295"/>
                  <a:gd name="T34" fmla="*/ 35 w 215"/>
                  <a:gd name="T35" fmla="*/ 0 h 2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" h="295">
                    <a:moveTo>
                      <a:pt x="0" y="290"/>
                    </a:move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1"/>
                      <a:pt x="5" y="292"/>
                      <a:pt x="7" y="293"/>
                    </a:cubicBezTo>
                    <a:cubicBezTo>
                      <a:pt x="5" y="292"/>
                      <a:pt x="2" y="291"/>
                      <a:pt x="0" y="290"/>
                    </a:cubicBezTo>
                    <a:moveTo>
                      <a:pt x="9" y="1"/>
                    </a:moveTo>
                    <a:cubicBezTo>
                      <a:pt x="6" y="2"/>
                      <a:pt x="4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6" y="2"/>
                      <a:pt x="9" y="1"/>
                    </a:cubicBezTo>
                    <a:moveTo>
                      <a:pt x="108" y="0"/>
                    </a:moveTo>
                    <a:cubicBezTo>
                      <a:pt x="47" y="21"/>
                      <a:pt x="2" y="79"/>
                      <a:pt x="2" y="147"/>
                    </a:cubicBezTo>
                    <a:cubicBezTo>
                      <a:pt x="2" y="216"/>
                      <a:pt x="47" y="274"/>
                      <a:pt x="108" y="295"/>
                    </a:cubicBezTo>
                    <a:cubicBezTo>
                      <a:pt x="131" y="287"/>
                      <a:pt x="152" y="274"/>
                      <a:pt x="169" y="257"/>
                    </a:cubicBezTo>
                    <a:cubicBezTo>
                      <a:pt x="197" y="229"/>
                      <a:pt x="214" y="190"/>
                      <a:pt x="214" y="147"/>
                    </a:cubicBezTo>
                    <a:cubicBezTo>
                      <a:pt x="215" y="147"/>
                      <a:pt x="215" y="147"/>
                      <a:pt x="215" y="147"/>
                    </a:cubicBezTo>
                    <a:cubicBezTo>
                      <a:pt x="215" y="147"/>
                      <a:pt x="215" y="147"/>
                      <a:pt x="215" y="147"/>
                    </a:cubicBezTo>
                    <a:cubicBezTo>
                      <a:pt x="214" y="147"/>
                      <a:pt x="214" y="147"/>
                      <a:pt x="214" y="147"/>
                    </a:cubicBezTo>
                    <a:cubicBezTo>
                      <a:pt x="214" y="105"/>
                      <a:pt x="197" y="66"/>
                      <a:pt x="169" y="38"/>
                    </a:cubicBezTo>
                    <a:cubicBezTo>
                      <a:pt x="152" y="21"/>
                      <a:pt x="131" y="8"/>
                      <a:pt x="108" y="0"/>
                    </a:cubicBezTo>
                  </a:path>
                </a:pathLst>
              </a:custGeom>
              <a:solidFill>
                <a:srgbClr val="DED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7" name="Freeform 528">
                <a:extLst>
                  <a:ext uri="{FF2B5EF4-FFF2-40B4-BE49-F238E27FC236}">
                    <a16:creationId xmlns:a16="http://schemas.microsoft.com/office/drawing/2014/main" id="{E61622B9-8ACA-40A1-834D-7B00A50BCA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2" y="2960"/>
                <a:ext cx="153" cy="202"/>
              </a:xfrm>
              <a:custGeom>
                <a:avLst/>
                <a:gdLst>
                  <a:gd name="T0" fmla="*/ 0 w 223"/>
                  <a:gd name="T1" fmla="*/ 93 h 294"/>
                  <a:gd name="T2" fmla="*/ 0 w 223"/>
                  <a:gd name="T3" fmla="*/ 93 h 294"/>
                  <a:gd name="T4" fmla="*/ 5 w 223"/>
                  <a:gd name="T5" fmla="*/ 95 h 294"/>
                  <a:gd name="T6" fmla="*/ 0 w 223"/>
                  <a:gd name="T7" fmla="*/ 93 h 294"/>
                  <a:gd name="T8" fmla="*/ 5 w 223"/>
                  <a:gd name="T9" fmla="*/ 1 h 294"/>
                  <a:gd name="T10" fmla="*/ 3 w 223"/>
                  <a:gd name="T11" fmla="*/ 1 h 294"/>
                  <a:gd name="T12" fmla="*/ 3 w 223"/>
                  <a:gd name="T13" fmla="*/ 1 h 294"/>
                  <a:gd name="T14" fmla="*/ 5 w 223"/>
                  <a:gd name="T15" fmla="*/ 1 h 294"/>
                  <a:gd name="T16" fmla="*/ 38 w 223"/>
                  <a:gd name="T17" fmla="*/ 0 h 294"/>
                  <a:gd name="T18" fmla="*/ 3 w 223"/>
                  <a:gd name="T19" fmla="*/ 47 h 294"/>
                  <a:gd name="T20" fmla="*/ 38 w 223"/>
                  <a:gd name="T21" fmla="*/ 96 h 294"/>
                  <a:gd name="T22" fmla="*/ 57 w 223"/>
                  <a:gd name="T23" fmla="*/ 84 h 294"/>
                  <a:gd name="T24" fmla="*/ 71 w 223"/>
                  <a:gd name="T25" fmla="*/ 47 h 294"/>
                  <a:gd name="T26" fmla="*/ 72 w 223"/>
                  <a:gd name="T27" fmla="*/ 47 h 294"/>
                  <a:gd name="T28" fmla="*/ 72 w 223"/>
                  <a:gd name="T29" fmla="*/ 47 h 294"/>
                  <a:gd name="T30" fmla="*/ 71 w 223"/>
                  <a:gd name="T31" fmla="*/ 47 h 294"/>
                  <a:gd name="T32" fmla="*/ 57 w 223"/>
                  <a:gd name="T33" fmla="*/ 12 h 294"/>
                  <a:gd name="T34" fmla="*/ 38 w 223"/>
                  <a:gd name="T35" fmla="*/ 0 h 2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3" h="294">
                    <a:moveTo>
                      <a:pt x="0" y="287"/>
                    </a:moveTo>
                    <a:cubicBezTo>
                      <a:pt x="0" y="287"/>
                      <a:pt x="0" y="287"/>
                      <a:pt x="0" y="287"/>
                    </a:cubicBezTo>
                    <a:cubicBezTo>
                      <a:pt x="6" y="289"/>
                      <a:pt x="11" y="291"/>
                      <a:pt x="16" y="293"/>
                    </a:cubicBezTo>
                    <a:cubicBezTo>
                      <a:pt x="11" y="291"/>
                      <a:pt x="6" y="289"/>
                      <a:pt x="0" y="287"/>
                    </a:cubicBezTo>
                    <a:moveTo>
                      <a:pt x="16" y="1"/>
                    </a:moveTo>
                    <a:cubicBezTo>
                      <a:pt x="14" y="1"/>
                      <a:pt x="12" y="2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2"/>
                      <a:pt x="14" y="2"/>
                      <a:pt x="16" y="1"/>
                    </a:cubicBezTo>
                    <a:moveTo>
                      <a:pt x="116" y="0"/>
                    </a:moveTo>
                    <a:cubicBezTo>
                      <a:pt x="55" y="21"/>
                      <a:pt x="10" y="79"/>
                      <a:pt x="10" y="147"/>
                    </a:cubicBezTo>
                    <a:cubicBezTo>
                      <a:pt x="10" y="215"/>
                      <a:pt x="55" y="273"/>
                      <a:pt x="116" y="294"/>
                    </a:cubicBezTo>
                    <a:cubicBezTo>
                      <a:pt x="139" y="287"/>
                      <a:pt x="160" y="274"/>
                      <a:pt x="177" y="257"/>
                    </a:cubicBezTo>
                    <a:cubicBezTo>
                      <a:pt x="205" y="229"/>
                      <a:pt x="222" y="190"/>
                      <a:pt x="222" y="147"/>
                    </a:cubicBezTo>
                    <a:cubicBezTo>
                      <a:pt x="223" y="147"/>
                      <a:pt x="223" y="147"/>
                      <a:pt x="223" y="147"/>
                    </a:cubicBezTo>
                    <a:cubicBezTo>
                      <a:pt x="223" y="147"/>
                      <a:pt x="223" y="147"/>
                      <a:pt x="223" y="147"/>
                    </a:cubicBezTo>
                    <a:cubicBezTo>
                      <a:pt x="222" y="147"/>
                      <a:pt x="222" y="147"/>
                      <a:pt x="222" y="147"/>
                    </a:cubicBezTo>
                    <a:cubicBezTo>
                      <a:pt x="222" y="104"/>
                      <a:pt x="205" y="66"/>
                      <a:pt x="177" y="38"/>
                    </a:cubicBezTo>
                    <a:cubicBezTo>
                      <a:pt x="160" y="21"/>
                      <a:pt x="139" y="8"/>
                      <a:pt x="116" y="0"/>
                    </a:cubicBezTo>
                  </a:path>
                </a:pathLst>
              </a:custGeom>
              <a:solidFill>
                <a:srgbClr val="DED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8" name="Freeform 529">
                <a:extLst>
                  <a:ext uri="{FF2B5EF4-FFF2-40B4-BE49-F238E27FC236}">
                    <a16:creationId xmlns:a16="http://schemas.microsoft.com/office/drawing/2014/main" id="{CB7256FB-E506-40F4-9587-424D3BFCC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1734"/>
                <a:ext cx="116" cy="213"/>
              </a:xfrm>
              <a:custGeom>
                <a:avLst/>
                <a:gdLst>
                  <a:gd name="T0" fmla="*/ 39 w 168"/>
                  <a:gd name="T1" fmla="*/ 0 h 309"/>
                  <a:gd name="T2" fmla="*/ 23 w 168"/>
                  <a:gd name="T3" fmla="*/ 2 h 309"/>
                  <a:gd name="T4" fmla="*/ 15 w 168"/>
                  <a:gd name="T5" fmla="*/ 14 h 309"/>
                  <a:gd name="T6" fmla="*/ 15 w 168"/>
                  <a:gd name="T7" fmla="*/ 14 h 309"/>
                  <a:gd name="T8" fmla="*/ 0 w 168"/>
                  <a:gd name="T9" fmla="*/ 51 h 309"/>
                  <a:gd name="T10" fmla="*/ 10 w 168"/>
                  <a:gd name="T11" fmla="*/ 81 h 309"/>
                  <a:gd name="T12" fmla="*/ 10 w 168"/>
                  <a:gd name="T13" fmla="*/ 81 h 309"/>
                  <a:gd name="T14" fmla="*/ 19 w 168"/>
                  <a:gd name="T15" fmla="*/ 97 h 309"/>
                  <a:gd name="T16" fmla="*/ 22 w 168"/>
                  <a:gd name="T17" fmla="*/ 99 h 309"/>
                  <a:gd name="T18" fmla="*/ 39 w 168"/>
                  <a:gd name="T19" fmla="*/ 101 h 309"/>
                  <a:gd name="T20" fmla="*/ 55 w 168"/>
                  <a:gd name="T21" fmla="*/ 99 h 309"/>
                  <a:gd name="T22" fmla="*/ 21 w 168"/>
                  <a:gd name="T23" fmla="*/ 51 h 309"/>
                  <a:gd name="T24" fmla="*/ 55 w 168"/>
                  <a:gd name="T25" fmla="*/ 2 h 309"/>
                  <a:gd name="T26" fmla="*/ 39 w 168"/>
                  <a:gd name="T27" fmla="*/ 0 h 3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8" h="309">
                    <a:moveTo>
                      <a:pt x="119" y="0"/>
                    </a:moveTo>
                    <a:cubicBezTo>
                      <a:pt x="102" y="0"/>
                      <a:pt x="86" y="2"/>
                      <a:pt x="71" y="7"/>
                    </a:cubicBezTo>
                    <a:cubicBezTo>
                      <a:pt x="65" y="21"/>
                      <a:pt x="56" y="3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17" y="73"/>
                      <a:pt x="0" y="112"/>
                      <a:pt x="0" y="155"/>
                    </a:cubicBezTo>
                    <a:cubicBezTo>
                      <a:pt x="0" y="190"/>
                      <a:pt x="12" y="222"/>
                      <a:pt x="32" y="248"/>
                    </a:cubicBezTo>
                    <a:cubicBezTo>
                      <a:pt x="31" y="248"/>
                      <a:pt x="31" y="248"/>
                      <a:pt x="31" y="248"/>
                    </a:cubicBezTo>
                    <a:cubicBezTo>
                      <a:pt x="31" y="248"/>
                      <a:pt x="46" y="267"/>
                      <a:pt x="59" y="297"/>
                    </a:cubicBezTo>
                    <a:cubicBezTo>
                      <a:pt x="61" y="298"/>
                      <a:pt x="64" y="299"/>
                      <a:pt x="67" y="300"/>
                    </a:cubicBezTo>
                    <a:cubicBezTo>
                      <a:pt x="84" y="306"/>
                      <a:pt x="101" y="309"/>
                      <a:pt x="119" y="309"/>
                    </a:cubicBezTo>
                    <a:cubicBezTo>
                      <a:pt x="136" y="309"/>
                      <a:pt x="153" y="307"/>
                      <a:pt x="168" y="302"/>
                    </a:cubicBezTo>
                    <a:cubicBezTo>
                      <a:pt x="107" y="281"/>
                      <a:pt x="62" y="223"/>
                      <a:pt x="62" y="155"/>
                    </a:cubicBezTo>
                    <a:cubicBezTo>
                      <a:pt x="62" y="86"/>
                      <a:pt x="107" y="28"/>
                      <a:pt x="168" y="7"/>
                    </a:cubicBezTo>
                    <a:cubicBezTo>
                      <a:pt x="153" y="2"/>
                      <a:pt x="136" y="0"/>
                      <a:pt x="119" y="0"/>
                    </a:cubicBezTo>
                  </a:path>
                </a:pathLst>
              </a:custGeom>
              <a:solidFill>
                <a:srgbClr val="E4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9" name="Freeform 530">
                <a:extLst>
                  <a:ext uri="{FF2B5EF4-FFF2-40B4-BE49-F238E27FC236}">
                    <a16:creationId xmlns:a16="http://schemas.microsoft.com/office/drawing/2014/main" id="{52A98A7F-1877-4783-8B86-B9520091F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2040"/>
                <a:ext cx="116" cy="213"/>
              </a:xfrm>
              <a:custGeom>
                <a:avLst/>
                <a:gdLst>
                  <a:gd name="T0" fmla="*/ 39 w 168"/>
                  <a:gd name="T1" fmla="*/ 0 h 310"/>
                  <a:gd name="T2" fmla="*/ 22 w 168"/>
                  <a:gd name="T3" fmla="*/ 3 h 310"/>
                  <a:gd name="T4" fmla="*/ 21 w 168"/>
                  <a:gd name="T5" fmla="*/ 3 h 310"/>
                  <a:gd name="T6" fmla="*/ 13 w 168"/>
                  <a:gd name="T7" fmla="*/ 17 h 310"/>
                  <a:gd name="T8" fmla="*/ 13 w 168"/>
                  <a:gd name="T9" fmla="*/ 17 h 310"/>
                  <a:gd name="T10" fmla="*/ 0 w 168"/>
                  <a:gd name="T11" fmla="*/ 51 h 310"/>
                  <a:gd name="T12" fmla="*/ 10 w 168"/>
                  <a:gd name="T13" fmla="*/ 80 h 310"/>
                  <a:gd name="T14" fmla="*/ 10 w 168"/>
                  <a:gd name="T15" fmla="*/ 80 h 310"/>
                  <a:gd name="T16" fmla="*/ 19 w 168"/>
                  <a:gd name="T17" fmla="*/ 96 h 310"/>
                  <a:gd name="T18" fmla="*/ 22 w 168"/>
                  <a:gd name="T19" fmla="*/ 98 h 310"/>
                  <a:gd name="T20" fmla="*/ 39 w 168"/>
                  <a:gd name="T21" fmla="*/ 100 h 310"/>
                  <a:gd name="T22" fmla="*/ 55 w 168"/>
                  <a:gd name="T23" fmla="*/ 98 h 310"/>
                  <a:gd name="T24" fmla="*/ 21 w 168"/>
                  <a:gd name="T25" fmla="*/ 51 h 310"/>
                  <a:gd name="T26" fmla="*/ 55 w 168"/>
                  <a:gd name="T27" fmla="*/ 2 h 310"/>
                  <a:gd name="T28" fmla="*/ 39 w 168"/>
                  <a:gd name="T29" fmla="*/ 0 h 3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8" h="310">
                    <a:moveTo>
                      <a:pt x="119" y="0"/>
                    </a:moveTo>
                    <a:cubicBezTo>
                      <a:pt x="101" y="0"/>
                      <a:pt x="83" y="3"/>
                      <a:pt x="67" y="9"/>
                    </a:cubicBezTo>
                    <a:cubicBezTo>
                      <a:pt x="65" y="10"/>
                      <a:pt x="64" y="10"/>
                      <a:pt x="62" y="11"/>
                    </a:cubicBezTo>
                    <a:cubicBezTo>
                      <a:pt x="56" y="24"/>
                      <a:pt x="49" y="38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15" y="79"/>
                      <a:pt x="0" y="115"/>
                      <a:pt x="0" y="155"/>
                    </a:cubicBezTo>
                    <a:cubicBezTo>
                      <a:pt x="0" y="190"/>
                      <a:pt x="12" y="222"/>
                      <a:pt x="31" y="248"/>
                    </a:cubicBezTo>
                    <a:cubicBezTo>
                      <a:pt x="31" y="248"/>
                      <a:pt x="31" y="248"/>
                      <a:pt x="31" y="248"/>
                    </a:cubicBezTo>
                    <a:cubicBezTo>
                      <a:pt x="31" y="248"/>
                      <a:pt x="46" y="267"/>
                      <a:pt x="59" y="297"/>
                    </a:cubicBezTo>
                    <a:cubicBezTo>
                      <a:pt x="62" y="299"/>
                      <a:pt x="65" y="300"/>
                      <a:pt x="68" y="301"/>
                    </a:cubicBezTo>
                    <a:cubicBezTo>
                      <a:pt x="84" y="307"/>
                      <a:pt x="101" y="310"/>
                      <a:pt x="119" y="310"/>
                    </a:cubicBezTo>
                    <a:cubicBezTo>
                      <a:pt x="136" y="310"/>
                      <a:pt x="153" y="307"/>
                      <a:pt x="168" y="302"/>
                    </a:cubicBezTo>
                    <a:cubicBezTo>
                      <a:pt x="107" y="281"/>
                      <a:pt x="62" y="223"/>
                      <a:pt x="62" y="155"/>
                    </a:cubicBezTo>
                    <a:cubicBezTo>
                      <a:pt x="62" y="86"/>
                      <a:pt x="107" y="28"/>
                      <a:pt x="168" y="8"/>
                    </a:cubicBezTo>
                    <a:cubicBezTo>
                      <a:pt x="153" y="3"/>
                      <a:pt x="136" y="0"/>
                      <a:pt x="119" y="0"/>
                    </a:cubicBezTo>
                  </a:path>
                </a:pathLst>
              </a:custGeom>
              <a:solidFill>
                <a:srgbClr val="E4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0" name="Freeform 531">
                <a:extLst>
                  <a:ext uri="{FF2B5EF4-FFF2-40B4-BE49-F238E27FC236}">
                    <a16:creationId xmlns:a16="http://schemas.microsoft.com/office/drawing/2014/main" id="{4A9D10B8-1A7F-4A8F-AA1D-0E51F856F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2346"/>
                <a:ext cx="116" cy="213"/>
              </a:xfrm>
              <a:custGeom>
                <a:avLst/>
                <a:gdLst>
                  <a:gd name="T0" fmla="*/ 39 w 168"/>
                  <a:gd name="T1" fmla="*/ 0 h 310"/>
                  <a:gd name="T2" fmla="*/ 22 w 168"/>
                  <a:gd name="T3" fmla="*/ 2 h 310"/>
                  <a:gd name="T4" fmla="*/ 21 w 168"/>
                  <a:gd name="T5" fmla="*/ 3 h 310"/>
                  <a:gd name="T6" fmla="*/ 13 w 168"/>
                  <a:gd name="T7" fmla="*/ 17 h 310"/>
                  <a:gd name="T8" fmla="*/ 13 w 168"/>
                  <a:gd name="T9" fmla="*/ 17 h 310"/>
                  <a:gd name="T10" fmla="*/ 0 w 168"/>
                  <a:gd name="T11" fmla="*/ 51 h 310"/>
                  <a:gd name="T12" fmla="*/ 10 w 168"/>
                  <a:gd name="T13" fmla="*/ 80 h 310"/>
                  <a:gd name="T14" fmla="*/ 10 w 168"/>
                  <a:gd name="T15" fmla="*/ 80 h 310"/>
                  <a:gd name="T16" fmla="*/ 19 w 168"/>
                  <a:gd name="T17" fmla="*/ 96 h 310"/>
                  <a:gd name="T18" fmla="*/ 23 w 168"/>
                  <a:gd name="T19" fmla="*/ 98 h 310"/>
                  <a:gd name="T20" fmla="*/ 39 w 168"/>
                  <a:gd name="T21" fmla="*/ 100 h 310"/>
                  <a:gd name="T22" fmla="*/ 55 w 168"/>
                  <a:gd name="T23" fmla="*/ 98 h 310"/>
                  <a:gd name="T24" fmla="*/ 21 w 168"/>
                  <a:gd name="T25" fmla="*/ 51 h 310"/>
                  <a:gd name="T26" fmla="*/ 55 w 168"/>
                  <a:gd name="T27" fmla="*/ 2 h 310"/>
                  <a:gd name="T28" fmla="*/ 39 w 168"/>
                  <a:gd name="T29" fmla="*/ 0 h 3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8" h="310">
                    <a:moveTo>
                      <a:pt x="119" y="0"/>
                    </a:moveTo>
                    <a:cubicBezTo>
                      <a:pt x="101" y="0"/>
                      <a:pt x="84" y="3"/>
                      <a:pt x="68" y="8"/>
                    </a:cubicBezTo>
                    <a:cubicBezTo>
                      <a:pt x="66" y="9"/>
                      <a:pt x="64" y="10"/>
                      <a:pt x="62" y="11"/>
                    </a:cubicBezTo>
                    <a:cubicBezTo>
                      <a:pt x="56" y="24"/>
                      <a:pt x="49" y="38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15" y="79"/>
                      <a:pt x="0" y="115"/>
                      <a:pt x="0" y="155"/>
                    </a:cubicBezTo>
                    <a:cubicBezTo>
                      <a:pt x="0" y="190"/>
                      <a:pt x="12" y="222"/>
                      <a:pt x="31" y="248"/>
                    </a:cubicBezTo>
                    <a:cubicBezTo>
                      <a:pt x="31" y="248"/>
                      <a:pt x="31" y="248"/>
                      <a:pt x="31" y="248"/>
                    </a:cubicBezTo>
                    <a:cubicBezTo>
                      <a:pt x="31" y="248"/>
                      <a:pt x="46" y="267"/>
                      <a:pt x="59" y="297"/>
                    </a:cubicBezTo>
                    <a:cubicBezTo>
                      <a:pt x="63" y="299"/>
                      <a:pt x="66" y="300"/>
                      <a:pt x="70" y="302"/>
                    </a:cubicBezTo>
                    <a:cubicBezTo>
                      <a:pt x="86" y="307"/>
                      <a:pt x="102" y="310"/>
                      <a:pt x="119" y="310"/>
                    </a:cubicBezTo>
                    <a:cubicBezTo>
                      <a:pt x="136" y="310"/>
                      <a:pt x="153" y="307"/>
                      <a:pt x="168" y="302"/>
                    </a:cubicBezTo>
                    <a:cubicBezTo>
                      <a:pt x="107" y="281"/>
                      <a:pt x="62" y="223"/>
                      <a:pt x="62" y="155"/>
                    </a:cubicBezTo>
                    <a:cubicBezTo>
                      <a:pt x="62" y="86"/>
                      <a:pt x="107" y="28"/>
                      <a:pt x="168" y="8"/>
                    </a:cubicBezTo>
                    <a:cubicBezTo>
                      <a:pt x="153" y="3"/>
                      <a:pt x="136" y="0"/>
                      <a:pt x="119" y="0"/>
                    </a:cubicBezTo>
                  </a:path>
                </a:pathLst>
              </a:custGeom>
              <a:solidFill>
                <a:srgbClr val="E4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1" name="Freeform 532">
                <a:extLst>
                  <a:ext uri="{FF2B5EF4-FFF2-40B4-BE49-F238E27FC236}">
                    <a16:creationId xmlns:a16="http://schemas.microsoft.com/office/drawing/2014/main" id="{D016B1E1-1B39-4BA9-A0B1-2D41A9172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2651"/>
                <a:ext cx="116" cy="212"/>
              </a:xfrm>
              <a:custGeom>
                <a:avLst/>
                <a:gdLst>
                  <a:gd name="T0" fmla="*/ 39 w 168"/>
                  <a:gd name="T1" fmla="*/ 0 h 310"/>
                  <a:gd name="T2" fmla="*/ 23 w 168"/>
                  <a:gd name="T3" fmla="*/ 3 h 310"/>
                  <a:gd name="T4" fmla="*/ 21 w 168"/>
                  <a:gd name="T5" fmla="*/ 3 h 310"/>
                  <a:gd name="T6" fmla="*/ 13 w 168"/>
                  <a:gd name="T7" fmla="*/ 17 h 310"/>
                  <a:gd name="T8" fmla="*/ 13 w 168"/>
                  <a:gd name="T9" fmla="*/ 17 h 310"/>
                  <a:gd name="T10" fmla="*/ 0 w 168"/>
                  <a:gd name="T11" fmla="*/ 49 h 310"/>
                  <a:gd name="T12" fmla="*/ 13 w 168"/>
                  <a:gd name="T13" fmla="*/ 83 h 310"/>
                  <a:gd name="T14" fmla="*/ 19 w 168"/>
                  <a:gd name="T15" fmla="*/ 96 h 310"/>
                  <a:gd name="T16" fmla="*/ 22 w 168"/>
                  <a:gd name="T17" fmla="*/ 96 h 310"/>
                  <a:gd name="T18" fmla="*/ 39 w 168"/>
                  <a:gd name="T19" fmla="*/ 99 h 310"/>
                  <a:gd name="T20" fmla="*/ 55 w 168"/>
                  <a:gd name="T21" fmla="*/ 97 h 310"/>
                  <a:gd name="T22" fmla="*/ 21 w 168"/>
                  <a:gd name="T23" fmla="*/ 49 h 310"/>
                  <a:gd name="T24" fmla="*/ 55 w 168"/>
                  <a:gd name="T25" fmla="*/ 2 h 310"/>
                  <a:gd name="T26" fmla="*/ 39 w 168"/>
                  <a:gd name="T27" fmla="*/ 0 h 3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8" h="310">
                    <a:moveTo>
                      <a:pt x="119" y="0"/>
                    </a:moveTo>
                    <a:cubicBezTo>
                      <a:pt x="102" y="0"/>
                      <a:pt x="84" y="4"/>
                      <a:pt x="69" y="9"/>
                    </a:cubicBezTo>
                    <a:cubicBezTo>
                      <a:pt x="66" y="10"/>
                      <a:pt x="64" y="11"/>
                      <a:pt x="62" y="11"/>
                    </a:cubicBezTo>
                    <a:cubicBezTo>
                      <a:pt x="56" y="25"/>
                      <a:pt x="49" y="39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15" y="80"/>
                      <a:pt x="0" y="116"/>
                      <a:pt x="0" y="155"/>
                    </a:cubicBezTo>
                    <a:cubicBezTo>
                      <a:pt x="0" y="195"/>
                      <a:pt x="15" y="231"/>
                      <a:pt x="39" y="259"/>
                    </a:cubicBezTo>
                    <a:cubicBezTo>
                      <a:pt x="45" y="268"/>
                      <a:pt x="53" y="281"/>
                      <a:pt x="60" y="298"/>
                    </a:cubicBezTo>
                    <a:cubicBezTo>
                      <a:pt x="62" y="299"/>
                      <a:pt x="65" y="300"/>
                      <a:pt x="67" y="301"/>
                    </a:cubicBezTo>
                    <a:cubicBezTo>
                      <a:pt x="83" y="307"/>
                      <a:pt x="101" y="310"/>
                      <a:pt x="119" y="310"/>
                    </a:cubicBezTo>
                    <a:cubicBezTo>
                      <a:pt x="136" y="310"/>
                      <a:pt x="153" y="308"/>
                      <a:pt x="168" y="303"/>
                    </a:cubicBezTo>
                    <a:cubicBezTo>
                      <a:pt x="107" y="282"/>
                      <a:pt x="62" y="224"/>
                      <a:pt x="62" y="155"/>
                    </a:cubicBezTo>
                    <a:cubicBezTo>
                      <a:pt x="62" y="87"/>
                      <a:pt x="107" y="29"/>
                      <a:pt x="168" y="8"/>
                    </a:cubicBezTo>
                    <a:cubicBezTo>
                      <a:pt x="153" y="3"/>
                      <a:pt x="136" y="0"/>
                      <a:pt x="119" y="0"/>
                    </a:cubicBezTo>
                  </a:path>
                </a:pathLst>
              </a:custGeom>
              <a:solidFill>
                <a:srgbClr val="E4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2" name="Freeform 533">
                <a:extLst>
                  <a:ext uri="{FF2B5EF4-FFF2-40B4-BE49-F238E27FC236}">
                    <a16:creationId xmlns:a16="http://schemas.microsoft.com/office/drawing/2014/main" id="{4C35D468-8D74-4C1A-B8FE-5F5459D24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2955"/>
                <a:ext cx="116" cy="213"/>
              </a:xfrm>
              <a:custGeom>
                <a:avLst/>
                <a:gdLst>
                  <a:gd name="T0" fmla="*/ 39 w 168"/>
                  <a:gd name="T1" fmla="*/ 0 h 310"/>
                  <a:gd name="T2" fmla="*/ 22 w 168"/>
                  <a:gd name="T3" fmla="*/ 3 h 310"/>
                  <a:gd name="T4" fmla="*/ 21 w 168"/>
                  <a:gd name="T5" fmla="*/ 3 h 310"/>
                  <a:gd name="T6" fmla="*/ 13 w 168"/>
                  <a:gd name="T7" fmla="*/ 17 h 310"/>
                  <a:gd name="T8" fmla="*/ 13 w 168"/>
                  <a:gd name="T9" fmla="*/ 17 h 310"/>
                  <a:gd name="T10" fmla="*/ 13 w 168"/>
                  <a:gd name="T11" fmla="*/ 17 h 310"/>
                  <a:gd name="T12" fmla="*/ 0 w 168"/>
                  <a:gd name="T13" fmla="*/ 51 h 310"/>
                  <a:gd name="T14" fmla="*/ 10 w 168"/>
                  <a:gd name="T15" fmla="*/ 80 h 310"/>
                  <a:gd name="T16" fmla="*/ 17 w 168"/>
                  <a:gd name="T17" fmla="*/ 96 h 310"/>
                  <a:gd name="T18" fmla="*/ 22 w 168"/>
                  <a:gd name="T19" fmla="*/ 98 h 310"/>
                  <a:gd name="T20" fmla="*/ 39 w 168"/>
                  <a:gd name="T21" fmla="*/ 100 h 310"/>
                  <a:gd name="T22" fmla="*/ 55 w 168"/>
                  <a:gd name="T23" fmla="*/ 98 h 310"/>
                  <a:gd name="T24" fmla="*/ 21 w 168"/>
                  <a:gd name="T25" fmla="*/ 51 h 310"/>
                  <a:gd name="T26" fmla="*/ 55 w 168"/>
                  <a:gd name="T27" fmla="*/ 2 h 310"/>
                  <a:gd name="T28" fmla="*/ 39 w 168"/>
                  <a:gd name="T29" fmla="*/ 0 h 3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8" h="310">
                    <a:moveTo>
                      <a:pt x="119" y="0"/>
                    </a:moveTo>
                    <a:cubicBezTo>
                      <a:pt x="101" y="0"/>
                      <a:pt x="84" y="3"/>
                      <a:pt x="68" y="9"/>
                    </a:cubicBezTo>
                    <a:cubicBezTo>
                      <a:pt x="66" y="10"/>
                      <a:pt x="64" y="10"/>
                      <a:pt x="62" y="11"/>
                    </a:cubicBezTo>
                    <a:cubicBezTo>
                      <a:pt x="56" y="25"/>
                      <a:pt x="49" y="38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15" y="80"/>
                      <a:pt x="0" y="116"/>
                      <a:pt x="0" y="155"/>
                    </a:cubicBezTo>
                    <a:cubicBezTo>
                      <a:pt x="0" y="190"/>
                      <a:pt x="12" y="223"/>
                      <a:pt x="32" y="249"/>
                    </a:cubicBezTo>
                    <a:cubicBezTo>
                      <a:pt x="33" y="252"/>
                      <a:pt x="42" y="269"/>
                      <a:pt x="52" y="295"/>
                    </a:cubicBezTo>
                    <a:cubicBezTo>
                      <a:pt x="58" y="297"/>
                      <a:pt x="63" y="299"/>
                      <a:pt x="68" y="301"/>
                    </a:cubicBezTo>
                    <a:cubicBezTo>
                      <a:pt x="84" y="307"/>
                      <a:pt x="101" y="310"/>
                      <a:pt x="119" y="310"/>
                    </a:cubicBezTo>
                    <a:cubicBezTo>
                      <a:pt x="136" y="310"/>
                      <a:pt x="153" y="307"/>
                      <a:pt x="168" y="302"/>
                    </a:cubicBezTo>
                    <a:cubicBezTo>
                      <a:pt x="107" y="281"/>
                      <a:pt x="62" y="223"/>
                      <a:pt x="62" y="155"/>
                    </a:cubicBezTo>
                    <a:cubicBezTo>
                      <a:pt x="62" y="87"/>
                      <a:pt x="107" y="29"/>
                      <a:pt x="168" y="8"/>
                    </a:cubicBezTo>
                    <a:cubicBezTo>
                      <a:pt x="153" y="3"/>
                      <a:pt x="136" y="0"/>
                      <a:pt x="119" y="0"/>
                    </a:cubicBezTo>
                  </a:path>
                </a:pathLst>
              </a:custGeom>
              <a:solidFill>
                <a:srgbClr val="E4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3" name="Freeform 534">
                <a:extLst>
                  <a:ext uri="{FF2B5EF4-FFF2-40B4-BE49-F238E27FC236}">
                    <a16:creationId xmlns:a16="http://schemas.microsoft.com/office/drawing/2014/main" id="{E78F9FF5-8E4F-4350-84E3-C833D82D9D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4" y="843"/>
                <a:ext cx="98" cy="64"/>
              </a:xfrm>
              <a:custGeom>
                <a:avLst/>
                <a:gdLst>
                  <a:gd name="T0" fmla="*/ 36 w 143"/>
                  <a:gd name="T1" fmla="*/ 0 h 93"/>
                  <a:gd name="T2" fmla="*/ 36 w 143"/>
                  <a:gd name="T3" fmla="*/ 30 h 93"/>
                  <a:gd name="T4" fmla="*/ 46 w 143"/>
                  <a:gd name="T5" fmla="*/ 29 h 93"/>
                  <a:gd name="T6" fmla="*/ 45 w 143"/>
                  <a:gd name="T7" fmla="*/ 1 h 93"/>
                  <a:gd name="T8" fmla="*/ 44 w 143"/>
                  <a:gd name="T9" fmla="*/ 1 h 93"/>
                  <a:gd name="T10" fmla="*/ 44 w 143"/>
                  <a:gd name="T11" fmla="*/ 1 h 93"/>
                  <a:gd name="T12" fmla="*/ 36 w 143"/>
                  <a:gd name="T13" fmla="*/ 0 h 93"/>
                  <a:gd name="T14" fmla="*/ 34 w 143"/>
                  <a:gd name="T15" fmla="*/ 0 h 93"/>
                  <a:gd name="T16" fmla="*/ 31 w 143"/>
                  <a:gd name="T17" fmla="*/ 0 h 93"/>
                  <a:gd name="T18" fmla="*/ 31 w 143"/>
                  <a:gd name="T19" fmla="*/ 1 h 93"/>
                  <a:gd name="T20" fmla="*/ 31 w 143"/>
                  <a:gd name="T21" fmla="*/ 1 h 93"/>
                  <a:gd name="T22" fmla="*/ 29 w 143"/>
                  <a:gd name="T23" fmla="*/ 1 h 93"/>
                  <a:gd name="T24" fmla="*/ 2 w 143"/>
                  <a:gd name="T25" fmla="*/ 17 h 93"/>
                  <a:gd name="T26" fmla="*/ 2 w 143"/>
                  <a:gd name="T27" fmla="*/ 25 h 93"/>
                  <a:gd name="T28" fmla="*/ 29 w 143"/>
                  <a:gd name="T29" fmla="*/ 30 h 93"/>
                  <a:gd name="T30" fmla="*/ 34 w 143"/>
                  <a:gd name="T31" fmla="*/ 30 h 93"/>
                  <a:gd name="T32" fmla="*/ 34 w 143"/>
                  <a:gd name="T33" fmla="*/ 0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3" h="93">
                    <a:moveTo>
                      <a:pt x="114" y="0"/>
                    </a:moveTo>
                    <a:cubicBezTo>
                      <a:pt x="114" y="92"/>
                      <a:pt x="114" y="92"/>
                      <a:pt x="114" y="92"/>
                    </a:cubicBezTo>
                    <a:cubicBezTo>
                      <a:pt x="125" y="91"/>
                      <a:pt x="134" y="90"/>
                      <a:pt x="143" y="89"/>
                    </a:cubicBezTo>
                    <a:cubicBezTo>
                      <a:pt x="142" y="4"/>
                      <a:pt x="142" y="4"/>
                      <a:pt x="142" y="4"/>
                    </a:cubicBezTo>
                    <a:cubicBezTo>
                      <a:pt x="140" y="4"/>
                      <a:pt x="138" y="4"/>
                      <a:pt x="137" y="4"/>
                    </a:cubicBezTo>
                    <a:cubicBezTo>
                      <a:pt x="136" y="4"/>
                      <a:pt x="135" y="3"/>
                      <a:pt x="135" y="2"/>
                    </a:cubicBezTo>
                    <a:cubicBezTo>
                      <a:pt x="129" y="1"/>
                      <a:pt x="121" y="1"/>
                      <a:pt x="114" y="0"/>
                    </a:cubicBezTo>
                    <a:moveTo>
                      <a:pt x="103" y="0"/>
                    </a:moveTo>
                    <a:cubicBezTo>
                      <a:pt x="101" y="0"/>
                      <a:pt x="99" y="0"/>
                      <a:pt x="97" y="0"/>
                    </a:cubicBezTo>
                    <a:cubicBezTo>
                      <a:pt x="97" y="1"/>
                      <a:pt x="97" y="1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4" y="1"/>
                      <a:pt x="93" y="1"/>
                      <a:pt x="91" y="1"/>
                    </a:cubicBezTo>
                    <a:cubicBezTo>
                      <a:pt x="0" y="9"/>
                      <a:pt x="8" y="51"/>
                      <a:pt x="8" y="51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29" y="88"/>
                      <a:pt x="59" y="93"/>
                      <a:pt x="92" y="93"/>
                    </a:cubicBezTo>
                    <a:cubicBezTo>
                      <a:pt x="96" y="93"/>
                      <a:pt x="101" y="93"/>
                      <a:pt x="105" y="93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B9B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4" name="Freeform 535">
                <a:extLst>
                  <a:ext uri="{FF2B5EF4-FFF2-40B4-BE49-F238E27FC236}">
                    <a16:creationId xmlns:a16="http://schemas.microsoft.com/office/drawing/2014/main" id="{F797A865-A1B9-4C07-9D29-6AF448C44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854"/>
                <a:ext cx="21" cy="21"/>
              </a:xfrm>
              <a:custGeom>
                <a:avLst/>
                <a:gdLst>
                  <a:gd name="T0" fmla="*/ 0 w 30"/>
                  <a:gd name="T1" fmla="*/ 0 h 31"/>
                  <a:gd name="T2" fmla="*/ 11 w 30"/>
                  <a:gd name="T3" fmla="*/ 9 h 31"/>
                  <a:gd name="T4" fmla="*/ 0 w 30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31">
                    <a:moveTo>
                      <a:pt x="0" y="0"/>
                    </a:moveTo>
                    <a:cubicBezTo>
                      <a:pt x="22" y="11"/>
                      <a:pt x="28" y="24"/>
                      <a:pt x="30" y="31"/>
                    </a:cubicBezTo>
                    <a:cubicBezTo>
                      <a:pt x="30" y="19"/>
                      <a:pt x="19" y="8"/>
                      <a:pt x="0" y="0"/>
                    </a:cubicBezTo>
                  </a:path>
                </a:pathLst>
              </a:custGeom>
              <a:solidFill>
                <a:srgbClr val="B6B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5" name="Freeform 536">
                <a:extLst>
                  <a:ext uri="{FF2B5EF4-FFF2-40B4-BE49-F238E27FC236}">
                    <a16:creationId xmlns:a16="http://schemas.microsoft.com/office/drawing/2014/main" id="{7D724340-8724-4EB3-AC57-0BA73FD11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848"/>
                <a:ext cx="40" cy="55"/>
              </a:xfrm>
              <a:custGeom>
                <a:avLst/>
                <a:gdLst>
                  <a:gd name="T0" fmla="*/ 0 w 58"/>
                  <a:gd name="T1" fmla="*/ 0 h 79"/>
                  <a:gd name="T2" fmla="*/ 0 w 58"/>
                  <a:gd name="T3" fmla="*/ 26 h 79"/>
                  <a:gd name="T4" fmla="*/ 14 w 58"/>
                  <a:gd name="T5" fmla="*/ 21 h 79"/>
                  <a:gd name="T6" fmla="*/ 14 w 58"/>
                  <a:gd name="T7" fmla="*/ 15 h 79"/>
                  <a:gd name="T8" fmla="*/ 14 w 58"/>
                  <a:gd name="T9" fmla="*/ 21 h 79"/>
                  <a:gd name="T10" fmla="*/ 19 w 58"/>
                  <a:gd name="T11" fmla="*/ 13 h 79"/>
                  <a:gd name="T12" fmla="*/ 19 w 58"/>
                  <a:gd name="T13" fmla="*/ 13 h 79"/>
                  <a:gd name="T14" fmla="*/ 9 w 58"/>
                  <a:gd name="T15" fmla="*/ 3 h 79"/>
                  <a:gd name="T16" fmla="*/ 4 w 58"/>
                  <a:gd name="T17" fmla="*/ 1 h 79"/>
                  <a:gd name="T18" fmla="*/ 3 w 58"/>
                  <a:gd name="T19" fmla="*/ 1 h 79"/>
                  <a:gd name="T20" fmla="*/ 3 w 58"/>
                  <a:gd name="T21" fmla="*/ 1 h 79"/>
                  <a:gd name="T22" fmla="*/ 0 w 58"/>
                  <a:gd name="T23" fmla="*/ 0 h 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8" h="79">
                    <a:moveTo>
                      <a:pt x="0" y="0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17" y="75"/>
                      <a:pt x="32" y="69"/>
                      <a:pt x="42" y="62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52" y="56"/>
                      <a:pt x="58" y="48"/>
                      <a:pt x="58" y="40"/>
                    </a:cubicBezTo>
                    <a:cubicBezTo>
                      <a:pt x="58" y="40"/>
                      <a:pt x="58" y="39"/>
                      <a:pt x="58" y="39"/>
                    </a:cubicBezTo>
                    <a:cubicBezTo>
                      <a:pt x="56" y="32"/>
                      <a:pt x="50" y="19"/>
                      <a:pt x="28" y="8"/>
                    </a:cubicBezTo>
                    <a:cubicBezTo>
                      <a:pt x="23" y="6"/>
                      <a:pt x="17" y="3"/>
                      <a:pt x="11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1"/>
                      <a:pt x="3" y="1"/>
                      <a:pt x="0" y="0"/>
                    </a:cubicBezTo>
                  </a:path>
                </a:pathLst>
              </a:custGeom>
              <a:solidFill>
                <a:srgbClr val="B9B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6" name="Freeform 537">
                <a:extLst>
                  <a:ext uri="{FF2B5EF4-FFF2-40B4-BE49-F238E27FC236}">
                    <a16:creationId xmlns:a16="http://schemas.microsoft.com/office/drawing/2014/main" id="{C21C8BCC-C839-4869-9C8F-E63DA8DAD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" y="843"/>
                <a:ext cx="26" cy="7"/>
              </a:xfrm>
              <a:custGeom>
                <a:avLst/>
                <a:gdLst>
                  <a:gd name="T0" fmla="*/ 11 w 39"/>
                  <a:gd name="T1" fmla="*/ 0 h 10"/>
                  <a:gd name="T2" fmla="*/ 1 w 39"/>
                  <a:gd name="T3" fmla="*/ 3 h 10"/>
                  <a:gd name="T4" fmla="*/ 0 w 39"/>
                  <a:gd name="T5" fmla="*/ 3 h 10"/>
                  <a:gd name="T6" fmla="*/ 1 w 39"/>
                  <a:gd name="T7" fmla="*/ 4 h 10"/>
                  <a:gd name="T8" fmla="*/ 11 w 39"/>
                  <a:gd name="T9" fmla="*/ 1 h 10"/>
                  <a:gd name="T10" fmla="*/ 11 w 39"/>
                  <a:gd name="T11" fmla="*/ 1 h 10"/>
                  <a:gd name="T12" fmla="*/ 11 w 39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10">
                    <a:moveTo>
                      <a:pt x="37" y="0"/>
                    </a:moveTo>
                    <a:cubicBezTo>
                      <a:pt x="22" y="2"/>
                      <a:pt x="10" y="4"/>
                      <a:pt x="1" y="7"/>
                    </a:cubicBezTo>
                    <a:cubicBezTo>
                      <a:pt x="0" y="8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ubicBezTo>
                      <a:pt x="11" y="7"/>
                      <a:pt x="23" y="5"/>
                      <a:pt x="38" y="3"/>
                    </a:cubicBezTo>
                    <a:cubicBezTo>
                      <a:pt x="38" y="3"/>
                      <a:pt x="39" y="2"/>
                      <a:pt x="39" y="1"/>
                    </a:cubicBezTo>
                    <a:cubicBezTo>
                      <a:pt x="39" y="0"/>
                      <a:pt x="38" y="0"/>
                      <a:pt x="3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7" name="Freeform 538">
                <a:extLst>
                  <a:ext uri="{FF2B5EF4-FFF2-40B4-BE49-F238E27FC236}">
                    <a16:creationId xmlns:a16="http://schemas.microsoft.com/office/drawing/2014/main" id="{C6D1E0BC-CD7D-4D56-B444-080595F6D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842"/>
                <a:ext cx="28" cy="3"/>
              </a:xfrm>
              <a:custGeom>
                <a:avLst/>
                <a:gdLst>
                  <a:gd name="T0" fmla="*/ 12 w 41"/>
                  <a:gd name="T1" fmla="*/ 0 h 4"/>
                  <a:gd name="T2" fmla="*/ 10 w 41"/>
                  <a:gd name="T3" fmla="*/ 0 h 4"/>
                  <a:gd name="T4" fmla="*/ 1 w 41"/>
                  <a:gd name="T5" fmla="*/ 1 h 4"/>
                  <a:gd name="T6" fmla="*/ 0 w 41"/>
                  <a:gd name="T7" fmla="*/ 2 h 4"/>
                  <a:gd name="T8" fmla="*/ 1 w 41"/>
                  <a:gd name="T9" fmla="*/ 2 h 4"/>
                  <a:gd name="T10" fmla="*/ 10 w 41"/>
                  <a:gd name="T11" fmla="*/ 2 h 4"/>
                  <a:gd name="T12" fmla="*/ 12 w 41"/>
                  <a:gd name="T13" fmla="*/ 2 h 4"/>
                  <a:gd name="T14" fmla="*/ 13 w 41"/>
                  <a:gd name="T15" fmla="*/ 1 h 4"/>
                  <a:gd name="T16" fmla="*/ 12 w 41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" h="4">
                    <a:moveTo>
                      <a:pt x="39" y="0"/>
                    </a:moveTo>
                    <a:cubicBezTo>
                      <a:pt x="37" y="0"/>
                      <a:pt x="34" y="0"/>
                      <a:pt x="32" y="0"/>
                    </a:cubicBezTo>
                    <a:cubicBezTo>
                      <a:pt x="21" y="0"/>
                      <a:pt x="11" y="0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11" y="3"/>
                      <a:pt x="21" y="3"/>
                      <a:pt x="32" y="3"/>
                    </a:cubicBezTo>
                    <a:cubicBezTo>
                      <a:pt x="34" y="3"/>
                      <a:pt x="37" y="3"/>
                      <a:pt x="39" y="3"/>
                    </a:cubicBezTo>
                    <a:cubicBezTo>
                      <a:pt x="40" y="3"/>
                      <a:pt x="41" y="2"/>
                      <a:pt x="41" y="1"/>
                    </a:cubicBezTo>
                    <a:cubicBezTo>
                      <a:pt x="41" y="0"/>
                      <a:pt x="40" y="0"/>
                      <a:pt x="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8" name="Freeform 539">
                <a:extLst>
                  <a:ext uri="{FF2B5EF4-FFF2-40B4-BE49-F238E27FC236}">
                    <a16:creationId xmlns:a16="http://schemas.microsoft.com/office/drawing/2014/main" id="{F019BB4C-DC0A-4F33-B494-21E910569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844"/>
                <a:ext cx="21" cy="6"/>
              </a:xfrm>
              <a:custGeom>
                <a:avLst/>
                <a:gdLst>
                  <a:gd name="T0" fmla="*/ 10 w 30"/>
                  <a:gd name="T1" fmla="*/ 2 h 8"/>
                  <a:gd name="T2" fmla="*/ 1 w 30"/>
                  <a:gd name="T3" fmla="*/ 0 h 8"/>
                  <a:gd name="T4" fmla="*/ 0 w 30"/>
                  <a:gd name="T5" fmla="*/ 1 h 8"/>
                  <a:gd name="T6" fmla="*/ 1 w 30"/>
                  <a:gd name="T7" fmla="*/ 2 h 8"/>
                  <a:gd name="T8" fmla="*/ 10 w 30"/>
                  <a:gd name="T9" fmla="*/ 4 h 8"/>
                  <a:gd name="T10" fmla="*/ 11 w 30"/>
                  <a:gd name="T11" fmla="*/ 3 h 8"/>
                  <a:gd name="T12" fmla="*/ 10 w 30"/>
                  <a:gd name="T13" fmla="*/ 2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8">
                    <a:moveTo>
                      <a:pt x="29" y="5"/>
                    </a:moveTo>
                    <a:cubicBezTo>
                      <a:pt x="21" y="3"/>
                      <a:pt x="12" y="1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2" y="4"/>
                      <a:pt x="20" y="6"/>
                      <a:pt x="28" y="8"/>
                    </a:cubicBezTo>
                    <a:cubicBezTo>
                      <a:pt x="29" y="8"/>
                      <a:pt x="29" y="8"/>
                      <a:pt x="30" y="7"/>
                    </a:cubicBezTo>
                    <a:cubicBezTo>
                      <a:pt x="30" y="6"/>
                      <a:pt x="29" y="5"/>
                      <a:pt x="29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9" name="Freeform 540">
                <a:extLst>
                  <a:ext uri="{FF2B5EF4-FFF2-40B4-BE49-F238E27FC236}">
                    <a16:creationId xmlns:a16="http://schemas.microsoft.com/office/drawing/2014/main" id="{70DC7B74-406D-4801-BA37-39C68D932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850"/>
                <a:ext cx="11" cy="7"/>
              </a:xfrm>
              <a:custGeom>
                <a:avLst/>
                <a:gdLst>
                  <a:gd name="T0" fmla="*/ 5 w 16"/>
                  <a:gd name="T1" fmla="*/ 3 h 10"/>
                  <a:gd name="T2" fmla="*/ 1 w 16"/>
                  <a:gd name="T3" fmla="*/ 1 h 10"/>
                  <a:gd name="T4" fmla="*/ 1 w 16"/>
                  <a:gd name="T5" fmla="*/ 1 h 10"/>
                  <a:gd name="T6" fmla="*/ 1 w 16"/>
                  <a:gd name="T7" fmla="*/ 1 h 10"/>
                  <a:gd name="T8" fmla="*/ 5 w 16"/>
                  <a:gd name="T9" fmla="*/ 3 h 10"/>
                  <a:gd name="T10" fmla="*/ 6 w 16"/>
                  <a:gd name="T11" fmla="*/ 3 h 10"/>
                  <a:gd name="T12" fmla="*/ 5 w 16"/>
                  <a:gd name="T13" fmla="*/ 3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0">
                    <a:moveTo>
                      <a:pt x="15" y="7"/>
                    </a:moveTo>
                    <a:cubicBezTo>
                      <a:pt x="12" y="5"/>
                      <a:pt x="7" y="3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6" y="5"/>
                      <a:pt x="10" y="7"/>
                      <a:pt x="14" y="9"/>
                    </a:cubicBezTo>
                    <a:cubicBezTo>
                      <a:pt x="14" y="10"/>
                      <a:pt x="15" y="10"/>
                      <a:pt x="16" y="9"/>
                    </a:cubicBezTo>
                    <a:cubicBezTo>
                      <a:pt x="16" y="8"/>
                      <a:pt x="16" y="7"/>
                      <a:pt x="15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0" name="Freeform 541">
                <a:extLst>
                  <a:ext uri="{FF2B5EF4-FFF2-40B4-BE49-F238E27FC236}">
                    <a16:creationId xmlns:a16="http://schemas.microsoft.com/office/drawing/2014/main" id="{91C2C0CD-9B53-489A-B755-D0E9E4D62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1634"/>
                <a:ext cx="54" cy="10"/>
              </a:xfrm>
              <a:custGeom>
                <a:avLst/>
                <a:gdLst>
                  <a:gd name="T0" fmla="*/ 1 w 78"/>
                  <a:gd name="T1" fmla="*/ 1 h 14"/>
                  <a:gd name="T2" fmla="*/ 26 w 78"/>
                  <a:gd name="T3" fmla="*/ 5 h 14"/>
                  <a:gd name="T4" fmla="*/ 26 w 78"/>
                  <a:gd name="T5" fmla="*/ 4 h 14"/>
                  <a:gd name="T6" fmla="*/ 26 w 78"/>
                  <a:gd name="T7" fmla="*/ 4 h 14"/>
                  <a:gd name="T8" fmla="*/ 1 w 78"/>
                  <a:gd name="T9" fmla="*/ 0 h 14"/>
                  <a:gd name="T10" fmla="*/ 0 w 78"/>
                  <a:gd name="T11" fmla="*/ 1 h 14"/>
                  <a:gd name="T12" fmla="*/ 1 w 78"/>
                  <a:gd name="T13" fmla="*/ 1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14">
                    <a:moveTo>
                      <a:pt x="2" y="3"/>
                    </a:moveTo>
                    <a:cubicBezTo>
                      <a:pt x="33" y="4"/>
                      <a:pt x="57" y="9"/>
                      <a:pt x="76" y="14"/>
                    </a:cubicBezTo>
                    <a:cubicBezTo>
                      <a:pt x="77" y="14"/>
                      <a:pt x="77" y="14"/>
                      <a:pt x="78" y="13"/>
                    </a:cubicBezTo>
                    <a:cubicBezTo>
                      <a:pt x="78" y="12"/>
                      <a:pt x="77" y="11"/>
                      <a:pt x="77" y="11"/>
                    </a:cubicBezTo>
                    <a:cubicBezTo>
                      <a:pt x="58" y="6"/>
                      <a:pt x="33" y="1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1" name="Freeform 542">
                <a:extLst>
                  <a:ext uri="{FF2B5EF4-FFF2-40B4-BE49-F238E27FC236}">
                    <a16:creationId xmlns:a16="http://schemas.microsoft.com/office/drawing/2014/main" id="{B2BFD98C-F2FC-44D4-BBC0-77FE2371D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1634"/>
                <a:ext cx="54" cy="10"/>
              </a:xfrm>
              <a:custGeom>
                <a:avLst/>
                <a:gdLst>
                  <a:gd name="T0" fmla="*/ 1 w 79"/>
                  <a:gd name="T1" fmla="*/ 5 h 15"/>
                  <a:gd name="T2" fmla="*/ 25 w 79"/>
                  <a:gd name="T3" fmla="*/ 1 h 15"/>
                  <a:gd name="T4" fmla="*/ 25 w 79"/>
                  <a:gd name="T5" fmla="*/ 1 h 15"/>
                  <a:gd name="T6" fmla="*/ 25 w 79"/>
                  <a:gd name="T7" fmla="*/ 0 h 15"/>
                  <a:gd name="T8" fmla="*/ 1 w 79"/>
                  <a:gd name="T9" fmla="*/ 3 h 15"/>
                  <a:gd name="T10" fmla="*/ 0 w 79"/>
                  <a:gd name="T11" fmla="*/ 4 h 15"/>
                  <a:gd name="T12" fmla="*/ 1 w 79"/>
                  <a:gd name="T13" fmla="*/ 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15">
                    <a:moveTo>
                      <a:pt x="2" y="15"/>
                    </a:moveTo>
                    <a:cubicBezTo>
                      <a:pt x="20" y="9"/>
                      <a:pt x="45" y="4"/>
                      <a:pt x="78" y="3"/>
                    </a:cubicBezTo>
                    <a:cubicBezTo>
                      <a:pt x="78" y="3"/>
                      <a:pt x="79" y="2"/>
                      <a:pt x="79" y="2"/>
                    </a:cubicBezTo>
                    <a:cubicBezTo>
                      <a:pt x="79" y="1"/>
                      <a:pt x="78" y="0"/>
                      <a:pt x="77" y="0"/>
                    </a:cubicBezTo>
                    <a:cubicBezTo>
                      <a:pt x="45" y="1"/>
                      <a:pt x="20" y="6"/>
                      <a:pt x="1" y="12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5"/>
                      <a:pt x="2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2" name="Freeform 543">
                <a:extLst>
                  <a:ext uri="{FF2B5EF4-FFF2-40B4-BE49-F238E27FC236}">
                    <a16:creationId xmlns:a16="http://schemas.microsoft.com/office/drawing/2014/main" id="{0698C405-3EC6-4C22-BF0E-F983794B3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1734"/>
                <a:ext cx="214" cy="213"/>
              </a:xfrm>
              <a:custGeom>
                <a:avLst/>
                <a:gdLst>
                  <a:gd name="T0" fmla="*/ 101 w 312"/>
                  <a:gd name="T1" fmla="*/ 50 h 311"/>
                  <a:gd name="T2" fmla="*/ 100 w 312"/>
                  <a:gd name="T3" fmla="*/ 50 h 311"/>
                  <a:gd name="T4" fmla="*/ 86 w 312"/>
                  <a:gd name="T5" fmla="*/ 85 h 311"/>
                  <a:gd name="T6" fmla="*/ 50 w 312"/>
                  <a:gd name="T7" fmla="*/ 99 h 311"/>
                  <a:gd name="T8" fmla="*/ 15 w 312"/>
                  <a:gd name="T9" fmla="*/ 85 h 311"/>
                  <a:gd name="T10" fmla="*/ 1 w 312"/>
                  <a:gd name="T11" fmla="*/ 50 h 311"/>
                  <a:gd name="T12" fmla="*/ 15 w 312"/>
                  <a:gd name="T13" fmla="*/ 15 h 311"/>
                  <a:gd name="T14" fmla="*/ 50 w 312"/>
                  <a:gd name="T15" fmla="*/ 1 h 311"/>
                  <a:gd name="T16" fmla="*/ 86 w 312"/>
                  <a:gd name="T17" fmla="*/ 15 h 311"/>
                  <a:gd name="T18" fmla="*/ 100 w 312"/>
                  <a:gd name="T19" fmla="*/ 50 h 311"/>
                  <a:gd name="T20" fmla="*/ 101 w 312"/>
                  <a:gd name="T21" fmla="*/ 50 h 311"/>
                  <a:gd name="T22" fmla="*/ 101 w 312"/>
                  <a:gd name="T23" fmla="*/ 50 h 311"/>
                  <a:gd name="T24" fmla="*/ 50 w 312"/>
                  <a:gd name="T25" fmla="*/ 0 h 311"/>
                  <a:gd name="T26" fmla="*/ 0 w 312"/>
                  <a:gd name="T27" fmla="*/ 50 h 311"/>
                  <a:gd name="T28" fmla="*/ 50 w 312"/>
                  <a:gd name="T29" fmla="*/ 100 h 311"/>
                  <a:gd name="T30" fmla="*/ 101 w 312"/>
                  <a:gd name="T31" fmla="*/ 50 h 311"/>
                  <a:gd name="T32" fmla="*/ 101 w 312"/>
                  <a:gd name="T33" fmla="*/ 50 h 3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2" h="311">
                    <a:moveTo>
                      <a:pt x="312" y="156"/>
                    </a:moveTo>
                    <a:cubicBezTo>
                      <a:pt x="311" y="156"/>
                      <a:pt x="311" y="156"/>
                      <a:pt x="311" y="156"/>
                    </a:cubicBezTo>
                    <a:cubicBezTo>
                      <a:pt x="311" y="198"/>
                      <a:pt x="294" y="237"/>
                      <a:pt x="266" y="265"/>
                    </a:cubicBezTo>
                    <a:cubicBezTo>
                      <a:pt x="238" y="293"/>
                      <a:pt x="199" y="310"/>
                      <a:pt x="156" y="310"/>
                    </a:cubicBezTo>
                    <a:cubicBezTo>
                      <a:pt x="114" y="310"/>
                      <a:pt x="75" y="293"/>
                      <a:pt x="47" y="265"/>
                    </a:cubicBezTo>
                    <a:cubicBezTo>
                      <a:pt x="19" y="237"/>
                      <a:pt x="2" y="198"/>
                      <a:pt x="2" y="156"/>
                    </a:cubicBezTo>
                    <a:cubicBezTo>
                      <a:pt x="2" y="113"/>
                      <a:pt x="19" y="74"/>
                      <a:pt x="47" y="46"/>
                    </a:cubicBezTo>
                    <a:cubicBezTo>
                      <a:pt x="75" y="18"/>
                      <a:pt x="114" y="1"/>
                      <a:pt x="156" y="1"/>
                    </a:cubicBezTo>
                    <a:cubicBezTo>
                      <a:pt x="199" y="1"/>
                      <a:pt x="238" y="18"/>
                      <a:pt x="266" y="46"/>
                    </a:cubicBezTo>
                    <a:cubicBezTo>
                      <a:pt x="294" y="74"/>
                      <a:pt x="311" y="113"/>
                      <a:pt x="311" y="156"/>
                    </a:cubicBezTo>
                    <a:cubicBezTo>
                      <a:pt x="312" y="156"/>
                      <a:pt x="312" y="156"/>
                      <a:pt x="312" y="156"/>
                    </a:cubicBezTo>
                    <a:cubicBezTo>
                      <a:pt x="312" y="156"/>
                      <a:pt x="312" y="156"/>
                      <a:pt x="312" y="156"/>
                    </a:cubicBezTo>
                    <a:cubicBezTo>
                      <a:pt x="312" y="69"/>
                      <a:pt x="243" y="0"/>
                      <a:pt x="156" y="0"/>
                    </a:cubicBezTo>
                    <a:cubicBezTo>
                      <a:pt x="70" y="0"/>
                      <a:pt x="0" y="69"/>
                      <a:pt x="0" y="156"/>
                    </a:cubicBezTo>
                    <a:cubicBezTo>
                      <a:pt x="0" y="242"/>
                      <a:pt x="70" y="311"/>
                      <a:pt x="156" y="311"/>
                    </a:cubicBezTo>
                    <a:cubicBezTo>
                      <a:pt x="243" y="311"/>
                      <a:pt x="312" y="242"/>
                      <a:pt x="312" y="156"/>
                    </a:cubicBezTo>
                    <a:cubicBezTo>
                      <a:pt x="312" y="156"/>
                      <a:pt x="312" y="156"/>
                      <a:pt x="312" y="15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3" name="Freeform 544">
                <a:extLst>
                  <a:ext uri="{FF2B5EF4-FFF2-40B4-BE49-F238E27FC236}">
                    <a16:creationId xmlns:a16="http://schemas.microsoft.com/office/drawing/2014/main" id="{89CA517D-6EE2-466F-8F45-F406D97DE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2345"/>
                <a:ext cx="214" cy="214"/>
              </a:xfrm>
              <a:custGeom>
                <a:avLst/>
                <a:gdLst>
                  <a:gd name="T0" fmla="*/ 101 w 312"/>
                  <a:gd name="T1" fmla="*/ 50 h 312"/>
                  <a:gd name="T2" fmla="*/ 100 w 312"/>
                  <a:gd name="T3" fmla="*/ 50 h 312"/>
                  <a:gd name="T4" fmla="*/ 86 w 312"/>
                  <a:gd name="T5" fmla="*/ 86 h 312"/>
                  <a:gd name="T6" fmla="*/ 50 w 312"/>
                  <a:gd name="T7" fmla="*/ 100 h 312"/>
                  <a:gd name="T8" fmla="*/ 15 w 312"/>
                  <a:gd name="T9" fmla="*/ 86 h 312"/>
                  <a:gd name="T10" fmla="*/ 1 w 312"/>
                  <a:gd name="T11" fmla="*/ 50 h 312"/>
                  <a:gd name="T12" fmla="*/ 15 w 312"/>
                  <a:gd name="T13" fmla="*/ 15 h 312"/>
                  <a:gd name="T14" fmla="*/ 50 w 312"/>
                  <a:gd name="T15" fmla="*/ 1 h 312"/>
                  <a:gd name="T16" fmla="*/ 86 w 312"/>
                  <a:gd name="T17" fmla="*/ 15 h 312"/>
                  <a:gd name="T18" fmla="*/ 100 w 312"/>
                  <a:gd name="T19" fmla="*/ 50 h 312"/>
                  <a:gd name="T20" fmla="*/ 101 w 312"/>
                  <a:gd name="T21" fmla="*/ 50 h 312"/>
                  <a:gd name="T22" fmla="*/ 101 w 312"/>
                  <a:gd name="T23" fmla="*/ 50 h 312"/>
                  <a:gd name="T24" fmla="*/ 50 w 312"/>
                  <a:gd name="T25" fmla="*/ 0 h 312"/>
                  <a:gd name="T26" fmla="*/ 0 w 312"/>
                  <a:gd name="T27" fmla="*/ 50 h 312"/>
                  <a:gd name="T28" fmla="*/ 50 w 312"/>
                  <a:gd name="T29" fmla="*/ 101 h 312"/>
                  <a:gd name="T30" fmla="*/ 101 w 312"/>
                  <a:gd name="T31" fmla="*/ 50 h 312"/>
                  <a:gd name="T32" fmla="*/ 101 w 312"/>
                  <a:gd name="T33" fmla="*/ 50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2" h="312">
                    <a:moveTo>
                      <a:pt x="312" y="156"/>
                    </a:moveTo>
                    <a:cubicBezTo>
                      <a:pt x="311" y="156"/>
                      <a:pt x="311" y="156"/>
                      <a:pt x="311" y="156"/>
                    </a:cubicBezTo>
                    <a:cubicBezTo>
                      <a:pt x="311" y="198"/>
                      <a:pt x="294" y="237"/>
                      <a:pt x="266" y="265"/>
                    </a:cubicBezTo>
                    <a:cubicBezTo>
                      <a:pt x="238" y="293"/>
                      <a:pt x="199" y="311"/>
                      <a:pt x="156" y="311"/>
                    </a:cubicBezTo>
                    <a:cubicBezTo>
                      <a:pt x="114" y="311"/>
                      <a:pt x="75" y="293"/>
                      <a:pt x="47" y="265"/>
                    </a:cubicBezTo>
                    <a:cubicBezTo>
                      <a:pt x="19" y="237"/>
                      <a:pt x="2" y="198"/>
                      <a:pt x="2" y="156"/>
                    </a:cubicBezTo>
                    <a:cubicBezTo>
                      <a:pt x="2" y="113"/>
                      <a:pt x="19" y="74"/>
                      <a:pt x="47" y="46"/>
                    </a:cubicBezTo>
                    <a:cubicBezTo>
                      <a:pt x="75" y="18"/>
                      <a:pt x="114" y="1"/>
                      <a:pt x="156" y="1"/>
                    </a:cubicBezTo>
                    <a:cubicBezTo>
                      <a:pt x="199" y="1"/>
                      <a:pt x="238" y="18"/>
                      <a:pt x="266" y="46"/>
                    </a:cubicBezTo>
                    <a:cubicBezTo>
                      <a:pt x="294" y="74"/>
                      <a:pt x="311" y="113"/>
                      <a:pt x="311" y="156"/>
                    </a:cubicBezTo>
                    <a:cubicBezTo>
                      <a:pt x="312" y="156"/>
                      <a:pt x="312" y="156"/>
                      <a:pt x="312" y="156"/>
                    </a:cubicBezTo>
                    <a:cubicBezTo>
                      <a:pt x="312" y="156"/>
                      <a:pt x="312" y="156"/>
                      <a:pt x="312" y="156"/>
                    </a:cubicBezTo>
                    <a:cubicBezTo>
                      <a:pt x="312" y="70"/>
                      <a:pt x="243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242"/>
                      <a:pt x="70" y="312"/>
                      <a:pt x="156" y="312"/>
                    </a:cubicBezTo>
                    <a:cubicBezTo>
                      <a:pt x="243" y="312"/>
                      <a:pt x="312" y="242"/>
                      <a:pt x="312" y="156"/>
                    </a:cubicBezTo>
                    <a:cubicBezTo>
                      <a:pt x="312" y="156"/>
                      <a:pt x="312" y="156"/>
                      <a:pt x="312" y="15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4" name="Freeform 545">
                <a:extLst>
                  <a:ext uri="{FF2B5EF4-FFF2-40B4-BE49-F238E27FC236}">
                    <a16:creationId xmlns:a16="http://schemas.microsoft.com/office/drawing/2014/main" id="{15F9CF58-D341-4160-97D8-9E955FF56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2650"/>
                <a:ext cx="214" cy="214"/>
              </a:xfrm>
              <a:custGeom>
                <a:avLst/>
                <a:gdLst>
                  <a:gd name="T0" fmla="*/ 101 w 312"/>
                  <a:gd name="T1" fmla="*/ 50 h 312"/>
                  <a:gd name="T2" fmla="*/ 100 w 312"/>
                  <a:gd name="T3" fmla="*/ 50 h 312"/>
                  <a:gd name="T4" fmla="*/ 86 w 312"/>
                  <a:gd name="T5" fmla="*/ 86 h 312"/>
                  <a:gd name="T6" fmla="*/ 50 w 312"/>
                  <a:gd name="T7" fmla="*/ 100 h 312"/>
                  <a:gd name="T8" fmla="*/ 15 w 312"/>
                  <a:gd name="T9" fmla="*/ 86 h 312"/>
                  <a:gd name="T10" fmla="*/ 1 w 312"/>
                  <a:gd name="T11" fmla="*/ 50 h 312"/>
                  <a:gd name="T12" fmla="*/ 15 w 312"/>
                  <a:gd name="T13" fmla="*/ 15 h 312"/>
                  <a:gd name="T14" fmla="*/ 50 w 312"/>
                  <a:gd name="T15" fmla="*/ 1 h 312"/>
                  <a:gd name="T16" fmla="*/ 86 w 312"/>
                  <a:gd name="T17" fmla="*/ 15 h 312"/>
                  <a:gd name="T18" fmla="*/ 100 w 312"/>
                  <a:gd name="T19" fmla="*/ 50 h 312"/>
                  <a:gd name="T20" fmla="*/ 101 w 312"/>
                  <a:gd name="T21" fmla="*/ 50 h 312"/>
                  <a:gd name="T22" fmla="*/ 101 w 312"/>
                  <a:gd name="T23" fmla="*/ 50 h 312"/>
                  <a:gd name="T24" fmla="*/ 50 w 312"/>
                  <a:gd name="T25" fmla="*/ 0 h 312"/>
                  <a:gd name="T26" fmla="*/ 0 w 312"/>
                  <a:gd name="T27" fmla="*/ 50 h 312"/>
                  <a:gd name="T28" fmla="*/ 50 w 312"/>
                  <a:gd name="T29" fmla="*/ 101 h 312"/>
                  <a:gd name="T30" fmla="*/ 101 w 312"/>
                  <a:gd name="T31" fmla="*/ 50 h 312"/>
                  <a:gd name="T32" fmla="*/ 101 w 312"/>
                  <a:gd name="T33" fmla="*/ 50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2" h="312">
                    <a:moveTo>
                      <a:pt x="312" y="156"/>
                    </a:moveTo>
                    <a:cubicBezTo>
                      <a:pt x="311" y="156"/>
                      <a:pt x="311" y="156"/>
                      <a:pt x="311" y="156"/>
                    </a:cubicBezTo>
                    <a:cubicBezTo>
                      <a:pt x="311" y="199"/>
                      <a:pt x="294" y="238"/>
                      <a:pt x="266" y="266"/>
                    </a:cubicBezTo>
                    <a:cubicBezTo>
                      <a:pt x="238" y="294"/>
                      <a:pt x="199" y="311"/>
                      <a:pt x="156" y="311"/>
                    </a:cubicBezTo>
                    <a:cubicBezTo>
                      <a:pt x="114" y="311"/>
                      <a:pt x="75" y="294"/>
                      <a:pt x="47" y="266"/>
                    </a:cubicBezTo>
                    <a:cubicBezTo>
                      <a:pt x="19" y="238"/>
                      <a:pt x="2" y="199"/>
                      <a:pt x="2" y="156"/>
                    </a:cubicBezTo>
                    <a:cubicBezTo>
                      <a:pt x="2" y="114"/>
                      <a:pt x="19" y="75"/>
                      <a:pt x="47" y="47"/>
                    </a:cubicBezTo>
                    <a:cubicBezTo>
                      <a:pt x="75" y="19"/>
                      <a:pt x="114" y="1"/>
                      <a:pt x="156" y="1"/>
                    </a:cubicBezTo>
                    <a:cubicBezTo>
                      <a:pt x="199" y="1"/>
                      <a:pt x="238" y="19"/>
                      <a:pt x="266" y="47"/>
                    </a:cubicBezTo>
                    <a:cubicBezTo>
                      <a:pt x="294" y="75"/>
                      <a:pt x="311" y="114"/>
                      <a:pt x="311" y="156"/>
                    </a:cubicBezTo>
                    <a:cubicBezTo>
                      <a:pt x="312" y="156"/>
                      <a:pt x="312" y="156"/>
                      <a:pt x="312" y="156"/>
                    </a:cubicBezTo>
                    <a:cubicBezTo>
                      <a:pt x="312" y="156"/>
                      <a:pt x="312" y="156"/>
                      <a:pt x="312" y="156"/>
                    </a:cubicBezTo>
                    <a:cubicBezTo>
                      <a:pt x="312" y="70"/>
                      <a:pt x="243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243"/>
                      <a:pt x="70" y="312"/>
                      <a:pt x="156" y="312"/>
                    </a:cubicBezTo>
                    <a:cubicBezTo>
                      <a:pt x="243" y="312"/>
                      <a:pt x="312" y="243"/>
                      <a:pt x="312" y="156"/>
                    </a:cubicBezTo>
                    <a:cubicBezTo>
                      <a:pt x="312" y="156"/>
                      <a:pt x="312" y="156"/>
                      <a:pt x="312" y="15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5" name="Freeform 546">
                <a:extLst>
                  <a:ext uri="{FF2B5EF4-FFF2-40B4-BE49-F238E27FC236}">
                    <a16:creationId xmlns:a16="http://schemas.microsoft.com/office/drawing/2014/main" id="{D8EC4645-B5C4-463A-A120-AE62C0EDD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2954"/>
                <a:ext cx="214" cy="214"/>
              </a:xfrm>
              <a:custGeom>
                <a:avLst/>
                <a:gdLst>
                  <a:gd name="T0" fmla="*/ 101 w 312"/>
                  <a:gd name="T1" fmla="*/ 50 h 312"/>
                  <a:gd name="T2" fmla="*/ 100 w 312"/>
                  <a:gd name="T3" fmla="*/ 50 h 312"/>
                  <a:gd name="T4" fmla="*/ 86 w 312"/>
                  <a:gd name="T5" fmla="*/ 86 h 312"/>
                  <a:gd name="T6" fmla="*/ 50 w 312"/>
                  <a:gd name="T7" fmla="*/ 100 h 312"/>
                  <a:gd name="T8" fmla="*/ 15 w 312"/>
                  <a:gd name="T9" fmla="*/ 86 h 312"/>
                  <a:gd name="T10" fmla="*/ 1 w 312"/>
                  <a:gd name="T11" fmla="*/ 50 h 312"/>
                  <a:gd name="T12" fmla="*/ 15 w 312"/>
                  <a:gd name="T13" fmla="*/ 15 h 312"/>
                  <a:gd name="T14" fmla="*/ 50 w 312"/>
                  <a:gd name="T15" fmla="*/ 1 h 312"/>
                  <a:gd name="T16" fmla="*/ 86 w 312"/>
                  <a:gd name="T17" fmla="*/ 15 h 312"/>
                  <a:gd name="T18" fmla="*/ 100 w 312"/>
                  <a:gd name="T19" fmla="*/ 50 h 312"/>
                  <a:gd name="T20" fmla="*/ 101 w 312"/>
                  <a:gd name="T21" fmla="*/ 50 h 312"/>
                  <a:gd name="T22" fmla="*/ 101 w 312"/>
                  <a:gd name="T23" fmla="*/ 50 h 312"/>
                  <a:gd name="T24" fmla="*/ 50 w 312"/>
                  <a:gd name="T25" fmla="*/ 0 h 312"/>
                  <a:gd name="T26" fmla="*/ 0 w 312"/>
                  <a:gd name="T27" fmla="*/ 50 h 312"/>
                  <a:gd name="T28" fmla="*/ 50 w 312"/>
                  <a:gd name="T29" fmla="*/ 101 h 312"/>
                  <a:gd name="T30" fmla="*/ 101 w 312"/>
                  <a:gd name="T31" fmla="*/ 50 h 312"/>
                  <a:gd name="T32" fmla="*/ 101 w 312"/>
                  <a:gd name="T33" fmla="*/ 50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2" h="312">
                    <a:moveTo>
                      <a:pt x="312" y="156"/>
                    </a:moveTo>
                    <a:cubicBezTo>
                      <a:pt x="311" y="156"/>
                      <a:pt x="311" y="156"/>
                      <a:pt x="311" y="156"/>
                    </a:cubicBezTo>
                    <a:cubicBezTo>
                      <a:pt x="311" y="199"/>
                      <a:pt x="294" y="238"/>
                      <a:pt x="266" y="266"/>
                    </a:cubicBezTo>
                    <a:cubicBezTo>
                      <a:pt x="238" y="294"/>
                      <a:pt x="199" y="311"/>
                      <a:pt x="156" y="311"/>
                    </a:cubicBezTo>
                    <a:cubicBezTo>
                      <a:pt x="114" y="311"/>
                      <a:pt x="75" y="294"/>
                      <a:pt x="47" y="266"/>
                    </a:cubicBezTo>
                    <a:cubicBezTo>
                      <a:pt x="19" y="238"/>
                      <a:pt x="2" y="199"/>
                      <a:pt x="2" y="156"/>
                    </a:cubicBezTo>
                    <a:cubicBezTo>
                      <a:pt x="2" y="113"/>
                      <a:pt x="19" y="75"/>
                      <a:pt x="47" y="47"/>
                    </a:cubicBezTo>
                    <a:cubicBezTo>
                      <a:pt x="75" y="18"/>
                      <a:pt x="114" y="1"/>
                      <a:pt x="156" y="1"/>
                    </a:cubicBezTo>
                    <a:cubicBezTo>
                      <a:pt x="199" y="1"/>
                      <a:pt x="238" y="18"/>
                      <a:pt x="266" y="47"/>
                    </a:cubicBezTo>
                    <a:cubicBezTo>
                      <a:pt x="294" y="75"/>
                      <a:pt x="311" y="113"/>
                      <a:pt x="311" y="156"/>
                    </a:cubicBezTo>
                    <a:cubicBezTo>
                      <a:pt x="312" y="156"/>
                      <a:pt x="312" y="156"/>
                      <a:pt x="312" y="156"/>
                    </a:cubicBezTo>
                    <a:cubicBezTo>
                      <a:pt x="312" y="156"/>
                      <a:pt x="312" y="156"/>
                      <a:pt x="312" y="156"/>
                    </a:cubicBezTo>
                    <a:cubicBezTo>
                      <a:pt x="312" y="70"/>
                      <a:pt x="243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242"/>
                      <a:pt x="70" y="312"/>
                      <a:pt x="156" y="312"/>
                    </a:cubicBezTo>
                    <a:cubicBezTo>
                      <a:pt x="243" y="312"/>
                      <a:pt x="312" y="242"/>
                      <a:pt x="312" y="156"/>
                    </a:cubicBezTo>
                    <a:cubicBezTo>
                      <a:pt x="312" y="156"/>
                      <a:pt x="312" y="156"/>
                      <a:pt x="312" y="15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6" name="Freeform 547">
                <a:extLst>
                  <a:ext uri="{FF2B5EF4-FFF2-40B4-BE49-F238E27FC236}">
                    <a16:creationId xmlns:a16="http://schemas.microsoft.com/office/drawing/2014/main" id="{DCC2C060-26BF-4AC5-AE20-228A17C87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2039"/>
                <a:ext cx="214" cy="215"/>
              </a:xfrm>
              <a:custGeom>
                <a:avLst/>
                <a:gdLst>
                  <a:gd name="T0" fmla="*/ 101 w 312"/>
                  <a:gd name="T1" fmla="*/ 51 h 312"/>
                  <a:gd name="T2" fmla="*/ 100 w 312"/>
                  <a:gd name="T3" fmla="*/ 51 h 312"/>
                  <a:gd name="T4" fmla="*/ 86 w 312"/>
                  <a:gd name="T5" fmla="*/ 87 h 312"/>
                  <a:gd name="T6" fmla="*/ 50 w 312"/>
                  <a:gd name="T7" fmla="*/ 101 h 312"/>
                  <a:gd name="T8" fmla="*/ 15 w 312"/>
                  <a:gd name="T9" fmla="*/ 87 h 312"/>
                  <a:gd name="T10" fmla="*/ 1 w 312"/>
                  <a:gd name="T11" fmla="*/ 51 h 312"/>
                  <a:gd name="T12" fmla="*/ 15 w 312"/>
                  <a:gd name="T13" fmla="*/ 15 h 312"/>
                  <a:gd name="T14" fmla="*/ 50 w 312"/>
                  <a:gd name="T15" fmla="*/ 1 h 312"/>
                  <a:gd name="T16" fmla="*/ 86 w 312"/>
                  <a:gd name="T17" fmla="*/ 15 h 312"/>
                  <a:gd name="T18" fmla="*/ 100 w 312"/>
                  <a:gd name="T19" fmla="*/ 51 h 312"/>
                  <a:gd name="T20" fmla="*/ 101 w 312"/>
                  <a:gd name="T21" fmla="*/ 51 h 312"/>
                  <a:gd name="T22" fmla="*/ 101 w 312"/>
                  <a:gd name="T23" fmla="*/ 51 h 312"/>
                  <a:gd name="T24" fmla="*/ 50 w 312"/>
                  <a:gd name="T25" fmla="*/ 0 h 312"/>
                  <a:gd name="T26" fmla="*/ 0 w 312"/>
                  <a:gd name="T27" fmla="*/ 51 h 312"/>
                  <a:gd name="T28" fmla="*/ 50 w 312"/>
                  <a:gd name="T29" fmla="*/ 102 h 312"/>
                  <a:gd name="T30" fmla="*/ 101 w 312"/>
                  <a:gd name="T31" fmla="*/ 51 h 312"/>
                  <a:gd name="T32" fmla="*/ 101 w 312"/>
                  <a:gd name="T33" fmla="*/ 51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2" h="312">
                    <a:moveTo>
                      <a:pt x="312" y="156"/>
                    </a:moveTo>
                    <a:cubicBezTo>
                      <a:pt x="311" y="156"/>
                      <a:pt x="311" y="156"/>
                      <a:pt x="311" y="156"/>
                    </a:cubicBezTo>
                    <a:cubicBezTo>
                      <a:pt x="311" y="199"/>
                      <a:pt x="294" y="237"/>
                      <a:pt x="266" y="265"/>
                    </a:cubicBezTo>
                    <a:cubicBezTo>
                      <a:pt x="238" y="293"/>
                      <a:pt x="199" y="311"/>
                      <a:pt x="156" y="311"/>
                    </a:cubicBezTo>
                    <a:cubicBezTo>
                      <a:pt x="114" y="311"/>
                      <a:pt x="75" y="293"/>
                      <a:pt x="47" y="265"/>
                    </a:cubicBezTo>
                    <a:cubicBezTo>
                      <a:pt x="19" y="237"/>
                      <a:pt x="2" y="199"/>
                      <a:pt x="2" y="156"/>
                    </a:cubicBezTo>
                    <a:cubicBezTo>
                      <a:pt x="2" y="113"/>
                      <a:pt x="19" y="74"/>
                      <a:pt x="47" y="46"/>
                    </a:cubicBezTo>
                    <a:cubicBezTo>
                      <a:pt x="75" y="18"/>
                      <a:pt x="114" y="1"/>
                      <a:pt x="156" y="1"/>
                    </a:cubicBezTo>
                    <a:cubicBezTo>
                      <a:pt x="199" y="1"/>
                      <a:pt x="238" y="18"/>
                      <a:pt x="266" y="46"/>
                    </a:cubicBezTo>
                    <a:cubicBezTo>
                      <a:pt x="294" y="74"/>
                      <a:pt x="311" y="113"/>
                      <a:pt x="311" y="156"/>
                    </a:cubicBezTo>
                    <a:cubicBezTo>
                      <a:pt x="312" y="156"/>
                      <a:pt x="312" y="156"/>
                      <a:pt x="312" y="156"/>
                    </a:cubicBezTo>
                    <a:cubicBezTo>
                      <a:pt x="312" y="156"/>
                      <a:pt x="312" y="156"/>
                      <a:pt x="312" y="156"/>
                    </a:cubicBezTo>
                    <a:cubicBezTo>
                      <a:pt x="312" y="70"/>
                      <a:pt x="243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242"/>
                      <a:pt x="70" y="312"/>
                      <a:pt x="156" y="312"/>
                    </a:cubicBezTo>
                    <a:cubicBezTo>
                      <a:pt x="243" y="312"/>
                      <a:pt x="312" y="242"/>
                      <a:pt x="312" y="156"/>
                    </a:cubicBezTo>
                    <a:cubicBezTo>
                      <a:pt x="312" y="156"/>
                      <a:pt x="312" y="156"/>
                      <a:pt x="312" y="15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7" name="Freeform 548">
                <a:extLst>
                  <a:ext uri="{FF2B5EF4-FFF2-40B4-BE49-F238E27FC236}">
                    <a16:creationId xmlns:a16="http://schemas.microsoft.com/office/drawing/2014/main" id="{1EDF24DB-4B78-40F0-A6F5-7D8CE6507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3420"/>
                <a:ext cx="3" cy="1"/>
              </a:xfrm>
              <a:custGeom>
                <a:avLst/>
                <a:gdLst>
                  <a:gd name="T0" fmla="*/ 2 w 4"/>
                  <a:gd name="T1" fmla="*/ 0 h 1"/>
                  <a:gd name="T2" fmla="*/ 0 w 4"/>
                  <a:gd name="T3" fmla="*/ 1 h 1"/>
                  <a:gd name="T4" fmla="*/ 2 w 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2" y="1"/>
                      <a:pt x="3" y="0"/>
                      <a:pt x="4" y="0"/>
                    </a:cubicBezTo>
                  </a:path>
                </a:pathLst>
              </a:custGeom>
              <a:solidFill>
                <a:srgbClr val="A0A1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8" name="Freeform 549">
                <a:extLst>
                  <a:ext uri="{FF2B5EF4-FFF2-40B4-BE49-F238E27FC236}">
                    <a16:creationId xmlns:a16="http://schemas.microsoft.com/office/drawing/2014/main" id="{2061FDD4-D187-43BC-A4BC-8EB1DCB9E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8" y="3418"/>
                <a:ext cx="18" cy="5"/>
              </a:xfrm>
              <a:custGeom>
                <a:avLst/>
                <a:gdLst>
                  <a:gd name="T0" fmla="*/ 9 w 25"/>
                  <a:gd name="T1" fmla="*/ 0 h 6"/>
                  <a:gd name="T2" fmla="*/ 0 w 25"/>
                  <a:gd name="T3" fmla="*/ 3 h 6"/>
                  <a:gd name="T4" fmla="*/ 6 w 25"/>
                  <a:gd name="T5" fmla="*/ 3 h 6"/>
                  <a:gd name="T6" fmla="*/ 7 w 25"/>
                  <a:gd name="T7" fmla="*/ 2 h 6"/>
                  <a:gd name="T8" fmla="*/ 9 w 25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6">
                    <a:moveTo>
                      <a:pt x="25" y="0"/>
                    </a:moveTo>
                    <a:cubicBezTo>
                      <a:pt x="21" y="1"/>
                      <a:pt x="12" y="4"/>
                      <a:pt x="0" y="6"/>
                    </a:cubicBezTo>
                    <a:cubicBezTo>
                      <a:pt x="6" y="5"/>
                      <a:pt x="11" y="4"/>
                      <a:pt x="16" y="3"/>
                    </a:cubicBezTo>
                    <a:cubicBezTo>
                      <a:pt x="17" y="3"/>
                      <a:pt x="19" y="2"/>
                      <a:pt x="20" y="2"/>
                    </a:cubicBezTo>
                    <a:cubicBezTo>
                      <a:pt x="22" y="1"/>
                      <a:pt x="24" y="1"/>
                      <a:pt x="25" y="0"/>
                    </a:cubicBezTo>
                  </a:path>
                </a:pathLst>
              </a:custGeom>
              <a:solidFill>
                <a:srgbClr val="AA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9" name="Freeform 550">
                <a:extLst>
                  <a:ext uri="{FF2B5EF4-FFF2-40B4-BE49-F238E27FC236}">
                    <a16:creationId xmlns:a16="http://schemas.microsoft.com/office/drawing/2014/main" id="{9FC19254-39F1-4040-AAF2-C54C5682A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404"/>
                <a:ext cx="75" cy="19"/>
              </a:xfrm>
              <a:custGeom>
                <a:avLst/>
                <a:gdLst>
                  <a:gd name="T0" fmla="*/ 12 w 109"/>
                  <a:gd name="T1" fmla="*/ 0 h 28"/>
                  <a:gd name="T2" fmla="*/ 2 w 109"/>
                  <a:gd name="T3" fmla="*/ 1 h 28"/>
                  <a:gd name="T4" fmla="*/ 1 w 109"/>
                  <a:gd name="T5" fmla="*/ 1 h 28"/>
                  <a:gd name="T6" fmla="*/ 12 w 109"/>
                  <a:gd name="T7" fmla="*/ 1 h 28"/>
                  <a:gd name="T8" fmla="*/ 15 w 109"/>
                  <a:gd name="T9" fmla="*/ 1 h 28"/>
                  <a:gd name="T10" fmla="*/ 1 w 109"/>
                  <a:gd name="T11" fmla="*/ 2 h 28"/>
                  <a:gd name="T12" fmla="*/ 0 w 109"/>
                  <a:gd name="T13" fmla="*/ 5 h 28"/>
                  <a:gd name="T14" fmla="*/ 17 w 109"/>
                  <a:gd name="T15" fmla="*/ 9 h 28"/>
                  <a:gd name="T16" fmla="*/ 36 w 109"/>
                  <a:gd name="T17" fmla="*/ 5 h 28"/>
                  <a:gd name="T18" fmla="*/ 36 w 109"/>
                  <a:gd name="T19" fmla="*/ 5 h 28"/>
                  <a:gd name="T20" fmla="*/ 12 w 109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28">
                    <a:moveTo>
                      <a:pt x="36" y="0"/>
                    </a:moveTo>
                    <a:cubicBezTo>
                      <a:pt x="25" y="0"/>
                      <a:pt x="15" y="1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15" y="2"/>
                      <a:pt x="25" y="1"/>
                      <a:pt x="36" y="1"/>
                    </a:cubicBezTo>
                    <a:cubicBezTo>
                      <a:pt x="40" y="1"/>
                      <a:pt x="44" y="1"/>
                      <a:pt x="47" y="1"/>
                    </a:cubicBezTo>
                    <a:cubicBezTo>
                      <a:pt x="29" y="2"/>
                      <a:pt x="14" y="5"/>
                      <a:pt x="4" y="8"/>
                    </a:cubicBezTo>
                    <a:cubicBezTo>
                      <a:pt x="3" y="11"/>
                      <a:pt x="1" y="14"/>
                      <a:pt x="0" y="17"/>
                    </a:cubicBezTo>
                    <a:cubicBezTo>
                      <a:pt x="0" y="17"/>
                      <a:pt x="23" y="24"/>
                      <a:pt x="51" y="28"/>
                    </a:cubicBezTo>
                    <a:cubicBezTo>
                      <a:pt x="78" y="27"/>
                      <a:pt x="97" y="23"/>
                      <a:pt x="109" y="18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09" y="10"/>
                      <a:pt x="75" y="0"/>
                      <a:pt x="36" y="0"/>
                    </a:cubicBezTo>
                  </a:path>
                </a:pathLst>
              </a:custGeom>
              <a:solidFill>
                <a:srgbClr val="A4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0" name="Freeform 551">
                <a:extLst>
                  <a:ext uri="{FF2B5EF4-FFF2-40B4-BE49-F238E27FC236}">
                    <a16:creationId xmlns:a16="http://schemas.microsoft.com/office/drawing/2014/main" id="{27C8553C-E3F0-4C4F-A0C5-2C49DC348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3416"/>
                <a:ext cx="40" cy="8"/>
              </a:xfrm>
              <a:custGeom>
                <a:avLst/>
                <a:gdLst>
                  <a:gd name="T0" fmla="*/ 19 w 58"/>
                  <a:gd name="T1" fmla="*/ 0 h 11"/>
                  <a:gd name="T2" fmla="*/ 0 w 58"/>
                  <a:gd name="T3" fmla="*/ 4 h 11"/>
                  <a:gd name="T4" fmla="*/ 3 w 58"/>
                  <a:gd name="T5" fmla="*/ 4 h 11"/>
                  <a:gd name="T6" fmla="*/ 10 w 58"/>
                  <a:gd name="T7" fmla="*/ 4 h 11"/>
                  <a:gd name="T8" fmla="*/ 18 w 58"/>
                  <a:gd name="T9" fmla="*/ 1 h 11"/>
                  <a:gd name="T10" fmla="*/ 19 w 58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11">
                    <a:moveTo>
                      <a:pt x="58" y="0"/>
                    </a:moveTo>
                    <a:cubicBezTo>
                      <a:pt x="46" y="5"/>
                      <a:pt x="27" y="9"/>
                      <a:pt x="0" y="10"/>
                    </a:cubicBezTo>
                    <a:cubicBezTo>
                      <a:pt x="3" y="10"/>
                      <a:pt x="6" y="11"/>
                      <a:pt x="9" y="11"/>
                    </a:cubicBezTo>
                    <a:cubicBezTo>
                      <a:pt x="16" y="10"/>
                      <a:pt x="23" y="10"/>
                      <a:pt x="29" y="9"/>
                    </a:cubicBezTo>
                    <a:cubicBezTo>
                      <a:pt x="41" y="7"/>
                      <a:pt x="50" y="4"/>
                      <a:pt x="54" y="3"/>
                    </a:cubicBezTo>
                    <a:cubicBezTo>
                      <a:pt x="56" y="2"/>
                      <a:pt x="57" y="1"/>
                      <a:pt x="58" y="0"/>
                    </a:cubicBezTo>
                  </a:path>
                </a:pathLst>
              </a:custGeom>
              <a:solidFill>
                <a:srgbClr val="A8A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1" name="Freeform 552">
                <a:extLst>
                  <a:ext uri="{FF2B5EF4-FFF2-40B4-BE49-F238E27FC236}">
                    <a16:creationId xmlns:a16="http://schemas.microsoft.com/office/drawing/2014/main" id="{EBA8A431-8EF7-4614-B4D7-DEDB36DB6B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2" y="3419"/>
                <a:ext cx="23" cy="5"/>
              </a:xfrm>
              <a:custGeom>
                <a:avLst/>
                <a:gdLst>
                  <a:gd name="T0" fmla="*/ 6 w 34"/>
                  <a:gd name="T1" fmla="*/ 1 h 7"/>
                  <a:gd name="T2" fmla="*/ 6 w 34"/>
                  <a:gd name="T3" fmla="*/ 2 h 7"/>
                  <a:gd name="T4" fmla="*/ 11 w 34"/>
                  <a:gd name="T5" fmla="*/ 3 h 7"/>
                  <a:gd name="T6" fmla="*/ 9 w 34"/>
                  <a:gd name="T7" fmla="*/ 2 h 7"/>
                  <a:gd name="T8" fmla="*/ 9 w 34"/>
                  <a:gd name="T9" fmla="*/ 2 h 7"/>
                  <a:gd name="T10" fmla="*/ 6 w 34"/>
                  <a:gd name="T11" fmla="*/ 1 h 7"/>
                  <a:gd name="T12" fmla="*/ 0 w 34"/>
                  <a:gd name="T13" fmla="*/ 0 h 7"/>
                  <a:gd name="T14" fmla="*/ 1 w 34"/>
                  <a:gd name="T15" fmla="*/ 1 h 7"/>
                  <a:gd name="T16" fmla="*/ 0 w 34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7">
                    <a:moveTo>
                      <a:pt x="19" y="4"/>
                    </a:moveTo>
                    <a:cubicBezTo>
                      <a:pt x="19" y="4"/>
                      <a:pt x="19" y="5"/>
                      <a:pt x="19" y="5"/>
                    </a:cubicBezTo>
                    <a:cubicBezTo>
                      <a:pt x="23" y="5"/>
                      <a:pt x="28" y="6"/>
                      <a:pt x="34" y="7"/>
                    </a:cubicBezTo>
                    <a:cubicBezTo>
                      <a:pt x="32" y="6"/>
                      <a:pt x="30" y="6"/>
                      <a:pt x="28" y="6"/>
                    </a:cubicBezTo>
                    <a:cubicBezTo>
                      <a:pt x="28" y="6"/>
                      <a:pt x="28" y="5"/>
                      <a:pt x="28" y="5"/>
                    </a:cubicBezTo>
                    <a:cubicBezTo>
                      <a:pt x="25" y="5"/>
                      <a:pt x="22" y="5"/>
                      <a:pt x="19" y="4"/>
                    </a:cubicBezTo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A0A1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2" name="Freeform 553">
                <a:extLst>
                  <a:ext uri="{FF2B5EF4-FFF2-40B4-BE49-F238E27FC236}">
                    <a16:creationId xmlns:a16="http://schemas.microsoft.com/office/drawing/2014/main" id="{20E0C5C5-CE58-49FD-89B3-9E0E21855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3405"/>
                <a:ext cx="30" cy="5"/>
              </a:xfrm>
              <a:custGeom>
                <a:avLst/>
                <a:gdLst>
                  <a:gd name="T0" fmla="*/ 10 w 43"/>
                  <a:gd name="T1" fmla="*/ 0 h 7"/>
                  <a:gd name="T2" fmla="*/ 1 w 43"/>
                  <a:gd name="T3" fmla="*/ 1 h 7"/>
                  <a:gd name="T4" fmla="*/ 0 w 43"/>
                  <a:gd name="T5" fmla="*/ 3 h 7"/>
                  <a:gd name="T6" fmla="*/ 15 w 43"/>
                  <a:gd name="T7" fmla="*/ 0 h 7"/>
                  <a:gd name="T8" fmla="*/ 10 w 43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7">
                    <a:moveTo>
                      <a:pt x="32" y="0"/>
                    </a:moveTo>
                    <a:cubicBezTo>
                      <a:pt x="21" y="0"/>
                      <a:pt x="11" y="1"/>
                      <a:pt x="1" y="2"/>
                    </a:cubicBezTo>
                    <a:cubicBezTo>
                      <a:pt x="1" y="4"/>
                      <a:pt x="0" y="6"/>
                      <a:pt x="0" y="7"/>
                    </a:cubicBezTo>
                    <a:cubicBezTo>
                      <a:pt x="10" y="4"/>
                      <a:pt x="25" y="1"/>
                      <a:pt x="43" y="0"/>
                    </a:cubicBezTo>
                    <a:cubicBezTo>
                      <a:pt x="40" y="0"/>
                      <a:pt x="36" y="0"/>
                      <a:pt x="32" y="0"/>
                    </a:cubicBezTo>
                  </a:path>
                </a:pathLst>
              </a:custGeom>
              <a:solidFill>
                <a:srgbClr val="9C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3" name="Freeform 554">
                <a:extLst>
                  <a:ext uri="{FF2B5EF4-FFF2-40B4-BE49-F238E27FC236}">
                    <a16:creationId xmlns:a16="http://schemas.microsoft.com/office/drawing/2014/main" id="{D20A2E72-2620-42F0-B633-BBA3B9A83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3421"/>
                <a:ext cx="6" cy="2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1 h 2"/>
                  <a:gd name="T4" fmla="*/ 0 w 9"/>
                  <a:gd name="T5" fmla="*/ 1 h 2"/>
                  <a:gd name="T6" fmla="*/ 3 w 9"/>
                  <a:gd name="T7" fmla="*/ 2 h 2"/>
                  <a:gd name="T8" fmla="*/ 2 w 9"/>
                  <a:gd name="T9" fmla="*/ 2 h 2"/>
                  <a:gd name="T10" fmla="*/ 0 w 9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2"/>
                      <a:pt x="6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5" y="1"/>
                      <a:pt x="3" y="1"/>
                      <a:pt x="0" y="0"/>
                    </a:cubicBezTo>
                  </a:path>
                </a:pathLst>
              </a:custGeom>
              <a:solidFill>
                <a:srgbClr val="9C9F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4" name="Freeform 555">
                <a:extLst>
                  <a:ext uri="{FF2B5EF4-FFF2-40B4-BE49-F238E27FC236}">
                    <a16:creationId xmlns:a16="http://schemas.microsoft.com/office/drawing/2014/main" id="{C1D5CFDC-7FC1-43BC-9C54-C60ECFDE4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3418"/>
                <a:ext cx="13" cy="5"/>
              </a:xfrm>
              <a:custGeom>
                <a:avLst/>
                <a:gdLst>
                  <a:gd name="T0" fmla="*/ 0 w 19"/>
                  <a:gd name="T1" fmla="*/ 0 h 6"/>
                  <a:gd name="T2" fmla="*/ 3 w 19"/>
                  <a:gd name="T3" fmla="*/ 2 h 6"/>
                  <a:gd name="T4" fmla="*/ 3 w 19"/>
                  <a:gd name="T5" fmla="*/ 3 h 6"/>
                  <a:gd name="T6" fmla="*/ 5 w 19"/>
                  <a:gd name="T7" fmla="*/ 3 h 6"/>
                  <a:gd name="T8" fmla="*/ 5 w 19"/>
                  <a:gd name="T9" fmla="*/ 3 h 6"/>
                  <a:gd name="T10" fmla="*/ 6 w 19"/>
                  <a:gd name="T11" fmla="*/ 3 h 6"/>
                  <a:gd name="T12" fmla="*/ 0 w 19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6">
                    <a:moveTo>
                      <a:pt x="0" y="0"/>
                    </a:moveTo>
                    <a:cubicBezTo>
                      <a:pt x="3" y="1"/>
                      <a:pt x="6" y="2"/>
                      <a:pt x="9" y="2"/>
                    </a:cubicBezTo>
                    <a:cubicBezTo>
                      <a:pt x="10" y="2"/>
                      <a:pt x="10" y="3"/>
                      <a:pt x="10" y="4"/>
                    </a:cubicBezTo>
                    <a:cubicBezTo>
                      <a:pt x="13" y="5"/>
                      <a:pt x="15" y="5"/>
                      <a:pt x="18" y="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4"/>
                      <a:pt x="19" y="4"/>
                    </a:cubicBezTo>
                    <a:cubicBezTo>
                      <a:pt x="12" y="3"/>
                      <a:pt x="5" y="1"/>
                      <a:pt x="0" y="0"/>
                    </a:cubicBezTo>
                  </a:path>
                </a:pathLst>
              </a:custGeom>
              <a:solidFill>
                <a:srgbClr val="9EA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5" name="Freeform 556">
                <a:extLst>
                  <a:ext uri="{FF2B5EF4-FFF2-40B4-BE49-F238E27FC236}">
                    <a16:creationId xmlns:a16="http://schemas.microsoft.com/office/drawing/2014/main" id="{EE20BA1B-AEDE-48CD-A780-BF4CC03A3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3418"/>
                <a:ext cx="13" cy="3"/>
              </a:xfrm>
              <a:custGeom>
                <a:avLst/>
                <a:gdLst>
                  <a:gd name="T0" fmla="*/ 0 w 19"/>
                  <a:gd name="T1" fmla="*/ 0 h 4"/>
                  <a:gd name="T2" fmla="*/ 0 w 19"/>
                  <a:gd name="T3" fmla="*/ 0 h 4"/>
                  <a:gd name="T4" fmla="*/ 6 w 19"/>
                  <a:gd name="T5" fmla="*/ 2 h 4"/>
                  <a:gd name="T6" fmla="*/ 6 w 19"/>
                  <a:gd name="T7" fmla="*/ 2 h 4"/>
                  <a:gd name="T8" fmla="*/ 0 w 19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1"/>
                      <a:pt x="12" y="3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1" y="3"/>
                      <a:pt x="5" y="1"/>
                      <a:pt x="0" y="0"/>
                    </a:cubicBezTo>
                  </a:path>
                </a:pathLst>
              </a:custGeom>
              <a:solidFill>
                <a:srgbClr val="9D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6" name="Freeform 557">
                <a:extLst>
                  <a:ext uri="{FF2B5EF4-FFF2-40B4-BE49-F238E27FC236}">
                    <a16:creationId xmlns:a16="http://schemas.microsoft.com/office/drawing/2014/main" id="{0472264E-36E8-47DA-8831-7261AF294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" y="857"/>
                <a:ext cx="72" cy="2564"/>
              </a:xfrm>
              <a:custGeom>
                <a:avLst/>
                <a:gdLst>
                  <a:gd name="T0" fmla="*/ 8 w 105"/>
                  <a:gd name="T1" fmla="*/ 1208 h 3733"/>
                  <a:gd name="T2" fmla="*/ 1 w 105"/>
                  <a:gd name="T3" fmla="*/ 1161 h 3733"/>
                  <a:gd name="T4" fmla="*/ 22 w 105"/>
                  <a:gd name="T5" fmla="*/ 1072 h 3733"/>
                  <a:gd name="T6" fmla="*/ 21 w 105"/>
                  <a:gd name="T7" fmla="*/ 1006 h 3733"/>
                  <a:gd name="T8" fmla="*/ 22 w 105"/>
                  <a:gd name="T9" fmla="*/ 1007 h 3733"/>
                  <a:gd name="T10" fmla="*/ 11 w 105"/>
                  <a:gd name="T11" fmla="*/ 969 h 3733"/>
                  <a:gd name="T12" fmla="*/ 21 w 105"/>
                  <a:gd name="T13" fmla="*/ 931 h 3733"/>
                  <a:gd name="T14" fmla="*/ 21 w 105"/>
                  <a:gd name="T15" fmla="*/ 863 h 3733"/>
                  <a:gd name="T16" fmla="*/ 22 w 105"/>
                  <a:gd name="T17" fmla="*/ 864 h 3733"/>
                  <a:gd name="T18" fmla="*/ 11 w 105"/>
                  <a:gd name="T19" fmla="*/ 825 h 3733"/>
                  <a:gd name="T20" fmla="*/ 22 w 105"/>
                  <a:gd name="T21" fmla="*/ 786 h 3733"/>
                  <a:gd name="T22" fmla="*/ 21 w 105"/>
                  <a:gd name="T23" fmla="*/ 719 h 3733"/>
                  <a:gd name="T24" fmla="*/ 22 w 105"/>
                  <a:gd name="T25" fmla="*/ 719 h 3733"/>
                  <a:gd name="T26" fmla="*/ 11 w 105"/>
                  <a:gd name="T27" fmla="*/ 681 h 3733"/>
                  <a:gd name="T28" fmla="*/ 22 w 105"/>
                  <a:gd name="T29" fmla="*/ 641 h 3733"/>
                  <a:gd name="T30" fmla="*/ 21 w 105"/>
                  <a:gd name="T31" fmla="*/ 575 h 3733"/>
                  <a:gd name="T32" fmla="*/ 22 w 105"/>
                  <a:gd name="T33" fmla="*/ 576 h 3733"/>
                  <a:gd name="T34" fmla="*/ 11 w 105"/>
                  <a:gd name="T35" fmla="*/ 537 h 3733"/>
                  <a:gd name="T36" fmla="*/ 22 w 105"/>
                  <a:gd name="T37" fmla="*/ 497 h 3733"/>
                  <a:gd name="T38" fmla="*/ 19 w 105"/>
                  <a:gd name="T39" fmla="*/ 429 h 3733"/>
                  <a:gd name="T40" fmla="*/ 20 w 105"/>
                  <a:gd name="T41" fmla="*/ 429 h 3733"/>
                  <a:gd name="T42" fmla="*/ 9 w 105"/>
                  <a:gd name="T43" fmla="*/ 363 h 3733"/>
                  <a:gd name="T44" fmla="*/ 22 w 105"/>
                  <a:gd name="T45" fmla="*/ 242 h 3733"/>
                  <a:gd name="T46" fmla="*/ 22 w 105"/>
                  <a:gd name="T47" fmla="*/ 10 h 3733"/>
                  <a:gd name="T48" fmla="*/ 22 w 105"/>
                  <a:gd name="T49" fmla="*/ 10 h 3733"/>
                  <a:gd name="T50" fmla="*/ 15 w 105"/>
                  <a:gd name="T51" fmla="*/ 1 h 3733"/>
                  <a:gd name="T52" fmla="*/ 21 w 105"/>
                  <a:gd name="T53" fmla="*/ 10 h 3733"/>
                  <a:gd name="T54" fmla="*/ 21 w 105"/>
                  <a:gd name="T55" fmla="*/ 242 h 3733"/>
                  <a:gd name="T56" fmla="*/ 8 w 105"/>
                  <a:gd name="T57" fmla="*/ 362 h 3733"/>
                  <a:gd name="T58" fmla="*/ 19 w 105"/>
                  <a:gd name="T59" fmla="*/ 429 h 3733"/>
                  <a:gd name="T60" fmla="*/ 18 w 105"/>
                  <a:gd name="T61" fmla="*/ 429 h 3733"/>
                  <a:gd name="T62" fmla="*/ 21 w 105"/>
                  <a:gd name="T63" fmla="*/ 496 h 3733"/>
                  <a:gd name="T64" fmla="*/ 10 w 105"/>
                  <a:gd name="T65" fmla="*/ 537 h 3733"/>
                  <a:gd name="T66" fmla="*/ 21 w 105"/>
                  <a:gd name="T67" fmla="*/ 574 h 3733"/>
                  <a:gd name="T68" fmla="*/ 20 w 105"/>
                  <a:gd name="T69" fmla="*/ 575 h 3733"/>
                  <a:gd name="T70" fmla="*/ 21 w 105"/>
                  <a:gd name="T71" fmla="*/ 640 h 3733"/>
                  <a:gd name="T72" fmla="*/ 20 w 105"/>
                  <a:gd name="T73" fmla="*/ 719 h 3733"/>
                  <a:gd name="T74" fmla="*/ 21 w 105"/>
                  <a:gd name="T75" fmla="*/ 718 h 3733"/>
                  <a:gd name="T76" fmla="*/ 32 w 105"/>
                  <a:gd name="T77" fmla="*/ 753 h 3733"/>
                  <a:gd name="T78" fmla="*/ 21 w 105"/>
                  <a:gd name="T79" fmla="*/ 784 h 3733"/>
                  <a:gd name="T80" fmla="*/ 21 w 105"/>
                  <a:gd name="T81" fmla="*/ 863 h 3733"/>
                  <a:gd name="T82" fmla="*/ 19 w 105"/>
                  <a:gd name="T83" fmla="*/ 863 h 3733"/>
                  <a:gd name="T84" fmla="*/ 20 w 105"/>
                  <a:gd name="T85" fmla="*/ 930 h 3733"/>
                  <a:gd name="T86" fmla="*/ 10 w 105"/>
                  <a:gd name="T87" fmla="*/ 969 h 3733"/>
                  <a:gd name="T88" fmla="*/ 21 w 105"/>
                  <a:gd name="T89" fmla="*/ 1006 h 3733"/>
                  <a:gd name="T90" fmla="*/ 20 w 105"/>
                  <a:gd name="T91" fmla="*/ 1007 h 3733"/>
                  <a:gd name="T92" fmla="*/ 21 w 105"/>
                  <a:gd name="T93" fmla="*/ 1072 h 3733"/>
                  <a:gd name="T94" fmla="*/ 6 w 105"/>
                  <a:gd name="T95" fmla="*/ 1208 h 3733"/>
                  <a:gd name="T96" fmla="*/ 7 w 105"/>
                  <a:gd name="T97" fmla="*/ 1207 h 3733"/>
                  <a:gd name="T98" fmla="*/ 3 w 105"/>
                  <a:gd name="T99" fmla="*/ 1210 h 37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" h="3733">
                    <a:moveTo>
                      <a:pt x="10" y="3733"/>
                    </a:moveTo>
                    <a:cubicBezTo>
                      <a:pt x="18" y="3731"/>
                      <a:pt x="22" y="3729"/>
                      <a:pt x="22" y="3729"/>
                    </a:cubicBezTo>
                    <a:cubicBezTo>
                      <a:pt x="23" y="3728"/>
                      <a:pt x="23" y="3728"/>
                      <a:pt x="23" y="3728"/>
                    </a:cubicBezTo>
                    <a:cubicBezTo>
                      <a:pt x="23" y="3726"/>
                      <a:pt x="23" y="3726"/>
                      <a:pt x="23" y="3726"/>
                    </a:cubicBezTo>
                    <a:cubicBezTo>
                      <a:pt x="23" y="3726"/>
                      <a:pt x="23" y="3726"/>
                      <a:pt x="23" y="3726"/>
                    </a:cubicBezTo>
                    <a:cubicBezTo>
                      <a:pt x="21" y="3719"/>
                      <a:pt x="4" y="3664"/>
                      <a:pt x="4" y="3583"/>
                    </a:cubicBezTo>
                    <a:cubicBezTo>
                      <a:pt x="4" y="3508"/>
                      <a:pt x="18" y="3412"/>
                      <a:pt x="68" y="3310"/>
                    </a:cubicBezTo>
                    <a:cubicBezTo>
                      <a:pt x="67" y="3309"/>
                      <a:pt x="67" y="3309"/>
                      <a:pt x="67" y="3309"/>
                    </a:cubicBezTo>
                    <a:cubicBezTo>
                      <a:pt x="68" y="3310"/>
                      <a:pt x="68" y="3310"/>
                      <a:pt x="68" y="3310"/>
                    </a:cubicBezTo>
                    <a:cubicBezTo>
                      <a:pt x="91" y="3283"/>
                      <a:pt x="105" y="3247"/>
                      <a:pt x="105" y="3209"/>
                    </a:cubicBezTo>
                    <a:cubicBezTo>
                      <a:pt x="105" y="3169"/>
                      <a:pt x="90" y="3133"/>
                      <a:pt x="65" y="3105"/>
                    </a:cubicBezTo>
                    <a:cubicBezTo>
                      <a:pt x="64" y="3106"/>
                      <a:pt x="64" y="3106"/>
                      <a:pt x="64" y="3106"/>
                    </a:cubicBezTo>
                    <a:cubicBezTo>
                      <a:pt x="64" y="3108"/>
                      <a:pt x="64" y="3108"/>
                      <a:pt x="64" y="3108"/>
                    </a:cubicBezTo>
                    <a:cubicBezTo>
                      <a:pt x="64" y="3108"/>
                      <a:pt x="64" y="3108"/>
                      <a:pt x="64" y="3108"/>
                    </a:cubicBezTo>
                    <a:cubicBezTo>
                      <a:pt x="68" y="3108"/>
                      <a:pt x="68" y="3108"/>
                      <a:pt x="68" y="3108"/>
                    </a:cubicBezTo>
                    <a:cubicBezTo>
                      <a:pt x="66" y="3105"/>
                      <a:pt x="66" y="3105"/>
                      <a:pt x="66" y="3105"/>
                    </a:cubicBezTo>
                    <a:cubicBezTo>
                      <a:pt x="66" y="3105"/>
                      <a:pt x="66" y="3105"/>
                      <a:pt x="66" y="3105"/>
                    </a:cubicBezTo>
                    <a:cubicBezTo>
                      <a:pt x="62" y="3099"/>
                      <a:pt x="34" y="3055"/>
                      <a:pt x="34" y="2990"/>
                    </a:cubicBezTo>
                    <a:cubicBezTo>
                      <a:pt x="34" y="2956"/>
                      <a:pt x="42" y="2915"/>
                      <a:pt x="65" y="2871"/>
                    </a:cubicBezTo>
                    <a:cubicBezTo>
                      <a:pt x="63" y="2870"/>
                      <a:pt x="63" y="2870"/>
                      <a:pt x="63" y="2870"/>
                    </a:cubicBezTo>
                    <a:cubicBezTo>
                      <a:pt x="64" y="2872"/>
                      <a:pt x="64" y="2872"/>
                      <a:pt x="64" y="2872"/>
                    </a:cubicBezTo>
                    <a:cubicBezTo>
                      <a:pt x="90" y="2844"/>
                      <a:pt x="105" y="2807"/>
                      <a:pt x="105" y="2766"/>
                    </a:cubicBezTo>
                    <a:cubicBezTo>
                      <a:pt x="105" y="2726"/>
                      <a:pt x="90" y="2690"/>
                      <a:pt x="65" y="2662"/>
                    </a:cubicBezTo>
                    <a:cubicBezTo>
                      <a:pt x="64" y="2664"/>
                      <a:pt x="64" y="2664"/>
                      <a:pt x="64" y="2664"/>
                    </a:cubicBezTo>
                    <a:cubicBezTo>
                      <a:pt x="64" y="2666"/>
                      <a:pt x="64" y="2666"/>
                      <a:pt x="64" y="2666"/>
                    </a:cubicBezTo>
                    <a:cubicBezTo>
                      <a:pt x="64" y="2666"/>
                      <a:pt x="64" y="2666"/>
                      <a:pt x="64" y="2666"/>
                    </a:cubicBezTo>
                    <a:cubicBezTo>
                      <a:pt x="68" y="2666"/>
                      <a:pt x="68" y="2666"/>
                      <a:pt x="68" y="2666"/>
                    </a:cubicBezTo>
                    <a:cubicBezTo>
                      <a:pt x="66" y="2662"/>
                      <a:pt x="66" y="2662"/>
                      <a:pt x="66" y="2662"/>
                    </a:cubicBezTo>
                    <a:cubicBezTo>
                      <a:pt x="66" y="2662"/>
                      <a:pt x="66" y="2662"/>
                      <a:pt x="66" y="2662"/>
                    </a:cubicBezTo>
                    <a:cubicBezTo>
                      <a:pt x="62" y="2657"/>
                      <a:pt x="34" y="2613"/>
                      <a:pt x="34" y="2547"/>
                    </a:cubicBezTo>
                    <a:cubicBezTo>
                      <a:pt x="34" y="2511"/>
                      <a:pt x="42" y="2469"/>
                      <a:pt x="68" y="2423"/>
                    </a:cubicBezTo>
                    <a:cubicBezTo>
                      <a:pt x="66" y="2422"/>
                      <a:pt x="66" y="2422"/>
                      <a:pt x="66" y="2422"/>
                    </a:cubicBezTo>
                    <a:cubicBezTo>
                      <a:pt x="67" y="2424"/>
                      <a:pt x="67" y="2424"/>
                      <a:pt x="67" y="2424"/>
                    </a:cubicBezTo>
                    <a:cubicBezTo>
                      <a:pt x="91" y="2396"/>
                      <a:pt x="105" y="2361"/>
                      <a:pt x="105" y="2322"/>
                    </a:cubicBezTo>
                    <a:cubicBezTo>
                      <a:pt x="105" y="2282"/>
                      <a:pt x="90" y="2245"/>
                      <a:pt x="65" y="2218"/>
                    </a:cubicBezTo>
                    <a:cubicBezTo>
                      <a:pt x="64" y="2219"/>
                      <a:pt x="64" y="2219"/>
                      <a:pt x="64" y="2219"/>
                    </a:cubicBezTo>
                    <a:cubicBezTo>
                      <a:pt x="64" y="2221"/>
                      <a:pt x="64" y="2221"/>
                      <a:pt x="64" y="2221"/>
                    </a:cubicBezTo>
                    <a:cubicBezTo>
                      <a:pt x="64" y="2221"/>
                      <a:pt x="64" y="2221"/>
                      <a:pt x="64" y="2221"/>
                    </a:cubicBezTo>
                    <a:cubicBezTo>
                      <a:pt x="68" y="2221"/>
                      <a:pt x="68" y="2221"/>
                      <a:pt x="68" y="2221"/>
                    </a:cubicBezTo>
                    <a:cubicBezTo>
                      <a:pt x="66" y="2218"/>
                      <a:pt x="66" y="2218"/>
                      <a:pt x="66" y="2218"/>
                    </a:cubicBezTo>
                    <a:cubicBezTo>
                      <a:pt x="66" y="2217"/>
                      <a:pt x="66" y="2217"/>
                      <a:pt x="66" y="2217"/>
                    </a:cubicBezTo>
                    <a:cubicBezTo>
                      <a:pt x="62" y="2212"/>
                      <a:pt x="34" y="2168"/>
                      <a:pt x="34" y="2102"/>
                    </a:cubicBezTo>
                    <a:cubicBezTo>
                      <a:pt x="34" y="2067"/>
                      <a:pt x="42" y="2024"/>
                      <a:pt x="68" y="1978"/>
                    </a:cubicBezTo>
                    <a:cubicBezTo>
                      <a:pt x="66" y="1977"/>
                      <a:pt x="66" y="1977"/>
                      <a:pt x="66" y="1977"/>
                    </a:cubicBezTo>
                    <a:cubicBezTo>
                      <a:pt x="68" y="1979"/>
                      <a:pt x="68" y="1979"/>
                      <a:pt x="68" y="1979"/>
                    </a:cubicBezTo>
                    <a:cubicBezTo>
                      <a:pt x="91" y="1951"/>
                      <a:pt x="105" y="1916"/>
                      <a:pt x="105" y="1877"/>
                    </a:cubicBezTo>
                    <a:cubicBezTo>
                      <a:pt x="105" y="1837"/>
                      <a:pt x="90" y="1800"/>
                      <a:pt x="65" y="1773"/>
                    </a:cubicBezTo>
                    <a:cubicBezTo>
                      <a:pt x="64" y="1774"/>
                      <a:pt x="64" y="1774"/>
                      <a:pt x="64" y="1774"/>
                    </a:cubicBezTo>
                    <a:cubicBezTo>
                      <a:pt x="64" y="1776"/>
                      <a:pt x="64" y="1776"/>
                      <a:pt x="64" y="1776"/>
                    </a:cubicBezTo>
                    <a:cubicBezTo>
                      <a:pt x="64" y="1776"/>
                      <a:pt x="64" y="1776"/>
                      <a:pt x="64" y="1776"/>
                    </a:cubicBezTo>
                    <a:cubicBezTo>
                      <a:pt x="68" y="1776"/>
                      <a:pt x="68" y="1776"/>
                      <a:pt x="68" y="1776"/>
                    </a:cubicBezTo>
                    <a:cubicBezTo>
                      <a:pt x="66" y="1773"/>
                      <a:pt x="66" y="1773"/>
                      <a:pt x="66" y="1773"/>
                    </a:cubicBezTo>
                    <a:cubicBezTo>
                      <a:pt x="66" y="1772"/>
                      <a:pt x="66" y="1772"/>
                      <a:pt x="66" y="1772"/>
                    </a:cubicBezTo>
                    <a:cubicBezTo>
                      <a:pt x="62" y="1767"/>
                      <a:pt x="34" y="1723"/>
                      <a:pt x="34" y="1658"/>
                    </a:cubicBezTo>
                    <a:cubicBezTo>
                      <a:pt x="34" y="1621"/>
                      <a:pt x="42" y="1579"/>
                      <a:pt x="69" y="1532"/>
                    </a:cubicBezTo>
                    <a:cubicBezTo>
                      <a:pt x="67" y="1531"/>
                      <a:pt x="67" y="1531"/>
                      <a:pt x="67" y="1531"/>
                    </a:cubicBezTo>
                    <a:cubicBezTo>
                      <a:pt x="68" y="1532"/>
                      <a:pt x="68" y="1532"/>
                      <a:pt x="68" y="1532"/>
                    </a:cubicBezTo>
                    <a:cubicBezTo>
                      <a:pt x="91" y="1505"/>
                      <a:pt x="105" y="1470"/>
                      <a:pt x="105" y="1432"/>
                    </a:cubicBezTo>
                    <a:cubicBezTo>
                      <a:pt x="105" y="1388"/>
                      <a:pt x="88" y="1349"/>
                      <a:pt x="59" y="1321"/>
                    </a:cubicBezTo>
                    <a:cubicBezTo>
                      <a:pt x="58" y="1322"/>
                      <a:pt x="58" y="1322"/>
                      <a:pt x="58" y="1322"/>
                    </a:cubicBezTo>
                    <a:cubicBezTo>
                      <a:pt x="59" y="1324"/>
                      <a:pt x="59" y="1324"/>
                      <a:pt x="59" y="1324"/>
                    </a:cubicBezTo>
                    <a:cubicBezTo>
                      <a:pt x="59" y="1324"/>
                      <a:pt x="60" y="1324"/>
                      <a:pt x="60" y="1324"/>
                    </a:cubicBezTo>
                    <a:cubicBezTo>
                      <a:pt x="62" y="1323"/>
                      <a:pt x="62" y="1323"/>
                      <a:pt x="62" y="1323"/>
                    </a:cubicBezTo>
                    <a:cubicBezTo>
                      <a:pt x="60" y="1321"/>
                      <a:pt x="60" y="1321"/>
                      <a:pt x="60" y="1321"/>
                    </a:cubicBezTo>
                    <a:cubicBezTo>
                      <a:pt x="27" y="1282"/>
                      <a:pt x="17" y="1238"/>
                      <a:pt x="17" y="1197"/>
                    </a:cubicBezTo>
                    <a:cubicBezTo>
                      <a:pt x="17" y="1168"/>
                      <a:pt x="22" y="1141"/>
                      <a:pt x="28" y="1119"/>
                    </a:cubicBezTo>
                    <a:cubicBezTo>
                      <a:pt x="33" y="1096"/>
                      <a:pt x="40" y="1079"/>
                      <a:pt x="42" y="1068"/>
                    </a:cubicBezTo>
                    <a:cubicBezTo>
                      <a:pt x="65" y="960"/>
                      <a:pt x="69" y="843"/>
                      <a:pt x="69" y="782"/>
                    </a:cubicBezTo>
                    <a:cubicBezTo>
                      <a:pt x="69" y="767"/>
                      <a:pt x="69" y="755"/>
                      <a:pt x="69" y="749"/>
                    </a:cubicBezTo>
                    <a:cubicBezTo>
                      <a:pt x="67" y="749"/>
                      <a:pt x="67" y="749"/>
                      <a:pt x="67" y="749"/>
                    </a:cubicBezTo>
                    <a:cubicBezTo>
                      <a:pt x="69" y="749"/>
                      <a:pt x="69" y="749"/>
                      <a:pt x="69" y="749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69" y="28"/>
                      <a:pt x="68" y="14"/>
                      <a:pt x="50" y="1"/>
                    </a:cubicBezTo>
                    <a:cubicBezTo>
                      <a:pt x="49" y="0"/>
                      <a:pt x="48" y="0"/>
                      <a:pt x="47" y="1"/>
                    </a:cubicBezTo>
                    <a:cubicBezTo>
                      <a:pt x="46" y="2"/>
                      <a:pt x="47" y="3"/>
                      <a:pt x="47" y="4"/>
                    </a:cubicBezTo>
                    <a:cubicBezTo>
                      <a:pt x="64" y="16"/>
                      <a:pt x="65" y="29"/>
                      <a:pt x="65" y="31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5" y="749"/>
                      <a:pt x="65" y="749"/>
                      <a:pt x="65" y="749"/>
                    </a:cubicBezTo>
                    <a:cubicBezTo>
                      <a:pt x="65" y="749"/>
                      <a:pt x="65" y="749"/>
                      <a:pt x="65" y="749"/>
                    </a:cubicBezTo>
                    <a:cubicBezTo>
                      <a:pt x="65" y="756"/>
                      <a:pt x="65" y="767"/>
                      <a:pt x="65" y="782"/>
                    </a:cubicBezTo>
                    <a:cubicBezTo>
                      <a:pt x="65" y="842"/>
                      <a:pt x="61" y="960"/>
                      <a:pt x="38" y="1068"/>
                    </a:cubicBezTo>
                    <a:cubicBezTo>
                      <a:pt x="36" y="1077"/>
                      <a:pt x="30" y="1095"/>
                      <a:pt x="24" y="1118"/>
                    </a:cubicBezTo>
                    <a:cubicBezTo>
                      <a:pt x="18" y="1140"/>
                      <a:pt x="13" y="1168"/>
                      <a:pt x="13" y="1197"/>
                    </a:cubicBezTo>
                    <a:cubicBezTo>
                      <a:pt x="13" y="1238"/>
                      <a:pt x="23" y="1283"/>
                      <a:pt x="57" y="1323"/>
                    </a:cubicBezTo>
                    <a:cubicBezTo>
                      <a:pt x="59" y="1322"/>
                      <a:pt x="59" y="1322"/>
                      <a:pt x="59" y="1322"/>
                    </a:cubicBezTo>
                    <a:cubicBezTo>
                      <a:pt x="58" y="1320"/>
                      <a:pt x="58" y="1320"/>
                      <a:pt x="58" y="1320"/>
                    </a:cubicBezTo>
                    <a:cubicBezTo>
                      <a:pt x="58" y="1320"/>
                      <a:pt x="58" y="1320"/>
                      <a:pt x="57" y="1320"/>
                    </a:cubicBezTo>
                    <a:cubicBezTo>
                      <a:pt x="55" y="1322"/>
                      <a:pt x="55" y="1322"/>
                      <a:pt x="55" y="1322"/>
                    </a:cubicBezTo>
                    <a:cubicBezTo>
                      <a:pt x="57" y="1324"/>
                      <a:pt x="57" y="1324"/>
                      <a:pt x="57" y="1324"/>
                    </a:cubicBezTo>
                    <a:cubicBezTo>
                      <a:pt x="84" y="1351"/>
                      <a:pt x="101" y="1389"/>
                      <a:pt x="101" y="1432"/>
                    </a:cubicBezTo>
                    <a:cubicBezTo>
                      <a:pt x="101" y="1469"/>
                      <a:pt x="88" y="1503"/>
                      <a:pt x="65" y="1530"/>
                    </a:cubicBezTo>
                    <a:cubicBezTo>
                      <a:pt x="65" y="1530"/>
                      <a:pt x="65" y="1530"/>
                      <a:pt x="65" y="1530"/>
                    </a:cubicBezTo>
                    <a:cubicBezTo>
                      <a:pt x="65" y="1530"/>
                      <a:pt x="65" y="1530"/>
                      <a:pt x="65" y="1530"/>
                    </a:cubicBezTo>
                    <a:cubicBezTo>
                      <a:pt x="39" y="1577"/>
                      <a:pt x="30" y="1621"/>
                      <a:pt x="30" y="1658"/>
                    </a:cubicBezTo>
                    <a:cubicBezTo>
                      <a:pt x="30" y="1729"/>
                      <a:pt x="63" y="1775"/>
                      <a:pt x="63" y="1775"/>
                    </a:cubicBezTo>
                    <a:cubicBezTo>
                      <a:pt x="64" y="1774"/>
                      <a:pt x="64" y="1774"/>
                      <a:pt x="64" y="1774"/>
                    </a:cubicBezTo>
                    <a:cubicBezTo>
                      <a:pt x="64" y="1772"/>
                      <a:pt x="64" y="1772"/>
                      <a:pt x="64" y="1772"/>
                    </a:cubicBezTo>
                    <a:cubicBezTo>
                      <a:pt x="64" y="1772"/>
                      <a:pt x="64" y="1772"/>
                      <a:pt x="64" y="1772"/>
                    </a:cubicBezTo>
                    <a:cubicBezTo>
                      <a:pt x="60" y="1772"/>
                      <a:pt x="60" y="1772"/>
                      <a:pt x="60" y="1772"/>
                    </a:cubicBezTo>
                    <a:cubicBezTo>
                      <a:pt x="62" y="1775"/>
                      <a:pt x="62" y="1775"/>
                      <a:pt x="62" y="1775"/>
                    </a:cubicBezTo>
                    <a:cubicBezTo>
                      <a:pt x="86" y="1802"/>
                      <a:pt x="101" y="1838"/>
                      <a:pt x="101" y="1877"/>
                    </a:cubicBezTo>
                    <a:cubicBezTo>
                      <a:pt x="101" y="1915"/>
                      <a:pt x="87" y="1949"/>
                      <a:pt x="65" y="1976"/>
                    </a:cubicBezTo>
                    <a:cubicBezTo>
                      <a:pt x="64" y="1976"/>
                      <a:pt x="64" y="1976"/>
                      <a:pt x="64" y="1976"/>
                    </a:cubicBezTo>
                    <a:cubicBezTo>
                      <a:pt x="64" y="1976"/>
                      <a:pt x="64" y="1976"/>
                      <a:pt x="64" y="1976"/>
                    </a:cubicBezTo>
                    <a:cubicBezTo>
                      <a:pt x="38" y="2023"/>
                      <a:pt x="30" y="2066"/>
                      <a:pt x="30" y="2102"/>
                    </a:cubicBezTo>
                    <a:cubicBezTo>
                      <a:pt x="30" y="2174"/>
                      <a:pt x="63" y="2220"/>
                      <a:pt x="63" y="2220"/>
                    </a:cubicBezTo>
                    <a:cubicBezTo>
                      <a:pt x="64" y="2219"/>
                      <a:pt x="64" y="2219"/>
                      <a:pt x="64" y="2219"/>
                    </a:cubicBezTo>
                    <a:cubicBezTo>
                      <a:pt x="64" y="2217"/>
                      <a:pt x="64" y="2217"/>
                      <a:pt x="64" y="2217"/>
                    </a:cubicBezTo>
                    <a:cubicBezTo>
                      <a:pt x="64" y="2217"/>
                      <a:pt x="64" y="2217"/>
                      <a:pt x="64" y="2217"/>
                    </a:cubicBezTo>
                    <a:cubicBezTo>
                      <a:pt x="60" y="2217"/>
                      <a:pt x="60" y="2217"/>
                      <a:pt x="60" y="2217"/>
                    </a:cubicBezTo>
                    <a:cubicBezTo>
                      <a:pt x="62" y="2220"/>
                      <a:pt x="62" y="2220"/>
                      <a:pt x="62" y="2220"/>
                    </a:cubicBezTo>
                    <a:cubicBezTo>
                      <a:pt x="86" y="2247"/>
                      <a:pt x="101" y="2283"/>
                      <a:pt x="101" y="2322"/>
                    </a:cubicBezTo>
                    <a:cubicBezTo>
                      <a:pt x="101" y="2360"/>
                      <a:pt x="87" y="2394"/>
                      <a:pt x="64" y="2421"/>
                    </a:cubicBezTo>
                    <a:cubicBezTo>
                      <a:pt x="64" y="2421"/>
                      <a:pt x="64" y="2421"/>
                      <a:pt x="64" y="2421"/>
                    </a:cubicBezTo>
                    <a:cubicBezTo>
                      <a:pt x="64" y="2421"/>
                      <a:pt x="64" y="2421"/>
                      <a:pt x="64" y="2421"/>
                    </a:cubicBezTo>
                    <a:cubicBezTo>
                      <a:pt x="38" y="2468"/>
                      <a:pt x="30" y="2511"/>
                      <a:pt x="30" y="2547"/>
                    </a:cubicBezTo>
                    <a:cubicBezTo>
                      <a:pt x="30" y="2618"/>
                      <a:pt x="63" y="2665"/>
                      <a:pt x="63" y="2665"/>
                    </a:cubicBezTo>
                    <a:cubicBezTo>
                      <a:pt x="64" y="2664"/>
                      <a:pt x="64" y="2664"/>
                      <a:pt x="64" y="2664"/>
                    </a:cubicBezTo>
                    <a:cubicBezTo>
                      <a:pt x="64" y="2662"/>
                      <a:pt x="64" y="2662"/>
                      <a:pt x="64" y="2662"/>
                    </a:cubicBezTo>
                    <a:cubicBezTo>
                      <a:pt x="64" y="2662"/>
                      <a:pt x="64" y="2662"/>
                      <a:pt x="64" y="2662"/>
                    </a:cubicBezTo>
                    <a:cubicBezTo>
                      <a:pt x="60" y="2662"/>
                      <a:pt x="60" y="2662"/>
                      <a:pt x="60" y="2662"/>
                    </a:cubicBezTo>
                    <a:cubicBezTo>
                      <a:pt x="62" y="2665"/>
                      <a:pt x="62" y="2665"/>
                      <a:pt x="62" y="2665"/>
                    </a:cubicBezTo>
                    <a:cubicBezTo>
                      <a:pt x="86" y="2692"/>
                      <a:pt x="101" y="2727"/>
                      <a:pt x="101" y="2766"/>
                    </a:cubicBezTo>
                    <a:cubicBezTo>
                      <a:pt x="101" y="2806"/>
                      <a:pt x="86" y="2842"/>
                      <a:pt x="61" y="2869"/>
                    </a:cubicBezTo>
                    <a:cubicBezTo>
                      <a:pt x="61" y="2869"/>
                      <a:pt x="61" y="2869"/>
                      <a:pt x="61" y="2869"/>
                    </a:cubicBezTo>
                    <a:cubicBezTo>
                      <a:pt x="61" y="2870"/>
                      <a:pt x="61" y="2870"/>
                      <a:pt x="61" y="2870"/>
                    </a:cubicBezTo>
                    <a:cubicBezTo>
                      <a:pt x="38" y="2914"/>
                      <a:pt x="30" y="2955"/>
                      <a:pt x="30" y="2990"/>
                    </a:cubicBezTo>
                    <a:cubicBezTo>
                      <a:pt x="30" y="3061"/>
                      <a:pt x="63" y="3107"/>
                      <a:pt x="63" y="3107"/>
                    </a:cubicBezTo>
                    <a:cubicBezTo>
                      <a:pt x="64" y="3106"/>
                      <a:pt x="64" y="3106"/>
                      <a:pt x="64" y="3106"/>
                    </a:cubicBezTo>
                    <a:cubicBezTo>
                      <a:pt x="64" y="3104"/>
                      <a:pt x="64" y="3104"/>
                      <a:pt x="64" y="3104"/>
                    </a:cubicBezTo>
                    <a:cubicBezTo>
                      <a:pt x="64" y="3104"/>
                      <a:pt x="64" y="3104"/>
                      <a:pt x="64" y="3104"/>
                    </a:cubicBezTo>
                    <a:cubicBezTo>
                      <a:pt x="60" y="3104"/>
                      <a:pt x="60" y="3104"/>
                      <a:pt x="60" y="3104"/>
                    </a:cubicBezTo>
                    <a:cubicBezTo>
                      <a:pt x="62" y="3108"/>
                      <a:pt x="62" y="3108"/>
                      <a:pt x="62" y="3108"/>
                    </a:cubicBezTo>
                    <a:cubicBezTo>
                      <a:pt x="86" y="3135"/>
                      <a:pt x="101" y="3170"/>
                      <a:pt x="101" y="3209"/>
                    </a:cubicBezTo>
                    <a:cubicBezTo>
                      <a:pt x="101" y="3247"/>
                      <a:pt x="87" y="3281"/>
                      <a:pt x="65" y="3307"/>
                    </a:cubicBezTo>
                    <a:cubicBezTo>
                      <a:pt x="65" y="3308"/>
                      <a:pt x="65" y="3308"/>
                      <a:pt x="65" y="3308"/>
                    </a:cubicBezTo>
                    <a:cubicBezTo>
                      <a:pt x="65" y="3308"/>
                      <a:pt x="65" y="3308"/>
                      <a:pt x="65" y="3308"/>
                    </a:cubicBezTo>
                    <a:cubicBezTo>
                      <a:pt x="14" y="3411"/>
                      <a:pt x="0" y="3508"/>
                      <a:pt x="0" y="3583"/>
                    </a:cubicBezTo>
                    <a:cubicBezTo>
                      <a:pt x="0" y="3670"/>
                      <a:pt x="19" y="3728"/>
                      <a:pt x="19" y="3728"/>
                    </a:cubicBezTo>
                    <a:cubicBezTo>
                      <a:pt x="21" y="3727"/>
                      <a:pt x="21" y="3727"/>
                      <a:pt x="21" y="3727"/>
                    </a:cubicBezTo>
                    <a:cubicBezTo>
                      <a:pt x="20" y="3725"/>
                      <a:pt x="20" y="3725"/>
                      <a:pt x="20" y="3725"/>
                    </a:cubicBezTo>
                    <a:cubicBezTo>
                      <a:pt x="20" y="3725"/>
                      <a:pt x="20" y="3725"/>
                      <a:pt x="20" y="3725"/>
                    </a:cubicBezTo>
                    <a:cubicBezTo>
                      <a:pt x="19" y="3726"/>
                      <a:pt x="15" y="3727"/>
                      <a:pt x="9" y="3729"/>
                    </a:cubicBezTo>
                    <a:cubicBezTo>
                      <a:pt x="8" y="3729"/>
                      <a:pt x="7" y="3731"/>
                      <a:pt x="7" y="3732"/>
                    </a:cubicBezTo>
                    <a:cubicBezTo>
                      <a:pt x="8" y="3733"/>
                      <a:pt x="9" y="3733"/>
                      <a:pt x="10" y="37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7" name="Freeform 558">
                <a:extLst>
                  <a:ext uri="{FF2B5EF4-FFF2-40B4-BE49-F238E27FC236}">
                    <a16:creationId xmlns:a16="http://schemas.microsoft.com/office/drawing/2014/main" id="{19E1AD77-51FF-4E85-A7EB-BD3812135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3" y="3420"/>
                <a:ext cx="14" cy="4"/>
              </a:xfrm>
              <a:custGeom>
                <a:avLst/>
                <a:gdLst>
                  <a:gd name="T0" fmla="*/ 1 w 19"/>
                  <a:gd name="T1" fmla="*/ 2 h 6"/>
                  <a:gd name="T2" fmla="*/ 7 w 19"/>
                  <a:gd name="T3" fmla="*/ 1 h 6"/>
                  <a:gd name="T4" fmla="*/ 7 w 19"/>
                  <a:gd name="T5" fmla="*/ 1 h 6"/>
                  <a:gd name="T6" fmla="*/ 7 w 19"/>
                  <a:gd name="T7" fmla="*/ 1 h 6"/>
                  <a:gd name="T8" fmla="*/ 1 w 19"/>
                  <a:gd name="T9" fmla="*/ 1 h 6"/>
                  <a:gd name="T10" fmla="*/ 0 w 19"/>
                  <a:gd name="T11" fmla="*/ 1 h 6"/>
                  <a:gd name="T12" fmla="*/ 1 w 19"/>
                  <a:gd name="T13" fmla="*/ 2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6">
                    <a:moveTo>
                      <a:pt x="2" y="6"/>
                    </a:moveTo>
                    <a:cubicBezTo>
                      <a:pt x="8" y="5"/>
                      <a:pt x="13" y="5"/>
                      <a:pt x="18" y="4"/>
                    </a:cubicBezTo>
                    <a:cubicBezTo>
                      <a:pt x="18" y="3"/>
                      <a:pt x="19" y="3"/>
                      <a:pt x="19" y="2"/>
                    </a:cubicBezTo>
                    <a:cubicBezTo>
                      <a:pt x="19" y="1"/>
                      <a:pt x="18" y="0"/>
                      <a:pt x="17" y="1"/>
                    </a:cubicBezTo>
                    <a:cubicBezTo>
                      <a:pt x="13" y="2"/>
                      <a:pt x="8" y="2"/>
                      <a:pt x="2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6"/>
                      <a:pt x="1" y="6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8" name="Freeform 559">
                <a:extLst>
                  <a:ext uri="{FF2B5EF4-FFF2-40B4-BE49-F238E27FC236}">
                    <a16:creationId xmlns:a16="http://schemas.microsoft.com/office/drawing/2014/main" id="{CBA3EE37-4980-41AF-8F2D-AC05F3DC6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" y="3421"/>
                <a:ext cx="38" cy="4"/>
              </a:xfrm>
              <a:custGeom>
                <a:avLst/>
                <a:gdLst>
                  <a:gd name="T0" fmla="*/ 1 w 54"/>
                  <a:gd name="T1" fmla="*/ 1 h 6"/>
                  <a:gd name="T2" fmla="*/ 14 w 54"/>
                  <a:gd name="T3" fmla="*/ 2 h 6"/>
                  <a:gd name="T4" fmla="*/ 17 w 54"/>
                  <a:gd name="T5" fmla="*/ 2 h 6"/>
                  <a:gd name="T6" fmla="*/ 18 w 54"/>
                  <a:gd name="T7" fmla="*/ 2 h 6"/>
                  <a:gd name="T8" fmla="*/ 19 w 54"/>
                  <a:gd name="T9" fmla="*/ 1 h 6"/>
                  <a:gd name="T10" fmla="*/ 18 w 54"/>
                  <a:gd name="T11" fmla="*/ 1 h 6"/>
                  <a:gd name="T12" fmla="*/ 17 w 54"/>
                  <a:gd name="T13" fmla="*/ 1 h 6"/>
                  <a:gd name="T14" fmla="*/ 14 w 54"/>
                  <a:gd name="T15" fmla="*/ 1 h 6"/>
                  <a:gd name="T16" fmla="*/ 1 w 54"/>
                  <a:gd name="T17" fmla="*/ 0 h 6"/>
                  <a:gd name="T18" fmla="*/ 0 w 54"/>
                  <a:gd name="T19" fmla="*/ 1 h 6"/>
                  <a:gd name="T20" fmla="*/ 1 w 54"/>
                  <a:gd name="T21" fmla="*/ 1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4" h="6">
                    <a:moveTo>
                      <a:pt x="1" y="3"/>
                    </a:moveTo>
                    <a:cubicBezTo>
                      <a:pt x="13" y="5"/>
                      <a:pt x="26" y="6"/>
                      <a:pt x="40" y="6"/>
                    </a:cubicBezTo>
                    <a:cubicBezTo>
                      <a:pt x="43" y="6"/>
                      <a:pt x="45" y="6"/>
                      <a:pt x="48" y="6"/>
                    </a:cubicBezTo>
                    <a:cubicBezTo>
                      <a:pt x="49" y="6"/>
                      <a:pt x="51" y="6"/>
                      <a:pt x="53" y="6"/>
                    </a:cubicBezTo>
                    <a:cubicBezTo>
                      <a:pt x="54" y="6"/>
                      <a:pt x="54" y="5"/>
                      <a:pt x="54" y="5"/>
                    </a:cubicBezTo>
                    <a:cubicBezTo>
                      <a:pt x="54" y="4"/>
                      <a:pt x="54" y="3"/>
                      <a:pt x="53" y="3"/>
                    </a:cubicBezTo>
                    <a:cubicBezTo>
                      <a:pt x="51" y="3"/>
                      <a:pt x="49" y="3"/>
                      <a:pt x="48" y="3"/>
                    </a:cubicBezTo>
                    <a:cubicBezTo>
                      <a:pt x="45" y="3"/>
                      <a:pt x="43" y="3"/>
                      <a:pt x="40" y="3"/>
                    </a:cubicBezTo>
                    <a:cubicBezTo>
                      <a:pt x="27" y="3"/>
                      <a:pt x="13" y="2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9" name="Freeform 560">
                <a:extLst>
                  <a:ext uri="{FF2B5EF4-FFF2-40B4-BE49-F238E27FC236}">
                    <a16:creationId xmlns:a16="http://schemas.microsoft.com/office/drawing/2014/main" id="{9750462E-2B2B-4A79-AE7C-D9A719BE8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853"/>
                <a:ext cx="76" cy="2570"/>
              </a:xfrm>
              <a:custGeom>
                <a:avLst/>
                <a:gdLst>
                  <a:gd name="T0" fmla="*/ 11 w 111"/>
                  <a:gd name="T1" fmla="*/ 11 h 3741"/>
                  <a:gd name="T2" fmla="*/ 11 w 111"/>
                  <a:gd name="T3" fmla="*/ 12 h 3741"/>
                  <a:gd name="T4" fmla="*/ 11 w 111"/>
                  <a:gd name="T5" fmla="*/ 243 h 3741"/>
                  <a:gd name="T6" fmla="*/ 24 w 111"/>
                  <a:gd name="T7" fmla="*/ 366 h 3741"/>
                  <a:gd name="T8" fmla="*/ 14 w 111"/>
                  <a:gd name="T9" fmla="*/ 431 h 3741"/>
                  <a:gd name="T10" fmla="*/ 14 w 111"/>
                  <a:gd name="T11" fmla="*/ 431 h 3741"/>
                  <a:gd name="T12" fmla="*/ 11 w 111"/>
                  <a:gd name="T13" fmla="*/ 497 h 3741"/>
                  <a:gd name="T14" fmla="*/ 10 w 111"/>
                  <a:gd name="T15" fmla="*/ 495 h 3741"/>
                  <a:gd name="T16" fmla="*/ 25 w 111"/>
                  <a:gd name="T17" fmla="*/ 541 h 3741"/>
                  <a:gd name="T18" fmla="*/ 13 w 111"/>
                  <a:gd name="T19" fmla="*/ 578 h 3741"/>
                  <a:gd name="T20" fmla="*/ 0 w 111"/>
                  <a:gd name="T21" fmla="*/ 611 h 3741"/>
                  <a:gd name="T22" fmla="*/ 11 w 111"/>
                  <a:gd name="T23" fmla="*/ 640 h 3741"/>
                  <a:gd name="T24" fmla="*/ 10 w 111"/>
                  <a:gd name="T25" fmla="*/ 642 h 3741"/>
                  <a:gd name="T26" fmla="*/ 12 w 111"/>
                  <a:gd name="T27" fmla="*/ 721 h 3741"/>
                  <a:gd name="T28" fmla="*/ 13 w 111"/>
                  <a:gd name="T29" fmla="*/ 721 h 3741"/>
                  <a:gd name="T30" fmla="*/ 10 w 111"/>
                  <a:gd name="T31" fmla="*/ 785 h 3741"/>
                  <a:gd name="T32" fmla="*/ 11 w 111"/>
                  <a:gd name="T33" fmla="*/ 785 h 3741"/>
                  <a:gd name="T34" fmla="*/ 10 w 111"/>
                  <a:gd name="T35" fmla="*/ 786 h 3741"/>
                  <a:gd name="T36" fmla="*/ 12 w 111"/>
                  <a:gd name="T37" fmla="*/ 866 h 3741"/>
                  <a:gd name="T38" fmla="*/ 12 w 111"/>
                  <a:gd name="T39" fmla="*/ 865 h 3741"/>
                  <a:gd name="T40" fmla="*/ 13 w 111"/>
                  <a:gd name="T41" fmla="*/ 932 h 3741"/>
                  <a:gd name="T42" fmla="*/ 12 w 111"/>
                  <a:gd name="T43" fmla="*/ 1008 h 3741"/>
                  <a:gd name="T44" fmla="*/ 13 w 111"/>
                  <a:gd name="T45" fmla="*/ 1009 h 3741"/>
                  <a:gd name="T46" fmla="*/ 10 w 111"/>
                  <a:gd name="T47" fmla="*/ 1073 h 3741"/>
                  <a:gd name="T48" fmla="*/ 34 w 111"/>
                  <a:gd name="T49" fmla="*/ 1168 h 3741"/>
                  <a:gd name="T50" fmla="*/ 27 w 111"/>
                  <a:gd name="T51" fmla="*/ 1210 h 3741"/>
                  <a:gd name="T52" fmla="*/ 35 w 111"/>
                  <a:gd name="T53" fmla="*/ 1211 h 3741"/>
                  <a:gd name="T54" fmla="*/ 28 w 111"/>
                  <a:gd name="T55" fmla="*/ 1209 h 3741"/>
                  <a:gd name="T56" fmla="*/ 27 w 111"/>
                  <a:gd name="T57" fmla="*/ 1210 h 3741"/>
                  <a:gd name="T58" fmla="*/ 11 w 111"/>
                  <a:gd name="T59" fmla="*/ 1073 h 3741"/>
                  <a:gd name="T60" fmla="*/ 1 w 111"/>
                  <a:gd name="T61" fmla="*/ 1043 h 3741"/>
                  <a:gd name="T62" fmla="*/ 13 w 111"/>
                  <a:gd name="T63" fmla="*/ 1008 h 3741"/>
                  <a:gd name="T64" fmla="*/ 26 w 111"/>
                  <a:gd name="T65" fmla="*/ 972 h 3741"/>
                  <a:gd name="T66" fmla="*/ 14 w 111"/>
                  <a:gd name="T67" fmla="*/ 932 h 3741"/>
                  <a:gd name="T68" fmla="*/ 14 w 111"/>
                  <a:gd name="T69" fmla="*/ 865 h 3741"/>
                  <a:gd name="T70" fmla="*/ 14 w 111"/>
                  <a:gd name="T71" fmla="*/ 866 h 3741"/>
                  <a:gd name="T72" fmla="*/ 11 w 111"/>
                  <a:gd name="T73" fmla="*/ 785 h 3741"/>
                  <a:gd name="T74" fmla="*/ 12 w 111"/>
                  <a:gd name="T75" fmla="*/ 786 h 3741"/>
                  <a:gd name="T76" fmla="*/ 14 w 111"/>
                  <a:gd name="T77" fmla="*/ 721 h 3741"/>
                  <a:gd name="T78" fmla="*/ 13 w 111"/>
                  <a:gd name="T79" fmla="*/ 721 h 3741"/>
                  <a:gd name="T80" fmla="*/ 11 w 111"/>
                  <a:gd name="T81" fmla="*/ 640 h 3741"/>
                  <a:gd name="T82" fmla="*/ 11 w 111"/>
                  <a:gd name="T83" fmla="*/ 642 h 3741"/>
                  <a:gd name="T84" fmla="*/ 1 w 111"/>
                  <a:gd name="T85" fmla="*/ 611 h 3741"/>
                  <a:gd name="T86" fmla="*/ 13 w 111"/>
                  <a:gd name="T87" fmla="*/ 576 h 3741"/>
                  <a:gd name="T88" fmla="*/ 26 w 111"/>
                  <a:gd name="T89" fmla="*/ 541 h 3741"/>
                  <a:gd name="T90" fmla="*/ 11 w 111"/>
                  <a:gd name="T91" fmla="*/ 497 h 3741"/>
                  <a:gd name="T92" fmla="*/ 11 w 111"/>
                  <a:gd name="T93" fmla="*/ 496 h 3741"/>
                  <a:gd name="T94" fmla="*/ 16 w 111"/>
                  <a:gd name="T95" fmla="*/ 431 h 3741"/>
                  <a:gd name="T96" fmla="*/ 16 w 111"/>
                  <a:gd name="T97" fmla="*/ 431 h 3741"/>
                  <a:gd name="T98" fmla="*/ 21 w 111"/>
                  <a:gd name="T99" fmla="*/ 348 h 3741"/>
                  <a:gd name="T100" fmla="*/ 12 w 111"/>
                  <a:gd name="T101" fmla="*/ 243 h 3741"/>
                  <a:gd name="T102" fmla="*/ 12 w 111"/>
                  <a:gd name="T103" fmla="*/ 12 h 3741"/>
                  <a:gd name="T104" fmla="*/ 19 w 111"/>
                  <a:gd name="T105" fmla="*/ 1 h 374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11" h="3741">
                    <a:moveTo>
                      <a:pt x="58" y="0"/>
                    </a:moveTo>
                    <a:cubicBezTo>
                      <a:pt x="47" y="6"/>
                      <a:pt x="41" y="13"/>
                      <a:pt x="38" y="20"/>
                    </a:cubicBezTo>
                    <a:cubicBezTo>
                      <a:pt x="34" y="26"/>
                      <a:pt x="33" y="31"/>
                      <a:pt x="33" y="35"/>
                    </a:cubicBezTo>
                    <a:cubicBezTo>
                      <a:pt x="33" y="36"/>
                      <a:pt x="34" y="37"/>
                      <a:pt x="34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748"/>
                      <a:pt x="34" y="748"/>
                      <a:pt x="34" y="748"/>
                    </a:cubicBezTo>
                    <a:cubicBezTo>
                      <a:pt x="36" y="748"/>
                      <a:pt x="36" y="748"/>
                      <a:pt x="36" y="748"/>
                    </a:cubicBezTo>
                    <a:cubicBezTo>
                      <a:pt x="34" y="748"/>
                      <a:pt x="34" y="748"/>
                      <a:pt x="34" y="748"/>
                    </a:cubicBezTo>
                    <a:cubicBezTo>
                      <a:pt x="34" y="748"/>
                      <a:pt x="33" y="763"/>
                      <a:pt x="33" y="788"/>
                    </a:cubicBezTo>
                    <a:cubicBezTo>
                      <a:pt x="33" y="849"/>
                      <a:pt x="36" y="966"/>
                      <a:pt x="60" y="1074"/>
                    </a:cubicBezTo>
                    <a:cubicBezTo>
                      <a:pt x="62" y="1085"/>
                      <a:pt x="69" y="1105"/>
                      <a:pt x="74" y="1130"/>
                    </a:cubicBezTo>
                    <a:cubicBezTo>
                      <a:pt x="80" y="1155"/>
                      <a:pt x="85" y="1185"/>
                      <a:pt x="85" y="1215"/>
                    </a:cubicBezTo>
                    <a:cubicBezTo>
                      <a:pt x="85" y="1256"/>
                      <a:pt x="75" y="1297"/>
                      <a:pt x="45" y="1327"/>
                    </a:cubicBezTo>
                    <a:cubicBezTo>
                      <a:pt x="43" y="1329"/>
                      <a:pt x="43" y="1329"/>
                      <a:pt x="43" y="1329"/>
                    </a:cubicBezTo>
                    <a:cubicBezTo>
                      <a:pt x="46" y="1330"/>
                      <a:pt x="46" y="1330"/>
                      <a:pt x="46" y="1330"/>
                    </a:cubicBezTo>
                    <a:cubicBezTo>
                      <a:pt x="47" y="1328"/>
                      <a:pt x="47" y="1328"/>
                      <a:pt x="47" y="1328"/>
                    </a:cubicBezTo>
                    <a:cubicBezTo>
                      <a:pt x="46" y="1327"/>
                      <a:pt x="46" y="1327"/>
                      <a:pt x="46" y="1327"/>
                    </a:cubicBezTo>
                    <a:cubicBezTo>
                      <a:pt x="17" y="1355"/>
                      <a:pt x="0" y="1394"/>
                      <a:pt x="0" y="1438"/>
                    </a:cubicBezTo>
                    <a:cubicBezTo>
                      <a:pt x="0" y="1473"/>
                      <a:pt x="12" y="1506"/>
                      <a:pt x="32" y="1533"/>
                    </a:cubicBezTo>
                    <a:cubicBezTo>
                      <a:pt x="34" y="1531"/>
                      <a:pt x="34" y="1531"/>
                      <a:pt x="34" y="1531"/>
                    </a:cubicBezTo>
                    <a:cubicBezTo>
                      <a:pt x="34" y="1529"/>
                      <a:pt x="34" y="1529"/>
                      <a:pt x="34" y="1529"/>
                    </a:cubicBezTo>
                    <a:cubicBezTo>
                      <a:pt x="33" y="1529"/>
                      <a:pt x="33" y="1529"/>
                      <a:pt x="33" y="1529"/>
                    </a:cubicBezTo>
                    <a:cubicBezTo>
                      <a:pt x="29" y="1529"/>
                      <a:pt x="29" y="1529"/>
                      <a:pt x="29" y="1529"/>
                    </a:cubicBezTo>
                    <a:cubicBezTo>
                      <a:pt x="32" y="1533"/>
                      <a:pt x="32" y="1533"/>
                      <a:pt x="32" y="1533"/>
                    </a:cubicBezTo>
                    <a:cubicBezTo>
                      <a:pt x="32" y="1533"/>
                      <a:pt x="32" y="1533"/>
                      <a:pt x="32" y="1533"/>
                    </a:cubicBezTo>
                    <a:cubicBezTo>
                      <a:pt x="37" y="1540"/>
                      <a:pt x="77" y="1595"/>
                      <a:pt x="77" y="1666"/>
                    </a:cubicBezTo>
                    <a:cubicBezTo>
                      <a:pt x="77" y="1701"/>
                      <a:pt x="67" y="1740"/>
                      <a:pt x="39" y="1779"/>
                    </a:cubicBezTo>
                    <a:cubicBezTo>
                      <a:pt x="37" y="1782"/>
                      <a:pt x="37" y="1782"/>
                      <a:pt x="37" y="1782"/>
                    </a:cubicBezTo>
                    <a:cubicBezTo>
                      <a:pt x="41" y="1782"/>
                      <a:pt x="41" y="1782"/>
                      <a:pt x="41" y="1782"/>
                    </a:cubicBezTo>
                    <a:cubicBezTo>
                      <a:pt x="41" y="1780"/>
                      <a:pt x="41" y="1780"/>
                      <a:pt x="41" y="1780"/>
                    </a:cubicBezTo>
                    <a:cubicBezTo>
                      <a:pt x="40" y="1779"/>
                      <a:pt x="40" y="1779"/>
                      <a:pt x="40" y="1779"/>
                    </a:cubicBezTo>
                    <a:cubicBezTo>
                      <a:pt x="15" y="1806"/>
                      <a:pt x="0" y="1843"/>
                      <a:pt x="0" y="1883"/>
                    </a:cubicBezTo>
                    <a:cubicBezTo>
                      <a:pt x="0" y="1918"/>
                      <a:pt x="12" y="1951"/>
                      <a:pt x="32" y="1977"/>
                    </a:cubicBezTo>
                    <a:cubicBezTo>
                      <a:pt x="33" y="1976"/>
                      <a:pt x="33" y="1976"/>
                      <a:pt x="33" y="1976"/>
                    </a:cubicBezTo>
                    <a:cubicBezTo>
                      <a:pt x="33" y="1974"/>
                      <a:pt x="33" y="1974"/>
                      <a:pt x="33" y="1974"/>
                    </a:cubicBezTo>
                    <a:cubicBezTo>
                      <a:pt x="33" y="1974"/>
                      <a:pt x="33" y="1974"/>
                      <a:pt x="33" y="1974"/>
                    </a:cubicBezTo>
                    <a:cubicBezTo>
                      <a:pt x="29" y="1974"/>
                      <a:pt x="29" y="1974"/>
                      <a:pt x="29" y="1974"/>
                    </a:cubicBezTo>
                    <a:cubicBezTo>
                      <a:pt x="32" y="1978"/>
                      <a:pt x="32" y="1978"/>
                      <a:pt x="32" y="1978"/>
                    </a:cubicBezTo>
                    <a:cubicBezTo>
                      <a:pt x="32" y="1978"/>
                      <a:pt x="32" y="1978"/>
                      <a:pt x="32" y="1978"/>
                    </a:cubicBezTo>
                    <a:cubicBezTo>
                      <a:pt x="37" y="1985"/>
                      <a:pt x="77" y="2040"/>
                      <a:pt x="77" y="2111"/>
                    </a:cubicBezTo>
                    <a:cubicBezTo>
                      <a:pt x="77" y="2146"/>
                      <a:pt x="67" y="2185"/>
                      <a:pt x="39" y="2224"/>
                    </a:cubicBezTo>
                    <a:cubicBezTo>
                      <a:pt x="37" y="2227"/>
                      <a:pt x="37" y="2227"/>
                      <a:pt x="37" y="2227"/>
                    </a:cubicBezTo>
                    <a:cubicBezTo>
                      <a:pt x="41" y="2227"/>
                      <a:pt x="41" y="2227"/>
                      <a:pt x="41" y="2227"/>
                    </a:cubicBezTo>
                    <a:cubicBezTo>
                      <a:pt x="41" y="2225"/>
                      <a:pt x="41" y="2225"/>
                      <a:pt x="41" y="2225"/>
                    </a:cubicBezTo>
                    <a:cubicBezTo>
                      <a:pt x="40" y="2224"/>
                      <a:pt x="40" y="2224"/>
                      <a:pt x="40" y="2224"/>
                    </a:cubicBezTo>
                    <a:cubicBezTo>
                      <a:pt x="15" y="2251"/>
                      <a:pt x="0" y="2288"/>
                      <a:pt x="0" y="2328"/>
                    </a:cubicBezTo>
                    <a:cubicBezTo>
                      <a:pt x="0" y="2363"/>
                      <a:pt x="12" y="2396"/>
                      <a:pt x="32" y="2422"/>
                    </a:cubicBezTo>
                    <a:cubicBezTo>
                      <a:pt x="33" y="2421"/>
                      <a:pt x="33" y="2421"/>
                      <a:pt x="33" y="2421"/>
                    </a:cubicBezTo>
                    <a:cubicBezTo>
                      <a:pt x="33" y="2419"/>
                      <a:pt x="33" y="2419"/>
                      <a:pt x="33" y="2419"/>
                    </a:cubicBezTo>
                    <a:cubicBezTo>
                      <a:pt x="33" y="2419"/>
                      <a:pt x="33" y="2419"/>
                      <a:pt x="33" y="2419"/>
                    </a:cubicBezTo>
                    <a:cubicBezTo>
                      <a:pt x="29" y="2419"/>
                      <a:pt x="29" y="2419"/>
                      <a:pt x="29" y="2419"/>
                    </a:cubicBezTo>
                    <a:cubicBezTo>
                      <a:pt x="32" y="2422"/>
                      <a:pt x="32" y="2422"/>
                      <a:pt x="32" y="2422"/>
                    </a:cubicBezTo>
                    <a:cubicBezTo>
                      <a:pt x="32" y="2422"/>
                      <a:pt x="32" y="2422"/>
                      <a:pt x="32" y="2423"/>
                    </a:cubicBezTo>
                    <a:cubicBezTo>
                      <a:pt x="37" y="2429"/>
                      <a:pt x="77" y="2485"/>
                      <a:pt x="77" y="2556"/>
                    </a:cubicBezTo>
                    <a:cubicBezTo>
                      <a:pt x="77" y="2591"/>
                      <a:pt x="67" y="2630"/>
                      <a:pt x="39" y="2668"/>
                    </a:cubicBezTo>
                    <a:cubicBezTo>
                      <a:pt x="37" y="2672"/>
                      <a:pt x="37" y="2672"/>
                      <a:pt x="37" y="2672"/>
                    </a:cubicBezTo>
                    <a:cubicBezTo>
                      <a:pt x="41" y="2672"/>
                      <a:pt x="41" y="2672"/>
                      <a:pt x="41" y="2672"/>
                    </a:cubicBezTo>
                    <a:cubicBezTo>
                      <a:pt x="41" y="2670"/>
                      <a:pt x="41" y="2670"/>
                      <a:pt x="41" y="2670"/>
                    </a:cubicBezTo>
                    <a:cubicBezTo>
                      <a:pt x="40" y="2668"/>
                      <a:pt x="40" y="2668"/>
                      <a:pt x="40" y="2668"/>
                    </a:cubicBezTo>
                    <a:cubicBezTo>
                      <a:pt x="15" y="2696"/>
                      <a:pt x="0" y="2732"/>
                      <a:pt x="0" y="2772"/>
                    </a:cubicBezTo>
                    <a:cubicBezTo>
                      <a:pt x="0" y="2813"/>
                      <a:pt x="15" y="2849"/>
                      <a:pt x="40" y="2877"/>
                    </a:cubicBezTo>
                    <a:cubicBezTo>
                      <a:pt x="41" y="2876"/>
                      <a:pt x="41" y="2876"/>
                      <a:pt x="41" y="2876"/>
                    </a:cubicBezTo>
                    <a:cubicBezTo>
                      <a:pt x="40" y="2877"/>
                      <a:pt x="40" y="2877"/>
                      <a:pt x="40" y="2877"/>
                    </a:cubicBezTo>
                    <a:cubicBezTo>
                      <a:pt x="53" y="2897"/>
                      <a:pt x="77" y="2943"/>
                      <a:pt x="77" y="2998"/>
                    </a:cubicBezTo>
                    <a:cubicBezTo>
                      <a:pt x="77" y="3033"/>
                      <a:pt x="67" y="3072"/>
                      <a:pt x="39" y="3111"/>
                    </a:cubicBezTo>
                    <a:cubicBezTo>
                      <a:pt x="37" y="3114"/>
                      <a:pt x="37" y="3114"/>
                      <a:pt x="37" y="3114"/>
                    </a:cubicBezTo>
                    <a:cubicBezTo>
                      <a:pt x="41" y="3114"/>
                      <a:pt x="41" y="3114"/>
                      <a:pt x="41" y="3114"/>
                    </a:cubicBezTo>
                    <a:cubicBezTo>
                      <a:pt x="41" y="3112"/>
                      <a:pt x="41" y="3112"/>
                      <a:pt x="41" y="3112"/>
                    </a:cubicBezTo>
                    <a:cubicBezTo>
                      <a:pt x="40" y="3111"/>
                      <a:pt x="40" y="3111"/>
                      <a:pt x="40" y="3111"/>
                    </a:cubicBezTo>
                    <a:cubicBezTo>
                      <a:pt x="15" y="3139"/>
                      <a:pt x="0" y="3175"/>
                      <a:pt x="0" y="3215"/>
                    </a:cubicBezTo>
                    <a:cubicBezTo>
                      <a:pt x="0" y="3251"/>
                      <a:pt x="12" y="3284"/>
                      <a:pt x="32" y="3310"/>
                    </a:cubicBezTo>
                    <a:cubicBezTo>
                      <a:pt x="34" y="3309"/>
                      <a:pt x="34" y="3309"/>
                      <a:pt x="34" y="3309"/>
                    </a:cubicBezTo>
                    <a:cubicBezTo>
                      <a:pt x="32" y="3310"/>
                      <a:pt x="32" y="3310"/>
                      <a:pt x="32" y="3310"/>
                    </a:cubicBezTo>
                    <a:cubicBezTo>
                      <a:pt x="37" y="3321"/>
                      <a:pt x="107" y="3458"/>
                      <a:pt x="107" y="3601"/>
                    </a:cubicBezTo>
                    <a:cubicBezTo>
                      <a:pt x="107" y="3645"/>
                      <a:pt x="100" y="3689"/>
                      <a:pt x="83" y="3730"/>
                    </a:cubicBezTo>
                    <a:cubicBezTo>
                      <a:pt x="83" y="3731"/>
                      <a:pt x="83" y="3731"/>
                      <a:pt x="83" y="3731"/>
                    </a:cubicBezTo>
                    <a:cubicBezTo>
                      <a:pt x="84" y="3732"/>
                      <a:pt x="84" y="3732"/>
                      <a:pt x="84" y="3732"/>
                    </a:cubicBezTo>
                    <a:cubicBezTo>
                      <a:pt x="84" y="3732"/>
                      <a:pt x="93" y="3738"/>
                      <a:pt x="107" y="3741"/>
                    </a:cubicBezTo>
                    <a:cubicBezTo>
                      <a:pt x="108" y="3741"/>
                      <a:pt x="109" y="3741"/>
                      <a:pt x="109" y="3740"/>
                    </a:cubicBezTo>
                    <a:cubicBezTo>
                      <a:pt x="110" y="3739"/>
                      <a:pt x="109" y="3738"/>
                      <a:pt x="108" y="3737"/>
                    </a:cubicBezTo>
                    <a:cubicBezTo>
                      <a:pt x="101" y="3736"/>
                      <a:pt x="96" y="3734"/>
                      <a:pt x="92" y="3732"/>
                    </a:cubicBezTo>
                    <a:cubicBezTo>
                      <a:pt x="90" y="3731"/>
                      <a:pt x="89" y="3730"/>
                      <a:pt x="88" y="3730"/>
                    </a:cubicBezTo>
                    <a:cubicBezTo>
                      <a:pt x="87" y="3730"/>
                      <a:pt x="87" y="3729"/>
                      <a:pt x="87" y="3729"/>
                    </a:cubicBezTo>
                    <a:cubicBezTo>
                      <a:pt x="86" y="3729"/>
                      <a:pt x="86" y="3729"/>
                      <a:pt x="86" y="3729"/>
                    </a:cubicBezTo>
                    <a:cubicBezTo>
                      <a:pt x="86" y="3729"/>
                      <a:pt x="86" y="3729"/>
                      <a:pt x="86" y="3729"/>
                    </a:cubicBezTo>
                    <a:cubicBezTo>
                      <a:pt x="85" y="3731"/>
                      <a:pt x="85" y="3731"/>
                      <a:pt x="85" y="3731"/>
                    </a:cubicBezTo>
                    <a:cubicBezTo>
                      <a:pt x="87" y="3731"/>
                      <a:pt x="87" y="3731"/>
                      <a:pt x="87" y="3731"/>
                    </a:cubicBezTo>
                    <a:cubicBezTo>
                      <a:pt x="104" y="3690"/>
                      <a:pt x="111" y="3645"/>
                      <a:pt x="111" y="3601"/>
                    </a:cubicBezTo>
                    <a:cubicBezTo>
                      <a:pt x="111" y="3457"/>
                      <a:pt x="41" y="3319"/>
                      <a:pt x="35" y="3308"/>
                    </a:cubicBezTo>
                    <a:cubicBezTo>
                      <a:pt x="35" y="3308"/>
                      <a:pt x="35" y="3308"/>
                      <a:pt x="35" y="3308"/>
                    </a:cubicBezTo>
                    <a:cubicBezTo>
                      <a:pt x="35" y="3308"/>
                      <a:pt x="35" y="3308"/>
                      <a:pt x="35" y="3308"/>
                    </a:cubicBezTo>
                    <a:cubicBezTo>
                      <a:pt x="16" y="3282"/>
                      <a:pt x="4" y="3250"/>
                      <a:pt x="4" y="3215"/>
                    </a:cubicBezTo>
                    <a:cubicBezTo>
                      <a:pt x="4" y="3176"/>
                      <a:pt x="19" y="3141"/>
                      <a:pt x="43" y="3114"/>
                    </a:cubicBezTo>
                    <a:cubicBezTo>
                      <a:pt x="45" y="3110"/>
                      <a:pt x="45" y="3110"/>
                      <a:pt x="45" y="3110"/>
                    </a:cubicBezTo>
                    <a:cubicBezTo>
                      <a:pt x="41" y="3110"/>
                      <a:pt x="41" y="3110"/>
                      <a:pt x="41" y="3110"/>
                    </a:cubicBezTo>
                    <a:cubicBezTo>
                      <a:pt x="41" y="3112"/>
                      <a:pt x="41" y="3112"/>
                      <a:pt x="41" y="3112"/>
                    </a:cubicBezTo>
                    <a:cubicBezTo>
                      <a:pt x="42" y="3113"/>
                      <a:pt x="42" y="3113"/>
                      <a:pt x="42" y="3113"/>
                    </a:cubicBezTo>
                    <a:cubicBezTo>
                      <a:pt x="71" y="3074"/>
                      <a:pt x="81" y="3034"/>
                      <a:pt x="81" y="2998"/>
                    </a:cubicBezTo>
                    <a:cubicBezTo>
                      <a:pt x="81" y="2942"/>
                      <a:pt x="56" y="2896"/>
                      <a:pt x="43" y="2875"/>
                    </a:cubicBezTo>
                    <a:cubicBezTo>
                      <a:pt x="43" y="2874"/>
                      <a:pt x="43" y="2874"/>
                      <a:pt x="43" y="2874"/>
                    </a:cubicBezTo>
                    <a:cubicBezTo>
                      <a:pt x="43" y="2874"/>
                      <a:pt x="43" y="2874"/>
                      <a:pt x="43" y="2874"/>
                    </a:cubicBezTo>
                    <a:cubicBezTo>
                      <a:pt x="19" y="2847"/>
                      <a:pt x="4" y="2812"/>
                      <a:pt x="4" y="2772"/>
                    </a:cubicBezTo>
                    <a:cubicBezTo>
                      <a:pt x="4" y="2733"/>
                      <a:pt x="19" y="2698"/>
                      <a:pt x="43" y="2671"/>
                    </a:cubicBezTo>
                    <a:cubicBezTo>
                      <a:pt x="45" y="2668"/>
                      <a:pt x="45" y="2668"/>
                      <a:pt x="45" y="2668"/>
                    </a:cubicBezTo>
                    <a:cubicBezTo>
                      <a:pt x="41" y="2668"/>
                      <a:pt x="41" y="2668"/>
                      <a:pt x="41" y="2668"/>
                    </a:cubicBezTo>
                    <a:cubicBezTo>
                      <a:pt x="41" y="2670"/>
                      <a:pt x="41" y="2670"/>
                      <a:pt x="41" y="2670"/>
                    </a:cubicBezTo>
                    <a:cubicBezTo>
                      <a:pt x="42" y="2671"/>
                      <a:pt x="42" y="2671"/>
                      <a:pt x="42" y="2671"/>
                    </a:cubicBezTo>
                    <a:cubicBezTo>
                      <a:pt x="71" y="2631"/>
                      <a:pt x="81" y="2592"/>
                      <a:pt x="81" y="2556"/>
                    </a:cubicBezTo>
                    <a:cubicBezTo>
                      <a:pt x="81" y="2479"/>
                      <a:pt x="35" y="2420"/>
                      <a:pt x="35" y="2420"/>
                    </a:cubicBezTo>
                    <a:cubicBezTo>
                      <a:pt x="33" y="2421"/>
                      <a:pt x="33" y="2421"/>
                      <a:pt x="33" y="2421"/>
                    </a:cubicBezTo>
                    <a:cubicBezTo>
                      <a:pt x="33" y="2423"/>
                      <a:pt x="33" y="2423"/>
                      <a:pt x="33" y="2423"/>
                    </a:cubicBezTo>
                    <a:cubicBezTo>
                      <a:pt x="33" y="2423"/>
                      <a:pt x="33" y="2423"/>
                      <a:pt x="33" y="2423"/>
                    </a:cubicBezTo>
                    <a:cubicBezTo>
                      <a:pt x="37" y="2423"/>
                      <a:pt x="37" y="2423"/>
                      <a:pt x="37" y="2423"/>
                    </a:cubicBezTo>
                    <a:cubicBezTo>
                      <a:pt x="35" y="2420"/>
                      <a:pt x="35" y="2420"/>
                      <a:pt x="35" y="2420"/>
                    </a:cubicBezTo>
                    <a:cubicBezTo>
                      <a:pt x="16" y="2394"/>
                      <a:pt x="4" y="2362"/>
                      <a:pt x="4" y="2328"/>
                    </a:cubicBezTo>
                    <a:cubicBezTo>
                      <a:pt x="4" y="2289"/>
                      <a:pt x="19" y="2253"/>
                      <a:pt x="43" y="2226"/>
                    </a:cubicBezTo>
                    <a:cubicBezTo>
                      <a:pt x="45" y="2223"/>
                      <a:pt x="45" y="2223"/>
                      <a:pt x="45" y="2223"/>
                    </a:cubicBezTo>
                    <a:cubicBezTo>
                      <a:pt x="41" y="2223"/>
                      <a:pt x="41" y="2223"/>
                      <a:pt x="41" y="2223"/>
                    </a:cubicBezTo>
                    <a:cubicBezTo>
                      <a:pt x="41" y="2225"/>
                      <a:pt x="41" y="2225"/>
                      <a:pt x="41" y="2225"/>
                    </a:cubicBezTo>
                    <a:cubicBezTo>
                      <a:pt x="42" y="2226"/>
                      <a:pt x="42" y="2226"/>
                      <a:pt x="42" y="2226"/>
                    </a:cubicBezTo>
                    <a:cubicBezTo>
                      <a:pt x="71" y="2187"/>
                      <a:pt x="81" y="2147"/>
                      <a:pt x="81" y="2111"/>
                    </a:cubicBezTo>
                    <a:cubicBezTo>
                      <a:pt x="81" y="2034"/>
                      <a:pt x="35" y="1975"/>
                      <a:pt x="35" y="1975"/>
                    </a:cubicBezTo>
                    <a:cubicBezTo>
                      <a:pt x="33" y="1976"/>
                      <a:pt x="33" y="1976"/>
                      <a:pt x="33" y="1976"/>
                    </a:cubicBezTo>
                    <a:cubicBezTo>
                      <a:pt x="33" y="1978"/>
                      <a:pt x="33" y="1978"/>
                      <a:pt x="33" y="1978"/>
                    </a:cubicBezTo>
                    <a:cubicBezTo>
                      <a:pt x="33" y="1978"/>
                      <a:pt x="33" y="1978"/>
                      <a:pt x="33" y="1978"/>
                    </a:cubicBezTo>
                    <a:cubicBezTo>
                      <a:pt x="37" y="1978"/>
                      <a:pt x="37" y="1978"/>
                      <a:pt x="37" y="1978"/>
                    </a:cubicBezTo>
                    <a:cubicBezTo>
                      <a:pt x="35" y="1975"/>
                      <a:pt x="35" y="1975"/>
                      <a:pt x="35" y="1975"/>
                    </a:cubicBezTo>
                    <a:cubicBezTo>
                      <a:pt x="16" y="1949"/>
                      <a:pt x="4" y="1917"/>
                      <a:pt x="4" y="1883"/>
                    </a:cubicBezTo>
                    <a:cubicBezTo>
                      <a:pt x="4" y="1844"/>
                      <a:pt x="19" y="1808"/>
                      <a:pt x="43" y="1781"/>
                    </a:cubicBezTo>
                    <a:cubicBezTo>
                      <a:pt x="45" y="1778"/>
                      <a:pt x="45" y="1778"/>
                      <a:pt x="45" y="1778"/>
                    </a:cubicBezTo>
                    <a:cubicBezTo>
                      <a:pt x="41" y="1778"/>
                      <a:pt x="41" y="1778"/>
                      <a:pt x="41" y="1778"/>
                    </a:cubicBezTo>
                    <a:cubicBezTo>
                      <a:pt x="41" y="1780"/>
                      <a:pt x="41" y="1780"/>
                      <a:pt x="41" y="1780"/>
                    </a:cubicBezTo>
                    <a:cubicBezTo>
                      <a:pt x="42" y="1781"/>
                      <a:pt x="42" y="1781"/>
                      <a:pt x="42" y="1781"/>
                    </a:cubicBezTo>
                    <a:cubicBezTo>
                      <a:pt x="71" y="1742"/>
                      <a:pt x="81" y="1702"/>
                      <a:pt x="81" y="1666"/>
                    </a:cubicBezTo>
                    <a:cubicBezTo>
                      <a:pt x="81" y="1589"/>
                      <a:pt x="35" y="1530"/>
                      <a:pt x="35" y="1530"/>
                    </a:cubicBezTo>
                    <a:cubicBezTo>
                      <a:pt x="33" y="1531"/>
                      <a:pt x="33" y="1531"/>
                      <a:pt x="33" y="1531"/>
                    </a:cubicBezTo>
                    <a:cubicBezTo>
                      <a:pt x="33" y="1533"/>
                      <a:pt x="33" y="1533"/>
                      <a:pt x="33" y="1533"/>
                    </a:cubicBezTo>
                    <a:cubicBezTo>
                      <a:pt x="34" y="1533"/>
                      <a:pt x="34" y="1533"/>
                      <a:pt x="34" y="1533"/>
                    </a:cubicBezTo>
                    <a:cubicBezTo>
                      <a:pt x="38" y="1533"/>
                      <a:pt x="38" y="1533"/>
                      <a:pt x="38" y="1533"/>
                    </a:cubicBezTo>
                    <a:cubicBezTo>
                      <a:pt x="35" y="1530"/>
                      <a:pt x="35" y="1530"/>
                      <a:pt x="35" y="1530"/>
                    </a:cubicBezTo>
                    <a:cubicBezTo>
                      <a:pt x="16" y="1504"/>
                      <a:pt x="4" y="1472"/>
                      <a:pt x="4" y="1438"/>
                    </a:cubicBezTo>
                    <a:cubicBezTo>
                      <a:pt x="4" y="1395"/>
                      <a:pt x="21" y="1357"/>
                      <a:pt x="48" y="1330"/>
                    </a:cubicBezTo>
                    <a:cubicBezTo>
                      <a:pt x="50" y="1328"/>
                      <a:pt x="50" y="1328"/>
                      <a:pt x="50" y="1328"/>
                    </a:cubicBezTo>
                    <a:cubicBezTo>
                      <a:pt x="47" y="1326"/>
                      <a:pt x="47" y="1326"/>
                      <a:pt x="47" y="1326"/>
                    </a:cubicBezTo>
                    <a:cubicBezTo>
                      <a:pt x="46" y="1328"/>
                      <a:pt x="46" y="1328"/>
                      <a:pt x="46" y="1328"/>
                    </a:cubicBezTo>
                    <a:cubicBezTo>
                      <a:pt x="48" y="1329"/>
                      <a:pt x="48" y="1329"/>
                      <a:pt x="48" y="1329"/>
                    </a:cubicBezTo>
                    <a:cubicBezTo>
                      <a:pt x="79" y="1299"/>
                      <a:pt x="89" y="1257"/>
                      <a:pt x="89" y="1215"/>
                    </a:cubicBezTo>
                    <a:cubicBezTo>
                      <a:pt x="89" y="1184"/>
                      <a:pt x="84" y="1154"/>
                      <a:pt x="78" y="1129"/>
                    </a:cubicBezTo>
                    <a:cubicBezTo>
                      <a:pt x="72" y="1104"/>
                      <a:pt x="66" y="1083"/>
                      <a:pt x="64" y="1074"/>
                    </a:cubicBezTo>
                    <a:cubicBezTo>
                      <a:pt x="40" y="966"/>
                      <a:pt x="37" y="848"/>
                      <a:pt x="37" y="788"/>
                    </a:cubicBezTo>
                    <a:cubicBezTo>
                      <a:pt x="37" y="776"/>
                      <a:pt x="37" y="766"/>
                      <a:pt x="37" y="759"/>
                    </a:cubicBezTo>
                    <a:cubicBezTo>
                      <a:pt x="37" y="752"/>
                      <a:pt x="38" y="748"/>
                      <a:pt x="38" y="748"/>
                    </a:cubicBezTo>
                    <a:cubicBezTo>
                      <a:pt x="38" y="748"/>
                      <a:pt x="38" y="748"/>
                      <a:pt x="38" y="748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6"/>
                      <a:pt x="37" y="36"/>
                      <a:pt x="37" y="35"/>
                    </a:cubicBezTo>
                    <a:cubicBezTo>
                      <a:pt x="37" y="32"/>
                      <a:pt x="38" y="27"/>
                      <a:pt x="41" y="22"/>
                    </a:cubicBezTo>
                    <a:cubicBezTo>
                      <a:pt x="44" y="16"/>
                      <a:pt x="50" y="10"/>
                      <a:pt x="60" y="4"/>
                    </a:cubicBezTo>
                    <a:cubicBezTo>
                      <a:pt x="61" y="3"/>
                      <a:pt x="61" y="2"/>
                      <a:pt x="61" y="1"/>
                    </a:cubicBezTo>
                    <a:cubicBezTo>
                      <a:pt x="60" y="0"/>
                      <a:pt x="59" y="0"/>
                      <a:pt x="5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0" name="Freeform 561">
                <a:extLst>
                  <a:ext uri="{FF2B5EF4-FFF2-40B4-BE49-F238E27FC236}">
                    <a16:creationId xmlns:a16="http://schemas.microsoft.com/office/drawing/2014/main" id="{92BE3AFA-2665-48ED-9593-E30D6F472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1" y="3206"/>
                <a:ext cx="9" cy="2"/>
              </a:xfrm>
              <a:custGeom>
                <a:avLst/>
                <a:gdLst>
                  <a:gd name="T0" fmla="*/ 1 w 14"/>
                  <a:gd name="T1" fmla="*/ 0 h 3"/>
                  <a:gd name="T2" fmla="*/ 0 w 14"/>
                  <a:gd name="T3" fmla="*/ 0 h 3"/>
                  <a:gd name="T4" fmla="*/ 3 w 14"/>
                  <a:gd name="T5" fmla="*/ 1 h 3"/>
                  <a:gd name="T6" fmla="*/ 4 w 14"/>
                  <a:gd name="T7" fmla="*/ 1 h 3"/>
                  <a:gd name="T8" fmla="*/ 3 w 14"/>
                  <a:gd name="T9" fmla="*/ 1 h 3"/>
                  <a:gd name="T10" fmla="*/ 3 w 14"/>
                  <a:gd name="T11" fmla="*/ 1 h 3"/>
                  <a:gd name="T12" fmla="*/ 1 w 1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3" y="1"/>
                      <a:pt x="7" y="3"/>
                      <a:pt x="10" y="3"/>
                    </a:cubicBezTo>
                    <a:cubicBezTo>
                      <a:pt x="12" y="3"/>
                      <a:pt x="13" y="3"/>
                      <a:pt x="14" y="2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8" y="1"/>
                      <a:pt x="5" y="1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1" name="Freeform 562">
                <a:extLst>
                  <a:ext uri="{FF2B5EF4-FFF2-40B4-BE49-F238E27FC236}">
                    <a16:creationId xmlns:a16="http://schemas.microsoft.com/office/drawing/2014/main" id="{4733C1AB-475B-4141-9B72-97B42E6FF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" y="3197"/>
                <a:ext cx="3" cy="6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2 w 4"/>
                  <a:gd name="T5" fmla="*/ 3 h 9"/>
                  <a:gd name="T6" fmla="*/ 2 w 4"/>
                  <a:gd name="T7" fmla="*/ 3 h 9"/>
                  <a:gd name="T8" fmla="*/ 0 w 4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3" y="7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2" y="4"/>
                      <a:pt x="0" y="0"/>
                    </a:cubicBezTo>
                  </a:path>
                </a:pathLst>
              </a:custGeom>
              <a:solidFill>
                <a:srgbClr val="DD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2" name="Freeform 563">
                <a:extLst>
                  <a:ext uri="{FF2B5EF4-FFF2-40B4-BE49-F238E27FC236}">
                    <a16:creationId xmlns:a16="http://schemas.microsoft.com/office/drawing/2014/main" id="{685219BB-EB72-4DA3-886E-D84F8441A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9" y="3203"/>
                <a:ext cx="4" cy="3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1 w 6"/>
                  <a:gd name="T5" fmla="*/ 2 h 4"/>
                  <a:gd name="T6" fmla="*/ 1 w 6"/>
                  <a:gd name="T7" fmla="*/ 2 h 4"/>
                  <a:gd name="T8" fmla="*/ 2 w 6"/>
                  <a:gd name="T9" fmla="*/ 2 h 4"/>
                  <a:gd name="T10" fmla="*/ 1 w 6"/>
                  <a:gd name="T11" fmla="*/ 1 h 4"/>
                  <a:gd name="T12" fmla="*/ 0 w 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3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3" name="Freeform 564">
                <a:extLst>
                  <a:ext uri="{FF2B5EF4-FFF2-40B4-BE49-F238E27FC236}">
                    <a16:creationId xmlns:a16="http://schemas.microsoft.com/office/drawing/2014/main" id="{1E08A125-9D9F-4F6E-984E-6EAA49EA1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8" y="3149"/>
                <a:ext cx="7" cy="46"/>
              </a:xfrm>
              <a:custGeom>
                <a:avLst/>
                <a:gdLst>
                  <a:gd name="T0" fmla="*/ 0 w 11"/>
                  <a:gd name="T1" fmla="*/ 0 h 67"/>
                  <a:gd name="T2" fmla="*/ 0 w 11"/>
                  <a:gd name="T3" fmla="*/ 0 h 67"/>
                  <a:gd name="T4" fmla="*/ 3 w 11"/>
                  <a:gd name="T5" fmla="*/ 22 h 67"/>
                  <a:gd name="T6" fmla="*/ 3 w 11"/>
                  <a:gd name="T7" fmla="*/ 22 h 67"/>
                  <a:gd name="T8" fmla="*/ 0 w 1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6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2"/>
                      <a:pt x="6" y="54"/>
                      <a:pt x="11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6" y="54"/>
                      <a:pt x="0" y="32"/>
                      <a:pt x="0" y="0"/>
                    </a:cubicBezTo>
                  </a:path>
                </a:pathLst>
              </a:custGeom>
              <a:solidFill>
                <a:srgbClr val="E6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4" name="Freeform 565">
                <a:extLst>
                  <a:ext uri="{FF2B5EF4-FFF2-40B4-BE49-F238E27FC236}">
                    <a16:creationId xmlns:a16="http://schemas.microsoft.com/office/drawing/2014/main" id="{967BEFBA-4422-40C2-A3A9-5D4A929D2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5" y="319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0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5" name="Freeform 566">
                <a:extLst>
                  <a:ext uri="{FF2B5EF4-FFF2-40B4-BE49-F238E27FC236}">
                    <a16:creationId xmlns:a16="http://schemas.microsoft.com/office/drawing/2014/main" id="{8ED02CE9-22D3-4FD2-B476-373217D5F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8" y="3094"/>
                <a:ext cx="22" cy="112"/>
              </a:xfrm>
              <a:custGeom>
                <a:avLst/>
                <a:gdLst>
                  <a:gd name="T0" fmla="*/ 9 w 33"/>
                  <a:gd name="T1" fmla="*/ 0 h 163"/>
                  <a:gd name="T2" fmla="*/ 5 w 33"/>
                  <a:gd name="T3" fmla="*/ 1 h 163"/>
                  <a:gd name="T4" fmla="*/ 0 w 33"/>
                  <a:gd name="T5" fmla="*/ 26 h 163"/>
                  <a:gd name="T6" fmla="*/ 3 w 33"/>
                  <a:gd name="T7" fmla="*/ 47 h 163"/>
                  <a:gd name="T8" fmla="*/ 3 w 33"/>
                  <a:gd name="T9" fmla="*/ 48 h 163"/>
                  <a:gd name="T10" fmla="*/ 5 w 33"/>
                  <a:gd name="T11" fmla="*/ 52 h 163"/>
                  <a:gd name="T12" fmla="*/ 5 w 33"/>
                  <a:gd name="T13" fmla="*/ 52 h 163"/>
                  <a:gd name="T14" fmla="*/ 7 w 33"/>
                  <a:gd name="T15" fmla="*/ 52 h 163"/>
                  <a:gd name="T16" fmla="*/ 9 w 33"/>
                  <a:gd name="T17" fmla="*/ 53 h 163"/>
                  <a:gd name="T18" fmla="*/ 9 w 33"/>
                  <a:gd name="T19" fmla="*/ 53 h 163"/>
                  <a:gd name="T20" fmla="*/ 7 w 33"/>
                  <a:gd name="T21" fmla="*/ 52 h 163"/>
                  <a:gd name="T22" fmla="*/ 2 w 33"/>
                  <a:gd name="T23" fmla="*/ 26 h 163"/>
                  <a:gd name="T24" fmla="*/ 7 w 33"/>
                  <a:gd name="T25" fmla="*/ 1 h 163"/>
                  <a:gd name="T26" fmla="*/ 10 w 33"/>
                  <a:gd name="T27" fmla="*/ 0 h 163"/>
                  <a:gd name="T28" fmla="*/ 9 w 33"/>
                  <a:gd name="T29" fmla="*/ 0 h 1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3" h="163">
                    <a:moveTo>
                      <a:pt x="30" y="0"/>
                    </a:moveTo>
                    <a:cubicBezTo>
                      <a:pt x="24" y="0"/>
                      <a:pt x="17" y="3"/>
                      <a:pt x="17" y="3"/>
                    </a:cubicBezTo>
                    <a:cubicBezTo>
                      <a:pt x="17" y="3"/>
                      <a:pt x="0" y="27"/>
                      <a:pt x="0" y="80"/>
                    </a:cubicBezTo>
                    <a:cubicBezTo>
                      <a:pt x="0" y="112"/>
                      <a:pt x="6" y="134"/>
                      <a:pt x="11" y="147"/>
                    </a:cubicBezTo>
                    <a:cubicBezTo>
                      <a:pt x="12" y="148"/>
                      <a:pt x="12" y="148"/>
                      <a:pt x="12" y="149"/>
                    </a:cubicBezTo>
                    <a:cubicBezTo>
                      <a:pt x="14" y="153"/>
                      <a:pt x="15" y="156"/>
                      <a:pt x="16" y="158"/>
                    </a:cubicBezTo>
                    <a:cubicBezTo>
                      <a:pt x="17" y="159"/>
                      <a:pt x="17" y="159"/>
                      <a:pt x="17" y="159"/>
                    </a:cubicBezTo>
                    <a:cubicBezTo>
                      <a:pt x="17" y="159"/>
                      <a:pt x="19" y="160"/>
                      <a:pt x="22" y="162"/>
                    </a:cubicBezTo>
                    <a:cubicBezTo>
                      <a:pt x="24" y="163"/>
                      <a:pt x="27" y="163"/>
                      <a:pt x="29" y="163"/>
                    </a:cubicBezTo>
                    <a:cubicBezTo>
                      <a:pt x="30" y="163"/>
                      <a:pt x="30" y="163"/>
                      <a:pt x="31" y="163"/>
                    </a:cubicBezTo>
                    <a:cubicBezTo>
                      <a:pt x="28" y="162"/>
                      <a:pt x="25" y="160"/>
                      <a:pt x="25" y="160"/>
                    </a:cubicBezTo>
                    <a:cubicBezTo>
                      <a:pt x="25" y="160"/>
                      <a:pt x="8" y="133"/>
                      <a:pt x="8" y="80"/>
                    </a:cubicBezTo>
                    <a:cubicBezTo>
                      <a:pt x="8" y="27"/>
                      <a:pt x="25" y="3"/>
                      <a:pt x="25" y="3"/>
                    </a:cubicBezTo>
                    <a:cubicBezTo>
                      <a:pt x="25" y="3"/>
                      <a:pt x="29" y="1"/>
                      <a:pt x="33" y="0"/>
                    </a:cubicBezTo>
                    <a:cubicBezTo>
                      <a:pt x="32" y="0"/>
                      <a:pt x="31" y="0"/>
                      <a:pt x="30" y="0"/>
                    </a:cubicBezTo>
                  </a:path>
                </a:pathLst>
              </a:custGeom>
              <a:solidFill>
                <a:srgbClr val="DC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6" name="Freeform 567">
                <a:extLst>
                  <a:ext uri="{FF2B5EF4-FFF2-40B4-BE49-F238E27FC236}">
                    <a16:creationId xmlns:a16="http://schemas.microsoft.com/office/drawing/2014/main" id="{C7884FC2-0EAF-46AD-9DDD-120283631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3206"/>
                <a:ext cx="9" cy="2"/>
              </a:xfrm>
              <a:custGeom>
                <a:avLst/>
                <a:gdLst>
                  <a:gd name="T0" fmla="*/ 1 w 13"/>
                  <a:gd name="T1" fmla="*/ 0 h 3"/>
                  <a:gd name="T2" fmla="*/ 0 w 13"/>
                  <a:gd name="T3" fmla="*/ 0 h 3"/>
                  <a:gd name="T4" fmla="*/ 3 w 13"/>
                  <a:gd name="T5" fmla="*/ 1 h 3"/>
                  <a:gd name="T6" fmla="*/ 4 w 13"/>
                  <a:gd name="T7" fmla="*/ 1 h 3"/>
                  <a:gd name="T8" fmla="*/ 4 w 13"/>
                  <a:gd name="T9" fmla="*/ 1 h 3"/>
                  <a:gd name="T10" fmla="*/ 3 w 13"/>
                  <a:gd name="T11" fmla="*/ 1 h 3"/>
                  <a:gd name="T12" fmla="*/ 1 w 1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1"/>
                      <a:pt x="6" y="3"/>
                      <a:pt x="10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2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8" y="1"/>
                      <a:pt x="5" y="1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7" name="Freeform 568">
                <a:extLst>
                  <a:ext uri="{FF2B5EF4-FFF2-40B4-BE49-F238E27FC236}">
                    <a16:creationId xmlns:a16="http://schemas.microsoft.com/office/drawing/2014/main" id="{4A040706-F598-42B6-BAA4-B1C6D4CE7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97"/>
                <a:ext cx="4" cy="6"/>
              </a:xfrm>
              <a:custGeom>
                <a:avLst/>
                <a:gdLst>
                  <a:gd name="T0" fmla="*/ 1 w 5"/>
                  <a:gd name="T1" fmla="*/ 0 h 9"/>
                  <a:gd name="T2" fmla="*/ 0 w 5"/>
                  <a:gd name="T3" fmla="*/ 0 h 9"/>
                  <a:gd name="T4" fmla="*/ 2 w 5"/>
                  <a:gd name="T5" fmla="*/ 3 h 9"/>
                  <a:gd name="T6" fmla="*/ 2 w 5"/>
                  <a:gd name="T7" fmla="*/ 3 h 9"/>
                  <a:gd name="T8" fmla="*/ 1 w 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2" y="4"/>
                      <a:pt x="3" y="7"/>
                      <a:pt x="4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4" y="7"/>
                      <a:pt x="2" y="4"/>
                      <a:pt x="1" y="0"/>
                    </a:cubicBezTo>
                  </a:path>
                </a:pathLst>
              </a:custGeom>
              <a:solidFill>
                <a:srgbClr val="DD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8" name="Freeform 569">
                <a:extLst>
                  <a:ext uri="{FF2B5EF4-FFF2-40B4-BE49-F238E27FC236}">
                    <a16:creationId xmlns:a16="http://schemas.microsoft.com/office/drawing/2014/main" id="{BC66C120-669E-4BF2-A243-AE0B1D3A2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3203"/>
                <a:ext cx="5" cy="3"/>
              </a:xfrm>
              <a:custGeom>
                <a:avLst/>
                <a:gdLst>
                  <a:gd name="T0" fmla="*/ 1 w 7"/>
                  <a:gd name="T1" fmla="*/ 0 h 4"/>
                  <a:gd name="T2" fmla="*/ 0 w 7"/>
                  <a:gd name="T3" fmla="*/ 0 h 4"/>
                  <a:gd name="T4" fmla="*/ 1 w 7"/>
                  <a:gd name="T5" fmla="*/ 2 h 4"/>
                  <a:gd name="T6" fmla="*/ 1 w 7"/>
                  <a:gd name="T7" fmla="*/ 2 h 4"/>
                  <a:gd name="T8" fmla="*/ 3 w 7"/>
                  <a:gd name="T9" fmla="*/ 2 h 4"/>
                  <a:gd name="T10" fmla="*/ 1 w 7"/>
                  <a:gd name="T11" fmla="*/ 1 h 4"/>
                  <a:gd name="T12" fmla="*/ 1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2" y="3"/>
                      <a:pt x="4" y="4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4" y="2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9" name="Freeform 570">
                <a:extLst>
                  <a:ext uri="{FF2B5EF4-FFF2-40B4-BE49-F238E27FC236}">
                    <a16:creationId xmlns:a16="http://schemas.microsoft.com/office/drawing/2014/main" id="{89220F31-EEC2-409D-93FD-7A4F8FA7D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3149"/>
                <a:ext cx="7" cy="46"/>
              </a:xfrm>
              <a:custGeom>
                <a:avLst/>
                <a:gdLst>
                  <a:gd name="T0" fmla="*/ 0 w 11"/>
                  <a:gd name="T1" fmla="*/ 0 h 67"/>
                  <a:gd name="T2" fmla="*/ 0 w 11"/>
                  <a:gd name="T3" fmla="*/ 0 h 67"/>
                  <a:gd name="T4" fmla="*/ 3 w 11"/>
                  <a:gd name="T5" fmla="*/ 22 h 67"/>
                  <a:gd name="T6" fmla="*/ 3 w 11"/>
                  <a:gd name="T7" fmla="*/ 22 h 67"/>
                  <a:gd name="T8" fmla="*/ 0 w 1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6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2"/>
                      <a:pt x="5" y="54"/>
                      <a:pt x="10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6" y="54"/>
                      <a:pt x="0" y="32"/>
                      <a:pt x="0" y="0"/>
                    </a:cubicBezTo>
                  </a:path>
                </a:pathLst>
              </a:custGeom>
              <a:solidFill>
                <a:srgbClr val="E6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0" name="Freeform 571">
                <a:extLst>
                  <a:ext uri="{FF2B5EF4-FFF2-40B4-BE49-F238E27FC236}">
                    <a16:creationId xmlns:a16="http://schemas.microsoft.com/office/drawing/2014/main" id="{A12EBA5C-A17B-4CAF-B3FA-271326F37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95"/>
                <a:ext cx="1" cy="2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1 w 2"/>
                  <a:gd name="T7" fmla="*/ 2 h 2"/>
                  <a:gd name="T8" fmla="*/ 1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1" name="Freeform 572">
                <a:extLst>
                  <a:ext uri="{FF2B5EF4-FFF2-40B4-BE49-F238E27FC236}">
                    <a16:creationId xmlns:a16="http://schemas.microsoft.com/office/drawing/2014/main" id="{607D397B-1172-4AA2-BB34-1CA1F3EC4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3094"/>
                <a:ext cx="23" cy="112"/>
              </a:xfrm>
              <a:custGeom>
                <a:avLst/>
                <a:gdLst>
                  <a:gd name="T0" fmla="*/ 10 w 33"/>
                  <a:gd name="T1" fmla="*/ 0 h 163"/>
                  <a:gd name="T2" fmla="*/ 6 w 33"/>
                  <a:gd name="T3" fmla="*/ 1 h 163"/>
                  <a:gd name="T4" fmla="*/ 0 w 33"/>
                  <a:gd name="T5" fmla="*/ 26 h 163"/>
                  <a:gd name="T6" fmla="*/ 4 w 33"/>
                  <a:gd name="T7" fmla="*/ 47 h 163"/>
                  <a:gd name="T8" fmla="*/ 4 w 33"/>
                  <a:gd name="T9" fmla="*/ 48 h 163"/>
                  <a:gd name="T10" fmla="*/ 6 w 33"/>
                  <a:gd name="T11" fmla="*/ 52 h 163"/>
                  <a:gd name="T12" fmla="*/ 6 w 33"/>
                  <a:gd name="T13" fmla="*/ 52 h 163"/>
                  <a:gd name="T14" fmla="*/ 7 w 33"/>
                  <a:gd name="T15" fmla="*/ 52 h 163"/>
                  <a:gd name="T16" fmla="*/ 10 w 33"/>
                  <a:gd name="T17" fmla="*/ 53 h 163"/>
                  <a:gd name="T18" fmla="*/ 10 w 33"/>
                  <a:gd name="T19" fmla="*/ 53 h 163"/>
                  <a:gd name="T20" fmla="*/ 8 w 33"/>
                  <a:gd name="T21" fmla="*/ 52 h 163"/>
                  <a:gd name="T22" fmla="*/ 3 w 33"/>
                  <a:gd name="T23" fmla="*/ 26 h 163"/>
                  <a:gd name="T24" fmla="*/ 8 w 33"/>
                  <a:gd name="T25" fmla="*/ 1 h 163"/>
                  <a:gd name="T26" fmla="*/ 11 w 33"/>
                  <a:gd name="T27" fmla="*/ 0 h 163"/>
                  <a:gd name="T28" fmla="*/ 10 w 33"/>
                  <a:gd name="T29" fmla="*/ 0 h 1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3" h="163">
                    <a:moveTo>
                      <a:pt x="29" y="0"/>
                    </a:moveTo>
                    <a:cubicBezTo>
                      <a:pt x="24" y="0"/>
                      <a:pt x="17" y="3"/>
                      <a:pt x="17" y="3"/>
                    </a:cubicBezTo>
                    <a:cubicBezTo>
                      <a:pt x="17" y="3"/>
                      <a:pt x="0" y="27"/>
                      <a:pt x="0" y="80"/>
                    </a:cubicBezTo>
                    <a:cubicBezTo>
                      <a:pt x="0" y="112"/>
                      <a:pt x="6" y="134"/>
                      <a:pt x="11" y="147"/>
                    </a:cubicBezTo>
                    <a:cubicBezTo>
                      <a:pt x="11" y="148"/>
                      <a:pt x="11" y="148"/>
                      <a:pt x="12" y="149"/>
                    </a:cubicBezTo>
                    <a:cubicBezTo>
                      <a:pt x="13" y="153"/>
                      <a:pt x="15" y="156"/>
                      <a:pt x="16" y="158"/>
                    </a:cubicBezTo>
                    <a:cubicBezTo>
                      <a:pt x="16" y="159"/>
                      <a:pt x="17" y="159"/>
                      <a:pt x="17" y="159"/>
                    </a:cubicBezTo>
                    <a:cubicBezTo>
                      <a:pt x="17" y="159"/>
                      <a:pt x="19" y="160"/>
                      <a:pt x="22" y="162"/>
                    </a:cubicBezTo>
                    <a:cubicBezTo>
                      <a:pt x="24" y="163"/>
                      <a:pt x="27" y="163"/>
                      <a:pt x="29" y="163"/>
                    </a:cubicBezTo>
                    <a:cubicBezTo>
                      <a:pt x="29" y="163"/>
                      <a:pt x="30" y="163"/>
                      <a:pt x="30" y="163"/>
                    </a:cubicBezTo>
                    <a:cubicBezTo>
                      <a:pt x="27" y="162"/>
                      <a:pt x="25" y="160"/>
                      <a:pt x="25" y="160"/>
                    </a:cubicBezTo>
                    <a:cubicBezTo>
                      <a:pt x="25" y="160"/>
                      <a:pt x="8" y="133"/>
                      <a:pt x="8" y="80"/>
                    </a:cubicBezTo>
                    <a:cubicBezTo>
                      <a:pt x="8" y="27"/>
                      <a:pt x="25" y="3"/>
                      <a:pt x="25" y="3"/>
                    </a:cubicBezTo>
                    <a:cubicBezTo>
                      <a:pt x="25" y="3"/>
                      <a:pt x="28" y="1"/>
                      <a:pt x="33" y="0"/>
                    </a:cubicBezTo>
                    <a:cubicBezTo>
                      <a:pt x="32" y="0"/>
                      <a:pt x="30" y="0"/>
                      <a:pt x="29" y="0"/>
                    </a:cubicBezTo>
                  </a:path>
                </a:pathLst>
              </a:custGeom>
              <a:solidFill>
                <a:srgbClr val="DC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2" name="Freeform 573">
                <a:extLst>
                  <a:ext uri="{FF2B5EF4-FFF2-40B4-BE49-F238E27FC236}">
                    <a16:creationId xmlns:a16="http://schemas.microsoft.com/office/drawing/2014/main" id="{74C7C225-185B-4D93-A6F7-D35D1AFF6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8" y="3206"/>
                <a:ext cx="10" cy="2"/>
              </a:xfrm>
              <a:custGeom>
                <a:avLst/>
                <a:gdLst>
                  <a:gd name="T0" fmla="*/ 1 w 14"/>
                  <a:gd name="T1" fmla="*/ 0 h 3"/>
                  <a:gd name="T2" fmla="*/ 0 w 14"/>
                  <a:gd name="T3" fmla="*/ 0 h 3"/>
                  <a:gd name="T4" fmla="*/ 4 w 14"/>
                  <a:gd name="T5" fmla="*/ 1 h 3"/>
                  <a:gd name="T6" fmla="*/ 5 w 14"/>
                  <a:gd name="T7" fmla="*/ 1 h 3"/>
                  <a:gd name="T8" fmla="*/ 4 w 14"/>
                  <a:gd name="T9" fmla="*/ 1 h 3"/>
                  <a:gd name="T10" fmla="*/ 4 w 14"/>
                  <a:gd name="T11" fmla="*/ 1 h 3"/>
                  <a:gd name="T12" fmla="*/ 1 w 1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3" y="1"/>
                      <a:pt x="7" y="3"/>
                      <a:pt x="10" y="3"/>
                    </a:cubicBezTo>
                    <a:cubicBezTo>
                      <a:pt x="12" y="3"/>
                      <a:pt x="13" y="3"/>
                      <a:pt x="14" y="2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1"/>
                      <a:pt x="5" y="1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3" name="Freeform 574">
                <a:extLst>
                  <a:ext uri="{FF2B5EF4-FFF2-40B4-BE49-F238E27FC236}">
                    <a16:creationId xmlns:a16="http://schemas.microsoft.com/office/drawing/2014/main" id="{2E46E52B-6342-445E-B801-D4A45EFCD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3197"/>
                <a:ext cx="2" cy="6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1 w 4"/>
                  <a:gd name="T5" fmla="*/ 3 h 9"/>
                  <a:gd name="T6" fmla="*/ 1 w 4"/>
                  <a:gd name="T7" fmla="*/ 3 h 9"/>
                  <a:gd name="T8" fmla="*/ 0 w 4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3" y="7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2" y="4"/>
                      <a:pt x="0" y="0"/>
                    </a:cubicBezTo>
                  </a:path>
                </a:pathLst>
              </a:custGeom>
              <a:solidFill>
                <a:srgbClr val="DD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4" name="Freeform 575">
                <a:extLst>
                  <a:ext uri="{FF2B5EF4-FFF2-40B4-BE49-F238E27FC236}">
                    <a16:creationId xmlns:a16="http://schemas.microsoft.com/office/drawing/2014/main" id="{BE4CEE29-63E0-4484-846B-BA64B3278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6" y="3203"/>
                <a:ext cx="4" cy="3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1 w 6"/>
                  <a:gd name="T5" fmla="*/ 2 h 4"/>
                  <a:gd name="T6" fmla="*/ 1 w 6"/>
                  <a:gd name="T7" fmla="*/ 2 h 4"/>
                  <a:gd name="T8" fmla="*/ 2 w 6"/>
                  <a:gd name="T9" fmla="*/ 2 h 4"/>
                  <a:gd name="T10" fmla="*/ 1 w 6"/>
                  <a:gd name="T11" fmla="*/ 1 h 4"/>
                  <a:gd name="T12" fmla="*/ 0 w 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3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8E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5" name="Freeform 576">
                <a:extLst>
                  <a:ext uri="{FF2B5EF4-FFF2-40B4-BE49-F238E27FC236}">
                    <a16:creationId xmlns:a16="http://schemas.microsoft.com/office/drawing/2014/main" id="{D7F2D1E7-5A3E-41AE-9819-F71BC4FBC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3149"/>
                <a:ext cx="8" cy="46"/>
              </a:xfrm>
              <a:custGeom>
                <a:avLst/>
                <a:gdLst>
                  <a:gd name="T0" fmla="*/ 0 w 11"/>
                  <a:gd name="T1" fmla="*/ 0 h 67"/>
                  <a:gd name="T2" fmla="*/ 0 w 11"/>
                  <a:gd name="T3" fmla="*/ 0 h 67"/>
                  <a:gd name="T4" fmla="*/ 4 w 11"/>
                  <a:gd name="T5" fmla="*/ 22 h 67"/>
                  <a:gd name="T6" fmla="*/ 4 w 11"/>
                  <a:gd name="T7" fmla="*/ 22 h 67"/>
                  <a:gd name="T8" fmla="*/ 0 w 1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6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2"/>
                      <a:pt x="6" y="54"/>
                      <a:pt x="11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7" y="54"/>
                      <a:pt x="0" y="32"/>
                      <a:pt x="0" y="0"/>
                    </a:cubicBezTo>
                  </a:path>
                </a:pathLst>
              </a:custGeom>
              <a:solidFill>
                <a:srgbClr val="E6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6" name="Freeform 577">
                <a:extLst>
                  <a:ext uri="{FF2B5EF4-FFF2-40B4-BE49-F238E27FC236}">
                    <a16:creationId xmlns:a16="http://schemas.microsoft.com/office/drawing/2014/main" id="{D28688AC-9957-47C8-AAB7-175F7C717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319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0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7" name="Freeform 578">
                <a:extLst>
                  <a:ext uri="{FF2B5EF4-FFF2-40B4-BE49-F238E27FC236}">
                    <a16:creationId xmlns:a16="http://schemas.microsoft.com/office/drawing/2014/main" id="{D4C095CF-AFD5-4073-B5F6-F07B7910D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3094"/>
                <a:ext cx="23" cy="112"/>
              </a:xfrm>
              <a:custGeom>
                <a:avLst/>
                <a:gdLst>
                  <a:gd name="T0" fmla="*/ 10 w 33"/>
                  <a:gd name="T1" fmla="*/ 0 h 163"/>
                  <a:gd name="T2" fmla="*/ 6 w 33"/>
                  <a:gd name="T3" fmla="*/ 1 h 163"/>
                  <a:gd name="T4" fmla="*/ 0 w 33"/>
                  <a:gd name="T5" fmla="*/ 26 h 163"/>
                  <a:gd name="T6" fmla="*/ 4 w 33"/>
                  <a:gd name="T7" fmla="*/ 47 h 163"/>
                  <a:gd name="T8" fmla="*/ 4 w 33"/>
                  <a:gd name="T9" fmla="*/ 48 h 163"/>
                  <a:gd name="T10" fmla="*/ 6 w 33"/>
                  <a:gd name="T11" fmla="*/ 52 h 163"/>
                  <a:gd name="T12" fmla="*/ 6 w 33"/>
                  <a:gd name="T13" fmla="*/ 52 h 163"/>
                  <a:gd name="T14" fmla="*/ 7 w 33"/>
                  <a:gd name="T15" fmla="*/ 52 h 163"/>
                  <a:gd name="T16" fmla="*/ 10 w 33"/>
                  <a:gd name="T17" fmla="*/ 53 h 163"/>
                  <a:gd name="T18" fmla="*/ 10 w 33"/>
                  <a:gd name="T19" fmla="*/ 53 h 163"/>
                  <a:gd name="T20" fmla="*/ 8 w 33"/>
                  <a:gd name="T21" fmla="*/ 52 h 163"/>
                  <a:gd name="T22" fmla="*/ 3 w 33"/>
                  <a:gd name="T23" fmla="*/ 26 h 163"/>
                  <a:gd name="T24" fmla="*/ 8 w 33"/>
                  <a:gd name="T25" fmla="*/ 1 h 163"/>
                  <a:gd name="T26" fmla="*/ 11 w 33"/>
                  <a:gd name="T27" fmla="*/ 0 h 163"/>
                  <a:gd name="T28" fmla="*/ 10 w 33"/>
                  <a:gd name="T29" fmla="*/ 0 h 1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3" h="163">
                    <a:moveTo>
                      <a:pt x="30" y="0"/>
                    </a:moveTo>
                    <a:cubicBezTo>
                      <a:pt x="24" y="0"/>
                      <a:pt x="17" y="3"/>
                      <a:pt x="17" y="3"/>
                    </a:cubicBezTo>
                    <a:cubicBezTo>
                      <a:pt x="17" y="3"/>
                      <a:pt x="0" y="27"/>
                      <a:pt x="0" y="80"/>
                    </a:cubicBezTo>
                    <a:cubicBezTo>
                      <a:pt x="0" y="112"/>
                      <a:pt x="7" y="134"/>
                      <a:pt x="11" y="147"/>
                    </a:cubicBezTo>
                    <a:cubicBezTo>
                      <a:pt x="12" y="148"/>
                      <a:pt x="12" y="148"/>
                      <a:pt x="12" y="149"/>
                    </a:cubicBezTo>
                    <a:cubicBezTo>
                      <a:pt x="14" y="153"/>
                      <a:pt x="15" y="156"/>
                      <a:pt x="16" y="158"/>
                    </a:cubicBezTo>
                    <a:cubicBezTo>
                      <a:pt x="17" y="159"/>
                      <a:pt x="17" y="159"/>
                      <a:pt x="17" y="159"/>
                    </a:cubicBezTo>
                    <a:cubicBezTo>
                      <a:pt x="17" y="159"/>
                      <a:pt x="19" y="160"/>
                      <a:pt x="22" y="162"/>
                    </a:cubicBezTo>
                    <a:cubicBezTo>
                      <a:pt x="24" y="163"/>
                      <a:pt x="27" y="163"/>
                      <a:pt x="30" y="163"/>
                    </a:cubicBezTo>
                    <a:cubicBezTo>
                      <a:pt x="30" y="163"/>
                      <a:pt x="30" y="163"/>
                      <a:pt x="31" y="163"/>
                    </a:cubicBezTo>
                    <a:cubicBezTo>
                      <a:pt x="28" y="162"/>
                      <a:pt x="25" y="160"/>
                      <a:pt x="25" y="160"/>
                    </a:cubicBezTo>
                    <a:cubicBezTo>
                      <a:pt x="25" y="160"/>
                      <a:pt x="8" y="133"/>
                      <a:pt x="8" y="80"/>
                    </a:cubicBezTo>
                    <a:cubicBezTo>
                      <a:pt x="8" y="27"/>
                      <a:pt x="25" y="3"/>
                      <a:pt x="25" y="3"/>
                    </a:cubicBezTo>
                    <a:cubicBezTo>
                      <a:pt x="25" y="3"/>
                      <a:pt x="29" y="1"/>
                      <a:pt x="33" y="0"/>
                    </a:cubicBezTo>
                    <a:cubicBezTo>
                      <a:pt x="32" y="0"/>
                      <a:pt x="31" y="0"/>
                      <a:pt x="30" y="0"/>
                    </a:cubicBezTo>
                  </a:path>
                </a:pathLst>
              </a:custGeom>
              <a:solidFill>
                <a:srgbClr val="DCD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8" name="Freeform 579">
                <a:extLst>
                  <a:ext uri="{FF2B5EF4-FFF2-40B4-BE49-F238E27FC236}">
                    <a16:creationId xmlns:a16="http://schemas.microsoft.com/office/drawing/2014/main" id="{B7CE363B-F53C-4314-A059-23AF8F1A5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3092"/>
                <a:ext cx="28" cy="116"/>
              </a:xfrm>
              <a:custGeom>
                <a:avLst/>
                <a:gdLst>
                  <a:gd name="T0" fmla="*/ 13 w 40"/>
                  <a:gd name="T1" fmla="*/ 53 h 168"/>
                  <a:gd name="T2" fmla="*/ 13 w 40"/>
                  <a:gd name="T3" fmla="*/ 53 h 168"/>
                  <a:gd name="T4" fmla="*/ 13 w 40"/>
                  <a:gd name="T5" fmla="*/ 53 h 168"/>
                  <a:gd name="T6" fmla="*/ 8 w 40"/>
                  <a:gd name="T7" fmla="*/ 27 h 168"/>
                  <a:gd name="T8" fmla="*/ 11 w 40"/>
                  <a:gd name="T9" fmla="*/ 8 h 168"/>
                  <a:gd name="T10" fmla="*/ 13 w 40"/>
                  <a:gd name="T11" fmla="*/ 3 h 168"/>
                  <a:gd name="T12" fmla="*/ 13 w 40"/>
                  <a:gd name="T13" fmla="*/ 2 h 168"/>
                  <a:gd name="T14" fmla="*/ 13 w 40"/>
                  <a:gd name="T15" fmla="*/ 2 h 168"/>
                  <a:gd name="T16" fmla="*/ 13 w 40"/>
                  <a:gd name="T17" fmla="*/ 2 h 168"/>
                  <a:gd name="T18" fmla="*/ 14 w 40"/>
                  <a:gd name="T19" fmla="*/ 1 h 168"/>
                  <a:gd name="T20" fmla="*/ 13 w 40"/>
                  <a:gd name="T21" fmla="*/ 1 h 168"/>
                  <a:gd name="T22" fmla="*/ 13 w 40"/>
                  <a:gd name="T23" fmla="*/ 1 h 168"/>
                  <a:gd name="T24" fmla="*/ 11 w 40"/>
                  <a:gd name="T25" fmla="*/ 0 h 168"/>
                  <a:gd name="T26" fmla="*/ 8 w 40"/>
                  <a:gd name="T27" fmla="*/ 1 h 168"/>
                  <a:gd name="T28" fmla="*/ 6 w 40"/>
                  <a:gd name="T29" fmla="*/ 1 h 168"/>
                  <a:gd name="T30" fmla="*/ 6 w 40"/>
                  <a:gd name="T31" fmla="*/ 1 h 168"/>
                  <a:gd name="T32" fmla="*/ 6 w 40"/>
                  <a:gd name="T33" fmla="*/ 1 h 168"/>
                  <a:gd name="T34" fmla="*/ 0 w 40"/>
                  <a:gd name="T35" fmla="*/ 27 h 168"/>
                  <a:gd name="T36" fmla="*/ 6 w 40"/>
                  <a:gd name="T37" fmla="*/ 54 h 168"/>
                  <a:gd name="T38" fmla="*/ 6 w 40"/>
                  <a:gd name="T39" fmla="*/ 54 h 168"/>
                  <a:gd name="T40" fmla="*/ 6 w 40"/>
                  <a:gd name="T41" fmla="*/ 54 h 168"/>
                  <a:gd name="T42" fmla="*/ 8 w 40"/>
                  <a:gd name="T43" fmla="*/ 55 h 168"/>
                  <a:gd name="T44" fmla="*/ 11 w 40"/>
                  <a:gd name="T45" fmla="*/ 55 h 168"/>
                  <a:gd name="T46" fmla="*/ 13 w 40"/>
                  <a:gd name="T47" fmla="*/ 55 h 168"/>
                  <a:gd name="T48" fmla="*/ 13 w 40"/>
                  <a:gd name="T49" fmla="*/ 54 h 168"/>
                  <a:gd name="T50" fmla="*/ 14 w 40"/>
                  <a:gd name="T51" fmla="*/ 53 h 168"/>
                  <a:gd name="T52" fmla="*/ 13 w 40"/>
                  <a:gd name="T53" fmla="*/ 53 h 168"/>
                  <a:gd name="T54" fmla="*/ 13 w 40"/>
                  <a:gd name="T55" fmla="*/ 53 h 168"/>
                  <a:gd name="T56" fmla="*/ 13 w 40"/>
                  <a:gd name="T57" fmla="*/ 53 h 168"/>
                  <a:gd name="T58" fmla="*/ 12 w 40"/>
                  <a:gd name="T59" fmla="*/ 54 h 168"/>
                  <a:gd name="T60" fmla="*/ 11 w 40"/>
                  <a:gd name="T61" fmla="*/ 55 h 168"/>
                  <a:gd name="T62" fmla="*/ 8 w 40"/>
                  <a:gd name="T63" fmla="*/ 54 h 168"/>
                  <a:gd name="T64" fmla="*/ 8 w 40"/>
                  <a:gd name="T65" fmla="*/ 53 h 168"/>
                  <a:gd name="T66" fmla="*/ 7 w 40"/>
                  <a:gd name="T67" fmla="*/ 53 h 168"/>
                  <a:gd name="T68" fmla="*/ 7 w 40"/>
                  <a:gd name="T69" fmla="*/ 53 h 168"/>
                  <a:gd name="T70" fmla="*/ 6 w 40"/>
                  <a:gd name="T71" fmla="*/ 53 h 168"/>
                  <a:gd name="T72" fmla="*/ 7 w 40"/>
                  <a:gd name="T73" fmla="*/ 53 h 168"/>
                  <a:gd name="T74" fmla="*/ 7 w 40"/>
                  <a:gd name="T75" fmla="*/ 53 h 168"/>
                  <a:gd name="T76" fmla="*/ 1 w 40"/>
                  <a:gd name="T77" fmla="*/ 27 h 168"/>
                  <a:gd name="T78" fmla="*/ 4 w 40"/>
                  <a:gd name="T79" fmla="*/ 8 h 168"/>
                  <a:gd name="T80" fmla="*/ 6 w 40"/>
                  <a:gd name="T81" fmla="*/ 3 h 168"/>
                  <a:gd name="T82" fmla="*/ 7 w 40"/>
                  <a:gd name="T83" fmla="*/ 2 h 168"/>
                  <a:gd name="T84" fmla="*/ 7 w 40"/>
                  <a:gd name="T85" fmla="*/ 2 h 168"/>
                  <a:gd name="T86" fmla="*/ 7 w 40"/>
                  <a:gd name="T87" fmla="*/ 2 h 168"/>
                  <a:gd name="T88" fmla="*/ 6 w 40"/>
                  <a:gd name="T89" fmla="*/ 1 h 168"/>
                  <a:gd name="T90" fmla="*/ 7 w 40"/>
                  <a:gd name="T91" fmla="*/ 2 h 168"/>
                  <a:gd name="T92" fmla="*/ 7 w 40"/>
                  <a:gd name="T93" fmla="*/ 2 h 168"/>
                  <a:gd name="T94" fmla="*/ 11 w 40"/>
                  <a:gd name="T95" fmla="*/ 1 h 168"/>
                  <a:gd name="T96" fmla="*/ 13 w 40"/>
                  <a:gd name="T97" fmla="*/ 1 h 168"/>
                  <a:gd name="T98" fmla="*/ 13 w 40"/>
                  <a:gd name="T99" fmla="*/ 1 h 168"/>
                  <a:gd name="T100" fmla="*/ 13 w 40"/>
                  <a:gd name="T101" fmla="*/ 1 h 168"/>
                  <a:gd name="T102" fmla="*/ 13 w 40"/>
                  <a:gd name="T103" fmla="*/ 1 h 168"/>
                  <a:gd name="T104" fmla="*/ 6 w 40"/>
                  <a:gd name="T105" fmla="*/ 27 h 168"/>
                  <a:gd name="T106" fmla="*/ 13 w 40"/>
                  <a:gd name="T107" fmla="*/ 54 h 168"/>
                  <a:gd name="T108" fmla="*/ 13 w 40"/>
                  <a:gd name="T109" fmla="*/ 53 h 168"/>
                  <a:gd name="T110" fmla="*/ 13 w 40"/>
                  <a:gd name="T111" fmla="*/ 53 h 168"/>
                  <a:gd name="T112" fmla="*/ 13 w 40"/>
                  <a:gd name="T113" fmla="*/ 53 h 1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0" h="168">
                    <a:moveTo>
                      <a:pt x="38" y="162"/>
                    </a:moveTo>
                    <a:cubicBezTo>
                      <a:pt x="39" y="161"/>
                      <a:pt x="39" y="161"/>
                      <a:pt x="39" y="161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37" y="158"/>
                      <a:pt x="22" y="131"/>
                      <a:pt x="22" y="82"/>
                    </a:cubicBezTo>
                    <a:cubicBezTo>
                      <a:pt x="22" y="55"/>
                      <a:pt x="27" y="36"/>
                      <a:pt x="31" y="24"/>
                    </a:cubicBezTo>
                    <a:cubicBezTo>
                      <a:pt x="33" y="18"/>
                      <a:pt x="35" y="13"/>
                      <a:pt x="37" y="10"/>
                    </a:cubicBezTo>
                    <a:cubicBezTo>
                      <a:pt x="37" y="8"/>
                      <a:pt x="38" y="7"/>
                      <a:pt x="39" y="7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2"/>
                      <a:pt x="38" y="1"/>
                      <a:pt x="36" y="1"/>
                    </a:cubicBezTo>
                    <a:cubicBezTo>
                      <a:pt x="35" y="0"/>
                      <a:pt x="33" y="0"/>
                      <a:pt x="32" y="0"/>
                    </a:cubicBezTo>
                    <a:cubicBezTo>
                      <a:pt x="29" y="0"/>
                      <a:pt x="25" y="1"/>
                      <a:pt x="23" y="2"/>
                    </a:cubicBezTo>
                    <a:cubicBezTo>
                      <a:pt x="20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0" y="28"/>
                      <a:pt x="0" y="82"/>
                    </a:cubicBezTo>
                    <a:cubicBezTo>
                      <a:pt x="0" y="135"/>
                      <a:pt x="18" y="163"/>
                      <a:pt x="18" y="163"/>
                    </a:cubicBezTo>
                    <a:cubicBezTo>
                      <a:pt x="18" y="163"/>
                      <a:pt x="18" y="163"/>
                      <a:pt x="18" y="163"/>
                    </a:cubicBezTo>
                    <a:cubicBezTo>
                      <a:pt x="18" y="163"/>
                      <a:pt x="18" y="163"/>
                      <a:pt x="18" y="163"/>
                    </a:cubicBezTo>
                    <a:cubicBezTo>
                      <a:pt x="18" y="163"/>
                      <a:pt x="20" y="165"/>
                      <a:pt x="23" y="166"/>
                    </a:cubicBezTo>
                    <a:cubicBezTo>
                      <a:pt x="25" y="167"/>
                      <a:pt x="28" y="168"/>
                      <a:pt x="31" y="168"/>
                    </a:cubicBezTo>
                    <a:cubicBezTo>
                      <a:pt x="33" y="168"/>
                      <a:pt x="35" y="168"/>
                      <a:pt x="36" y="167"/>
                    </a:cubicBezTo>
                    <a:cubicBezTo>
                      <a:pt x="38" y="166"/>
                      <a:pt x="39" y="164"/>
                      <a:pt x="39" y="163"/>
                    </a:cubicBezTo>
                    <a:cubicBezTo>
                      <a:pt x="40" y="162"/>
                      <a:pt x="40" y="162"/>
                      <a:pt x="40" y="162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38" y="162"/>
                      <a:pt x="38" y="162"/>
                      <a:pt x="38" y="162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36" y="163"/>
                      <a:pt x="35" y="164"/>
                      <a:pt x="34" y="164"/>
                    </a:cubicBezTo>
                    <a:cubicBezTo>
                      <a:pt x="34" y="165"/>
                      <a:pt x="33" y="165"/>
                      <a:pt x="31" y="165"/>
                    </a:cubicBezTo>
                    <a:cubicBezTo>
                      <a:pt x="29" y="165"/>
                      <a:pt x="26" y="164"/>
                      <a:pt x="24" y="163"/>
                    </a:cubicBezTo>
                    <a:cubicBezTo>
                      <a:pt x="23" y="162"/>
                      <a:pt x="22" y="162"/>
                      <a:pt x="21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19" y="162"/>
                      <a:pt x="19" y="162"/>
                      <a:pt x="19" y="162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19" y="158"/>
                      <a:pt x="4" y="131"/>
                      <a:pt x="4" y="82"/>
                    </a:cubicBezTo>
                    <a:cubicBezTo>
                      <a:pt x="4" y="55"/>
                      <a:pt x="8" y="36"/>
                      <a:pt x="12" y="24"/>
                    </a:cubicBezTo>
                    <a:cubicBezTo>
                      <a:pt x="14" y="18"/>
                      <a:pt x="16" y="13"/>
                      <a:pt x="18" y="10"/>
                    </a:cubicBezTo>
                    <a:cubicBezTo>
                      <a:pt x="19" y="8"/>
                      <a:pt x="19" y="7"/>
                      <a:pt x="20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5"/>
                      <a:pt x="27" y="3"/>
                      <a:pt x="32" y="3"/>
                    </a:cubicBezTo>
                    <a:cubicBezTo>
                      <a:pt x="33" y="3"/>
                      <a:pt x="34" y="3"/>
                      <a:pt x="35" y="3"/>
                    </a:cubicBezTo>
                    <a:cubicBezTo>
                      <a:pt x="36" y="4"/>
                      <a:pt x="36" y="4"/>
                      <a:pt x="37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19" y="28"/>
                      <a:pt x="19" y="82"/>
                    </a:cubicBezTo>
                    <a:cubicBezTo>
                      <a:pt x="19" y="135"/>
                      <a:pt x="37" y="163"/>
                      <a:pt x="37" y="163"/>
                    </a:cubicBezTo>
                    <a:cubicBezTo>
                      <a:pt x="38" y="162"/>
                      <a:pt x="38" y="162"/>
                      <a:pt x="38" y="162"/>
                    </a:cubicBezTo>
                    <a:cubicBezTo>
                      <a:pt x="36" y="161"/>
                      <a:pt x="36" y="161"/>
                      <a:pt x="36" y="161"/>
                    </a:cubicBezTo>
                    <a:lnTo>
                      <a:pt x="38" y="162"/>
                    </a:lnTo>
                    <a:close/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9" name="Freeform 580">
                <a:extLst>
                  <a:ext uri="{FF2B5EF4-FFF2-40B4-BE49-F238E27FC236}">
                    <a16:creationId xmlns:a16="http://schemas.microsoft.com/office/drawing/2014/main" id="{4AD1B248-DF9A-4CB6-B8AF-377E807D8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" y="3092"/>
                <a:ext cx="27" cy="116"/>
              </a:xfrm>
              <a:custGeom>
                <a:avLst/>
                <a:gdLst>
                  <a:gd name="T0" fmla="*/ 12 w 39"/>
                  <a:gd name="T1" fmla="*/ 53 h 168"/>
                  <a:gd name="T2" fmla="*/ 13 w 39"/>
                  <a:gd name="T3" fmla="*/ 53 h 168"/>
                  <a:gd name="T4" fmla="*/ 13 w 39"/>
                  <a:gd name="T5" fmla="*/ 53 h 168"/>
                  <a:gd name="T6" fmla="*/ 7 w 39"/>
                  <a:gd name="T7" fmla="*/ 27 h 168"/>
                  <a:gd name="T8" fmla="*/ 10 w 39"/>
                  <a:gd name="T9" fmla="*/ 8 h 168"/>
                  <a:gd name="T10" fmla="*/ 12 w 39"/>
                  <a:gd name="T11" fmla="*/ 3 h 168"/>
                  <a:gd name="T12" fmla="*/ 12 w 39"/>
                  <a:gd name="T13" fmla="*/ 2 h 168"/>
                  <a:gd name="T14" fmla="*/ 13 w 39"/>
                  <a:gd name="T15" fmla="*/ 2 h 168"/>
                  <a:gd name="T16" fmla="*/ 13 w 39"/>
                  <a:gd name="T17" fmla="*/ 2 h 168"/>
                  <a:gd name="T18" fmla="*/ 13 w 39"/>
                  <a:gd name="T19" fmla="*/ 1 h 168"/>
                  <a:gd name="T20" fmla="*/ 13 w 39"/>
                  <a:gd name="T21" fmla="*/ 1 h 168"/>
                  <a:gd name="T22" fmla="*/ 12 w 39"/>
                  <a:gd name="T23" fmla="*/ 1 h 168"/>
                  <a:gd name="T24" fmla="*/ 10 w 39"/>
                  <a:gd name="T25" fmla="*/ 0 h 168"/>
                  <a:gd name="T26" fmla="*/ 7 w 39"/>
                  <a:gd name="T27" fmla="*/ 1 h 168"/>
                  <a:gd name="T28" fmla="*/ 6 w 39"/>
                  <a:gd name="T29" fmla="*/ 1 h 168"/>
                  <a:gd name="T30" fmla="*/ 6 w 39"/>
                  <a:gd name="T31" fmla="*/ 1 h 168"/>
                  <a:gd name="T32" fmla="*/ 6 w 39"/>
                  <a:gd name="T33" fmla="*/ 1 h 168"/>
                  <a:gd name="T34" fmla="*/ 0 w 39"/>
                  <a:gd name="T35" fmla="*/ 27 h 168"/>
                  <a:gd name="T36" fmla="*/ 6 w 39"/>
                  <a:gd name="T37" fmla="*/ 54 h 168"/>
                  <a:gd name="T38" fmla="*/ 6 w 39"/>
                  <a:gd name="T39" fmla="*/ 54 h 168"/>
                  <a:gd name="T40" fmla="*/ 6 w 39"/>
                  <a:gd name="T41" fmla="*/ 54 h 168"/>
                  <a:gd name="T42" fmla="*/ 7 w 39"/>
                  <a:gd name="T43" fmla="*/ 55 h 168"/>
                  <a:gd name="T44" fmla="*/ 10 w 39"/>
                  <a:gd name="T45" fmla="*/ 55 h 168"/>
                  <a:gd name="T46" fmla="*/ 12 w 39"/>
                  <a:gd name="T47" fmla="*/ 55 h 168"/>
                  <a:gd name="T48" fmla="*/ 13 w 39"/>
                  <a:gd name="T49" fmla="*/ 54 h 168"/>
                  <a:gd name="T50" fmla="*/ 13 w 39"/>
                  <a:gd name="T51" fmla="*/ 53 h 168"/>
                  <a:gd name="T52" fmla="*/ 13 w 39"/>
                  <a:gd name="T53" fmla="*/ 53 h 168"/>
                  <a:gd name="T54" fmla="*/ 12 w 39"/>
                  <a:gd name="T55" fmla="*/ 53 h 168"/>
                  <a:gd name="T56" fmla="*/ 12 w 39"/>
                  <a:gd name="T57" fmla="*/ 53 h 168"/>
                  <a:gd name="T58" fmla="*/ 12 w 39"/>
                  <a:gd name="T59" fmla="*/ 54 h 168"/>
                  <a:gd name="T60" fmla="*/ 10 w 39"/>
                  <a:gd name="T61" fmla="*/ 55 h 168"/>
                  <a:gd name="T62" fmla="*/ 8 w 39"/>
                  <a:gd name="T63" fmla="*/ 54 h 168"/>
                  <a:gd name="T64" fmla="*/ 7 w 39"/>
                  <a:gd name="T65" fmla="*/ 53 h 168"/>
                  <a:gd name="T66" fmla="*/ 7 w 39"/>
                  <a:gd name="T67" fmla="*/ 53 h 168"/>
                  <a:gd name="T68" fmla="*/ 6 w 39"/>
                  <a:gd name="T69" fmla="*/ 53 h 168"/>
                  <a:gd name="T70" fmla="*/ 6 w 39"/>
                  <a:gd name="T71" fmla="*/ 53 h 168"/>
                  <a:gd name="T72" fmla="*/ 7 w 39"/>
                  <a:gd name="T73" fmla="*/ 53 h 168"/>
                  <a:gd name="T74" fmla="*/ 7 w 39"/>
                  <a:gd name="T75" fmla="*/ 53 h 168"/>
                  <a:gd name="T76" fmla="*/ 1 w 39"/>
                  <a:gd name="T77" fmla="*/ 27 h 168"/>
                  <a:gd name="T78" fmla="*/ 4 w 39"/>
                  <a:gd name="T79" fmla="*/ 8 h 168"/>
                  <a:gd name="T80" fmla="*/ 6 w 39"/>
                  <a:gd name="T81" fmla="*/ 3 h 168"/>
                  <a:gd name="T82" fmla="*/ 6 w 39"/>
                  <a:gd name="T83" fmla="*/ 2 h 168"/>
                  <a:gd name="T84" fmla="*/ 7 w 39"/>
                  <a:gd name="T85" fmla="*/ 2 h 168"/>
                  <a:gd name="T86" fmla="*/ 7 w 39"/>
                  <a:gd name="T87" fmla="*/ 2 h 168"/>
                  <a:gd name="T88" fmla="*/ 6 w 39"/>
                  <a:gd name="T89" fmla="*/ 1 h 168"/>
                  <a:gd name="T90" fmla="*/ 6 w 39"/>
                  <a:gd name="T91" fmla="*/ 2 h 168"/>
                  <a:gd name="T92" fmla="*/ 7 w 39"/>
                  <a:gd name="T93" fmla="*/ 2 h 168"/>
                  <a:gd name="T94" fmla="*/ 10 w 39"/>
                  <a:gd name="T95" fmla="*/ 1 h 168"/>
                  <a:gd name="T96" fmla="*/ 12 w 39"/>
                  <a:gd name="T97" fmla="*/ 1 h 168"/>
                  <a:gd name="T98" fmla="*/ 12 w 39"/>
                  <a:gd name="T99" fmla="*/ 1 h 168"/>
                  <a:gd name="T100" fmla="*/ 12 w 39"/>
                  <a:gd name="T101" fmla="*/ 1 h 168"/>
                  <a:gd name="T102" fmla="*/ 12 w 39"/>
                  <a:gd name="T103" fmla="*/ 1 h 168"/>
                  <a:gd name="T104" fmla="*/ 6 w 39"/>
                  <a:gd name="T105" fmla="*/ 27 h 168"/>
                  <a:gd name="T106" fmla="*/ 12 w 39"/>
                  <a:gd name="T107" fmla="*/ 54 h 168"/>
                  <a:gd name="T108" fmla="*/ 12 w 39"/>
                  <a:gd name="T109" fmla="*/ 53 h 168"/>
                  <a:gd name="T110" fmla="*/ 12 w 39"/>
                  <a:gd name="T111" fmla="*/ 53 h 168"/>
                  <a:gd name="T112" fmla="*/ 12 w 39"/>
                  <a:gd name="T113" fmla="*/ 53 h 1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9" h="168">
                    <a:moveTo>
                      <a:pt x="37" y="162"/>
                    </a:moveTo>
                    <a:cubicBezTo>
                      <a:pt x="39" y="161"/>
                      <a:pt x="39" y="161"/>
                      <a:pt x="39" y="161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37" y="158"/>
                      <a:pt x="22" y="131"/>
                      <a:pt x="22" y="82"/>
                    </a:cubicBezTo>
                    <a:cubicBezTo>
                      <a:pt x="22" y="55"/>
                      <a:pt x="26" y="36"/>
                      <a:pt x="30" y="24"/>
                    </a:cubicBezTo>
                    <a:cubicBezTo>
                      <a:pt x="33" y="18"/>
                      <a:pt x="35" y="13"/>
                      <a:pt x="36" y="10"/>
                    </a:cubicBezTo>
                    <a:cubicBezTo>
                      <a:pt x="37" y="8"/>
                      <a:pt x="38" y="7"/>
                      <a:pt x="38" y="7"/>
                    </a:cubicBezTo>
                    <a:cubicBezTo>
                      <a:pt x="38" y="6"/>
                      <a:pt x="38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2"/>
                      <a:pt x="37" y="1"/>
                      <a:pt x="36" y="1"/>
                    </a:cubicBezTo>
                    <a:cubicBezTo>
                      <a:pt x="34" y="0"/>
                      <a:pt x="33" y="0"/>
                      <a:pt x="31" y="0"/>
                    </a:cubicBezTo>
                    <a:cubicBezTo>
                      <a:pt x="28" y="0"/>
                      <a:pt x="25" y="1"/>
                      <a:pt x="22" y="2"/>
                    </a:cubicBezTo>
                    <a:cubicBezTo>
                      <a:pt x="20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0" y="28"/>
                      <a:pt x="0" y="82"/>
                    </a:cubicBezTo>
                    <a:cubicBezTo>
                      <a:pt x="0" y="135"/>
                      <a:pt x="17" y="163"/>
                      <a:pt x="17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18" y="163"/>
                      <a:pt x="18" y="163"/>
                      <a:pt x="18" y="163"/>
                    </a:cubicBezTo>
                    <a:cubicBezTo>
                      <a:pt x="18" y="163"/>
                      <a:pt x="20" y="165"/>
                      <a:pt x="22" y="166"/>
                    </a:cubicBezTo>
                    <a:cubicBezTo>
                      <a:pt x="25" y="167"/>
                      <a:pt x="28" y="168"/>
                      <a:pt x="31" y="168"/>
                    </a:cubicBezTo>
                    <a:cubicBezTo>
                      <a:pt x="33" y="168"/>
                      <a:pt x="34" y="168"/>
                      <a:pt x="36" y="167"/>
                    </a:cubicBezTo>
                    <a:cubicBezTo>
                      <a:pt x="37" y="166"/>
                      <a:pt x="38" y="164"/>
                      <a:pt x="39" y="163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35" y="163"/>
                      <a:pt x="35" y="164"/>
                      <a:pt x="34" y="164"/>
                    </a:cubicBezTo>
                    <a:cubicBezTo>
                      <a:pt x="33" y="165"/>
                      <a:pt x="32" y="165"/>
                      <a:pt x="31" y="165"/>
                    </a:cubicBezTo>
                    <a:cubicBezTo>
                      <a:pt x="29" y="165"/>
                      <a:pt x="26" y="164"/>
                      <a:pt x="23" y="163"/>
                    </a:cubicBezTo>
                    <a:cubicBezTo>
                      <a:pt x="22" y="162"/>
                      <a:pt x="21" y="162"/>
                      <a:pt x="21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9" y="162"/>
                      <a:pt x="19" y="162"/>
                      <a:pt x="19" y="162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18" y="158"/>
                      <a:pt x="3" y="131"/>
                      <a:pt x="3" y="82"/>
                    </a:cubicBezTo>
                    <a:cubicBezTo>
                      <a:pt x="3" y="55"/>
                      <a:pt x="7" y="36"/>
                      <a:pt x="12" y="24"/>
                    </a:cubicBezTo>
                    <a:cubicBezTo>
                      <a:pt x="14" y="18"/>
                      <a:pt x="16" y="13"/>
                      <a:pt x="17" y="10"/>
                    </a:cubicBezTo>
                    <a:cubicBezTo>
                      <a:pt x="18" y="8"/>
                      <a:pt x="19" y="7"/>
                      <a:pt x="19" y="7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5"/>
                      <a:pt x="27" y="3"/>
                      <a:pt x="31" y="3"/>
                    </a:cubicBezTo>
                    <a:cubicBezTo>
                      <a:pt x="32" y="3"/>
                      <a:pt x="34" y="3"/>
                      <a:pt x="34" y="3"/>
                    </a:cubicBezTo>
                    <a:cubicBezTo>
                      <a:pt x="35" y="4"/>
                      <a:pt x="36" y="4"/>
                      <a:pt x="36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19" y="28"/>
                      <a:pt x="19" y="82"/>
                    </a:cubicBezTo>
                    <a:cubicBezTo>
                      <a:pt x="19" y="135"/>
                      <a:pt x="36" y="163"/>
                      <a:pt x="36" y="163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6" y="161"/>
                      <a:pt x="36" y="161"/>
                      <a:pt x="36" y="161"/>
                    </a:cubicBezTo>
                    <a:lnTo>
                      <a:pt x="37" y="162"/>
                    </a:lnTo>
                    <a:close/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0" name="Freeform 581">
                <a:extLst>
                  <a:ext uri="{FF2B5EF4-FFF2-40B4-BE49-F238E27FC236}">
                    <a16:creationId xmlns:a16="http://schemas.microsoft.com/office/drawing/2014/main" id="{8F29A0E8-F008-490F-9E4D-7802F2421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3092"/>
                <a:ext cx="26" cy="116"/>
              </a:xfrm>
              <a:custGeom>
                <a:avLst/>
                <a:gdLst>
                  <a:gd name="T0" fmla="*/ 11 w 39"/>
                  <a:gd name="T1" fmla="*/ 53 h 168"/>
                  <a:gd name="T2" fmla="*/ 11 w 39"/>
                  <a:gd name="T3" fmla="*/ 53 h 168"/>
                  <a:gd name="T4" fmla="*/ 11 w 39"/>
                  <a:gd name="T5" fmla="*/ 53 h 168"/>
                  <a:gd name="T6" fmla="*/ 7 w 39"/>
                  <a:gd name="T7" fmla="*/ 27 h 168"/>
                  <a:gd name="T8" fmla="*/ 9 w 39"/>
                  <a:gd name="T9" fmla="*/ 8 h 168"/>
                  <a:gd name="T10" fmla="*/ 11 w 39"/>
                  <a:gd name="T11" fmla="*/ 3 h 168"/>
                  <a:gd name="T12" fmla="*/ 11 w 39"/>
                  <a:gd name="T13" fmla="*/ 2 h 168"/>
                  <a:gd name="T14" fmla="*/ 11 w 39"/>
                  <a:gd name="T15" fmla="*/ 2 h 168"/>
                  <a:gd name="T16" fmla="*/ 11 w 39"/>
                  <a:gd name="T17" fmla="*/ 2 h 168"/>
                  <a:gd name="T18" fmla="*/ 11 w 39"/>
                  <a:gd name="T19" fmla="*/ 1 h 168"/>
                  <a:gd name="T20" fmla="*/ 11 w 39"/>
                  <a:gd name="T21" fmla="*/ 1 h 168"/>
                  <a:gd name="T22" fmla="*/ 10 w 39"/>
                  <a:gd name="T23" fmla="*/ 1 h 168"/>
                  <a:gd name="T24" fmla="*/ 9 w 39"/>
                  <a:gd name="T25" fmla="*/ 0 h 168"/>
                  <a:gd name="T26" fmla="*/ 7 w 39"/>
                  <a:gd name="T27" fmla="*/ 1 h 168"/>
                  <a:gd name="T28" fmla="*/ 5 w 39"/>
                  <a:gd name="T29" fmla="*/ 1 h 168"/>
                  <a:gd name="T30" fmla="*/ 5 w 39"/>
                  <a:gd name="T31" fmla="*/ 1 h 168"/>
                  <a:gd name="T32" fmla="*/ 5 w 39"/>
                  <a:gd name="T33" fmla="*/ 1 h 168"/>
                  <a:gd name="T34" fmla="*/ 0 w 39"/>
                  <a:gd name="T35" fmla="*/ 27 h 168"/>
                  <a:gd name="T36" fmla="*/ 5 w 39"/>
                  <a:gd name="T37" fmla="*/ 54 h 168"/>
                  <a:gd name="T38" fmla="*/ 5 w 39"/>
                  <a:gd name="T39" fmla="*/ 54 h 168"/>
                  <a:gd name="T40" fmla="*/ 5 w 39"/>
                  <a:gd name="T41" fmla="*/ 54 h 168"/>
                  <a:gd name="T42" fmla="*/ 7 w 39"/>
                  <a:gd name="T43" fmla="*/ 55 h 168"/>
                  <a:gd name="T44" fmla="*/ 9 w 39"/>
                  <a:gd name="T45" fmla="*/ 55 h 168"/>
                  <a:gd name="T46" fmla="*/ 10 w 39"/>
                  <a:gd name="T47" fmla="*/ 55 h 168"/>
                  <a:gd name="T48" fmla="*/ 11 w 39"/>
                  <a:gd name="T49" fmla="*/ 54 h 168"/>
                  <a:gd name="T50" fmla="*/ 11 w 39"/>
                  <a:gd name="T51" fmla="*/ 53 h 168"/>
                  <a:gd name="T52" fmla="*/ 11 w 39"/>
                  <a:gd name="T53" fmla="*/ 53 h 168"/>
                  <a:gd name="T54" fmla="*/ 11 w 39"/>
                  <a:gd name="T55" fmla="*/ 53 h 168"/>
                  <a:gd name="T56" fmla="*/ 11 w 39"/>
                  <a:gd name="T57" fmla="*/ 53 h 168"/>
                  <a:gd name="T58" fmla="*/ 10 w 39"/>
                  <a:gd name="T59" fmla="*/ 54 h 168"/>
                  <a:gd name="T60" fmla="*/ 9 w 39"/>
                  <a:gd name="T61" fmla="*/ 55 h 168"/>
                  <a:gd name="T62" fmla="*/ 7 w 39"/>
                  <a:gd name="T63" fmla="*/ 54 h 168"/>
                  <a:gd name="T64" fmla="*/ 6 w 39"/>
                  <a:gd name="T65" fmla="*/ 53 h 168"/>
                  <a:gd name="T66" fmla="*/ 6 w 39"/>
                  <a:gd name="T67" fmla="*/ 53 h 168"/>
                  <a:gd name="T68" fmla="*/ 6 w 39"/>
                  <a:gd name="T69" fmla="*/ 53 h 168"/>
                  <a:gd name="T70" fmla="*/ 5 w 39"/>
                  <a:gd name="T71" fmla="*/ 53 h 168"/>
                  <a:gd name="T72" fmla="*/ 6 w 39"/>
                  <a:gd name="T73" fmla="*/ 53 h 168"/>
                  <a:gd name="T74" fmla="*/ 6 w 39"/>
                  <a:gd name="T75" fmla="*/ 53 h 168"/>
                  <a:gd name="T76" fmla="*/ 1 w 39"/>
                  <a:gd name="T77" fmla="*/ 27 h 168"/>
                  <a:gd name="T78" fmla="*/ 3 w 39"/>
                  <a:gd name="T79" fmla="*/ 8 h 168"/>
                  <a:gd name="T80" fmla="*/ 5 w 39"/>
                  <a:gd name="T81" fmla="*/ 3 h 168"/>
                  <a:gd name="T82" fmla="*/ 6 w 39"/>
                  <a:gd name="T83" fmla="*/ 2 h 168"/>
                  <a:gd name="T84" fmla="*/ 6 w 39"/>
                  <a:gd name="T85" fmla="*/ 2 h 168"/>
                  <a:gd name="T86" fmla="*/ 6 w 39"/>
                  <a:gd name="T87" fmla="*/ 2 h 168"/>
                  <a:gd name="T88" fmla="*/ 5 w 39"/>
                  <a:gd name="T89" fmla="*/ 1 h 168"/>
                  <a:gd name="T90" fmla="*/ 6 w 39"/>
                  <a:gd name="T91" fmla="*/ 2 h 168"/>
                  <a:gd name="T92" fmla="*/ 6 w 39"/>
                  <a:gd name="T93" fmla="*/ 2 h 168"/>
                  <a:gd name="T94" fmla="*/ 9 w 39"/>
                  <a:gd name="T95" fmla="*/ 1 h 168"/>
                  <a:gd name="T96" fmla="*/ 10 w 39"/>
                  <a:gd name="T97" fmla="*/ 1 h 168"/>
                  <a:gd name="T98" fmla="*/ 11 w 39"/>
                  <a:gd name="T99" fmla="*/ 1 h 168"/>
                  <a:gd name="T100" fmla="*/ 11 w 39"/>
                  <a:gd name="T101" fmla="*/ 1 h 168"/>
                  <a:gd name="T102" fmla="*/ 11 w 39"/>
                  <a:gd name="T103" fmla="*/ 1 h 168"/>
                  <a:gd name="T104" fmla="*/ 5 w 39"/>
                  <a:gd name="T105" fmla="*/ 27 h 168"/>
                  <a:gd name="T106" fmla="*/ 11 w 39"/>
                  <a:gd name="T107" fmla="*/ 54 h 168"/>
                  <a:gd name="T108" fmla="*/ 11 w 39"/>
                  <a:gd name="T109" fmla="*/ 53 h 168"/>
                  <a:gd name="T110" fmla="*/ 11 w 39"/>
                  <a:gd name="T111" fmla="*/ 53 h 168"/>
                  <a:gd name="T112" fmla="*/ 11 w 39"/>
                  <a:gd name="T113" fmla="*/ 53 h 1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9" h="168">
                    <a:moveTo>
                      <a:pt x="37" y="162"/>
                    </a:moveTo>
                    <a:cubicBezTo>
                      <a:pt x="38" y="161"/>
                      <a:pt x="38" y="161"/>
                      <a:pt x="38" y="161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6" y="158"/>
                      <a:pt x="22" y="131"/>
                      <a:pt x="22" y="82"/>
                    </a:cubicBezTo>
                    <a:cubicBezTo>
                      <a:pt x="22" y="55"/>
                      <a:pt x="26" y="36"/>
                      <a:pt x="30" y="24"/>
                    </a:cubicBezTo>
                    <a:cubicBezTo>
                      <a:pt x="32" y="18"/>
                      <a:pt x="34" y="13"/>
                      <a:pt x="36" y="10"/>
                    </a:cubicBezTo>
                    <a:cubicBezTo>
                      <a:pt x="37" y="8"/>
                      <a:pt x="37" y="7"/>
                      <a:pt x="38" y="7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2"/>
                      <a:pt x="37" y="1"/>
                      <a:pt x="35" y="1"/>
                    </a:cubicBezTo>
                    <a:cubicBezTo>
                      <a:pt x="34" y="0"/>
                      <a:pt x="32" y="0"/>
                      <a:pt x="31" y="0"/>
                    </a:cubicBezTo>
                    <a:cubicBezTo>
                      <a:pt x="28" y="0"/>
                      <a:pt x="24" y="1"/>
                      <a:pt x="22" y="2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0" y="28"/>
                      <a:pt x="0" y="82"/>
                    </a:cubicBezTo>
                    <a:cubicBezTo>
                      <a:pt x="0" y="135"/>
                      <a:pt x="17" y="163"/>
                      <a:pt x="17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17" y="163"/>
                      <a:pt x="19" y="165"/>
                      <a:pt x="22" y="166"/>
                    </a:cubicBezTo>
                    <a:cubicBezTo>
                      <a:pt x="24" y="167"/>
                      <a:pt x="27" y="168"/>
                      <a:pt x="31" y="168"/>
                    </a:cubicBezTo>
                    <a:cubicBezTo>
                      <a:pt x="32" y="168"/>
                      <a:pt x="34" y="168"/>
                      <a:pt x="35" y="167"/>
                    </a:cubicBezTo>
                    <a:cubicBezTo>
                      <a:pt x="37" y="166"/>
                      <a:pt x="38" y="164"/>
                      <a:pt x="38" y="163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35" y="163"/>
                      <a:pt x="34" y="164"/>
                      <a:pt x="34" y="164"/>
                    </a:cubicBezTo>
                    <a:cubicBezTo>
                      <a:pt x="33" y="165"/>
                      <a:pt x="32" y="165"/>
                      <a:pt x="31" y="165"/>
                    </a:cubicBezTo>
                    <a:cubicBezTo>
                      <a:pt x="28" y="165"/>
                      <a:pt x="25" y="164"/>
                      <a:pt x="23" y="163"/>
                    </a:cubicBezTo>
                    <a:cubicBezTo>
                      <a:pt x="22" y="162"/>
                      <a:pt x="21" y="162"/>
                      <a:pt x="20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8" y="162"/>
                      <a:pt x="18" y="162"/>
                      <a:pt x="18" y="162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8" y="158"/>
                      <a:pt x="3" y="131"/>
                      <a:pt x="3" y="82"/>
                    </a:cubicBezTo>
                    <a:cubicBezTo>
                      <a:pt x="3" y="55"/>
                      <a:pt x="7" y="36"/>
                      <a:pt x="11" y="24"/>
                    </a:cubicBezTo>
                    <a:cubicBezTo>
                      <a:pt x="13" y="18"/>
                      <a:pt x="15" y="13"/>
                      <a:pt x="17" y="10"/>
                    </a:cubicBezTo>
                    <a:cubicBezTo>
                      <a:pt x="18" y="8"/>
                      <a:pt x="18" y="7"/>
                      <a:pt x="19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26" y="3"/>
                      <a:pt x="31" y="3"/>
                    </a:cubicBezTo>
                    <a:cubicBezTo>
                      <a:pt x="32" y="3"/>
                      <a:pt x="33" y="3"/>
                      <a:pt x="34" y="3"/>
                    </a:cubicBezTo>
                    <a:cubicBezTo>
                      <a:pt x="35" y="4"/>
                      <a:pt x="35" y="4"/>
                      <a:pt x="36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18" y="28"/>
                      <a:pt x="18" y="82"/>
                    </a:cubicBezTo>
                    <a:cubicBezTo>
                      <a:pt x="18" y="135"/>
                      <a:pt x="36" y="163"/>
                      <a:pt x="36" y="163"/>
                    </a:cubicBezTo>
                    <a:cubicBezTo>
                      <a:pt x="37" y="162"/>
                      <a:pt x="37" y="162"/>
                      <a:pt x="37" y="162"/>
                    </a:cubicBezTo>
                    <a:cubicBezTo>
                      <a:pt x="36" y="161"/>
                      <a:pt x="36" y="161"/>
                      <a:pt x="36" y="161"/>
                    </a:cubicBezTo>
                    <a:lnTo>
                      <a:pt x="37" y="162"/>
                    </a:lnTo>
                    <a:close/>
                  </a:path>
                </a:pathLst>
              </a:custGeom>
              <a:solidFill>
                <a:srgbClr val="49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1" name="Oval 582">
                <a:extLst>
                  <a:ext uri="{FF2B5EF4-FFF2-40B4-BE49-F238E27FC236}">
                    <a16:creationId xmlns:a16="http://schemas.microsoft.com/office/drawing/2014/main" id="{4E485305-CAAF-4260-A8FD-1D4C741D3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1" y="1759"/>
                <a:ext cx="14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52" name="Oval 583">
                <a:extLst>
                  <a:ext uri="{FF2B5EF4-FFF2-40B4-BE49-F238E27FC236}">
                    <a16:creationId xmlns:a16="http://schemas.microsoft.com/office/drawing/2014/main" id="{0326BACA-E3D2-4033-B7F4-7C2C968D7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1751"/>
                <a:ext cx="8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53" name="Oval 584">
                <a:extLst>
                  <a:ext uri="{FF2B5EF4-FFF2-40B4-BE49-F238E27FC236}">
                    <a16:creationId xmlns:a16="http://schemas.microsoft.com/office/drawing/2014/main" id="{4C5374F8-D8E6-42AA-95AA-47E4A4E76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" y="1778"/>
                <a:ext cx="6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54" name="Oval 585">
                <a:extLst>
                  <a:ext uri="{FF2B5EF4-FFF2-40B4-BE49-F238E27FC236}">
                    <a16:creationId xmlns:a16="http://schemas.microsoft.com/office/drawing/2014/main" id="{B93F2856-A53B-44A7-B6BB-7DEA79E9F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1" y="2065"/>
                <a:ext cx="14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55" name="Oval 586">
                <a:extLst>
                  <a:ext uri="{FF2B5EF4-FFF2-40B4-BE49-F238E27FC236}">
                    <a16:creationId xmlns:a16="http://schemas.microsoft.com/office/drawing/2014/main" id="{552FF934-D9AB-4A48-8B68-C45FDBC77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058"/>
                <a:ext cx="8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56" name="Oval 587">
                <a:extLst>
                  <a:ext uri="{FF2B5EF4-FFF2-40B4-BE49-F238E27FC236}">
                    <a16:creationId xmlns:a16="http://schemas.microsoft.com/office/drawing/2014/main" id="{B8F28D7D-8949-41B3-A419-FA15BCAFD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" y="2084"/>
                <a:ext cx="6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57" name="Oval 588">
                <a:extLst>
                  <a:ext uri="{FF2B5EF4-FFF2-40B4-BE49-F238E27FC236}">
                    <a16:creationId xmlns:a16="http://schemas.microsoft.com/office/drawing/2014/main" id="{D81FD6F0-BF19-42EE-B6F4-D8DCC9E31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1" y="2371"/>
                <a:ext cx="14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58" name="Oval 589">
                <a:extLst>
                  <a:ext uri="{FF2B5EF4-FFF2-40B4-BE49-F238E27FC236}">
                    <a16:creationId xmlns:a16="http://schemas.microsoft.com/office/drawing/2014/main" id="{571159BC-ABCA-4817-9BBF-43698E1CB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363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59" name="Oval 590">
                <a:extLst>
                  <a:ext uri="{FF2B5EF4-FFF2-40B4-BE49-F238E27FC236}">
                    <a16:creationId xmlns:a16="http://schemas.microsoft.com/office/drawing/2014/main" id="{4D64184C-3BF2-4950-9B3B-F231F58C4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" y="2390"/>
                <a:ext cx="6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60" name="Oval 591">
                <a:extLst>
                  <a:ext uri="{FF2B5EF4-FFF2-40B4-BE49-F238E27FC236}">
                    <a16:creationId xmlns:a16="http://schemas.microsoft.com/office/drawing/2014/main" id="{C7CDF5E1-CA6A-4EC5-9A94-8723A8B81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1" y="2677"/>
                <a:ext cx="14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61" name="Oval 592">
                <a:extLst>
                  <a:ext uri="{FF2B5EF4-FFF2-40B4-BE49-F238E27FC236}">
                    <a16:creationId xmlns:a16="http://schemas.microsoft.com/office/drawing/2014/main" id="{C00DFBFC-82EC-410A-8CB7-D1B0F78DD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669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62" name="Oval 593">
                <a:extLst>
                  <a:ext uri="{FF2B5EF4-FFF2-40B4-BE49-F238E27FC236}">
                    <a16:creationId xmlns:a16="http://schemas.microsoft.com/office/drawing/2014/main" id="{F50AB2FE-A867-4722-A336-1BDD04BBB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" y="2696"/>
                <a:ext cx="6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63" name="Oval 594">
                <a:extLst>
                  <a:ext uri="{FF2B5EF4-FFF2-40B4-BE49-F238E27FC236}">
                    <a16:creationId xmlns:a16="http://schemas.microsoft.com/office/drawing/2014/main" id="{7B693AB5-D57A-4FDD-A549-012CD92BD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1" y="2980"/>
                <a:ext cx="14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64" name="Oval 595">
                <a:extLst>
                  <a:ext uri="{FF2B5EF4-FFF2-40B4-BE49-F238E27FC236}">
                    <a16:creationId xmlns:a16="http://schemas.microsoft.com/office/drawing/2014/main" id="{676A9DF5-CC61-40F8-8D8E-2DCFC12EC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973"/>
                <a:ext cx="8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65" name="Oval 596">
                <a:extLst>
                  <a:ext uri="{FF2B5EF4-FFF2-40B4-BE49-F238E27FC236}">
                    <a16:creationId xmlns:a16="http://schemas.microsoft.com/office/drawing/2014/main" id="{F25348FF-B5CF-4D79-A2BC-07E323310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" y="2999"/>
                <a:ext cx="6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3166" name="Freeform 597">
                <a:extLst>
                  <a:ext uri="{FF2B5EF4-FFF2-40B4-BE49-F238E27FC236}">
                    <a16:creationId xmlns:a16="http://schemas.microsoft.com/office/drawing/2014/main" id="{18CD4663-8E80-4177-86F6-85AB827DFD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2" y="843"/>
                <a:ext cx="73" cy="11"/>
              </a:xfrm>
              <a:custGeom>
                <a:avLst/>
                <a:gdLst>
                  <a:gd name="T0" fmla="*/ 5 w 106"/>
                  <a:gd name="T1" fmla="*/ 3 h 17"/>
                  <a:gd name="T2" fmla="*/ 0 w 106"/>
                  <a:gd name="T3" fmla="*/ 4 h 17"/>
                  <a:gd name="T4" fmla="*/ 0 w 106"/>
                  <a:gd name="T5" fmla="*/ 5 h 17"/>
                  <a:gd name="T6" fmla="*/ 5 w 106"/>
                  <a:gd name="T7" fmla="*/ 3 h 17"/>
                  <a:gd name="T8" fmla="*/ 5 w 106"/>
                  <a:gd name="T9" fmla="*/ 3 h 17"/>
                  <a:gd name="T10" fmla="*/ 19 w 106"/>
                  <a:gd name="T11" fmla="*/ 1 h 17"/>
                  <a:gd name="T12" fmla="*/ 17 w 106"/>
                  <a:gd name="T13" fmla="*/ 1 h 17"/>
                  <a:gd name="T14" fmla="*/ 17 w 106"/>
                  <a:gd name="T15" fmla="*/ 1 h 17"/>
                  <a:gd name="T16" fmla="*/ 19 w 106"/>
                  <a:gd name="T17" fmla="*/ 1 h 17"/>
                  <a:gd name="T18" fmla="*/ 19 w 106"/>
                  <a:gd name="T19" fmla="*/ 1 h 17"/>
                  <a:gd name="T20" fmla="*/ 19 w 106"/>
                  <a:gd name="T21" fmla="*/ 1 h 17"/>
                  <a:gd name="T22" fmla="*/ 33 w 106"/>
                  <a:gd name="T23" fmla="*/ 0 h 17"/>
                  <a:gd name="T24" fmla="*/ 33 w 106"/>
                  <a:gd name="T25" fmla="*/ 1 h 17"/>
                  <a:gd name="T26" fmla="*/ 34 w 106"/>
                  <a:gd name="T27" fmla="*/ 1 h 17"/>
                  <a:gd name="T28" fmla="*/ 34 w 106"/>
                  <a:gd name="T29" fmla="*/ 0 h 17"/>
                  <a:gd name="T30" fmla="*/ 33 w 106"/>
                  <a:gd name="T31" fmla="*/ 0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17">
                    <a:moveTo>
                      <a:pt x="14" y="10"/>
                    </a:moveTo>
                    <a:cubicBezTo>
                      <a:pt x="8" y="12"/>
                      <a:pt x="4" y="14"/>
                      <a:pt x="0" y="16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4" y="15"/>
                      <a:pt x="9" y="13"/>
                      <a:pt x="14" y="11"/>
                    </a:cubicBezTo>
                    <a:cubicBezTo>
                      <a:pt x="14" y="11"/>
                      <a:pt x="14" y="11"/>
                      <a:pt x="14" y="10"/>
                    </a:cubicBezTo>
                    <a:moveTo>
                      <a:pt x="60" y="1"/>
                    </a:moveTo>
                    <a:cubicBezTo>
                      <a:pt x="58" y="2"/>
                      <a:pt x="55" y="2"/>
                      <a:pt x="53" y="2"/>
                    </a:cubicBezTo>
                    <a:cubicBezTo>
                      <a:pt x="53" y="2"/>
                      <a:pt x="53" y="3"/>
                      <a:pt x="53" y="3"/>
                    </a:cubicBezTo>
                    <a:cubicBezTo>
                      <a:pt x="55" y="2"/>
                      <a:pt x="58" y="2"/>
                      <a:pt x="60" y="2"/>
                    </a:cubicBezTo>
                    <a:cubicBezTo>
                      <a:pt x="60" y="2"/>
                      <a:pt x="60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moveTo>
                      <a:pt x="101" y="0"/>
                    </a:moveTo>
                    <a:cubicBezTo>
                      <a:pt x="101" y="0"/>
                      <a:pt x="100" y="0"/>
                      <a:pt x="100" y="1"/>
                    </a:cubicBezTo>
                    <a:cubicBezTo>
                      <a:pt x="102" y="1"/>
                      <a:pt x="104" y="1"/>
                      <a:pt x="106" y="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4" y="0"/>
                      <a:pt x="102" y="0"/>
                      <a:pt x="101" y="0"/>
                    </a:cubicBezTo>
                  </a:path>
                </a:pathLst>
              </a:custGeom>
              <a:solidFill>
                <a:srgbClr val="D0D0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7" name="Freeform 598">
                <a:extLst>
                  <a:ext uri="{FF2B5EF4-FFF2-40B4-BE49-F238E27FC236}">
                    <a16:creationId xmlns:a16="http://schemas.microsoft.com/office/drawing/2014/main" id="{CBD751DC-3B7A-4AA8-9C63-3495DC333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918"/>
                <a:ext cx="53" cy="721"/>
              </a:xfrm>
              <a:custGeom>
                <a:avLst/>
                <a:gdLst>
                  <a:gd name="T0" fmla="*/ 1 w 77"/>
                  <a:gd name="T1" fmla="*/ 0 h 1050"/>
                  <a:gd name="T2" fmla="*/ 1 w 77"/>
                  <a:gd name="T3" fmla="*/ 211 h 1050"/>
                  <a:gd name="T4" fmla="*/ 1 w 77"/>
                  <a:gd name="T5" fmla="*/ 211 h 1050"/>
                  <a:gd name="T6" fmla="*/ 0 w 77"/>
                  <a:gd name="T7" fmla="*/ 216 h 1050"/>
                  <a:gd name="T8" fmla="*/ 0 w 77"/>
                  <a:gd name="T9" fmla="*/ 225 h 1050"/>
                  <a:gd name="T10" fmla="*/ 9 w 77"/>
                  <a:gd name="T11" fmla="*/ 317 h 1050"/>
                  <a:gd name="T12" fmla="*/ 13 w 77"/>
                  <a:gd name="T13" fmla="*/ 335 h 1050"/>
                  <a:gd name="T14" fmla="*/ 14 w 77"/>
                  <a:gd name="T15" fmla="*/ 340 h 1050"/>
                  <a:gd name="T16" fmla="*/ 19 w 77"/>
                  <a:gd name="T17" fmla="*/ 339 h 1050"/>
                  <a:gd name="T18" fmla="*/ 25 w 77"/>
                  <a:gd name="T19" fmla="*/ 339 h 1050"/>
                  <a:gd name="T20" fmla="*/ 20 w 77"/>
                  <a:gd name="T21" fmla="*/ 317 h 1050"/>
                  <a:gd name="T22" fmla="*/ 12 w 77"/>
                  <a:gd name="T23" fmla="*/ 211 h 1050"/>
                  <a:gd name="T24" fmla="*/ 12 w 77"/>
                  <a:gd name="T25" fmla="*/ 3 h 1050"/>
                  <a:gd name="T26" fmla="*/ 5 w 77"/>
                  <a:gd name="T27" fmla="*/ 1 h 1050"/>
                  <a:gd name="T28" fmla="*/ 1 w 77"/>
                  <a:gd name="T29" fmla="*/ 0 h 10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7" h="1050">
                    <a:moveTo>
                      <a:pt x="1" y="0"/>
                    </a:moveTo>
                    <a:cubicBezTo>
                      <a:pt x="1" y="654"/>
                      <a:pt x="1" y="654"/>
                      <a:pt x="1" y="654"/>
                    </a:cubicBezTo>
                    <a:cubicBezTo>
                      <a:pt x="1" y="654"/>
                      <a:pt x="1" y="654"/>
                      <a:pt x="1" y="654"/>
                    </a:cubicBezTo>
                    <a:cubicBezTo>
                      <a:pt x="1" y="654"/>
                      <a:pt x="0" y="658"/>
                      <a:pt x="0" y="665"/>
                    </a:cubicBezTo>
                    <a:cubicBezTo>
                      <a:pt x="0" y="672"/>
                      <a:pt x="0" y="682"/>
                      <a:pt x="0" y="694"/>
                    </a:cubicBezTo>
                    <a:cubicBezTo>
                      <a:pt x="0" y="754"/>
                      <a:pt x="3" y="872"/>
                      <a:pt x="27" y="980"/>
                    </a:cubicBezTo>
                    <a:cubicBezTo>
                      <a:pt x="29" y="989"/>
                      <a:pt x="35" y="1010"/>
                      <a:pt x="41" y="1035"/>
                    </a:cubicBezTo>
                    <a:cubicBezTo>
                      <a:pt x="42" y="1040"/>
                      <a:pt x="43" y="1045"/>
                      <a:pt x="44" y="1050"/>
                    </a:cubicBezTo>
                    <a:cubicBezTo>
                      <a:pt x="48" y="1049"/>
                      <a:pt x="52" y="1048"/>
                      <a:pt x="57" y="1048"/>
                    </a:cubicBezTo>
                    <a:cubicBezTo>
                      <a:pt x="62" y="1047"/>
                      <a:pt x="68" y="1046"/>
                      <a:pt x="77" y="1045"/>
                    </a:cubicBezTo>
                    <a:cubicBezTo>
                      <a:pt x="71" y="1015"/>
                      <a:pt x="64" y="991"/>
                      <a:pt x="61" y="980"/>
                    </a:cubicBezTo>
                    <a:cubicBezTo>
                      <a:pt x="28" y="826"/>
                      <a:pt x="35" y="654"/>
                      <a:pt x="35" y="654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8" y="8"/>
                      <a:pt x="21" y="7"/>
                      <a:pt x="15" y="5"/>
                    </a:cubicBezTo>
                    <a:cubicBezTo>
                      <a:pt x="10" y="3"/>
                      <a:pt x="5" y="2"/>
                      <a:pt x="1" y="0"/>
                    </a:cubicBezTo>
                  </a:path>
                </a:pathLst>
              </a:custGeom>
              <a:solidFill>
                <a:srgbClr val="D6D6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8" name="Freeform 599">
                <a:extLst>
                  <a:ext uri="{FF2B5EF4-FFF2-40B4-BE49-F238E27FC236}">
                    <a16:creationId xmlns:a16="http://schemas.microsoft.com/office/drawing/2014/main" id="{DFEC1AB4-F0D9-4E90-A46C-A17CDD6F4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898"/>
                <a:ext cx="23" cy="24"/>
              </a:xfrm>
              <a:custGeom>
                <a:avLst/>
                <a:gdLst>
                  <a:gd name="T0" fmla="*/ 0 w 34"/>
                  <a:gd name="T1" fmla="*/ 0 h 35"/>
                  <a:gd name="T2" fmla="*/ 0 w 34"/>
                  <a:gd name="T3" fmla="*/ 8 h 35"/>
                  <a:gd name="T4" fmla="*/ 11 w 34"/>
                  <a:gd name="T5" fmla="*/ 11 h 35"/>
                  <a:gd name="T6" fmla="*/ 11 w 34"/>
                  <a:gd name="T7" fmla="*/ 5 h 35"/>
                  <a:gd name="T8" fmla="*/ 0 w 34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0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10" y="29"/>
                      <a:pt x="21" y="32"/>
                      <a:pt x="34" y="35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20" y="12"/>
                      <a:pt x="9" y="6"/>
                      <a:pt x="0" y="0"/>
                    </a:cubicBezTo>
                  </a:path>
                </a:pathLst>
              </a:custGeom>
              <a:solidFill>
                <a:srgbClr val="D3D3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9" name="Freeform 600">
                <a:extLst>
                  <a:ext uri="{FF2B5EF4-FFF2-40B4-BE49-F238E27FC236}">
                    <a16:creationId xmlns:a16="http://schemas.microsoft.com/office/drawing/2014/main" id="{06556D96-7072-4069-B5A7-3DC344D7E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915"/>
                <a:ext cx="23" cy="10"/>
              </a:xfrm>
              <a:custGeom>
                <a:avLst/>
                <a:gdLst>
                  <a:gd name="T0" fmla="*/ 0 w 34"/>
                  <a:gd name="T1" fmla="*/ 0 h 14"/>
                  <a:gd name="T2" fmla="*/ 0 w 34"/>
                  <a:gd name="T3" fmla="*/ 1 h 14"/>
                  <a:gd name="T4" fmla="*/ 4 w 34"/>
                  <a:gd name="T5" fmla="*/ 3 h 14"/>
                  <a:gd name="T6" fmla="*/ 11 w 34"/>
                  <a:gd name="T7" fmla="*/ 5 h 14"/>
                  <a:gd name="T8" fmla="*/ 11 w 34"/>
                  <a:gd name="T9" fmla="*/ 4 h 14"/>
                  <a:gd name="T10" fmla="*/ 0 w 34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1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4" y="6"/>
                      <a:pt x="9" y="7"/>
                      <a:pt x="14" y="9"/>
                    </a:cubicBezTo>
                    <a:cubicBezTo>
                      <a:pt x="20" y="11"/>
                      <a:pt x="27" y="12"/>
                      <a:pt x="34" y="14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21" y="7"/>
                      <a:pt x="10" y="4"/>
                      <a:pt x="0" y="0"/>
                    </a:cubicBezTo>
                  </a:path>
                </a:pathLst>
              </a:custGeom>
              <a:solidFill>
                <a:srgbClr val="C9C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0" name="Freeform 601">
                <a:extLst>
                  <a:ext uri="{FF2B5EF4-FFF2-40B4-BE49-F238E27FC236}">
                    <a16:creationId xmlns:a16="http://schemas.microsoft.com/office/drawing/2014/main" id="{716B1555-CC82-4CA6-AEAF-314CDA80E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880"/>
                <a:ext cx="23" cy="29"/>
              </a:xfrm>
              <a:custGeom>
                <a:avLst/>
                <a:gdLst>
                  <a:gd name="T0" fmla="*/ 0 w 34"/>
                  <a:gd name="T1" fmla="*/ 0 h 42"/>
                  <a:gd name="T2" fmla="*/ 0 w 34"/>
                  <a:gd name="T3" fmla="*/ 8 h 42"/>
                  <a:gd name="T4" fmla="*/ 11 w 34"/>
                  <a:gd name="T5" fmla="*/ 14 h 42"/>
                  <a:gd name="T6" fmla="*/ 11 w 34"/>
                  <a:gd name="T7" fmla="*/ 8 h 42"/>
                  <a:gd name="T8" fmla="*/ 0 w 34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42">
                    <a:moveTo>
                      <a:pt x="0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9" y="32"/>
                      <a:pt x="20" y="38"/>
                      <a:pt x="34" y="42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16" y="20"/>
                      <a:pt x="3" y="10"/>
                      <a:pt x="0" y="0"/>
                    </a:cubicBezTo>
                  </a:path>
                </a:pathLst>
              </a:custGeom>
              <a:solidFill>
                <a:srgbClr val="D0D0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1" name="Freeform 602">
                <a:extLst>
                  <a:ext uri="{FF2B5EF4-FFF2-40B4-BE49-F238E27FC236}">
                    <a16:creationId xmlns:a16="http://schemas.microsoft.com/office/drawing/2014/main" id="{85E3F3C0-785C-46D3-AF9B-839C7352F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5" y="1635"/>
                <a:ext cx="13" cy="2"/>
              </a:xfrm>
              <a:custGeom>
                <a:avLst/>
                <a:gdLst>
                  <a:gd name="T0" fmla="*/ 5 w 20"/>
                  <a:gd name="T1" fmla="*/ 0 h 3"/>
                  <a:gd name="T2" fmla="*/ 0 w 20"/>
                  <a:gd name="T3" fmla="*/ 1 h 3"/>
                  <a:gd name="T4" fmla="*/ 5 w 20"/>
                  <a:gd name="T5" fmla="*/ 0 h 3"/>
                  <a:gd name="T6" fmla="*/ 5 w 20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cubicBezTo>
                      <a:pt x="11" y="1"/>
                      <a:pt x="5" y="2"/>
                      <a:pt x="0" y="3"/>
                    </a:cubicBezTo>
                    <a:cubicBezTo>
                      <a:pt x="6" y="2"/>
                      <a:pt x="13" y="1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DDD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2" name="Freeform 603">
                <a:extLst>
                  <a:ext uri="{FF2B5EF4-FFF2-40B4-BE49-F238E27FC236}">
                    <a16:creationId xmlns:a16="http://schemas.microsoft.com/office/drawing/2014/main" id="{989CD7F6-4840-4445-B60C-B8DF286BE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1637"/>
                <a:ext cx="48" cy="120"/>
              </a:xfrm>
              <a:custGeom>
                <a:avLst/>
                <a:gdLst>
                  <a:gd name="T0" fmla="*/ 18 w 69"/>
                  <a:gd name="T1" fmla="*/ 0 h 174"/>
                  <a:gd name="T2" fmla="*/ 7 w 69"/>
                  <a:gd name="T3" fmla="*/ 1 h 174"/>
                  <a:gd name="T4" fmla="*/ 10 w 69"/>
                  <a:gd name="T5" fmla="*/ 23 h 174"/>
                  <a:gd name="T6" fmla="*/ 0 w 69"/>
                  <a:gd name="T7" fmla="*/ 57 h 174"/>
                  <a:gd name="T8" fmla="*/ 17 w 69"/>
                  <a:gd name="T9" fmla="*/ 48 h 174"/>
                  <a:gd name="T10" fmla="*/ 18 w 69"/>
                  <a:gd name="T11" fmla="*/ 0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174">
                    <a:moveTo>
                      <a:pt x="55" y="0"/>
                    </a:moveTo>
                    <a:cubicBezTo>
                      <a:pt x="43" y="1"/>
                      <a:pt x="32" y="3"/>
                      <a:pt x="22" y="5"/>
                    </a:cubicBezTo>
                    <a:cubicBezTo>
                      <a:pt x="26" y="26"/>
                      <a:pt x="29" y="49"/>
                      <a:pt x="29" y="73"/>
                    </a:cubicBezTo>
                    <a:cubicBezTo>
                      <a:pt x="29" y="109"/>
                      <a:pt x="22" y="145"/>
                      <a:pt x="0" y="174"/>
                    </a:cubicBezTo>
                    <a:cubicBezTo>
                      <a:pt x="15" y="162"/>
                      <a:pt x="31" y="153"/>
                      <a:pt x="49" y="147"/>
                    </a:cubicBezTo>
                    <a:cubicBezTo>
                      <a:pt x="69" y="102"/>
                      <a:pt x="64" y="45"/>
                      <a:pt x="55" y="0"/>
                    </a:cubicBezTo>
                  </a:path>
                </a:pathLst>
              </a:custGeom>
              <a:solidFill>
                <a:srgbClr val="DDD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3" name="Freeform 604">
                <a:extLst>
                  <a:ext uri="{FF2B5EF4-FFF2-40B4-BE49-F238E27FC236}">
                    <a16:creationId xmlns:a16="http://schemas.microsoft.com/office/drawing/2014/main" id="{7F9CEACD-D19A-4EE4-AB45-15277E6620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7" y="1740"/>
                <a:ext cx="45" cy="198"/>
              </a:xfrm>
              <a:custGeom>
                <a:avLst/>
                <a:gdLst>
                  <a:gd name="T0" fmla="*/ 0 w 65"/>
                  <a:gd name="T1" fmla="*/ 80 h 288"/>
                  <a:gd name="T2" fmla="*/ 1 w 65"/>
                  <a:gd name="T3" fmla="*/ 81 h 288"/>
                  <a:gd name="T4" fmla="*/ 3 w 65"/>
                  <a:gd name="T5" fmla="*/ 83 h 288"/>
                  <a:gd name="T6" fmla="*/ 19 w 65"/>
                  <a:gd name="T7" fmla="*/ 94 h 288"/>
                  <a:gd name="T8" fmla="*/ 19 w 65"/>
                  <a:gd name="T9" fmla="*/ 94 h 288"/>
                  <a:gd name="T10" fmla="*/ 0 w 65"/>
                  <a:gd name="T11" fmla="*/ 80 h 288"/>
                  <a:gd name="T12" fmla="*/ 21 w 65"/>
                  <a:gd name="T13" fmla="*/ 0 h 288"/>
                  <a:gd name="T14" fmla="*/ 6 w 65"/>
                  <a:gd name="T15" fmla="*/ 9 h 288"/>
                  <a:gd name="T16" fmla="*/ 5 w 65"/>
                  <a:gd name="T17" fmla="*/ 10 h 288"/>
                  <a:gd name="T18" fmla="*/ 21 w 65"/>
                  <a:gd name="T19" fmla="*/ 0 h 2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5" h="288">
                    <a:moveTo>
                      <a:pt x="0" y="245"/>
                    </a:moveTo>
                    <a:cubicBezTo>
                      <a:pt x="1" y="246"/>
                      <a:pt x="1" y="248"/>
                      <a:pt x="2" y="249"/>
                    </a:cubicBezTo>
                    <a:cubicBezTo>
                      <a:pt x="4" y="251"/>
                      <a:pt x="6" y="253"/>
                      <a:pt x="8" y="255"/>
                    </a:cubicBezTo>
                    <a:cubicBezTo>
                      <a:pt x="22" y="269"/>
                      <a:pt x="38" y="280"/>
                      <a:pt x="57" y="288"/>
                    </a:cubicBezTo>
                    <a:cubicBezTo>
                      <a:pt x="57" y="288"/>
                      <a:pt x="57" y="288"/>
                      <a:pt x="57" y="288"/>
                    </a:cubicBezTo>
                    <a:cubicBezTo>
                      <a:pt x="34" y="278"/>
                      <a:pt x="15" y="264"/>
                      <a:pt x="0" y="245"/>
                    </a:cubicBezTo>
                    <a:moveTo>
                      <a:pt x="65" y="0"/>
                    </a:moveTo>
                    <a:cubicBezTo>
                      <a:pt x="48" y="6"/>
                      <a:pt x="31" y="15"/>
                      <a:pt x="17" y="27"/>
                    </a:cubicBezTo>
                    <a:cubicBezTo>
                      <a:pt x="17" y="28"/>
                      <a:pt x="16" y="29"/>
                      <a:pt x="15" y="30"/>
                    </a:cubicBezTo>
                    <a:cubicBezTo>
                      <a:pt x="30" y="17"/>
                      <a:pt x="47" y="6"/>
                      <a:pt x="65" y="0"/>
                    </a:cubicBezTo>
                  </a:path>
                </a:pathLst>
              </a:custGeom>
              <a:solidFill>
                <a:srgbClr val="E3E3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4" name="Freeform 605">
                <a:extLst>
                  <a:ext uri="{FF2B5EF4-FFF2-40B4-BE49-F238E27FC236}">
                    <a16:creationId xmlns:a16="http://schemas.microsoft.com/office/drawing/2014/main" id="{D1201511-5ADB-4062-B1C5-DCB49814F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" y="1915"/>
                <a:ext cx="54" cy="154"/>
              </a:xfrm>
              <a:custGeom>
                <a:avLst/>
                <a:gdLst>
                  <a:gd name="T0" fmla="*/ 0 w 78"/>
                  <a:gd name="T1" fmla="*/ 0 h 224"/>
                  <a:gd name="T2" fmla="*/ 12 w 78"/>
                  <a:gd name="T3" fmla="*/ 39 h 224"/>
                  <a:gd name="T4" fmla="*/ 1 w 78"/>
                  <a:gd name="T5" fmla="*/ 73 h 224"/>
                  <a:gd name="T6" fmla="*/ 19 w 78"/>
                  <a:gd name="T7" fmla="*/ 63 h 224"/>
                  <a:gd name="T8" fmla="*/ 21 w 78"/>
                  <a:gd name="T9" fmla="*/ 57 h 224"/>
                  <a:gd name="T10" fmla="*/ 20 w 78"/>
                  <a:gd name="T11" fmla="*/ 58 h 224"/>
                  <a:gd name="T12" fmla="*/ 19 w 78"/>
                  <a:gd name="T13" fmla="*/ 16 h 224"/>
                  <a:gd name="T14" fmla="*/ 17 w 78"/>
                  <a:gd name="T15" fmla="*/ 12 h 224"/>
                  <a:gd name="T16" fmla="*/ 0 w 78"/>
                  <a:gd name="T17" fmla="*/ 0 h 2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8" h="224">
                    <a:moveTo>
                      <a:pt x="0" y="0"/>
                    </a:moveTo>
                    <a:cubicBezTo>
                      <a:pt x="14" y="22"/>
                      <a:pt x="36" y="67"/>
                      <a:pt x="36" y="120"/>
                    </a:cubicBezTo>
                    <a:cubicBezTo>
                      <a:pt x="36" y="153"/>
                      <a:pt x="28" y="188"/>
                      <a:pt x="5" y="224"/>
                    </a:cubicBezTo>
                    <a:cubicBezTo>
                      <a:pt x="19" y="210"/>
                      <a:pt x="37" y="199"/>
                      <a:pt x="56" y="192"/>
                    </a:cubicBezTo>
                    <a:cubicBezTo>
                      <a:pt x="58" y="186"/>
                      <a:pt x="60" y="181"/>
                      <a:pt x="62" y="175"/>
                    </a:cubicBezTo>
                    <a:cubicBezTo>
                      <a:pt x="61" y="176"/>
                      <a:pt x="61" y="177"/>
                      <a:pt x="61" y="178"/>
                    </a:cubicBezTo>
                    <a:cubicBezTo>
                      <a:pt x="61" y="178"/>
                      <a:pt x="78" y="118"/>
                      <a:pt x="57" y="49"/>
                    </a:cubicBezTo>
                    <a:cubicBezTo>
                      <a:pt x="56" y="44"/>
                      <a:pt x="54" y="40"/>
                      <a:pt x="52" y="35"/>
                    </a:cubicBezTo>
                    <a:cubicBezTo>
                      <a:pt x="32" y="27"/>
                      <a:pt x="15" y="15"/>
                      <a:pt x="0" y="0"/>
                    </a:cubicBezTo>
                  </a:path>
                </a:pathLst>
              </a:custGeom>
              <a:solidFill>
                <a:srgbClr val="DDD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5" name="Freeform 606">
                <a:extLst>
                  <a:ext uri="{FF2B5EF4-FFF2-40B4-BE49-F238E27FC236}">
                    <a16:creationId xmlns:a16="http://schemas.microsoft.com/office/drawing/2014/main" id="{A3D1EF83-D7BC-4326-A0A8-705810986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1739"/>
                <a:ext cx="72" cy="199"/>
              </a:xfrm>
              <a:custGeom>
                <a:avLst/>
                <a:gdLst>
                  <a:gd name="T0" fmla="*/ 34 w 105"/>
                  <a:gd name="T1" fmla="*/ 0 h 290"/>
                  <a:gd name="T2" fmla="*/ 32 w 105"/>
                  <a:gd name="T3" fmla="*/ 1 h 290"/>
                  <a:gd name="T4" fmla="*/ 16 w 105"/>
                  <a:gd name="T5" fmla="*/ 10 h 290"/>
                  <a:gd name="T6" fmla="*/ 15 w 105"/>
                  <a:gd name="T7" fmla="*/ 12 h 290"/>
                  <a:gd name="T8" fmla="*/ 15 w 105"/>
                  <a:gd name="T9" fmla="*/ 12 h 290"/>
                  <a:gd name="T10" fmla="*/ 14 w 105"/>
                  <a:gd name="T11" fmla="*/ 13 h 290"/>
                  <a:gd name="T12" fmla="*/ 0 w 105"/>
                  <a:gd name="T13" fmla="*/ 48 h 290"/>
                  <a:gd name="T14" fmla="*/ 10 w 105"/>
                  <a:gd name="T15" fmla="*/ 78 h 290"/>
                  <a:gd name="T16" fmla="*/ 11 w 105"/>
                  <a:gd name="T17" fmla="*/ 79 h 290"/>
                  <a:gd name="T18" fmla="*/ 11 w 105"/>
                  <a:gd name="T19" fmla="*/ 79 h 290"/>
                  <a:gd name="T20" fmla="*/ 12 w 105"/>
                  <a:gd name="T21" fmla="*/ 80 h 290"/>
                  <a:gd name="T22" fmla="*/ 30 w 105"/>
                  <a:gd name="T23" fmla="*/ 94 h 290"/>
                  <a:gd name="T24" fmla="*/ 21 w 105"/>
                  <a:gd name="T25" fmla="*/ 78 h 290"/>
                  <a:gd name="T26" fmla="*/ 21 w 105"/>
                  <a:gd name="T27" fmla="*/ 78 h 290"/>
                  <a:gd name="T28" fmla="*/ 11 w 105"/>
                  <a:gd name="T29" fmla="*/ 48 h 290"/>
                  <a:gd name="T30" fmla="*/ 25 w 105"/>
                  <a:gd name="T31" fmla="*/ 12 h 290"/>
                  <a:gd name="T32" fmla="*/ 25 w 105"/>
                  <a:gd name="T33" fmla="*/ 12 h 290"/>
                  <a:gd name="T34" fmla="*/ 34 w 105"/>
                  <a:gd name="T35" fmla="*/ 0 h 2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5" h="290">
                    <a:moveTo>
                      <a:pt x="105" y="0"/>
                    </a:moveTo>
                    <a:cubicBezTo>
                      <a:pt x="104" y="1"/>
                      <a:pt x="102" y="1"/>
                      <a:pt x="101" y="2"/>
                    </a:cubicBezTo>
                    <a:cubicBezTo>
                      <a:pt x="83" y="8"/>
                      <a:pt x="66" y="19"/>
                      <a:pt x="51" y="32"/>
                    </a:cubicBezTo>
                    <a:cubicBezTo>
                      <a:pt x="50" y="34"/>
                      <a:pt x="48" y="36"/>
                      <a:pt x="46" y="37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17" y="67"/>
                      <a:pt x="0" y="105"/>
                      <a:pt x="0" y="148"/>
                    </a:cubicBezTo>
                    <a:cubicBezTo>
                      <a:pt x="0" y="182"/>
                      <a:pt x="12" y="214"/>
                      <a:pt x="31" y="240"/>
                    </a:cubicBezTo>
                    <a:cubicBezTo>
                      <a:pt x="34" y="243"/>
                      <a:pt x="34" y="243"/>
                      <a:pt x="34" y="243"/>
                    </a:cubicBezTo>
                    <a:cubicBezTo>
                      <a:pt x="33" y="243"/>
                      <a:pt x="33" y="243"/>
                      <a:pt x="33" y="243"/>
                    </a:cubicBezTo>
                    <a:cubicBezTo>
                      <a:pt x="34" y="245"/>
                      <a:pt x="35" y="246"/>
                      <a:pt x="36" y="247"/>
                    </a:cubicBezTo>
                    <a:cubicBezTo>
                      <a:pt x="51" y="266"/>
                      <a:pt x="70" y="280"/>
                      <a:pt x="93" y="290"/>
                    </a:cubicBezTo>
                    <a:cubicBezTo>
                      <a:pt x="80" y="260"/>
                      <a:pt x="65" y="241"/>
                      <a:pt x="65" y="241"/>
                    </a:cubicBezTo>
                    <a:cubicBezTo>
                      <a:pt x="66" y="241"/>
                      <a:pt x="66" y="241"/>
                      <a:pt x="66" y="241"/>
                    </a:cubicBezTo>
                    <a:cubicBezTo>
                      <a:pt x="46" y="215"/>
                      <a:pt x="34" y="183"/>
                      <a:pt x="34" y="148"/>
                    </a:cubicBezTo>
                    <a:cubicBezTo>
                      <a:pt x="34" y="105"/>
                      <a:pt x="51" y="66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90" y="27"/>
                      <a:pt x="99" y="14"/>
                      <a:pt x="105" y="0"/>
                    </a:cubicBezTo>
                  </a:path>
                </a:pathLst>
              </a:custGeom>
              <a:solidFill>
                <a:srgbClr val="E5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6" name="Freeform 607">
                <a:extLst>
                  <a:ext uri="{FF2B5EF4-FFF2-40B4-BE49-F238E27FC236}">
                    <a16:creationId xmlns:a16="http://schemas.microsoft.com/office/drawing/2014/main" id="{F6F882BB-0A6D-436F-A1DD-87D048A51E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5" y="843"/>
                <a:ext cx="90" cy="55"/>
              </a:xfrm>
              <a:custGeom>
                <a:avLst/>
                <a:gdLst>
                  <a:gd name="T0" fmla="*/ 38 w 130"/>
                  <a:gd name="T1" fmla="*/ 1 h 79"/>
                  <a:gd name="T2" fmla="*/ 29 w 130"/>
                  <a:gd name="T3" fmla="*/ 1 h 79"/>
                  <a:gd name="T4" fmla="*/ 29 w 130"/>
                  <a:gd name="T5" fmla="*/ 1 h 79"/>
                  <a:gd name="T6" fmla="*/ 28 w 130"/>
                  <a:gd name="T7" fmla="*/ 1 h 79"/>
                  <a:gd name="T8" fmla="*/ 26 w 130"/>
                  <a:gd name="T9" fmla="*/ 1 h 79"/>
                  <a:gd name="T10" fmla="*/ 26 w 130"/>
                  <a:gd name="T11" fmla="*/ 1 h 79"/>
                  <a:gd name="T12" fmla="*/ 13 w 130"/>
                  <a:gd name="T13" fmla="*/ 3 h 79"/>
                  <a:gd name="T14" fmla="*/ 13 w 130"/>
                  <a:gd name="T15" fmla="*/ 3 h 79"/>
                  <a:gd name="T16" fmla="*/ 12 w 130"/>
                  <a:gd name="T17" fmla="*/ 3 h 79"/>
                  <a:gd name="T18" fmla="*/ 8 w 130"/>
                  <a:gd name="T19" fmla="*/ 6 h 79"/>
                  <a:gd name="T20" fmla="*/ 8 w 130"/>
                  <a:gd name="T21" fmla="*/ 6 h 79"/>
                  <a:gd name="T22" fmla="*/ 1 w 130"/>
                  <a:gd name="T23" fmla="*/ 12 h 79"/>
                  <a:gd name="T24" fmla="*/ 0 w 130"/>
                  <a:gd name="T25" fmla="*/ 17 h 79"/>
                  <a:gd name="T26" fmla="*/ 1 w 130"/>
                  <a:gd name="T27" fmla="*/ 17 h 79"/>
                  <a:gd name="T28" fmla="*/ 1 w 130"/>
                  <a:gd name="T29" fmla="*/ 17 h 79"/>
                  <a:gd name="T30" fmla="*/ 1 w 130"/>
                  <a:gd name="T31" fmla="*/ 18 h 79"/>
                  <a:gd name="T32" fmla="*/ 12 w 130"/>
                  <a:gd name="T33" fmla="*/ 26 h 79"/>
                  <a:gd name="T34" fmla="*/ 12 w 130"/>
                  <a:gd name="T35" fmla="*/ 17 h 79"/>
                  <a:gd name="T36" fmla="*/ 39 w 130"/>
                  <a:gd name="T37" fmla="*/ 1 h 79"/>
                  <a:gd name="T38" fmla="*/ 38 w 130"/>
                  <a:gd name="T39" fmla="*/ 1 h 79"/>
                  <a:gd name="T40" fmla="*/ 42 w 130"/>
                  <a:gd name="T41" fmla="*/ 0 h 79"/>
                  <a:gd name="T42" fmla="*/ 42 w 130"/>
                  <a:gd name="T43" fmla="*/ 0 h 79"/>
                  <a:gd name="T44" fmla="*/ 43 w 130"/>
                  <a:gd name="T45" fmla="*/ 0 h 79"/>
                  <a:gd name="T46" fmla="*/ 43 w 130"/>
                  <a:gd name="T47" fmla="*/ 0 h 79"/>
                  <a:gd name="T48" fmla="*/ 42 w 130"/>
                  <a:gd name="T49" fmla="*/ 0 h 7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0" h="79">
                    <a:moveTo>
                      <a:pt x="116" y="1"/>
                    </a:moveTo>
                    <a:cubicBezTo>
                      <a:pt x="105" y="1"/>
                      <a:pt x="95" y="1"/>
                      <a:pt x="86" y="2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5" y="2"/>
                      <a:pt x="84" y="1"/>
                      <a:pt x="84" y="1"/>
                    </a:cubicBezTo>
                    <a:cubicBezTo>
                      <a:pt x="82" y="1"/>
                      <a:pt x="79" y="1"/>
                      <a:pt x="77" y="2"/>
                    </a:cubicBezTo>
                    <a:cubicBezTo>
                      <a:pt x="77" y="2"/>
                      <a:pt x="76" y="3"/>
                      <a:pt x="76" y="3"/>
                    </a:cubicBezTo>
                    <a:cubicBezTo>
                      <a:pt x="61" y="5"/>
                      <a:pt x="49" y="7"/>
                      <a:pt x="40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8" y="10"/>
                      <a:pt x="38" y="10"/>
                    </a:cubicBezTo>
                    <a:cubicBezTo>
                      <a:pt x="33" y="12"/>
                      <a:pt x="28" y="14"/>
                      <a:pt x="24" y="16"/>
                    </a:cubicBezTo>
                    <a:cubicBezTo>
                      <a:pt x="24" y="17"/>
                      <a:pt x="24" y="17"/>
                      <a:pt x="23" y="18"/>
                    </a:cubicBezTo>
                    <a:cubicBezTo>
                      <a:pt x="13" y="24"/>
                      <a:pt x="7" y="30"/>
                      <a:pt x="4" y="36"/>
                    </a:cubicBezTo>
                    <a:cubicBezTo>
                      <a:pt x="1" y="41"/>
                      <a:pt x="0" y="46"/>
                      <a:pt x="0" y="49"/>
                    </a:cubicBezTo>
                    <a:cubicBezTo>
                      <a:pt x="0" y="50"/>
                      <a:pt x="1" y="50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4" y="63"/>
                      <a:pt x="17" y="73"/>
                      <a:pt x="35" y="79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27" y="9"/>
                      <a:pt x="118" y="1"/>
                    </a:cubicBezTo>
                    <a:cubicBezTo>
                      <a:pt x="117" y="1"/>
                      <a:pt x="117" y="1"/>
                      <a:pt x="116" y="1"/>
                    </a:cubicBezTo>
                    <a:moveTo>
                      <a:pt x="124" y="0"/>
                    </a:moveTo>
                    <a:cubicBezTo>
                      <a:pt x="124" y="0"/>
                      <a:pt x="124" y="0"/>
                      <a:pt x="124" y="0"/>
                    </a:cubicBezTo>
                    <a:cubicBezTo>
                      <a:pt x="126" y="0"/>
                      <a:pt x="128" y="0"/>
                      <a:pt x="130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28" y="0"/>
                      <a:pt x="126" y="0"/>
                      <a:pt x="124" y="0"/>
                    </a:cubicBezTo>
                  </a:path>
                </a:pathLst>
              </a:custGeom>
              <a:solidFill>
                <a:srgbClr val="C6C7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7" name="Freeform 608">
                <a:extLst>
                  <a:ext uri="{FF2B5EF4-FFF2-40B4-BE49-F238E27FC236}">
                    <a16:creationId xmlns:a16="http://schemas.microsoft.com/office/drawing/2014/main" id="{5A3C8CFB-3429-47A0-9175-94D8BB6E9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" y="844"/>
                <a:ext cx="26" cy="6"/>
              </a:xfrm>
              <a:custGeom>
                <a:avLst/>
                <a:gdLst>
                  <a:gd name="T0" fmla="*/ 11 w 39"/>
                  <a:gd name="T1" fmla="*/ 0 h 9"/>
                  <a:gd name="T2" fmla="*/ 0 w 39"/>
                  <a:gd name="T3" fmla="*/ 2 h 9"/>
                  <a:gd name="T4" fmla="*/ 0 w 39"/>
                  <a:gd name="T5" fmla="*/ 3 h 9"/>
                  <a:gd name="T6" fmla="*/ 1 w 39"/>
                  <a:gd name="T7" fmla="*/ 3 h 9"/>
                  <a:gd name="T8" fmla="*/ 1 w 39"/>
                  <a:gd name="T9" fmla="*/ 3 h 9"/>
                  <a:gd name="T10" fmla="*/ 11 w 39"/>
                  <a:gd name="T11" fmla="*/ 1 h 9"/>
                  <a:gd name="T12" fmla="*/ 11 w 39"/>
                  <a:gd name="T13" fmla="*/ 1 h 9"/>
                  <a:gd name="T14" fmla="*/ 11 w 39"/>
                  <a:gd name="T15" fmla="*/ 0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9">
                    <a:moveTo>
                      <a:pt x="39" y="0"/>
                    </a:moveTo>
                    <a:cubicBezTo>
                      <a:pt x="23" y="2"/>
                      <a:pt x="10" y="5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2" y="9"/>
                    </a:cubicBezTo>
                    <a:cubicBezTo>
                      <a:pt x="11" y="6"/>
                      <a:pt x="23" y="4"/>
                      <a:pt x="38" y="2"/>
                    </a:cubicBezTo>
                    <a:cubicBezTo>
                      <a:pt x="38" y="2"/>
                      <a:pt x="39" y="1"/>
                      <a:pt x="39" y="1"/>
                    </a:cubicBezTo>
                    <a:cubicBezTo>
                      <a:pt x="39" y="1"/>
                      <a:pt x="39" y="0"/>
                      <a:pt x="39" y="0"/>
                    </a:cubicBezTo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8" name="Freeform 609">
                <a:extLst>
                  <a:ext uri="{FF2B5EF4-FFF2-40B4-BE49-F238E27FC236}">
                    <a16:creationId xmlns:a16="http://schemas.microsoft.com/office/drawing/2014/main" id="{1204A86C-EE72-49C7-A441-6185323C4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843"/>
                <a:ext cx="28" cy="2"/>
              </a:xfrm>
              <a:custGeom>
                <a:avLst/>
                <a:gdLst>
                  <a:gd name="T0" fmla="*/ 10 w 41"/>
                  <a:gd name="T1" fmla="*/ 0 h 3"/>
                  <a:gd name="T2" fmla="*/ 0 w 41"/>
                  <a:gd name="T3" fmla="*/ 1 h 3"/>
                  <a:gd name="T4" fmla="*/ 0 w 41"/>
                  <a:gd name="T5" fmla="*/ 1 h 3"/>
                  <a:gd name="T6" fmla="*/ 0 w 41"/>
                  <a:gd name="T7" fmla="*/ 1 h 3"/>
                  <a:gd name="T8" fmla="*/ 1 w 41"/>
                  <a:gd name="T9" fmla="*/ 1 h 3"/>
                  <a:gd name="T10" fmla="*/ 1 w 41"/>
                  <a:gd name="T11" fmla="*/ 1 h 3"/>
                  <a:gd name="T12" fmla="*/ 10 w 41"/>
                  <a:gd name="T13" fmla="*/ 1 h 3"/>
                  <a:gd name="T14" fmla="*/ 11 w 41"/>
                  <a:gd name="T15" fmla="*/ 1 h 3"/>
                  <a:gd name="T16" fmla="*/ 12 w 41"/>
                  <a:gd name="T17" fmla="*/ 1 h 3"/>
                  <a:gd name="T18" fmla="*/ 12 w 41"/>
                  <a:gd name="T19" fmla="*/ 1 h 3"/>
                  <a:gd name="T20" fmla="*/ 13 w 41"/>
                  <a:gd name="T21" fmla="*/ 0 h 3"/>
                  <a:gd name="T22" fmla="*/ 10 w 41"/>
                  <a:gd name="T23" fmla="*/ 0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3">
                    <a:moveTo>
                      <a:pt x="32" y="0"/>
                    </a:moveTo>
                    <a:cubicBezTo>
                      <a:pt x="20" y="0"/>
                      <a:pt x="1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1" y="2"/>
                      <a:pt x="21" y="2"/>
                      <a:pt x="32" y="2"/>
                    </a:cubicBezTo>
                    <a:cubicBezTo>
                      <a:pt x="33" y="2"/>
                      <a:pt x="33" y="2"/>
                      <a:pt x="34" y="2"/>
                    </a:cubicBezTo>
                    <a:cubicBezTo>
                      <a:pt x="36" y="2"/>
                      <a:pt x="38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0"/>
                      <a:pt x="41" y="0"/>
                      <a:pt x="41" y="0"/>
                    </a:cubicBezTo>
                    <a:cubicBezTo>
                      <a:pt x="38" y="0"/>
                      <a:pt x="35" y="0"/>
                      <a:pt x="32" y="0"/>
                    </a:cubicBezTo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9" name="Freeform 610">
                <a:extLst>
                  <a:ext uri="{FF2B5EF4-FFF2-40B4-BE49-F238E27FC236}">
                    <a16:creationId xmlns:a16="http://schemas.microsoft.com/office/drawing/2014/main" id="{119DB2F2-72BA-4F98-A223-B84773BC1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6" y="1635"/>
                <a:ext cx="23" cy="6"/>
              </a:xfrm>
              <a:custGeom>
                <a:avLst/>
                <a:gdLst>
                  <a:gd name="T0" fmla="*/ 10 w 34"/>
                  <a:gd name="T1" fmla="*/ 0 h 8"/>
                  <a:gd name="T2" fmla="*/ 4 w 34"/>
                  <a:gd name="T3" fmla="*/ 2 h 8"/>
                  <a:gd name="T4" fmla="*/ 0 w 34"/>
                  <a:gd name="T5" fmla="*/ 2 h 8"/>
                  <a:gd name="T6" fmla="*/ 1 w 34"/>
                  <a:gd name="T7" fmla="*/ 4 h 8"/>
                  <a:gd name="T8" fmla="*/ 11 w 34"/>
                  <a:gd name="T9" fmla="*/ 2 h 8"/>
                  <a:gd name="T10" fmla="*/ 10 w 34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8">
                    <a:moveTo>
                      <a:pt x="33" y="0"/>
                    </a:moveTo>
                    <a:cubicBezTo>
                      <a:pt x="26" y="1"/>
                      <a:pt x="19" y="2"/>
                      <a:pt x="13" y="3"/>
                    </a:cubicBezTo>
                    <a:cubicBezTo>
                      <a:pt x="8" y="3"/>
                      <a:pt x="4" y="4"/>
                      <a:pt x="0" y="5"/>
                    </a:cubicBezTo>
                    <a:cubicBezTo>
                      <a:pt x="0" y="6"/>
                      <a:pt x="1" y="7"/>
                      <a:pt x="1" y="8"/>
                    </a:cubicBezTo>
                    <a:cubicBezTo>
                      <a:pt x="11" y="6"/>
                      <a:pt x="22" y="4"/>
                      <a:pt x="34" y="3"/>
                    </a:cubicBezTo>
                    <a:cubicBezTo>
                      <a:pt x="34" y="2"/>
                      <a:pt x="33" y="1"/>
                      <a:pt x="33" y="0"/>
                    </a:cubicBezTo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0" name="Freeform 611">
                <a:extLst>
                  <a:ext uri="{FF2B5EF4-FFF2-40B4-BE49-F238E27FC236}">
                    <a16:creationId xmlns:a16="http://schemas.microsoft.com/office/drawing/2014/main" id="{468393A7-F9E4-405E-AD2A-60050F73A4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9" y="1738"/>
                <a:ext cx="46" cy="201"/>
              </a:xfrm>
              <a:custGeom>
                <a:avLst/>
                <a:gdLst>
                  <a:gd name="T0" fmla="*/ 0 w 67"/>
                  <a:gd name="T1" fmla="*/ 82 h 292"/>
                  <a:gd name="T2" fmla="*/ 1 w 67"/>
                  <a:gd name="T3" fmla="*/ 84 h 292"/>
                  <a:gd name="T4" fmla="*/ 18 w 67"/>
                  <a:gd name="T5" fmla="*/ 95 h 292"/>
                  <a:gd name="T6" fmla="*/ 18 w 67"/>
                  <a:gd name="T7" fmla="*/ 95 h 292"/>
                  <a:gd name="T8" fmla="*/ 2 w 67"/>
                  <a:gd name="T9" fmla="*/ 85 h 292"/>
                  <a:gd name="T10" fmla="*/ 0 w 67"/>
                  <a:gd name="T11" fmla="*/ 82 h 292"/>
                  <a:gd name="T12" fmla="*/ 22 w 67"/>
                  <a:gd name="T13" fmla="*/ 0 h 292"/>
                  <a:gd name="T14" fmla="*/ 5 w 67"/>
                  <a:gd name="T15" fmla="*/ 9 h 292"/>
                  <a:gd name="T16" fmla="*/ 5 w 67"/>
                  <a:gd name="T17" fmla="*/ 10 h 292"/>
                  <a:gd name="T18" fmla="*/ 21 w 67"/>
                  <a:gd name="T19" fmla="*/ 1 h 292"/>
                  <a:gd name="T20" fmla="*/ 22 w 67"/>
                  <a:gd name="T21" fmla="*/ 1 h 292"/>
                  <a:gd name="T22" fmla="*/ 22 w 67"/>
                  <a:gd name="T23" fmla="*/ 0 h 2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7" h="292">
                    <a:moveTo>
                      <a:pt x="0" y="252"/>
                    </a:moveTo>
                    <a:cubicBezTo>
                      <a:pt x="1" y="254"/>
                      <a:pt x="2" y="255"/>
                      <a:pt x="3" y="257"/>
                    </a:cubicBezTo>
                    <a:cubicBezTo>
                      <a:pt x="18" y="272"/>
                      <a:pt x="35" y="284"/>
                      <a:pt x="55" y="292"/>
                    </a:cubicBezTo>
                    <a:cubicBezTo>
                      <a:pt x="55" y="292"/>
                      <a:pt x="55" y="291"/>
                      <a:pt x="55" y="291"/>
                    </a:cubicBezTo>
                    <a:cubicBezTo>
                      <a:pt x="36" y="283"/>
                      <a:pt x="20" y="272"/>
                      <a:pt x="6" y="258"/>
                    </a:cubicBezTo>
                    <a:cubicBezTo>
                      <a:pt x="4" y="256"/>
                      <a:pt x="2" y="254"/>
                      <a:pt x="0" y="252"/>
                    </a:cubicBezTo>
                    <a:moveTo>
                      <a:pt x="67" y="0"/>
                    </a:moveTo>
                    <a:cubicBezTo>
                      <a:pt x="49" y="6"/>
                      <a:pt x="33" y="15"/>
                      <a:pt x="18" y="27"/>
                    </a:cubicBezTo>
                    <a:cubicBezTo>
                      <a:pt x="17" y="28"/>
                      <a:pt x="16" y="29"/>
                      <a:pt x="15" y="30"/>
                    </a:cubicBezTo>
                    <a:cubicBezTo>
                      <a:pt x="29" y="18"/>
                      <a:pt x="46" y="9"/>
                      <a:pt x="63" y="3"/>
                    </a:cubicBezTo>
                    <a:cubicBezTo>
                      <a:pt x="64" y="2"/>
                      <a:pt x="66" y="2"/>
                      <a:pt x="67" y="1"/>
                    </a:cubicBezTo>
                    <a:cubicBezTo>
                      <a:pt x="67" y="1"/>
                      <a:pt x="67" y="1"/>
                      <a:pt x="67" y="0"/>
                    </a:cubicBezTo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1" name="Freeform 612">
                <a:extLst>
                  <a:ext uri="{FF2B5EF4-FFF2-40B4-BE49-F238E27FC236}">
                    <a16:creationId xmlns:a16="http://schemas.microsoft.com/office/drawing/2014/main" id="{BB18091F-613A-44D0-9396-87905EAA4C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8" y="2048"/>
                <a:ext cx="41" cy="196"/>
              </a:xfrm>
              <a:custGeom>
                <a:avLst/>
                <a:gdLst>
                  <a:gd name="T0" fmla="*/ 0 w 59"/>
                  <a:gd name="T1" fmla="*/ 79 h 286"/>
                  <a:gd name="T2" fmla="*/ 1 w 59"/>
                  <a:gd name="T3" fmla="*/ 80 h 286"/>
                  <a:gd name="T4" fmla="*/ 2 w 59"/>
                  <a:gd name="T5" fmla="*/ 82 h 286"/>
                  <a:gd name="T6" fmla="*/ 19 w 59"/>
                  <a:gd name="T7" fmla="*/ 92 h 286"/>
                  <a:gd name="T8" fmla="*/ 19 w 59"/>
                  <a:gd name="T9" fmla="*/ 92 h 286"/>
                  <a:gd name="T10" fmla="*/ 0 w 59"/>
                  <a:gd name="T11" fmla="*/ 79 h 286"/>
                  <a:gd name="T12" fmla="*/ 19 w 59"/>
                  <a:gd name="T13" fmla="*/ 0 h 286"/>
                  <a:gd name="T14" fmla="*/ 2 w 59"/>
                  <a:gd name="T15" fmla="*/ 11 h 286"/>
                  <a:gd name="T16" fmla="*/ 2 w 59"/>
                  <a:gd name="T17" fmla="*/ 11 h 286"/>
                  <a:gd name="T18" fmla="*/ 1 w 59"/>
                  <a:gd name="T19" fmla="*/ 12 h 286"/>
                  <a:gd name="T20" fmla="*/ 19 w 59"/>
                  <a:gd name="T21" fmla="*/ 0 h 286"/>
                  <a:gd name="T22" fmla="*/ 19 w 59"/>
                  <a:gd name="T23" fmla="*/ 0 h 2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286">
                    <a:moveTo>
                      <a:pt x="0" y="246"/>
                    </a:moveTo>
                    <a:cubicBezTo>
                      <a:pt x="1" y="247"/>
                      <a:pt x="2" y="248"/>
                      <a:pt x="2" y="249"/>
                    </a:cubicBezTo>
                    <a:cubicBezTo>
                      <a:pt x="4" y="250"/>
                      <a:pt x="5" y="252"/>
                      <a:pt x="7" y="253"/>
                    </a:cubicBezTo>
                    <a:cubicBezTo>
                      <a:pt x="21" y="267"/>
                      <a:pt x="37" y="279"/>
                      <a:pt x="56" y="286"/>
                    </a:cubicBezTo>
                    <a:cubicBezTo>
                      <a:pt x="56" y="286"/>
                      <a:pt x="56" y="286"/>
                      <a:pt x="56" y="286"/>
                    </a:cubicBezTo>
                    <a:cubicBezTo>
                      <a:pt x="34" y="277"/>
                      <a:pt x="15" y="263"/>
                      <a:pt x="0" y="246"/>
                    </a:cubicBezTo>
                    <a:moveTo>
                      <a:pt x="59" y="0"/>
                    </a:moveTo>
                    <a:cubicBezTo>
                      <a:pt x="39" y="8"/>
                      <a:pt x="22" y="20"/>
                      <a:pt x="7" y="34"/>
                    </a:cubicBezTo>
                    <a:cubicBezTo>
                      <a:pt x="7" y="35"/>
                      <a:pt x="6" y="35"/>
                      <a:pt x="6" y="35"/>
                    </a:cubicBezTo>
                    <a:cubicBezTo>
                      <a:pt x="6" y="36"/>
                      <a:pt x="5" y="37"/>
                      <a:pt x="4" y="38"/>
                    </a:cubicBezTo>
                    <a:cubicBezTo>
                      <a:pt x="20" y="21"/>
                      <a:pt x="38" y="8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solidFill>
                <a:srgbClr val="E3E3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2" name="Freeform 613">
                <a:extLst>
                  <a:ext uri="{FF2B5EF4-FFF2-40B4-BE49-F238E27FC236}">
                    <a16:creationId xmlns:a16="http://schemas.microsoft.com/office/drawing/2014/main" id="{1D9689E5-01C8-4779-8E1B-CFF7DD0B8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2048"/>
                <a:ext cx="66" cy="196"/>
              </a:xfrm>
              <a:custGeom>
                <a:avLst/>
                <a:gdLst>
                  <a:gd name="T0" fmla="*/ 31 w 96"/>
                  <a:gd name="T1" fmla="*/ 0 h 286"/>
                  <a:gd name="T2" fmla="*/ 13 w 96"/>
                  <a:gd name="T3" fmla="*/ 12 h 286"/>
                  <a:gd name="T4" fmla="*/ 13 w 96"/>
                  <a:gd name="T5" fmla="*/ 13 h 286"/>
                  <a:gd name="T6" fmla="*/ 13 w 96"/>
                  <a:gd name="T7" fmla="*/ 13 h 286"/>
                  <a:gd name="T8" fmla="*/ 13 w 96"/>
                  <a:gd name="T9" fmla="*/ 14 h 286"/>
                  <a:gd name="T10" fmla="*/ 0 w 96"/>
                  <a:gd name="T11" fmla="*/ 47 h 286"/>
                  <a:gd name="T12" fmla="*/ 10 w 96"/>
                  <a:gd name="T13" fmla="*/ 76 h 286"/>
                  <a:gd name="T14" fmla="*/ 11 w 96"/>
                  <a:gd name="T15" fmla="*/ 77 h 286"/>
                  <a:gd name="T16" fmla="*/ 11 w 96"/>
                  <a:gd name="T17" fmla="*/ 77 h 286"/>
                  <a:gd name="T18" fmla="*/ 12 w 96"/>
                  <a:gd name="T19" fmla="*/ 79 h 286"/>
                  <a:gd name="T20" fmla="*/ 30 w 96"/>
                  <a:gd name="T21" fmla="*/ 92 h 286"/>
                  <a:gd name="T22" fmla="*/ 21 w 96"/>
                  <a:gd name="T23" fmla="*/ 76 h 286"/>
                  <a:gd name="T24" fmla="*/ 21 w 96"/>
                  <a:gd name="T25" fmla="*/ 76 h 286"/>
                  <a:gd name="T26" fmla="*/ 11 w 96"/>
                  <a:gd name="T27" fmla="*/ 47 h 286"/>
                  <a:gd name="T28" fmla="*/ 23 w 96"/>
                  <a:gd name="T29" fmla="*/ 13 h 286"/>
                  <a:gd name="T30" fmla="*/ 23 w 96"/>
                  <a:gd name="T31" fmla="*/ 13 h 286"/>
                  <a:gd name="T32" fmla="*/ 31 w 96"/>
                  <a:gd name="T33" fmla="*/ 0 h 2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" h="286">
                    <a:moveTo>
                      <a:pt x="96" y="0"/>
                    </a:moveTo>
                    <a:cubicBezTo>
                      <a:pt x="75" y="8"/>
                      <a:pt x="57" y="21"/>
                      <a:pt x="41" y="38"/>
                    </a:cubicBezTo>
                    <a:cubicBezTo>
                      <a:pt x="41" y="38"/>
                      <a:pt x="41" y="39"/>
                      <a:pt x="40" y="39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15" y="69"/>
                      <a:pt x="0" y="105"/>
                      <a:pt x="0" y="144"/>
                    </a:cubicBezTo>
                    <a:cubicBezTo>
                      <a:pt x="0" y="178"/>
                      <a:pt x="12" y="210"/>
                      <a:pt x="31" y="236"/>
                    </a:cubicBezTo>
                    <a:cubicBezTo>
                      <a:pt x="33" y="239"/>
                      <a:pt x="33" y="239"/>
                      <a:pt x="33" y="239"/>
                    </a:cubicBezTo>
                    <a:cubicBezTo>
                      <a:pt x="33" y="239"/>
                      <a:pt x="33" y="239"/>
                      <a:pt x="33" y="239"/>
                    </a:cubicBezTo>
                    <a:cubicBezTo>
                      <a:pt x="34" y="241"/>
                      <a:pt x="36" y="243"/>
                      <a:pt x="37" y="246"/>
                    </a:cubicBezTo>
                    <a:cubicBezTo>
                      <a:pt x="52" y="263"/>
                      <a:pt x="71" y="277"/>
                      <a:pt x="93" y="286"/>
                    </a:cubicBezTo>
                    <a:cubicBezTo>
                      <a:pt x="80" y="256"/>
                      <a:pt x="65" y="237"/>
                      <a:pt x="65" y="237"/>
                    </a:cubicBezTo>
                    <a:cubicBezTo>
                      <a:pt x="65" y="237"/>
                      <a:pt x="65" y="237"/>
                      <a:pt x="65" y="237"/>
                    </a:cubicBezTo>
                    <a:cubicBezTo>
                      <a:pt x="46" y="211"/>
                      <a:pt x="34" y="179"/>
                      <a:pt x="34" y="144"/>
                    </a:cubicBezTo>
                    <a:cubicBezTo>
                      <a:pt x="34" y="104"/>
                      <a:pt x="49" y="68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83" y="27"/>
                      <a:pt x="90" y="13"/>
                      <a:pt x="96" y="0"/>
                    </a:cubicBezTo>
                  </a:path>
                </a:pathLst>
              </a:custGeom>
              <a:solidFill>
                <a:srgbClr val="E5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3" name="Freeform 614">
                <a:extLst>
                  <a:ext uri="{FF2B5EF4-FFF2-40B4-BE49-F238E27FC236}">
                    <a16:creationId xmlns:a16="http://schemas.microsoft.com/office/drawing/2014/main" id="{8C0B700E-0D70-4D8E-B749-09068A848F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7" y="2221"/>
                <a:ext cx="84" cy="1156"/>
              </a:xfrm>
              <a:custGeom>
                <a:avLst/>
                <a:gdLst>
                  <a:gd name="T0" fmla="*/ 0 w 121"/>
                  <a:gd name="T1" fmla="*/ 430 h 1683"/>
                  <a:gd name="T2" fmla="*/ 24 w 121"/>
                  <a:gd name="T3" fmla="*/ 521 h 1683"/>
                  <a:gd name="T4" fmla="*/ 22 w 121"/>
                  <a:gd name="T5" fmla="*/ 545 h 1683"/>
                  <a:gd name="T6" fmla="*/ 33 w 121"/>
                  <a:gd name="T7" fmla="*/ 545 h 1683"/>
                  <a:gd name="T8" fmla="*/ 17 w 121"/>
                  <a:gd name="T9" fmla="*/ 442 h 1683"/>
                  <a:gd name="T10" fmla="*/ 0 w 121"/>
                  <a:gd name="T11" fmla="*/ 430 h 1683"/>
                  <a:gd name="T12" fmla="*/ 3 w 121"/>
                  <a:gd name="T13" fmla="*/ 289 h 1683"/>
                  <a:gd name="T14" fmla="*/ 13 w 121"/>
                  <a:gd name="T15" fmla="*/ 326 h 1683"/>
                  <a:gd name="T16" fmla="*/ 3 w 121"/>
                  <a:gd name="T17" fmla="*/ 359 h 1683"/>
                  <a:gd name="T18" fmla="*/ 20 w 121"/>
                  <a:gd name="T19" fmla="*/ 349 h 1683"/>
                  <a:gd name="T20" fmla="*/ 23 w 121"/>
                  <a:gd name="T21" fmla="*/ 343 h 1683"/>
                  <a:gd name="T22" fmla="*/ 21 w 121"/>
                  <a:gd name="T23" fmla="*/ 304 h 1683"/>
                  <a:gd name="T24" fmla="*/ 24 w 121"/>
                  <a:gd name="T25" fmla="*/ 313 h 1683"/>
                  <a:gd name="T26" fmla="*/ 19 w 121"/>
                  <a:gd name="T27" fmla="*/ 299 h 1683"/>
                  <a:gd name="T28" fmla="*/ 3 w 121"/>
                  <a:gd name="T29" fmla="*/ 289 h 1683"/>
                  <a:gd name="T30" fmla="*/ 2 w 121"/>
                  <a:gd name="T31" fmla="*/ 144 h 1683"/>
                  <a:gd name="T32" fmla="*/ 13 w 121"/>
                  <a:gd name="T33" fmla="*/ 183 h 1683"/>
                  <a:gd name="T34" fmla="*/ 3 w 121"/>
                  <a:gd name="T35" fmla="*/ 216 h 1683"/>
                  <a:gd name="T36" fmla="*/ 20 w 121"/>
                  <a:gd name="T37" fmla="*/ 205 h 1683"/>
                  <a:gd name="T38" fmla="*/ 23 w 121"/>
                  <a:gd name="T39" fmla="*/ 201 h 1683"/>
                  <a:gd name="T40" fmla="*/ 22 w 121"/>
                  <a:gd name="T41" fmla="*/ 201 h 1683"/>
                  <a:gd name="T42" fmla="*/ 21 w 121"/>
                  <a:gd name="T43" fmla="*/ 160 h 1683"/>
                  <a:gd name="T44" fmla="*/ 19 w 121"/>
                  <a:gd name="T45" fmla="*/ 156 h 1683"/>
                  <a:gd name="T46" fmla="*/ 2 w 121"/>
                  <a:gd name="T47" fmla="*/ 144 h 1683"/>
                  <a:gd name="T48" fmla="*/ 2 w 121"/>
                  <a:gd name="T49" fmla="*/ 0 h 1683"/>
                  <a:gd name="T50" fmla="*/ 13 w 121"/>
                  <a:gd name="T51" fmla="*/ 38 h 1683"/>
                  <a:gd name="T52" fmla="*/ 3 w 121"/>
                  <a:gd name="T53" fmla="*/ 72 h 1683"/>
                  <a:gd name="T54" fmla="*/ 20 w 121"/>
                  <a:gd name="T55" fmla="*/ 62 h 1683"/>
                  <a:gd name="T56" fmla="*/ 23 w 121"/>
                  <a:gd name="T57" fmla="*/ 55 h 1683"/>
                  <a:gd name="T58" fmla="*/ 21 w 121"/>
                  <a:gd name="T59" fmla="*/ 16 h 1683"/>
                  <a:gd name="T60" fmla="*/ 24 w 121"/>
                  <a:gd name="T61" fmla="*/ 24 h 1683"/>
                  <a:gd name="T62" fmla="*/ 19 w 121"/>
                  <a:gd name="T63" fmla="*/ 11 h 1683"/>
                  <a:gd name="T64" fmla="*/ 2 w 121"/>
                  <a:gd name="T65" fmla="*/ 0 h 16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1" h="1683">
                    <a:moveTo>
                      <a:pt x="0" y="1326"/>
                    </a:moveTo>
                    <a:cubicBezTo>
                      <a:pt x="18" y="1362"/>
                      <a:pt x="71" y="1483"/>
                      <a:pt x="71" y="1609"/>
                    </a:cubicBezTo>
                    <a:cubicBezTo>
                      <a:pt x="71" y="1634"/>
                      <a:pt x="69" y="1658"/>
                      <a:pt x="64" y="1683"/>
                    </a:cubicBezTo>
                    <a:cubicBezTo>
                      <a:pt x="78" y="1682"/>
                      <a:pt x="90" y="1681"/>
                      <a:pt x="98" y="1681"/>
                    </a:cubicBezTo>
                    <a:cubicBezTo>
                      <a:pt x="121" y="1562"/>
                      <a:pt x="79" y="1432"/>
                      <a:pt x="51" y="1364"/>
                    </a:cubicBezTo>
                    <a:cubicBezTo>
                      <a:pt x="32" y="1355"/>
                      <a:pt x="14" y="1342"/>
                      <a:pt x="0" y="1326"/>
                    </a:cubicBezTo>
                    <a:moveTo>
                      <a:pt x="9" y="893"/>
                    </a:moveTo>
                    <a:cubicBezTo>
                      <a:pt x="23" y="916"/>
                      <a:pt x="41" y="958"/>
                      <a:pt x="41" y="1006"/>
                    </a:cubicBezTo>
                    <a:cubicBezTo>
                      <a:pt x="41" y="1039"/>
                      <a:pt x="33" y="1074"/>
                      <a:pt x="10" y="1110"/>
                    </a:cubicBezTo>
                    <a:cubicBezTo>
                      <a:pt x="25" y="1096"/>
                      <a:pt x="42" y="1085"/>
                      <a:pt x="61" y="1078"/>
                    </a:cubicBezTo>
                    <a:cubicBezTo>
                      <a:pt x="64" y="1071"/>
                      <a:pt x="66" y="1064"/>
                      <a:pt x="68" y="1058"/>
                    </a:cubicBezTo>
                    <a:cubicBezTo>
                      <a:pt x="72" y="1038"/>
                      <a:pt x="78" y="991"/>
                      <a:pt x="62" y="937"/>
                    </a:cubicBezTo>
                    <a:cubicBezTo>
                      <a:pt x="62" y="937"/>
                      <a:pt x="67" y="947"/>
                      <a:pt x="70" y="964"/>
                    </a:cubicBezTo>
                    <a:cubicBezTo>
                      <a:pt x="67" y="950"/>
                      <a:pt x="63" y="936"/>
                      <a:pt x="58" y="925"/>
                    </a:cubicBezTo>
                    <a:cubicBezTo>
                      <a:pt x="40" y="917"/>
                      <a:pt x="23" y="906"/>
                      <a:pt x="9" y="893"/>
                    </a:cubicBezTo>
                    <a:moveTo>
                      <a:pt x="6" y="445"/>
                    </a:moveTo>
                    <a:cubicBezTo>
                      <a:pt x="20" y="468"/>
                      <a:pt x="41" y="511"/>
                      <a:pt x="41" y="564"/>
                    </a:cubicBezTo>
                    <a:cubicBezTo>
                      <a:pt x="41" y="596"/>
                      <a:pt x="33" y="632"/>
                      <a:pt x="10" y="667"/>
                    </a:cubicBezTo>
                    <a:cubicBezTo>
                      <a:pt x="25" y="654"/>
                      <a:pt x="42" y="643"/>
                      <a:pt x="61" y="635"/>
                    </a:cubicBezTo>
                    <a:cubicBezTo>
                      <a:pt x="63" y="630"/>
                      <a:pt x="65" y="624"/>
                      <a:pt x="67" y="619"/>
                    </a:cubicBezTo>
                    <a:cubicBezTo>
                      <a:pt x="66" y="620"/>
                      <a:pt x="66" y="620"/>
                      <a:pt x="66" y="621"/>
                    </a:cubicBezTo>
                    <a:cubicBezTo>
                      <a:pt x="66" y="621"/>
                      <a:pt x="83" y="562"/>
                      <a:pt x="62" y="493"/>
                    </a:cubicBezTo>
                    <a:cubicBezTo>
                      <a:pt x="61" y="488"/>
                      <a:pt x="59" y="484"/>
                      <a:pt x="57" y="480"/>
                    </a:cubicBezTo>
                    <a:cubicBezTo>
                      <a:pt x="38" y="472"/>
                      <a:pt x="21" y="460"/>
                      <a:pt x="6" y="445"/>
                    </a:cubicBezTo>
                    <a:moveTo>
                      <a:pt x="6" y="0"/>
                    </a:moveTo>
                    <a:cubicBezTo>
                      <a:pt x="20" y="23"/>
                      <a:pt x="41" y="67"/>
                      <a:pt x="41" y="119"/>
                    </a:cubicBezTo>
                    <a:cubicBezTo>
                      <a:pt x="41" y="151"/>
                      <a:pt x="33" y="187"/>
                      <a:pt x="10" y="223"/>
                    </a:cubicBezTo>
                    <a:cubicBezTo>
                      <a:pt x="25" y="209"/>
                      <a:pt x="42" y="198"/>
                      <a:pt x="61" y="190"/>
                    </a:cubicBezTo>
                    <a:cubicBezTo>
                      <a:pt x="64" y="184"/>
                      <a:pt x="66" y="177"/>
                      <a:pt x="68" y="171"/>
                    </a:cubicBezTo>
                    <a:cubicBezTo>
                      <a:pt x="71" y="152"/>
                      <a:pt x="78" y="104"/>
                      <a:pt x="62" y="50"/>
                    </a:cubicBezTo>
                    <a:cubicBezTo>
                      <a:pt x="62" y="50"/>
                      <a:pt x="66" y="59"/>
                      <a:pt x="70" y="74"/>
                    </a:cubicBezTo>
                    <a:cubicBezTo>
                      <a:pt x="67" y="59"/>
                      <a:pt x="62" y="46"/>
                      <a:pt x="57" y="35"/>
                    </a:cubicBezTo>
                    <a:cubicBezTo>
                      <a:pt x="38" y="27"/>
                      <a:pt x="20" y="15"/>
                      <a:pt x="6" y="0"/>
                    </a:cubicBezTo>
                  </a:path>
                </a:pathLst>
              </a:custGeom>
              <a:solidFill>
                <a:srgbClr val="DDD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4" name="Freeform 615">
                <a:extLst>
                  <a:ext uri="{FF2B5EF4-FFF2-40B4-BE49-F238E27FC236}">
                    <a16:creationId xmlns:a16="http://schemas.microsoft.com/office/drawing/2014/main" id="{D9119396-A92C-445F-B422-A7ACD851C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3381"/>
                <a:ext cx="24" cy="2"/>
              </a:xfrm>
              <a:custGeom>
                <a:avLst/>
                <a:gdLst>
                  <a:gd name="T0" fmla="*/ 11 w 35"/>
                  <a:gd name="T1" fmla="*/ 0 h 3"/>
                  <a:gd name="T2" fmla="*/ 0 w 35"/>
                  <a:gd name="T3" fmla="*/ 1 h 3"/>
                  <a:gd name="T4" fmla="*/ 0 w 35"/>
                  <a:gd name="T5" fmla="*/ 1 h 3"/>
                  <a:gd name="T6" fmla="*/ 11 w 35"/>
                  <a:gd name="T7" fmla="*/ 0 h 3"/>
                  <a:gd name="T8" fmla="*/ 11 w 35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3">
                    <a:moveTo>
                      <a:pt x="35" y="0"/>
                    </a:moveTo>
                    <a:cubicBezTo>
                      <a:pt x="26" y="0"/>
                      <a:pt x="14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1" y="1"/>
                      <a:pt x="23" y="1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DCD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5" name="Freeform 616">
                <a:extLst>
                  <a:ext uri="{FF2B5EF4-FFF2-40B4-BE49-F238E27FC236}">
                    <a16:creationId xmlns:a16="http://schemas.microsoft.com/office/drawing/2014/main" id="{450ACAEA-EA03-410E-BC08-6AD30B66B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" y="3381"/>
                <a:ext cx="33" cy="32"/>
              </a:xfrm>
              <a:custGeom>
                <a:avLst/>
                <a:gdLst>
                  <a:gd name="T0" fmla="*/ 16 w 48"/>
                  <a:gd name="T1" fmla="*/ 0 h 46"/>
                  <a:gd name="T2" fmla="*/ 4 w 48"/>
                  <a:gd name="T3" fmla="*/ 1 h 46"/>
                  <a:gd name="T4" fmla="*/ 0 w 48"/>
                  <a:gd name="T5" fmla="*/ 15 h 46"/>
                  <a:gd name="T6" fmla="*/ 12 w 48"/>
                  <a:gd name="T7" fmla="*/ 12 h 46"/>
                  <a:gd name="T8" fmla="*/ 16 w 48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6">
                    <a:moveTo>
                      <a:pt x="48" y="0"/>
                    </a:moveTo>
                    <a:cubicBezTo>
                      <a:pt x="36" y="1"/>
                      <a:pt x="24" y="1"/>
                      <a:pt x="13" y="3"/>
                    </a:cubicBezTo>
                    <a:cubicBezTo>
                      <a:pt x="10" y="17"/>
                      <a:pt x="5" y="32"/>
                      <a:pt x="0" y="46"/>
                    </a:cubicBezTo>
                    <a:cubicBezTo>
                      <a:pt x="5" y="42"/>
                      <a:pt x="19" y="38"/>
                      <a:pt x="38" y="35"/>
                    </a:cubicBezTo>
                    <a:cubicBezTo>
                      <a:pt x="42" y="24"/>
                      <a:pt x="45" y="12"/>
                      <a:pt x="48" y="0"/>
                    </a:cubicBezTo>
                  </a:path>
                </a:pathLst>
              </a:custGeom>
              <a:solidFill>
                <a:srgbClr val="DCD9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6" name="Freeform 617">
                <a:extLst>
                  <a:ext uri="{FF2B5EF4-FFF2-40B4-BE49-F238E27FC236}">
                    <a16:creationId xmlns:a16="http://schemas.microsoft.com/office/drawing/2014/main" id="{5DDFB824-161A-49B8-AA3C-A7D995476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3376"/>
                <a:ext cx="25" cy="7"/>
              </a:xfrm>
              <a:custGeom>
                <a:avLst/>
                <a:gdLst>
                  <a:gd name="T0" fmla="*/ 12 w 36"/>
                  <a:gd name="T1" fmla="*/ 0 h 10"/>
                  <a:gd name="T2" fmla="*/ 1 w 36"/>
                  <a:gd name="T3" fmla="*/ 1 h 10"/>
                  <a:gd name="T4" fmla="*/ 0 w 36"/>
                  <a:gd name="T5" fmla="*/ 4 h 10"/>
                  <a:gd name="T6" fmla="*/ 12 w 36"/>
                  <a:gd name="T7" fmla="*/ 3 h 10"/>
                  <a:gd name="T8" fmla="*/ 12 w 3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10">
                    <a:moveTo>
                      <a:pt x="36" y="0"/>
                    </a:moveTo>
                    <a:cubicBezTo>
                      <a:pt x="28" y="0"/>
                      <a:pt x="16" y="1"/>
                      <a:pt x="2" y="2"/>
                    </a:cubicBezTo>
                    <a:cubicBezTo>
                      <a:pt x="2" y="5"/>
                      <a:pt x="1" y="7"/>
                      <a:pt x="0" y="10"/>
                    </a:cubicBezTo>
                    <a:cubicBezTo>
                      <a:pt x="14" y="9"/>
                      <a:pt x="26" y="8"/>
                      <a:pt x="35" y="8"/>
                    </a:cubicBezTo>
                    <a:cubicBezTo>
                      <a:pt x="35" y="5"/>
                      <a:pt x="36" y="3"/>
                      <a:pt x="36" y="0"/>
                    </a:cubicBezTo>
                  </a:path>
                </a:pathLst>
              </a:custGeom>
              <a:solidFill>
                <a:srgbClr val="D8D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7" name="Freeform 618">
                <a:extLst>
                  <a:ext uri="{FF2B5EF4-FFF2-40B4-BE49-F238E27FC236}">
                    <a16:creationId xmlns:a16="http://schemas.microsoft.com/office/drawing/2014/main" id="{F14D01E2-2C7F-4E50-A5F7-AEC3D634D4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9" y="2353"/>
                <a:ext cx="40" cy="197"/>
              </a:xfrm>
              <a:custGeom>
                <a:avLst/>
                <a:gdLst>
                  <a:gd name="T0" fmla="*/ 0 w 58"/>
                  <a:gd name="T1" fmla="*/ 80 h 286"/>
                  <a:gd name="T2" fmla="*/ 1 w 58"/>
                  <a:gd name="T3" fmla="*/ 81 h 286"/>
                  <a:gd name="T4" fmla="*/ 2 w 58"/>
                  <a:gd name="T5" fmla="*/ 83 h 286"/>
                  <a:gd name="T6" fmla="*/ 18 w 58"/>
                  <a:gd name="T7" fmla="*/ 94 h 286"/>
                  <a:gd name="T8" fmla="*/ 18 w 58"/>
                  <a:gd name="T9" fmla="*/ 94 h 286"/>
                  <a:gd name="T10" fmla="*/ 0 w 58"/>
                  <a:gd name="T11" fmla="*/ 80 h 286"/>
                  <a:gd name="T12" fmla="*/ 19 w 58"/>
                  <a:gd name="T13" fmla="*/ 0 h 286"/>
                  <a:gd name="T14" fmla="*/ 2 w 58"/>
                  <a:gd name="T15" fmla="*/ 11 h 286"/>
                  <a:gd name="T16" fmla="*/ 1 w 58"/>
                  <a:gd name="T17" fmla="*/ 12 h 286"/>
                  <a:gd name="T18" fmla="*/ 1 w 58"/>
                  <a:gd name="T19" fmla="*/ 12 h 286"/>
                  <a:gd name="T20" fmla="*/ 19 w 58"/>
                  <a:gd name="T21" fmla="*/ 0 h 286"/>
                  <a:gd name="T22" fmla="*/ 19 w 58"/>
                  <a:gd name="T23" fmla="*/ 0 h 2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8" h="286">
                    <a:moveTo>
                      <a:pt x="0" y="246"/>
                    </a:moveTo>
                    <a:cubicBezTo>
                      <a:pt x="0" y="247"/>
                      <a:pt x="1" y="248"/>
                      <a:pt x="2" y="249"/>
                    </a:cubicBezTo>
                    <a:cubicBezTo>
                      <a:pt x="3" y="250"/>
                      <a:pt x="4" y="252"/>
                      <a:pt x="6" y="253"/>
                    </a:cubicBezTo>
                    <a:cubicBezTo>
                      <a:pt x="20" y="267"/>
                      <a:pt x="36" y="278"/>
                      <a:pt x="55" y="286"/>
                    </a:cubicBezTo>
                    <a:cubicBezTo>
                      <a:pt x="55" y="286"/>
                      <a:pt x="55" y="286"/>
                      <a:pt x="55" y="286"/>
                    </a:cubicBezTo>
                    <a:cubicBezTo>
                      <a:pt x="34" y="277"/>
                      <a:pt x="15" y="263"/>
                      <a:pt x="0" y="246"/>
                    </a:cubicBezTo>
                    <a:moveTo>
                      <a:pt x="58" y="0"/>
                    </a:moveTo>
                    <a:cubicBezTo>
                      <a:pt x="38" y="8"/>
                      <a:pt x="21" y="19"/>
                      <a:pt x="6" y="34"/>
                    </a:cubicBezTo>
                    <a:cubicBezTo>
                      <a:pt x="6" y="34"/>
                      <a:pt x="6" y="34"/>
                      <a:pt x="5" y="35"/>
                    </a:cubicBezTo>
                    <a:cubicBezTo>
                      <a:pt x="5" y="36"/>
                      <a:pt x="4" y="37"/>
                      <a:pt x="3" y="37"/>
                    </a:cubicBezTo>
                    <a:cubicBezTo>
                      <a:pt x="19" y="21"/>
                      <a:pt x="37" y="8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</a:path>
                </a:pathLst>
              </a:custGeom>
              <a:solidFill>
                <a:srgbClr val="E3E3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8" name="Freeform 619">
                <a:extLst>
                  <a:ext uri="{FF2B5EF4-FFF2-40B4-BE49-F238E27FC236}">
                    <a16:creationId xmlns:a16="http://schemas.microsoft.com/office/drawing/2014/main" id="{DADCCFDA-323A-4CD0-8A75-1A1B993894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1" y="2658"/>
                <a:ext cx="38" cy="197"/>
              </a:xfrm>
              <a:custGeom>
                <a:avLst/>
                <a:gdLst>
                  <a:gd name="T0" fmla="*/ 1 w 55"/>
                  <a:gd name="T1" fmla="*/ 81 h 287"/>
                  <a:gd name="T2" fmla="*/ 1 w 55"/>
                  <a:gd name="T3" fmla="*/ 82 h 287"/>
                  <a:gd name="T4" fmla="*/ 1 w 55"/>
                  <a:gd name="T5" fmla="*/ 82 h 287"/>
                  <a:gd name="T6" fmla="*/ 18 w 55"/>
                  <a:gd name="T7" fmla="*/ 93 h 287"/>
                  <a:gd name="T8" fmla="*/ 18 w 55"/>
                  <a:gd name="T9" fmla="*/ 93 h 287"/>
                  <a:gd name="T10" fmla="*/ 1 w 55"/>
                  <a:gd name="T11" fmla="*/ 81 h 287"/>
                  <a:gd name="T12" fmla="*/ 18 w 55"/>
                  <a:gd name="T13" fmla="*/ 0 h 287"/>
                  <a:gd name="T14" fmla="*/ 1 w 55"/>
                  <a:gd name="T15" fmla="*/ 11 h 287"/>
                  <a:gd name="T16" fmla="*/ 1 w 55"/>
                  <a:gd name="T17" fmla="*/ 11 h 287"/>
                  <a:gd name="T18" fmla="*/ 0 w 55"/>
                  <a:gd name="T19" fmla="*/ 12 h 287"/>
                  <a:gd name="T20" fmla="*/ 18 w 55"/>
                  <a:gd name="T21" fmla="*/ 0 h 287"/>
                  <a:gd name="T22" fmla="*/ 18 w 55"/>
                  <a:gd name="T23" fmla="*/ 0 h 2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5" h="287">
                    <a:moveTo>
                      <a:pt x="1" y="251"/>
                    </a:moveTo>
                    <a:cubicBezTo>
                      <a:pt x="1" y="252"/>
                      <a:pt x="2" y="252"/>
                      <a:pt x="2" y="253"/>
                    </a:cubicBezTo>
                    <a:cubicBezTo>
                      <a:pt x="2" y="253"/>
                      <a:pt x="3" y="254"/>
                      <a:pt x="3" y="254"/>
                    </a:cubicBezTo>
                    <a:cubicBezTo>
                      <a:pt x="17" y="268"/>
                      <a:pt x="34" y="280"/>
                      <a:pt x="53" y="287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33" y="279"/>
                      <a:pt x="15" y="266"/>
                      <a:pt x="1" y="251"/>
                    </a:cubicBezTo>
                    <a:moveTo>
                      <a:pt x="55" y="0"/>
                    </a:moveTo>
                    <a:cubicBezTo>
                      <a:pt x="35" y="8"/>
                      <a:pt x="18" y="20"/>
                      <a:pt x="3" y="35"/>
                    </a:cubicBezTo>
                    <a:cubicBezTo>
                      <a:pt x="3" y="35"/>
                      <a:pt x="3" y="35"/>
                      <a:pt x="2" y="35"/>
                    </a:cubicBezTo>
                    <a:cubicBezTo>
                      <a:pt x="2" y="36"/>
                      <a:pt x="1" y="37"/>
                      <a:pt x="0" y="38"/>
                    </a:cubicBezTo>
                    <a:cubicBezTo>
                      <a:pt x="16" y="22"/>
                      <a:pt x="34" y="9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</a:path>
                </a:pathLst>
              </a:custGeom>
              <a:solidFill>
                <a:srgbClr val="E3E3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9" name="Freeform 620">
                <a:extLst>
                  <a:ext uri="{FF2B5EF4-FFF2-40B4-BE49-F238E27FC236}">
                    <a16:creationId xmlns:a16="http://schemas.microsoft.com/office/drawing/2014/main" id="{787BD385-4547-4FDF-8069-FB6F4B1BD1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5" y="2962"/>
                <a:ext cx="44" cy="195"/>
              </a:xfrm>
              <a:custGeom>
                <a:avLst/>
                <a:gdLst>
                  <a:gd name="T0" fmla="*/ 0 w 63"/>
                  <a:gd name="T1" fmla="*/ 78 h 284"/>
                  <a:gd name="T2" fmla="*/ 1 w 63"/>
                  <a:gd name="T3" fmla="*/ 79 h 284"/>
                  <a:gd name="T4" fmla="*/ 4 w 63"/>
                  <a:gd name="T5" fmla="*/ 82 h 284"/>
                  <a:gd name="T6" fmla="*/ 18 w 63"/>
                  <a:gd name="T7" fmla="*/ 92 h 284"/>
                  <a:gd name="T8" fmla="*/ 18 w 63"/>
                  <a:gd name="T9" fmla="*/ 92 h 284"/>
                  <a:gd name="T10" fmla="*/ 0 w 63"/>
                  <a:gd name="T11" fmla="*/ 78 h 284"/>
                  <a:gd name="T12" fmla="*/ 22 w 63"/>
                  <a:gd name="T13" fmla="*/ 0 h 284"/>
                  <a:gd name="T14" fmla="*/ 4 w 63"/>
                  <a:gd name="T15" fmla="*/ 11 h 284"/>
                  <a:gd name="T16" fmla="*/ 3 w 63"/>
                  <a:gd name="T17" fmla="*/ 11 h 284"/>
                  <a:gd name="T18" fmla="*/ 3 w 63"/>
                  <a:gd name="T19" fmla="*/ 12 h 284"/>
                  <a:gd name="T20" fmla="*/ 22 w 63"/>
                  <a:gd name="T21" fmla="*/ 0 h 284"/>
                  <a:gd name="T22" fmla="*/ 22 w 63"/>
                  <a:gd name="T23" fmla="*/ 0 h 2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3" h="284">
                    <a:moveTo>
                      <a:pt x="0" y="241"/>
                    </a:moveTo>
                    <a:cubicBezTo>
                      <a:pt x="1" y="242"/>
                      <a:pt x="1" y="242"/>
                      <a:pt x="2" y="243"/>
                    </a:cubicBezTo>
                    <a:cubicBezTo>
                      <a:pt x="5" y="247"/>
                      <a:pt x="8" y="250"/>
                      <a:pt x="11" y="254"/>
                    </a:cubicBezTo>
                    <a:cubicBezTo>
                      <a:pt x="23" y="266"/>
                      <a:pt x="38" y="276"/>
                      <a:pt x="53" y="284"/>
                    </a:cubicBezTo>
                    <a:cubicBezTo>
                      <a:pt x="53" y="284"/>
                      <a:pt x="53" y="284"/>
                      <a:pt x="53" y="284"/>
                    </a:cubicBezTo>
                    <a:cubicBezTo>
                      <a:pt x="33" y="273"/>
                      <a:pt x="15" y="259"/>
                      <a:pt x="0" y="241"/>
                    </a:cubicBezTo>
                    <a:moveTo>
                      <a:pt x="63" y="0"/>
                    </a:moveTo>
                    <a:cubicBezTo>
                      <a:pt x="43" y="8"/>
                      <a:pt x="26" y="20"/>
                      <a:pt x="11" y="35"/>
                    </a:cubicBezTo>
                    <a:cubicBezTo>
                      <a:pt x="11" y="35"/>
                      <a:pt x="11" y="35"/>
                      <a:pt x="10" y="35"/>
                    </a:cubicBezTo>
                    <a:cubicBezTo>
                      <a:pt x="10" y="36"/>
                      <a:pt x="9" y="37"/>
                      <a:pt x="8" y="38"/>
                    </a:cubicBezTo>
                    <a:cubicBezTo>
                      <a:pt x="24" y="22"/>
                      <a:pt x="42" y="9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</a:path>
                </a:pathLst>
              </a:custGeom>
              <a:solidFill>
                <a:srgbClr val="E3E3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0" name="Freeform 621">
                <a:extLst>
                  <a:ext uri="{FF2B5EF4-FFF2-40B4-BE49-F238E27FC236}">
                    <a16:creationId xmlns:a16="http://schemas.microsoft.com/office/drawing/2014/main" id="{022DF23A-C488-411E-A7EB-C95BF0ACA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2353"/>
                <a:ext cx="66" cy="197"/>
              </a:xfrm>
              <a:custGeom>
                <a:avLst/>
                <a:gdLst>
                  <a:gd name="T0" fmla="*/ 31 w 96"/>
                  <a:gd name="T1" fmla="*/ 0 h 286"/>
                  <a:gd name="T2" fmla="*/ 13 w 96"/>
                  <a:gd name="T3" fmla="*/ 12 h 286"/>
                  <a:gd name="T4" fmla="*/ 13 w 96"/>
                  <a:gd name="T5" fmla="*/ 13 h 286"/>
                  <a:gd name="T6" fmla="*/ 13 w 96"/>
                  <a:gd name="T7" fmla="*/ 13 h 286"/>
                  <a:gd name="T8" fmla="*/ 13 w 96"/>
                  <a:gd name="T9" fmla="*/ 14 h 286"/>
                  <a:gd name="T10" fmla="*/ 0 w 96"/>
                  <a:gd name="T11" fmla="*/ 47 h 286"/>
                  <a:gd name="T12" fmla="*/ 10 w 96"/>
                  <a:gd name="T13" fmla="*/ 77 h 286"/>
                  <a:gd name="T14" fmla="*/ 11 w 96"/>
                  <a:gd name="T15" fmla="*/ 79 h 286"/>
                  <a:gd name="T16" fmla="*/ 11 w 96"/>
                  <a:gd name="T17" fmla="*/ 79 h 286"/>
                  <a:gd name="T18" fmla="*/ 12 w 96"/>
                  <a:gd name="T19" fmla="*/ 80 h 286"/>
                  <a:gd name="T20" fmla="*/ 30 w 96"/>
                  <a:gd name="T21" fmla="*/ 94 h 286"/>
                  <a:gd name="T22" fmla="*/ 21 w 96"/>
                  <a:gd name="T23" fmla="*/ 77 h 286"/>
                  <a:gd name="T24" fmla="*/ 21 w 96"/>
                  <a:gd name="T25" fmla="*/ 77 h 286"/>
                  <a:gd name="T26" fmla="*/ 11 w 96"/>
                  <a:gd name="T27" fmla="*/ 47 h 286"/>
                  <a:gd name="T28" fmla="*/ 23 w 96"/>
                  <a:gd name="T29" fmla="*/ 13 h 286"/>
                  <a:gd name="T30" fmla="*/ 23 w 96"/>
                  <a:gd name="T31" fmla="*/ 13 h 286"/>
                  <a:gd name="T32" fmla="*/ 31 w 96"/>
                  <a:gd name="T33" fmla="*/ 0 h 2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" h="286">
                    <a:moveTo>
                      <a:pt x="96" y="0"/>
                    </a:moveTo>
                    <a:cubicBezTo>
                      <a:pt x="75" y="8"/>
                      <a:pt x="57" y="21"/>
                      <a:pt x="41" y="37"/>
                    </a:cubicBezTo>
                    <a:cubicBezTo>
                      <a:pt x="41" y="38"/>
                      <a:pt x="41" y="38"/>
                      <a:pt x="40" y="39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15" y="69"/>
                      <a:pt x="0" y="105"/>
                      <a:pt x="0" y="144"/>
                    </a:cubicBezTo>
                    <a:cubicBezTo>
                      <a:pt x="0" y="178"/>
                      <a:pt x="12" y="210"/>
                      <a:pt x="31" y="236"/>
                    </a:cubicBezTo>
                    <a:cubicBezTo>
                      <a:pt x="33" y="239"/>
                      <a:pt x="33" y="239"/>
                      <a:pt x="33" y="239"/>
                    </a:cubicBezTo>
                    <a:cubicBezTo>
                      <a:pt x="33" y="239"/>
                      <a:pt x="33" y="239"/>
                      <a:pt x="33" y="239"/>
                    </a:cubicBezTo>
                    <a:cubicBezTo>
                      <a:pt x="34" y="241"/>
                      <a:pt x="36" y="243"/>
                      <a:pt x="38" y="246"/>
                    </a:cubicBezTo>
                    <a:cubicBezTo>
                      <a:pt x="53" y="263"/>
                      <a:pt x="72" y="277"/>
                      <a:pt x="93" y="286"/>
                    </a:cubicBezTo>
                    <a:cubicBezTo>
                      <a:pt x="80" y="256"/>
                      <a:pt x="65" y="237"/>
                      <a:pt x="65" y="237"/>
                    </a:cubicBezTo>
                    <a:cubicBezTo>
                      <a:pt x="65" y="237"/>
                      <a:pt x="65" y="237"/>
                      <a:pt x="65" y="237"/>
                    </a:cubicBezTo>
                    <a:cubicBezTo>
                      <a:pt x="46" y="211"/>
                      <a:pt x="34" y="179"/>
                      <a:pt x="34" y="144"/>
                    </a:cubicBezTo>
                    <a:cubicBezTo>
                      <a:pt x="34" y="104"/>
                      <a:pt x="49" y="68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83" y="27"/>
                      <a:pt x="90" y="13"/>
                      <a:pt x="96" y="0"/>
                    </a:cubicBezTo>
                  </a:path>
                </a:pathLst>
              </a:custGeom>
              <a:solidFill>
                <a:srgbClr val="E5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1" name="Freeform 622">
                <a:extLst>
                  <a:ext uri="{FF2B5EF4-FFF2-40B4-BE49-F238E27FC236}">
                    <a16:creationId xmlns:a16="http://schemas.microsoft.com/office/drawing/2014/main" id="{E5F117FA-63CA-4335-AA6C-AE2962AE7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2658"/>
                <a:ext cx="66" cy="197"/>
              </a:xfrm>
              <a:custGeom>
                <a:avLst/>
                <a:gdLst>
                  <a:gd name="T0" fmla="*/ 31 w 96"/>
                  <a:gd name="T1" fmla="*/ 0 h 287"/>
                  <a:gd name="T2" fmla="*/ 13 w 96"/>
                  <a:gd name="T3" fmla="*/ 12 h 287"/>
                  <a:gd name="T4" fmla="*/ 13 w 96"/>
                  <a:gd name="T5" fmla="*/ 13 h 287"/>
                  <a:gd name="T6" fmla="*/ 13 w 96"/>
                  <a:gd name="T7" fmla="*/ 13 h 287"/>
                  <a:gd name="T8" fmla="*/ 13 w 96"/>
                  <a:gd name="T9" fmla="*/ 14 h 287"/>
                  <a:gd name="T10" fmla="*/ 0 w 96"/>
                  <a:gd name="T11" fmla="*/ 47 h 287"/>
                  <a:gd name="T12" fmla="*/ 13 w 96"/>
                  <a:gd name="T13" fmla="*/ 80 h 287"/>
                  <a:gd name="T14" fmla="*/ 13 w 96"/>
                  <a:gd name="T15" fmla="*/ 80 h 287"/>
                  <a:gd name="T16" fmla="*/ 13 w 96"/>
                  <a:gd name="T17" fmla="*/ 80 h 287"/>
                  <a:gd name="T18" fmla="*/ 14 w 96"/>
                  <a:gd name="T19" fmla="*/ 81 h 287"/>
                  <a:gd name="T20" fmla="*/ 31 w 96"/>
                  <a:gd name="T21" fmla="*/ 93 h 287"/>
                  <a:gd name="T22" fmla="*/ 23 w 96"/>
                  <a:gd name="T23" fmla="*/ 80 h 287"/>
                  <a:gd name="T24" fmla="*/ 11 w 96"/>
                  <a:gd name="T25" fmla="*/ 47 h 287"/>
                  <a:gd name="T26" fmla="*/ 23 w 96"/>
                  <a:gd name="T27" fmla="*/ 14 h 287"/>
                  <a:gd name="T28" fmla="*/ 23 w 96"/>
                  <a:gd name="T29" fmla="*/ 14 h 287"/>
                  <a:gd name="T30" fmla="*/ 31 w 96"/>
                  <a:gd name="T31" fmla="*/ 0 h 2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6" h="287">
                    <a:moveTo>
                      <a:pt x="96" y="0"/>
                    </a:moveTo>
                    <a:cubicBezTo>
                      <a:pt x="75" y="9"/>
                      <a:pt x="57" y="22"/>
                      <a:pt x="41" y="38"/>
                    </a:cubicBezTo>
                    <a:cubicBezTo>
                      <a:pt x="41" y="39"/>
                      <a:pt x="41" y="39"/>
                      <a:pt x="40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15" y="70"/>
                      <a:pt x="0" y="105"/>
                      <a:pt x="0" y="144"/>
                    </a:cubicBezTo>
                    <a:cubicBezTo>
                      <a:pt x="0" y="184"/>
                      <a:pt x="15" y="219"/>
                      <a:pt x="39" y="246"/>
                    </a:cubicBezTo>
                    <a:cubicBezTo>
                      <a:pt x="39" y="246"/>
                      <a:pt x="39" y="246"/>
                      <a:pt x="39" y="246"/>
                    </a:cubicBezTo>
                    <a:cubicBezTo>
                      <a:pt x="39" y="247"/>
                      <a:pt x="39" y="247"/>
                      <a:pt x="39" y="247"/>
                    </a:cubicBezTo>
                    <a:cubicBezTo>
                      <a:pt x="40" y="248"/>
                      <a:pt x="41" y="249"/>
                      <a:pt x="42" y="251"/>
                    </a:cubicBezTo>
                    <a:cubicBezTo>
                      <a:pt x="56" y="266"/>
                      <a:pt x="74" y="279"/>
                      <a:pt x="94" y="287"/>
                    </a:cubicBezTo>
                    <a:cubicBezTo>
                      <a:pt x="87" y="270"/>
                      <a:pt x="79" y="257"/>
                      <a:pt x="73" y="248"/>
                    </a:cubicBezTo>
                    <a:cubicBezTo>
                      <a:pt x="49" y="220"/>
                      <a:pt x="34" y="184"/>
                      <a:pt x="34" y="144"/>
                    </a:cubicBezTo>
                    <a:cubicBezTo>
                      <a:pt x="34" y="105"/>
                      <a:pt x="49" y="69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83" y="28"/>
                      <a:pt x="90" y="14"/>
                      <a:pt x="96" y="0"/>
                    </a:cubicBezTo>
                  </a:path>
                </a:pathLst>
              </a:custGeom>
              <a:solidFill>
                <a:srgbClr val="E5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2" name="Freeform 623">
                <a:extLst>
                  <a:ext uri="{FF2B5EF4-FFF2-40B4-BE49-F238E27FC236}">
                    <a16:creationId xmlns:a16="http://schemas.microsoft.com/office/drawing/2014/main" id="{D9865FA2-8100-41B2-9273-B56F81B2F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2962"/>
                <a:ext cx="66" cy="195"/>
              </a:xfrm>
              <a:custGeom>
                <a:avLst/>
                <a:gdLst>
                  <a:gd name="T0" fmla="*/ 31 w 96"/>
                  <a:gd name="T1" fmla="*/ 0 h 284"/>
                  <a:gd name="T2" fmla="*/ 13 w 96"/>
                  <a:gd name="T3" fmla="*/ 12 h 284"/>
                  <a:gd name="T4" fmla="*/ 13 w 96"/>
                  <a:gd name="T5" fmla="*/ 13 h 284"/>
                  <a:gd name="T6" fmla="*/ 13 w 96"/>
                  <a:gd name="T7" fmla="*/ 13 h 284"/>
                  <a:gd name="T8" fmla="*/ 13 w 96"/>
                  <a:gd name="T9" fmla="*/ 14 h 284"/>
                  <a:gd name="T10" fmla="*/ 0 w 96"/>
                  <a:gd name="T11" fmla="*/ 47 h 284"/>
                  <a:gd name="T12" fmla="*/ 10 w 96"/>
                  <a:gd name="T13" fmla="*/ 77 h 284"/>
                  <a:gd name="T14" fmla="*/ 10 w 96"/>
                  <a:gd name="T15" fmla="*/ 77 h 284"/>
                  <a:gd name="T16" fmla="*/ 10 w 96"/>
                  <a:gd name="T17" fmla="*/ 77 h 284"/>
                  <a:gd name="T18" fmla="*/ 11 w 96"/>
                  <a:gd name="T19" fmla="*/ 78 h 284"/>
                  <a:gd name="T20" fmla="*/ 28 w 96"/>
                  <a:gd name="T21" fmla="*/ 92 h 284"/>
                  <a:gd name="T22" fmla="*/ 21 w 96"/>
                  <a:gd name="T23" fmla="*/ 77 h 284"/>
                  <a:gd name="T24" fmla="*/ 11 w 96"/>
                  <a:gd name="T25" fmla="*/ 47 h 284"/>
                  <a:gd name="T26" fmla="*/ 23 w 96"/>
                  <a:gd name="T27" fmla="*/ 13 h 284"/>
                  <a:gd name="T28" fmla="*/ 23 w 96"/>
                  <a:gd name="T29" fmla="*/ 13 h 284"/>
                  <a:gd name="T30" fmla="*/ 31 w 96"/>
                  <a:gd name="T31" fmla="*/ 0 h 2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6" h="284">
                    <a:moveTo>
                      <a:pt x="96" y="0"/>
                    </a:moveTo>
                    <a:cubicBezTo>
                      <a:pt x="75" y="9"/>
                      <a:pt x="57" y="22"/>
                      <a:pt x="41" y="38"/>
                    </a:cubicBezTo>
                    <a:cubicBezTo>
                      <a:pt x="41" y="38"/>
                      <a:pt x="41" y="39"/>
                      <a:pt x="40" y="39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15" y="70"/>
                      <a:pt x="0" y="105"/>
                      <a:pt x="0" y="144"/>
                    </a:cubicBezTo>
                    <a:cubicBezTo>
                      <a:pt x="0" y="179"/>
                      <a:pt x="12" y="211"/>
                      <a:pt x="31" y="237"/>
                    </a:cubicBezTo>
                    <a:cubicBezTo>
                      <a:pt x="31" y="237"/>
                      <a:pt x="31" y="237"/>
                      <a:pt x="31" y="237"/>
                    </a:cubicBezTo>
                    <a:cubicBezTo>
                      <a:pt x="31" y="237"/>
                      <a:pt x="31" y="237"/>
                      <a:pt x="31" y="237"/>
                    </a:cubicBezTo>
                    <a:cubicBezTo>
                      <a:pt x="32" y="238"/>
                      <a:pt x="32" y="239"/>
                      <a:pt x="33" y="241"/>
                    </a:cubicBezTo>
                    <a:cubicBezTo>
                      <a:pt x="48" y="259"/>
                      <a:pt x="66" y="273"/>
                      <a:pt x="86" y="284"/>
                    </a:cubicBezTo>
                    <a:cubicBezTo>
                      <a:pt x="76" y="258"/>
                      <a:pt x="67" y="241"/>
                      <a:pt x="66" y="238"/>
                    </a:cubicBezTo>
                    <a:cubicBezTo>
                      <a:pt x="46" y="212"/>
                      <a:pt x="34" y="179"/>
                      <a:pt x="34" y="144"/>
                    </a:cubicBezTo>
                    <a:cubicBezTo>
                      <a:pt x="34" y="105"/>
                      <a:pt x="49" y="69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83" y="27"/>
                      <a:pt x="90" y="14"/>
                      <a:pt x="96" y="0"/>
                    </a:cubicBezTo>
                  </a:path>
                </a:pathLst>
              </a:custGeom>
              <a:solidFill>
                <a:srgbClr val="E5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3" name="Freeform 624">
                <a:extLst>
                  <a:ext uri="{FF2B5EF4-FFF2-40B4-BE49-F238E27FC236}">
                    <a16:creationId xmlns:a16="http://schemas.microsoft.com/office/drawing/2014/main" id="{9FA5309F-C241-4DC2-8221-906F029D91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0" y="2352"/>
                <a:ext cx="39" cy="199"/>
              </a:xfrm>
              <a:custGeom>
                <a:avLst/>
                <a:gdLst>
                  <a:gd name="T0" fmla="*/ 0 w 57"/>
                  <a:gd name="T1" fmla="*/ 81 h 290"/>
                  <a:gd name="T2" fmla="*/ 1 w 57"/>
                  <a:gd name="T3" fmla="*/ 82 h 290"/>
                  <a:gd name="T4" fmla="*/ 17 w 57"/>
                  <a:gd name="T5" fmla="*/ 94 h 290"/>
                  <a:gd name="T6" fmla="*/ 17 w 57"/>
                  <a:gd name="T7" fmla="*/ 93 h 290"/>
                  <a:gd name="T8" fmla="*/ 1 w 57"/>
                  <a:gd name="T9" fmla="*/ 82 h 290"/>
                  <a:gd name="T10" fmla="*/ 0 w 57"/>
                  <a:gd name="T11" fmla="*/ 81 h 290"/>
                  <a:gd name="T12" fmla="*/ 18 w 57"/>
                  <a:gd name="T13" fmla="*/ 0 h 290"/>
                  <a:gd name="T14" fmla="*/ 2 w 57"/>
                  <a:gd name="T15" fmla="*/ 11 h 290"/>
                  <a:gd name="T16" fmla="*/ 1 w 57"/>
                  <a:gd name="T17" fmla="*/ 12 h 290"/>
                  <a:gd name="T18" fmla="*/ 1 w 57"/>
                  <a:gd name="T19" fmla="*/ 12 h 290"/>
                  <a:gd name="T20" fmla="*/ 18 w 57"/>
                  <a:gd name="T21" fmla="*/ 1 h 290"/>
                  <a:gd name="T22" fmla="*/ 18 w 57"/>
                  <a:gd name="T23" fmla="*/ 0 h 2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7" h="290">
                    <a:moveTo>
                      <a:pt x="0" y="251"/>
                    </a:moveTo>
                    <a:cubicBezTo>
                      <a:pt x="0" y="252"/>
                      <a:pt x="1" y="253"/>
                      <a:pt x="2" y="255"/>
                    </a:cubicBezTo>
                    <a:cubicBezTo>
                      <a:pt x="17" y="270"/>
                      <a:pt x="34" y="282"/>
                      <a:pt x="53" y="290"/>
                    </a:cubicBezTo>
                    <a:cubicBezTo>
                      <a:pt x="53" y="289"/>
                      <a:pt x="53" y="289"/>
                      <a:pt x="53" y="288"/>
                    </a:cubicBezTo>
                    <a:cubicBezTo>
                      <a:pt x="34" y="280"/>
                      <a:pt x="18" y="269"/>
                      <a:pt x="4" y="255"/>
                    </a:cubicBezTo>
                    <a:cubicBezTo>
                      <a:pt x="2" y="254"/>
                      <a:pt x="1" y="252"/>
                      <a:pt x="0" y="251"/>
                    </a:cubicBezTo>
                    <a:moveTo>
                      <a:pt x="57" y="0"/>
                    </a:moveTo>
                    <a:cubicBezTo>
                      <a:pt x="38" y="8"/>
                      <a:pt x="21" y="19"/>
                      <a:pt x="6" y="33"/>
                    </a:cubicBezTo>
                    <a:cubicBezTo>
                      <a:pt x="5" y="34"/>
                      <a:pt x="4" y="35"/>
                      <a:pt x="3" y="37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19" y="21"/>
                      <a:pt x="36" y="10"/>
                      <a:pt x="56" y="2"/>
                    </a:cubicBezTo>
                    <a:cubicBezTo>
                      <a:pt x="56" y="1"/>
                      <a:pt x="57" y="1"/>
                      <a:pt x="57" y="0"/>
                    </a:cubicBezTo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4" name="Freeform 625">
                <a:extLst>
                  <a:ext uri="{FF2B5EF4-FFF2-40B4-BE49-F238E27FC236}">
                    <a16:creationId xmlns:a16="http://schemas.microsoft.com/office/drawing/2014/main" id="{0248FB00-5C58-4A72-9CE5-F738E714DD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2" y="2657"/>
                <a:ext cx="37" cy="200"/>
              </a:xfrm>
              <a:custGeom>
                <a:avLst/>
                <a:gdLst>
                  <a:gd name="T0" fmla="*/ 0 w 54"/>
                  <a:gd name="T1" fmla="*/ 83 h 290"/>
                  <a:gd name="T2" fmla="*/ 1 w 54"/>
                  <a:gd name="T3" fmla="*/ 85 h 290"/>
                  <a:gd name="T4" fmla="*/ 16 w 54"/>
                  <a:gd name="T5" fmla="*/ 95 h 290"/>
                  <a:gd name="T6" fmla="*/ 16 w 54"/>
                  <a:gd name="T7" fmla="*/ 94 h 290"/>
                  <a:gd name="T8" fmla="*/ 1 w 54"/>
                  <a:gd name="T9" fmla="*/ 83 h 290"/>
                  <a:gd name="T10" fmla="*/ 0 w 54"/>
                  <a:gd name="T11" fmla="*/ 83 h 290"/>
                  <a:gd name="T12" fmla="*/ 17 w 54"/>
                  <a:gd name="T13" fmla="*/ 0 h 290"/>
                  <a:gd name="T14" fmla="*/ 1 w 54"/>
                  <a:gd name="T15" fmla="*/ 10 h 290"/>
                  <a:gd name="T16" fmla="*/ 0 w 54"/>
                  <a:gd name="T17" fmla="*/ 12 h 290"/>
                  <a:gd name="T18" fmla="*/ 1 w 54"/>
                  <a:gd name="T19" fmla="*/ 12 h 290"/>
                  <a:gd name="T20" fmla="*/ 17 w 54"/>
                  <a:gd name="T21" fmla="*/ 1 h 290"/>
                  <a:gd name="T22" fmla="*/ 17 w 54"/>
                  <a:gd name="T23" fmla="*/ 0 h 2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4" h="290">
                    <a:moveTo>
                      <a:pt x="0" y="254"/>
                    </a:moveTo>
                    <a:cubicBezTo>
                      <a:pt x="1" y="255"/>
                      <a:pt x="1" y="256"/>
                      <a:pt x="2" y="258"/>
                    </a:cubicBezTo>
                    <a:cubicBezTo>
                      <a:pt x="16" y="271"/>
                      <a:pt x="33" y="282"/>
                      <a:pt x="51" y="290"/>
                    </a:cubicBezTo>
                    <a:cubicBezTo>
                      <a:pt x="51" y="289"/>
                      <a:pt x="51" y="289"/>
                      <a:pt x="51" y="288"/>
                    </a:cubicBezTo>
                    <a:cubicBezTo>
                      <a:pt x="32" y="281"/>
                      <a:pt x="15" y="269"/>
                      <a:pt x="1" y="255"/>
                    </a:cubicBezTo>
                    <a:cubicBezTo>
                      <a:pt x="1" y="255"/>
                      <a:pt x="0" y="254"/>
                      <a:pt x="0" y="254"/>
                    </a:cubicBezTo>
                    <a:moveTo>
                      <a:pt x="54" y="0"/>
                    </a:moveTo>
                    <a:cubicBezTo>
                      <a:pt x="35" y="8"/>
                      <a:pt x="18" y="19"/>
                      <a:pt x="3" y="32"/>
                    </a:cubicBezTo>
                    <a:cubicBezTo>
                      <a:pt x="2" y="34"/>
                      <a:pt x="1" y="35"/>
                      <a:pt x="0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6" y="21"/>
                      <a:pt x="33" y="9"/>
                      <a:pt x="53" y="1"/>
                    </a:cubicBezTo>
                    <a:cubicBezTo>
                      <a:pt x="53" y="1"/>
                      <a:pt x="54" y="1"/>
                      <a:pt x="54" y="0"/>
                    </a:cubicBezTo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5" name="Freeform 626">
                <a:extLst>
                  <a:ext uri="{FF2B5EF4-FFF2-40B4-BE49-F238E27FC236}">
                    <a16:creationId xmlns:a16="http://schemas.microsoft.com/office/drawing/2014/main" id="{E93EA1E8-2DE2-4C03-8209-18742CAEE8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7" y="2962"/>
                <a:ext cx="42" cy="196"/>
              </a:xfrm>
              <a:custGeom>
                <a:avLst/>
                <a:gdLst>
                  <a:gd name="T0" fmla="*/ 0 w 62"/>
                  <a:gd name="T1" fmla="*/ 78 h 286"/>
                  <a:gd name="T2" fmla="*/ 1 w 62"/>
                  <a:gd name="T3" fmla="*/ 80 h 286"/>
                  <a:gd name="T4" fmla="*/ 16 w 62"/>
                  <a:gd name="T5" fmla="*/ 92 h 286"/>
                  <a:gd name="T6" fmla="*/ 16 w 62"/>
                  <a:gd name="T7" fmla="*/ 92 h 286"/>
                  <a:gd name="T8" fmla="*/ 3 w 62"/>
                  <a:gd name="T9" fmla="*/ 82 h 286"/>
                  <a:gd name="T10" fmla="*/ 0 w 62"/>
                  <a:gd name="T11" fmla="*/ 78 h 286"/>
                  <a:gd name="T12" fmla="*/ 19 w 62"/>
                  <a:gd name="T13" fmla="*/ 0 h 286"/>
                  <a:gd name="T14" fmla="*/ 3 w 62"/>
                  <a:gd name="T15" fmla="*/ 10 h 286"/>
                  <a:gd name="T16" fmla="*/ 2 w 62"/>
                  <a:gd name="T17" fmla="*/ 12 h 286"/>
                  <a:gd name="T18" fmla="*/ 3 w 62"/>
                  <a:gd name="T19" fmla="*/ 12 h 286"/>
                  <a:gd name="T20" fmla="*/ 19 w 62"/>
                  <a:gd name="T21" fmla="*/ 1 h 286"/>
                  <a:gd name="T22" fmla="*/ 19 w 62"/>
                  <a:gd name="T23" fmla="*/ 0 h 2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" h="286">
                    <a:moveTo>
                      <a:pt x="0" y="244"/>
                    </a:moveTo>
                    <a:cubicBezTo>
                      <a:pt x="0" y="245"/>
                      <a:pt x="1" y="247"/>
                      <a:pt x="1" y="248"/>
                    </a:cubicBezTo>
                    <a:cubicBezTo>
                      <a:pt x="15" y="264"/>
                      <a:pt x="33" y="277"/>
                      <a:pt x="52" y="286"/>
                    </a:cubicBezTo>
                    <a:cubicBezTo>
                      <a:pt x="52" y="286"/>
                      <a:pt x="52" y="285"/>
                      <a:pt x="51" y="285"/>
                    </a:cubicBezTo>
                    <a:cubicBezTo>
                      <a:pt x="36" y="277"/>
                      <a:pt x="21" y="267"/>
                      <a:pt x="9" y="255"/>
                    </a:cubicBezTo>
                    <a:cubicBezTo>
                      <a:pt x="6" y="251"/>
                      <a:pt x="3" y="248"/>
                      <a:pt x="0" y="244"/>
                    </a:cubicBezTo>
                    <a:moveTo>
                      <a:pt x="62" y="0"/>
                    </a:moveTo>
                    <a:cubicBezTo>
                      <a:pt x="43" y="7"/>
                      <a:pt x="26" y="18"/>
                      <a:pt x="11" y="32"/>
                    </a:cubicBezTo>
                    <a:cubicBezTo>
                      <a:pt x="10" y="33"/>
                      <a:pt x="9" y="35"/>
                      <a:pt x="8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24" y="21"/>
                      <a:pt x="41" y="9"/>
                      <a:pt x="61" y="1"/>
                    </a:cubicBezTo>
                    <a:cubicBezTo>
                      <a:pt x="61" y="1"/>
                      <a:pt x="62" y="0"/>
                      <a:pt x="62" y="0"/>
                    </a:cubicBezTo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6" name="Freeform 627">
                <a:extLst>
                  <a:ext uri="{FF2B5EF4-FFF2-40B4-BE49-F238E27FC236}">
                    <a16:creationId xmlns:a16="http://schemas.microsoft.com/office/drawing/2014/main" id="{19B8E77E-A13C-47D2-A55E-78075E3C2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342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7" name="Freeform 628">
                <a:extLst>
                  <a:ext uri="{FF2B5EF4-FFF2-40B4-BE49-F238E27FC236}">
                    <a16:creationId xmlns:a16="http://schemas.microsoft.com/office/drawing/2014/main" id="{66A775EF-AF2A-4124-A9E6-E8154E134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3424"/>
                <a:ext cx="8" cy="1"/>
              </a:xfrm>
              <a:custGeom>
                <a:avLst/>
                <a:gdLst>
                  <a:gd name="T0" fmla="*/ 3 w 12"/>
                  <a:gd name="T1" fmla="*/ 0 h 1"/>
                  <a:gd name="T2" fmla="*/ 0 w 12"/>
                  <a:gd name="T3" fmla="*/ 0 h 1"/>
                  <a:gd name="T4" fmla="*/ 0 w 12"/>
                  <a:gd name="T5" fmla="*/ 1 h 1"/>
                  <a:gd name="T6" fmla="*/ 1 w 12"/>
                  <a:gd name="T7" fmla="*/ 0 h 1"/>
                  <a:gd name="T8" fmla="*/ 1 w 12"/>
                  <a:gd name="T9" fmla="*/ 0 h 1"/>
                  <a:gd name="T10" fmla="*/ 3 w 12"/>
                  <a:gd name="T11" fmla="*/ 0 h 1"/>
                  <a:gd name="T12" fmla="*/ 3 w 1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1">
                    <a:moveTo>
                      <a:pt x="10" y="0"/>
                    </a:moveTo>
                    <a:cubicBezTo>
                      <a:pt x="7" y="0"/>
                      <a:pt x="4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10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</a:path>
                </a:pathLst>
              </a:custGeom>
              <a:solidFill>
                <a:srgbClr val="EF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8" name="Freeform 629">
                <a:extLst>
                  <a:ext uri="{FF2B5EF4-FFF2-40B4-BE49-F238E27FC236}">
                    <a16:creationId xmlns:a16="http://schemas.microsoft.com/office/drawing/2014/main" id="{DA50F21B-A80F-4AB1-97FB-177A617AE8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0" y="2047"/>
                <a:ext cx="39" cy="198"/>
              </a:xfrm>
              <a:custGeom>
                <a:avLst/>
                <a:gdLst>
                  <a:gd name="T0" fmla="*/ 0 w 58"/>
                  <a:gd name="T1" fmla="*/ 80 h 289"/>
                  <a:gd name="T2" fmla="*/ 1 w 58"/>
                  <a:gd name="T3" fmla="*/ 82 h 289"/>
                  <a:gd name="T4" fmla="*/ 16 w 58"/>
                  <a:gd name="T5" fmla="*/ 93 h 289"/>
                  <a:gd name="T6" fmla="*/ 16 w 58"/>
                  <a:gd name="T7" fmla="*/ 92 h 289"/>
                  <a:gd name="T8" fmla="*/ 1 w 58"/>
                  <a:gd name="T9" fmla="*/ 82 h 289"/>
                  <a:gd name="T10" fmla="*/ 0 w 58"/>
                  <a:gd name="T11" fmla="*/ 80 h 289"/>
                  <a:gd name="T12" fmla="*/ 17 w 58"/>
                  <a:gd name="T13" fmla="*/ 0 h 289"/>
                  <a:gd name="T14" fmla="*/ 2 w 58"/>
                  <a:gd name="T15" fmla="*/ 10 h 289"/>
                  <a:gd name="T16" fmla="*/ 1 w 58"/>
                  <a:gd name="T17" fmla="*/ 12 h 289"/>
                  <a:gd name="T18" fmla="*/ 1 w 58"/>
                  <a:gd name="T19" fmla="*/ 11 h 289"/>
                  <a:gd name="T20" fmla="*/ 17 w 58"/>
                  <a:gd name="T21" fmla="*/ 1 h 289"/>
                  <a:gd name="T22" fmla="*/ 17 w 58"/>
                  <a:gd name="T23" fmla="*/ 0 h 2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8" h="289">
                    <a:moveTo>
                      <a:pt x="0" y="250"/>
                    </a:moveTo>
                    <a:cubicBezTo>
                      <a:pt x="1" y="251"/>
                      <a:pt x="2" y="252"/>
                      <a:pt x="3" y="254"/>
                    </a:cubicBezTo>
                    <a:cubicBezTo>
                      <a:pt x="17" y="269"/>
                      <a:pt x="35" y="281"/>
                      <a:pt x="54" y="289"/>
                    </a:cubicBezTo>
                    <a:cubicBezTo>
                      <a:pt x="54" y="288"/>
                      <a:pt x="54" y="288"/>
                      <a:pt x="54" y="287"/>
                    </a:cubicBezTo>
                    <a:cubicBezTo>
                      <a:pt x="35" y="280"/>
                      <a:pt x="19" y="268"/>
                      <a:pt x="5" y="254"/>
                    </a:cubicBezTo>
                    <a:cubicBezTo>
                      <a:pt x="3" y="253"/>
                      <a:pt x="2" y="251"/>
                      <a:pt x="0" y="250"/>
                    </a:cubicBezTo>
                    <a:moveTo>
                      <a:pt x="58" y="0"/>
                    </a:moveTo>
                    <a:cubicBezTo>
                      <a:pt x="39" y="7"/>
                      <a:pt x="21" y="18"/>
                      <a:pt x="7" y="32"/>
                    </a:cubicBezTo>
                    <a:cubicBezTo>
                      <a:pt x="6" y="33"/>
                      <a:pt x="5" y="35"/>
                      <a:pt x="4" y="36"/>
                    </a:cubicBezTo>
                    <a:cubicBezTo>
                      <a:pt x="4" y="36"/>
                      <a:pt x="5" y="36"/>
                      <a:pt x="5" y="35"/>
                    </a:cubicBezTo>
                    <a:cubicBezTo>
                      <a:pt x="20" y="21"/>
                      <a:pt x="37" y="9"/>
                      <a:pt x="57" y="1"/>
                    </a:cubicBezTo>
                    <a:cubicBezTo>
                      <a:pt x="57" y="0"/>
                      <a:pt x="58" y="0"/>
                      <a:pt x="58" y="0"/>
                    </a:cubicBezTo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9" name="Freeform 630">
                <a:extLst>
                  <a:ext uri="{FF2B5EF4-FFF2-40B4-BE49-F238E27FC236}">
                    <a16:creationId xmlns:a16="http://schemas.microsoft.com/office/drawing/2014/main" id="{0236586B-0E48-4C5B-A2D9-D5ABC924C1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1" y="3405"/>
                <a:ext cx="57" cy="18"/>
              </a:xfrm>
              <a:custGeom>
                <a:avLst/>
                <a:gdLst>
                  <a:gd name="T0" fmla="*/ 12 w 84"/>
                  <a:gd name="T1" fmla="*/ 2 h 26"/>
                  <a:gd name="T2" fmla="*/ 7 w 84"/>
                  <a:gd name="T3" fmla="*/ 5 h 26"/>
                  <a:gd name="T4" fmla="*/ 14 w 84"/>
                  <a:gd name="T5" fmla="*/ 8 h 26"/>
                  <a:gd name="T6" fmla="*/ 16 w 84"/>
                  <a:gd name="T7" fmla="*/ 8 h 26"/>
                  <a:gd name="T8" fmla="*/ 20 w 84"/>
                  <a:gd name="T9" fmla="*/ 8 h 26"/>
                  <a:gd name="T10" fmla="*/ 23 w 84"/>
                  <a:gd name="T11" fmla="*/ 8 h 26"/>
                  <a:gd name="T12" fmla="*/ 26 w 84"/>
                  <a:gd name="T13" fmla="*/ 8 h 26"/>
                  <a:gd name="T14" fmla="*/ 10 w 84"/>
                  <a:gd name="T15" fmla="*/ 5 h 26"/>
                  <a:gd name="T16" fmla="*/ 12 w 84"/>
                  <a:gd name="T17" fmla="*/ 2 h 26"/>
                  <a:gd name="T18" fmla="*/ 12 w 84"/>
                  <a:gd name="T19" fmla="*/ 0 h 26"/>
                  <a:gd name="T20" fmla="*/ 1 w 84"/>
                  <a:gd name="T21" fmla="*/ 4 h 26"/>
                  <a:gd name="T22" fmla="*/ 0 w 84"/>
                  <a:gd name="T23" fmla="*/ 4 h 26"/>
                  <a:gd name="T24" fmla="*/ 12 w 84"/>
                  <a:gd name="T25" fmla="*/ 1 h 26"/>
                  <a:gd name="T26" fmla="*/ 12 w 84"/>
                  <a:gd name="T27" fmla="*/ 0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26">
                    <a:moveTo>
                      <a:pt x="37" y="6"/>
                    </a:moveTo>
                    <a:cubicBezTo>
                      <a:pt x="27" y="9"/>
                      <a:pt x="22" y="13"/>
                      <a:pt x="22" y="15"/>
                    </a:cubicBezTo>
                    <a:cubicBezTo>
                      <a:pt x="22" y="19"/>
                      <a:pt x="30" y="22"/>
                      <a:pt x="43" y="24"/>
                    </a:cubicBezTo>
                    <a:cubicBezTo>
                      <a:pt x="45" y="25"/>
                      <a:pt x="48" y="25"/>
                      <a:pt x="51" y="25"/>
                    </a:cubicBezTo>
                    <a:cubicBezTo>
                      <a:pt x="56" y="26"/>
                      <a:pt x="60" y="26"/>
                      <a:pt x="64" y="26"/>
                    </a:cubicBezTo>
                    <a:cubicBezTo>
                      <a:pt x="68" y="26"/>
                      <a:pt x="71" y="26"/>
                      <a:pt x="74" y="26"/>
                    </a:cubicBezTo>
                    <a:cubicBezTo>
                      <a:pt x="78" y="26"/>
                      <a:pt x="81" y="26"/>
                      <a:pt x="84" y="26"/>
                    </a:cubicBezTo>
                    <a:cubicBezTo>
                      <a:pt x="56" y="22"/>
                      <a:pt x="33" y="15"/>
                      <a:pt x="33" y="15"/>
                    </a:cubicBezTo>
                    <a:cubicBezTo>
                      <a:pt x="34" y="12"/>
                      <a:pt x="36" y="9"/>
                      <a:pt x="37" y="6"/>
                    </a:cubicBezTo>
                    <a:moveTo>
                      <a:pt x="39" y="0"/>
                    </a:moveTo>
                    <a:cubicBezTo>
                      <a:pt x="20" y="3"/>
                      <a:pt x="6" y="7"/>
                      <a:pt x="1" y="11"/>
                    </a:cubicBezTo>
                    <a:cubicBezTo>
                      <a:pt x="1" y="12"/>
                      <a:pt x="0" y="12"/>
                      <a:pt x="0" y="12"/>
                    </a:cubicBezTo>
                    <a:cubicBezTo>
                      <a:pt x="5" y="8"/>
                      <a:pt x="19" y="3"/>
                      <a:pt x="38" y="1"/>
                    </a:cubicBezTo>
                    <a:cubicBezTo>
                      <a:pt x="39" y="1"/>
                      <a:pt x="39" y="1"/>
                      <a:pt x="39" y="0"/>
                    </a:cubicBezTo>
                  </a:path>
                </a:pathLst>
              </a:custGeom>
              <a:solidFill>
                <a:srgbClr val="B6B7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0" name="Freeform 631">
                <a:extLst>
                  <a:ext uri="{FF2B5EF4-FFF2-40B4-BE49-F238E27FC236}">
                    <a16:creationId xmlns:a16="http://schemas.microsoft.com/office/drawing/2014/main" id="{54530F02-B3B1-4D12-8D9A-D30A89F8DF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10" y="3422"/>
                <a:ext cx="35" cy="2"/>
              </a:xfrm>
              <a:custGeom>
                <a:avLst/>
                <a:gdLst>
                  <a:gd name="T0" fmla="*/ 8 w 50"/>
                  <a:gd name="T1" fmla="*/ 1 h 3"/>
                  <a:gd name="T2" fmla="*/ 9 w 50"/>
                  <a:gd name="T3" fmla="*/ 1 h 3"/>
                  <a:gd name="T4" fmla="*/ 12 w 50"/>
                  <a:gd name="T5" fmla="*/ 1 h 3"/>
                  <a:gd name="T6" fmla="*/ 13 w 50"/>
                  <a:gd name="T7" fmla="*/ 1 h 3"/>
                  <a:gd name="T8" fmla="*/ 14 w 50"/>
                  <a:gd name="T9" fmla="*/ 1 h 3"/>
                  <a:gd name="T10" fmla="*/ 18 w 50"/>
                  <a:gd name="T11" fmla="*/ 1 h 3"/>
                  <a:gd name="T12" fmla="*/ 14 w 50"/>
                  <a:gd name="T13" fmla="*/ 1 h 3"/>
                  <a:gd name="T14" fmla="*/ 11 w 50"/>
                  <a:gd name="T15" fmla="*/ 1 h 3"/>
                  <a:gd name="T16" fmla="*/ 8 w 50"/>
                  <a:gd name="T17" fmla="*/ 1 h 3"/>
                  <a:gd name="T18" fmla="*/ 0 w 50"/>
                  <a:gd name="T19" fmla="*/ 0 h 3"/>
                  <a:gd name="T20" fmla="*/ 0 w 50"/>
                  <a:gd name="T21" fmla="*/ 1 h 3"/>
                  <a:gd name="T22" fmla="*/ 3 w 50"/>
                  <a:gd name="T23" fmla="*/ 1 h 3"/>
                  <a:gd name="T24" fmla="*/ 0 w 50"/>
                  <a:gd name="T25" fmla="*/ 0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0" h="3">
                    <a:moveTo>
                      <a:pt x="21" y="2"/>
                    </a:moveTo>
                    <a:cubicBezTo>
                      <a:pt x="23" y="2"/>
                      <a:pt x="24" y="2"/>
                      <a:pt x="26" y="2"/>
                    </a:cubicBezTo>
                    <a:cubicBezTo>
                      <a:pt x="29" y="2"/>
                      <a:pt x="31" y="2"/>
                      <a:pt x="34" y="2"/>
                    </a:cubicBezTo>
                    <a:cubicBezTo>
                      <a:pt x="35" y="2"/>
                      <a:pt x="37" y="2"/>
                      <a:pt x="39" y="2"/>
                    </a:cubicBezTo>
                    <a:cubicBezTo>
                      <a:pt x="40" y="2"/>
                      <a:pt x="40" y="3"/>
                      <a:pt x="40" y="3"/>
                    </a:cubicBezTo>
                    <a:cubicBezTo>
                      <a:pt x="44" y="3"/>
                      <a:pt x="47" y="3"/>
                      <a:pt x="50" y="3"/>
                    </a:cubicBezTo>
                    <a:cubicBezTo>
                      <a:pt x="47" y="3"/>
                      <a:pt x="44" y="2"/>
                      <a:pt x="41" y="2"/>
                    </a:cubicBezTo>
                    <a:cubicBezTo>
                      <a:pt x="38" y="2"/>
                      <a:pt x="35" y="2"/>
                      <a:pt x="31" y="2"/>
                    </a:cubicBezTo>
                    <a:cubicBezTo>
                      <a:pt x="28" y="2"/>
                      <a:pt x="25" y="2"/>
                      <a:pt x="21" y="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3" y="1"/>
                      <a:pt x="6" y="1"/>
                      <a:pt x="8" y="1"/>
                    </a:cubicBezTo>
                    <a:cubicBezTo>
                      <a:pt x="5" y="1"/>
                      <a:pt x="2" y="1"/>
                      <a:pt x="0" y="0"/>
                    </a:cubicBezTo>
                  </a:path>
                </a:pathLst>
              </a:custGeom>
              <a:solidFill>
                <a:srgbClr val="BABA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1" name="Freeform 632">
                <a:extLst>
                  <a:ext uri="{FF2B5EF4-FFF2-40B4-BE49-F238E27FC236}">
                    <a16:creationId xmlns:a16="http://schemas.microsoft.com/office/drawing/2014/main" id="{47197251-08CB-489E-AE13-AA2D50089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" y="3406"/>
                <a:ext cx="29" cy="16"/>
              </a:xfrm>
              <a:custGeom>
                <a:avLst/>
                <a:gdLst>
                  <a:gd name="T0" fmla="*/ 12 w 43"/>
                  <a:gd name="T1" fmla="*/ 0 h 23"/>
                  <a:gd name="T2" fmla="*/ 0 w 43"/>
                  <a:gd name="T3" fmla="*/ 4 h 23"/>
                  <a:gd name="T4" fmla="*/ 0 w 43"/>
                  <a:gd name="T5" fmla="*/ 4 h 23"/>
                  <a:gd name="T6" fmla="*/ 1 w 43"/>
                  <a:gd name="T7" fmla="*/ 5 h 23"/>
                  <a:gd name="T8" fmla="*/ 2 w 43"/>
                  <a:gd name="T9" fmla="*/ 6 h 23"/>
                  <a:gd name="T10" fmla="*/ 9 w 43"/>
                  <a:gd name="T11" fmla="*/ 7 h 23"/>
                  <a:gd name="T12" fmla="*/ 9 w 43"/>
                  <a:gd name="T13" fmla="*/ 7 h 23"/>
                  <a:gd name="T14" fmla="*/ 9 w 43"/>
                  <a:gd name="T15" fmla="*/ 7 h 23"/>
                  <a:gd name="T16" fmla="*/ 11 w 43"/>
                  <a:gd name="T17" fmla="*/ 7 h 23"/>
                  <a:gd name="T18" fmla="*/ 13 w 43"/>
                  <a:gd name="T19" fmla="*/ 8 h 23"/>
                  <a:gd name="T20" fmla="*/ 7 w 43"/>
                  <a:gd name="T21" fmla="*/ 5 h 23"/>
                  <a:gd name="T22" fmla="*/ 11 w 43"/>
                  <a:gd name="T23" fmla="*/ 1 h 23"/>
                  <a:gd name="T24" fmla="*/ 12 w 43"/>
                  <a:gd name="T25" fmla="*/ 0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38" y="0"/>
                    </a:moveTo>
                    <a:cubicBezTo>
                      <a:pt x="19" y="2"/>
                      <a:pt x="5" y="7"/>
                      <a:pt x="0" y="11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1" y="13"/>
                      <a:pt x="2" y="14"/>
                      <a:pt x="4" y="15"/>
                    </a:cubicBezTo>
                    <a:cubicBezTo>
                      <a:pt x="5" y="15"/>
                      <a:pt x="6" y="16"/>
                      <a:pt x="7" y="16"/>
                    </a:cubicBezTo>
                    <a:cubicBezTo>
                      <a:pt x="14" y="18"/>
                      <a:pt x="22" y="20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2" y="22"/>
                      <a:pt x="33" y="22"/>
                      <a:pt x="34" y="22"/>
                    </a:cubicBezTo>
                    <a:cubicBezTo>
                      <a:pt x="36" y="23"/>
                      <a:pt x="39" y="23"/>
                      <a:pt x="43" y="23"/>
                    </a:cubicBezTo>
                    <a:cubicBezTo>
                      <a:pt x="30" y="21"/>
                      <a:pt x="22" y="18"/>
                      <a:pt x="22" y="14"/>
                    </a:cubicBezTo>
                    <a:cubicBezTo>
                      <a:pt x="22" y="12"/>
                      <a:pt x="27" y="8"/>
                      <a:pt x="37" y="5"/>
                    </a:cubicBezTo>
                    <a:cubicBezTo>
                      <a:pt x="37" y="4"/>
                      <a:pt x="38" y="2"/>
                      <a:pt x="38" y="0"/>
                    </a:cubicBezTo>
                  </a:path>
                </a:pathLst>
              </a:custGeom>
              <a:solidFill>
                <a:srgbClr val="B0B2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2" name="Freeform 633">
                <a:extLst>
                  <a:ext uri="{FF2B5EF4-FFF2-40B4-BE49-F238E27FC236}">
                    <a16:creationId xmlns:a16="http://schemas.microsoft.com/office/drawing/2014/main" id="{C06440D8-42BA-4540-AD25-12AFC7F31F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5" y="3417"/>
                <a:ext cx="25" cy="6"/>
              </a:xfrm>
              <a:custGeom>
                <a:avLst/>
                <a:gdLst>
                  <a:gd name="T0" fmla="*/ 9 w 36"/>
                  <a:gd name="T1" fmla="*/ 3 h 8"/>
                  <a:gd name="T2" fmla="*/ 12 w 36"/>
                  <a:gd name="T3" fmla="*/ 4 h 8"/>
                  <a:gd name="T4" fmla="*/ 12 w 36"/>
                  <a:gd name="T5" fmla="*/ 3 h 8"/>
                  <a:gd name="T6" fmla="*/ 9 w 36"/>
                  <a:gd name="T7" fmla="*/ 3 h 8"/>
                  <a:gd name="T8" fmla="*/ 0 w 36"/>
                  <a:gd name="T9" fmla="*/ 0 h 8"/>
                  <a:gd name="T10" fmla="*/ 1 w 36"/>
                  <a:gd name="T11" fmla="*/ 2 h 8"/>
                  <a:gd name="T12" fmla="*/ 8 w 36"/>
                  <a:gd name="T13" fmla="*/ 3 h 8"/>
                  <a:gd name="T14" fmla="*/ 8 w 36"/>
                  <a:gd name="T15" fmla="*/ 3 h 8"/>
                  <a:gd name="T16" fmla="*/ 0 w 36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8">
                    <a:moveTo>
                      <a:pt x="27" y="6"/>
                    </a:moveTo>
                    <a:cubicBezTo>
                      <a:pt x="30" y="7"/>
                      <a:pt x="33" y="7"/>
                      <a:pt x="36" y="8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2" y="7"/>
                      <a:pt x="29" y="7"/>
                      <a:pt x="27" y="6"/>
                    </a:cubicBezTo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9" y="3"/>
                      <a:pt x="15" y="5"/>
                      <a:pt x="23" y="6"/>
                    </a:cubicBezTo>
                    <a:cubicBezTo>
                      <a:pt x="23" y="6"/>
                      <a:pt x="23" y="6"/>
                      <a:pt x="24" y="6"/>
                    </a:cubicBezTo>
                    <a:cubicBezTo>
                      <a:pt x="15" y="4"/>
                      <a:pt x="7" y="2"/>
                      <a:pt x="0" y="0"/>
                    </a:cubicBezTo>
                  </a:path>
                </a:pathLst>
              </a:custGeom>
              <a:solidFill>
                <a:srgbClr val="B1B2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3" name="Freeform 634">
                <a:extLst>
                  <a:ext uri="{FF2B5EF4-FFF2-40B4-BE49-F238E27FC236}">
                    <a16:creationId xmlns:a16="http://schemas.microsoft.com/office/drawing/2014/main" id="{1462C929-D848-4B2D-904E-E3DB6E0BB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421"/>
                <a:ext cx="37" cy="4"/>
              </a:xfrm>
              <a:custGeom>
                <a:avLst/>
                <a:gdLst>
                  <a:gd name="T0" fmla="*/ 1 w 53"/>
                  <a:gd name="T1" fmla="*/ 0 h 5"/>
                  <a:gd name="T2" fmla="*/ 1 w 53"/>
                  <a:gd name="T3" fmla="*/ 0 h 5"/>
                  <a:gd name="T4" fmla="*/ 0 w 53"/>
                  <a:gd name="T5" fmla="*/ 0 h 5"/>
                  <a:gd name="T6" fmla="*/ 13 w 53"/>
                  <a:gd name="T7" fmla="*/ 2 h 5"/>
                  <a:gd name="T8" fmla="*/ 16 w 53"/>
                  <a:gd name="T9" fmla="*/ 2 h 5"/>
                  <a:gd name="T10" fmla="*/ 18 w 53"/>
                  <a:gd name="T11" fmla="*/ 2 h 5"/>
                  <a:gd name="T12" fmla="*/ 18 w 53"/>
                  <a:gd name="T13" fmla="*/ 2 h 5"/>
                  <a:gd name="T14" fmla="*/ 17 w 53"/>
                  <a:gd name="T15" fmla="*/ 2 h 5"/>
                  <a:gd name="T16" fmla="*/ 16 w 53"/>
                  <a:gd name="T17" fmla="*/ 2 h 5"/>
                  <a:gd name="T18" fmla="*/ 13 w 53"/>
                  <a:gd name="T19" fmla="*/ 2 h 5"/>
                  <a:gd name="T20" fmla="*/ 12 w 53"/>
                  <a:gd name="T21" fmla="*/ 2 h 5"/>
                  <a:gd name="T22" fmla="*/ 7 w 53"/>
                  <a:gd name="T23" fmla="*/ 2 h 5"/>
                  <a:gd name="T24" fmla="*/ 4 w 53"/>
                  <a:gd name="T25" fmla="*/ 2 h 5"/>
                  <a:gd name="T26" fmla="*/ 1 w 53"/>
                  <a:gd name="T27" fmla="*/ 0 h 5"/>
                  <a:gd name="T28" fmla="*/ 1 w 53"/>
                  <a:gd name="T29" fmla="*/ 0 h 5"/>
                  <a:gd name="T30" fmla="*/ 1 w 53"/>
                  <a:gd name="T31" fmla="*/ 0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2"/>
                      <a:pt x="25" y="4"/>
                      <a:pt x="39" y="5"/>
                    </a:cubicBezTo>
                    <a:cubicBezTo>
                      <a:pt x="42" y="5"/>
                      <a:pt x="44" y="5"/>
                      <a:pt x="47" y="5"/>
                    </a:cubicBezTo>
                    <a:cubicBezTo>
                      <a:pt x="49" y="5"/>
                      <a:pt x="51" y="5"/>
                      <a:pt x="53" y="5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3" y="4"/>
                      <a:pt x="53" y="3"/>
                      <a:pt x="52" y="3"/>
                    </a:cubicBezTo>
                    <a:cubicBezTo>
                      <a:pt x="50" y="3"/>
                      <a:pt x="48" y="3"/>
                      <a:pt x="47" y="3"/>
                    </a:cubicBezTo>
                    <a:cubicBezTo>
                      <a:pt x="44" y="3"/>
                      <a:pt x="42" y="3"/>
                      <a:pt x="39" y="3"/>
                    </a:cubicBezTo>
                    <a:cubicBezTo>
                      <a:pt x="37" y="3"/>
                      <a:pt x="36" y="3"/>
                      <a:pt x="34" y="3"/>
                    </a:cubicBezTo>
                    <a:cubicBezTo>
                      <a:pt x="30" y="3"/>
                      <a:pt x="26" y="3"/>
                      <a:pt x="21" y="2"/>
                    </a:cubicBezTo>
                    <a:cubicBezTo>
                      <a:pt x="19" y="2"/>
                      <a:pt x="16" y="2"/>
                      <a:pt x="13" y="2"/>
                    </a:cubicBezTo>
                    <a:cubicBezTo>
                      <a:pt x="10" y="1"/>
                      <a:pt x="7" y="1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4" name="Freeform 635">
                <a:extLst>
                  <a:ext uri="{FF2B5EF4-FFF2-40B4-BE49-F238E27FC236}">
                    <a16:creationId xmlns:a16="http://schemas.microsoft.com/office/drawing/2014/main" id="{4FD25EAF-4863-4813-BFFC-363CDF1A0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854"/>
                <a:ext cx="108" cy="2564"/>
              </a:xfrm>
              <a:custGeom>
                <a:avLst/>
                <a:gdLst>
                  <a:gd name="T0" fmla="*/ 12 w 156"/>
                  <a:gd name="T1" fmla="*/ 12 h 3734"/>
                  <a:gd name="T2" fmla="*/ 20 w 156"/>
                  <a:gd name="T3" fmla="*/ 347 h 3734"/>
                  <a:gd name="T4" fmla="*/ 15 w 156"/>
                  <a:gd name="T5" fmla="*/ 430 h 3734"/>
                  <a:gd name="T6" fmla="*/ 10 w 156"/>
                  <a:gd name="T7" fmla="*/ 496 h 3734"/>
                  <a:gd name="T8" fmla="*/ 13 w 156"/>
                  <a:gd name="T9" fmla="*/ 576 h 3734"/>
                  <a:gd name="T10" fmla="*/ 0 w 156"/>
                  <a:gd name="T11" fmla="*/ 609 h 3734"/>
                  <a:gd name="T12" fmla="*/ 10 w 156"/>
                  <a:gd name="T13" fmla="*/ 639 h 3734"/>
                  <a:gd name="T14" fmla="*/ 13 w 156"/>
                  <a:gd name="T15" fmla="*/ 720 h 3734"/>
                  <a:gd name="T16" fmla="*/ 10 w 156"/>
                  <a:gd name="T17" fmla="*/ 783 h 3734"/>
                  <a:gd name="T18" fmla="*/ 13 w 156"/>
                  <a:gd name="T19" fmla="*/ 865 h 3734"/>
                  <a:gd name="T20" fmla="*/ 0 w 156"/>
                  <a:gd name="T21" fmla="*/ 897 h 3734"/>
                  <a:gd name="T22" fmla="*/ 13 w 156"/>
                  <a:gd name="T23" fmla="*/ 1007 h 3734"/>
                  <a:gd name="T24" fmla="*/ 0 w 156"/>
                  <a:gd name="T25" fmla="*/ 1040 h 3734"/>
                  <a:gd name="T26" fmla="*/ 27 w 156"/>
                  <a:gd name="T27" fmla="*/ 1208 h 3734"/>
                  <a:gd name="T28" fmla="*/ 30 w 156"/>
                  <a:gd name="T29" fmla="*/ 1209 h 3734"/>
                  <a:gd name="T30" fmla="*/ 29 w 156"/>
                  <a:gd name="T31" fmla="*/ 1208 h 3734"/>
                  <a:gd name="T32" fmla="*/ 29 w 156"/>
                  <a:gd name="T33" fmla="*/ 1206 h 3734"/>
                  <a:gd name="T34" fmla="*/ 33 w 156"/>
                  <a:gd name="T35" fmla="*/ 1192 h 3734"/>
                  <a:gd name="T36" fmla="*/ 36 w 156"/>
                  <a:gd name="T37" fmla="*/ 1165 h 3734"/>
                  <a:gd name="T38" fmla="*/ 12 w 156"/>
                  <a:gd name="T39" fmla="*/ 1073 h 3734"/>
                  <a:gd name="T40" fmla="*/ 11 w 156"/>
                  <a:gd name="T41" fmla="*/ 1071 h 3734"/>
                  <a:gd name="T42" fmla="*/ 11 w 156"/>
                  <a:gd name="T43" fmla="*/ 1071 h 3734"/>
                  <a:gd name="T44" fmla="*/ 13 w 156"/>
                  <a:gd name="T45" fmla="*/ 1008 h 3734"/>
                  <a:gd name="T46" fmla="*/ 14 w 156"/>
                  <a:gd name="T47" fmla="*/ 1007 h 3734"/>
                  <a:gd name="T48" fmla="*/ 15 w 156"/>
                  <a:gd name="T49" fmla="*/ 1005 h 3734"/>
                  <a:gd name="T50" fmla="*/ 26 w 156"/>
                  <a:gd name="T51" fmla="*/ 970 h 3734"/>
                  <a:gd name="T52" fmla="*/ 15 w 156"/>
                  <a:gd name="T53" fmla="*/ 932 h 3734"/>
                  <a:gd name="T54" fmla="*/ 13 w 156"/>
                  <a:gd name="T55" fmla="*/ 930 h 3734"/>
                  <a:gd name="T56" fmla="*/ 13 w 156"/>
                  <a:gd name="T57" fmla="*/ 930 h 3734"/>
                  <a:gd name="T58" fmla="*/ 13 w 156"/>
                  <a:gd name="T59" fmla="*/ 865 h 3734"/>
                  <a:gd name="T60" fmla="*/ 14 w 156"/>
                  <a:gd name="T61" fmla="*/ 863 h 3734"/>
                  <a:gd name="T62" fmla="*/ 15 w 156"/>
                  <a:gd name="T63" fmla="*/ 862 h 3734"/>
                  <a:gd name="T64" fmla="*/ 26 w 156"/>
                  <a:gd name="T65" fmla="*/ 827 h 3734"/>
                  <a:gd name="T66" fmla="*/ 14 w 156"/>
                  <a:gd name="T67" fmla="*/ 788 h 3734"/>
                  <a:gd name="T68" fmla="*/ 12 w 156"/>
                  <a:gd name="T69" fmla="*/ 784 h 3734"/>
                  <a:gd name="T70" fmla="*/ 11 w 156"/>
                  <a:gd name="T71" fmla="*/ 783 h 3734"/>
                  <a:gd name="T72" fmla="*/ 13 w 156"/>
                  <a:gd name="T73" fmla="*/ 720 h 3734"/>
                  <a:gd name="T74" fmla="*/ 14 w 156"/>
                  <a:gd name="T75" fmla="*/ 720 h 3734"/>
                  <a:gd name="T76" fmla="*/ 15 w 156"/>
                  <a:gd name="T77" fmla="*/ 718 h 3734"/>
                  <a:gd name="T78" fmla="*/ 26 w 156"/>
                  <a:gd name="T79" fmla="*/ 683 h 3734"/>
                  <a:gd name="T80" fmla="*/ 13 w 156"/>
                  <a:gd name="T81" fmla="*/ 643 h 3734"/>
                  <a:gd name="T82" fmla="*/ 12 w 156"/>
                  <a:gd name="T83" fmla="*/ 640 h 3734"/>
                  <a:gd name="T84" fmla="*/ 11 w 156"/>
                  <a:gd name="T85" fmla="*/ 639 h 3734"/>
                  <a:gd name="T86" fmla="*/ 13 w 156"/>
                  <a:gd name="T87" fmla="*/ 576 h 3734"/>
                  <a:gd name="T88" fmla="*/ 14 w 156"/>
                  <a:gd name="T89" fmla="*/ 575 h 3734"/>
                  <a:gd name="T90" fmla="*/ 15 w 156"/>
                  <a:gd name="T91" fmla="*/ 574 h 3734"/>
                  <a:gd name="T92" fmla="*/ 26 w 156"/>
                  <a:gd name="T93" fmla="*/ 539 h 3734"/>
                  <a:gd name="T94" fmla="*/ 13 w 156"/>
                  <a:gd name="T95" fmla="*/ 499 h 3734"/>
                  <a:gd name="T96" fmla="*/ 12 w 156"/>
                  <a:gd name="T97" fmla="*/ 496 h 3734"/>
                  <a:gd name="T98" fmla="*/ 11 w 156"/>
                  <a:gd name="T99" fmla="*/ 495 h 3734"/>
                  <a:gd name="T100" fmla="*/ 15 w 156"/>
                  <a:gd name="T101" fmla="*/ 431 h 3734"/>
                  <a:gd name="T102" fmla="*/ 16 w 156"/>
                  <a:gd name="T103" fmla="*/ 430 h 3734"/>
                  <a:gd name="T104" fmla="*/ 18 w 156"/>
                  <a:gd name="T105" fmla="*/ 426 h 3734"/>
                  <a:gd name="T106" fmla="*/ 29 w 156"/>
                  <a:gd name="T107" fmla="*/ 393 h 3734"/>
                  <a:gd name="T108" fmla="*/ 26 w 156"/>
                  <a:gd name="T109" fmla="*/ 370 h 3734"/>
                  <a:gd name="T110" fmla="*/ 21 w 156"/>
                  <a:gd name="T111" fmla="*/ 347 h 3734"/>
                  <a:gd name="T112" fmla="*/ 12 w 156"/>
                  <a:gd name="T113" fmla="*/ 245 h 3734"/>
                  <a:gd name="T114" fmla="*/ 12 w 156"/>
                  <a:gd name="T115" fmla="*/ 242 h 3734"/>
                  <a:gd name="T116" fmla="*/ 12 w 156"/>
                  <a:gd name="T117" fmla="*/ 29 h 3734"/>
                  <a:gd name="T118" fmla="*/ 12 w 156"/>
                  <a:gd name="T119" fmla="*/ 12 h 3734"/>
                  <a:gd name="T120" fmla="*/ 12 w 156"/>
                  <a:gd name="T121" fmla="*/ 12 h 3734"/>
                  <a:gd name="T122" fmla="*/ 13 w 156"/>
                  <a:gd name="T123" fmla="*/ 7 h 3734"/>
                  <a:gd name="T124" fmla="*/ 19 w 156"/>
                  <a:gd name="T125" fmla="*/ 1 h 373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56" h="3734">
                    <a:moveTo>
                      <a:pt x="59" y="0"/>
                    </a:moveTo>
                    <a:cubicBezTo>
                      <a:pt x="30" y="15"/>
                      <a:pt x="34" y="36"/>
                      <a:pt x="34" y="36"/>
                    </a:cubicBezTo>
                    <a:cubicBezTo>
                      <a:pt x="34" y="747"/>
                      <a:pt x="34" y="747"/>
                      <a:pt x="34" y="747"/>
                    </a:cubicBezTo>
                    <a:cubicBezTo>
                      <a:pt x="34" y="747"/>
                      <a:pt x="27" y="919"/>
                      <a:pt x="60" y="1073"/>
                    </a:cubicBezTo>
                    <a:cubicBezTo>
                      <a:pt x="67" y="1107"/>
                      <a:pt x="120" y="1254"/>
                      <a:pt x="44" y="1327"/>
                    </a:cubicBezTo>
                    <a:cubicBezTo>
                      <a:pt x="45" y="1327"/>
                      <a:pt x="45" y="1327"/>
                      <a:pt x="45" y="1327"/>
                    </a:cubicBezTo>
                    <a:cubicBezTo>
                      <a:pt x="17" y="1355"/>
                      <a:pt x="0" y="1394"/>
                      <a:pt x="0" y="1437"/>
                    </a:cubicBezTo>
                    <a:cubicBezTo>
                      <a:pt x="0" y="1472"/>
                      <a:pt x="12" y="1504"/>
                      <a:pt x="32" y="1530"/>
                    </a:cubicBezTo>
                    <a:cubicBezTo>
                      <a:pt x="31" y="1530"/>
                      <a:pt x="31" y="1530"/>
                      <a:pt x="31" y="1530"/>
                    </a:cubicBezTo>
                    <a:cubicBezTo>
                      <a:pt x="31" y="1530"/>
                      <a:pt x="129" y="1655"/>
                      <a:pt x="39" y="1779"/>
                    </a:cubicBezTo>
                    <a:cubicBezTo>
                      <a:pt x="39" y="1779"/>
                      <a:pt x="39" y="1779"/>
                      <a:pt x="39" y="1779"/>
                    </a:cubicBezTo>
                    <a:cubicBezTo>
                      <a:pt x="15" y="1806"/>
                      <a:pt x="0" y="1842"/>
                      <a:pt x="0" y="1882"/>
                    </a:cubicBezTo>
                    <a:cubicBezTo>
                      <a:pt x="0" y="1917"/>
                      <a:pt x="12" y="1949"/>
                      <a:pt x="31" y="1975"/>
                    </a:cubicBezTo>
                    <a:cubicBezTo>
                      <a:pt x="31" y="1975"/>
                      <a:pt x="31" y="1975"/>
                      <a:pt x="31" y="1975"/>
                    </a:cubicBezTo>
                    <a:cubicBezTo>
                      <a:pt x="31" y="1975"/>
                      <a:pt x="129" y="2100"/>
                      <a:pt x="39" y="2224"/>
                    </a:cubicBezTo>
                    <a:cubicBezTo>
                      <a:pt x="39" y="2224"/>
                      <a:pt x="39" y="2224"/>
                      <a:pt x="39" y="2224"/>
                    </a:cubicBezTo>
                    <a:cubicBezTo>
                      <a:pt x="15" y="2251"/>
                      <a:pt x="0" y="2287"/>
                      <a:pt x="0" y="2327"/>
                    </a:cubicBezTo>
                    <a:cubicBezTo>
                      <a:pt x="0" y="2362"/>
                      <a:pt x="12" y="2394"/>
                      <a:pt x="31" y="2420"/>
                    </a:cubicBezTo>
                    <a:cubicBezTo>
                      <a:pt x="31" y="2420"/>
                      <a:pt x="31" y="2420"/>
                      <a:pt x="31" y="2420"/>
                    </a:cubicBezTo>
                    <a:cubicBezTo>
                      <a:pt x="31" y="2420"/>
                      <a:pt x="129" y="2545"/>
                      <a:pt x="39" y="2669"/>
                    </a:cubicBezTo>
                    <a:cubicBezTo>
                      <a:pt x="39" y="2669"/>
                      <a:pt x="39" y="2669"/>
                      <a:pt x="39" y="2669"/>
                    </a:cubicBezTo>
                    <a:cubicBezTo>
                      <a:pt x="15" y="2696"/>
                      <a:pt x="0" y="2732"/>
                      <a:pt x="0" y="2771"/>
                    </a:cubicBezTo>
                    <a:cubicBezTo>
                      <a:pt x="0" y="2811"/>
                      <a:pt x="15" y="2847"/>
                      <a:pt x="39" y="2875"/>
                    </a:cubicBezTo>
                    <a:cubicBezTo>
                      <a:pt x="61" y="2909"/>
                      <a:pt x="113" y="3010"/>
                      <a:pt x="39" y="3111"/>
                    </a:cubicBezTo>
                    <a:cubicBezTo>
                      <a:pt x="39" y="3111"/>
                      <a:pt x="39" y="3111"/>
                      <a:pt x="39" y="3111"/>
                    </a:cubicBezTo>
                    <a:cubicBezTo>
                      <a:pt x="15" y="3139"/>
                      <a:pt x="0" y="3175"/>
                      <a:pt x="0" y="3214"/>
                    </a:cubicBezTo>
                    <a:cubicBezTo>
                      <a:pt x="0" y="3249"/>
                      <a:pt x="12" y="3282"/>
                      <a:pt x="32" y="3308"/>
                    </a:cubicBezTo>
                    <a:cubicBezTo>
                      <a:pt x="39" y="3322"/>
                      <a:pt x="156" y="3554"/>
                      <a:pt x="83" y="3730"/>
                    </a:cubicBezTo>
                    <a:cubicBezTo>
                      <a:pt x="83" y="3730"/>
                      <a:pt x="88" y="3731"/>
                      <a:pt x="97" y="3734"/>
                    </a:cubicBezTo>
                    <a:cubicBezTo>
                      <a:pt x="95" y="3733"/>
                      <a:pt x="94" y="3733"/>
                      <a:pt x="93" y="3732"/>
                    </a:cubicBezTo>
                    <a:cubicBezTo>
                      <a:pt x="92" y="3732"/>
                      <a:pt x="91" y="3731"/>
                      <a:pt x="90" y="3731"/>
                    </a:cubicBezTo>
                    <a:cubicBezTo>
                      <a:pt x="88" y="3730"/>
                      <a:pt x="87" y="3729"/>
                      <a:pt x="86" y="3729"/>
                    </a:cubicBezTo>
                    <a:cubicBezTo>
                      <a:pt x="86" y="3728"/>
                      <a:pt x="86" y="3728"/>
                      <a:pt x="86" y="3727"/>
                    </a:cubicBezTo>
                    <a:cubicBezTo>
                      <a:pt x="86" y="3727"/>
                      <a:pt x="87" y="3727"/>
                      <a:pt x="87" y="3726"/>
                    </a:cubicBezTo>
                    <a:cubicBezTo>
                      <a:pt x="92" y="3712"/>
                      <a:pt x="97" y="3697"/>
                      <a:pt x="100" y="3683"/>
                    </a:cubicBezTo>
                    <a:cubicBezTo>
                      <a:pt x="100" y="3682"/>
                      <a:pt x="100" y="3682"/>
                      <a:pt x="100" y="3682"/>
                    </a:cubicBezTo>
                    <a:cubicBezTo>
                      <a:pt x="101" y="3679"/>
                      <a:pt x="102" y="3677"/>
                      <a:pt x="102" y="3674"/>
                    </a:cubicBezTo>
                    <a:cubicBezTo>
                      <a:pt x="107" y="3649"/>
                      <a:pt x="109" y="3625"/>
                      <a:pt x="109" y="3600"/>
                    </a:cubicBezTo>
                    <a:cubicBezTo>
                      <a:pt x="109" y="3474"/>
                      <a:pt x="56" y="3353"/>
                      <a:pt x="38" y="3317"/>
                    </a:cubicBezTo>
                    <a:cubicBezTo>
                      <a:pt x="38" y="3316"/>
                      <a:pt x="37" y="3314"/>
                      <a:pt x="37" y="3313"/>
                    </a:cubicBezTo>
                    <a:cubicBezTo>
                      <a:pt x="36" y="3312"/>
                      <a:pt x="36" y="3312"/>
                      <a:pt x="35" y="3311"/>
                    </a:cubicBezTo>
                    <a:cubicBezTo>
                      <a:pt x="34" y="3309"/>
                      <a:pt x="34" y="3308"/>
                      <a:pt x="33" y="3307"/>
                    </a:cubicBezTo>
                    <a:cubicBezTo>
                      <a:pt x="33" y="3307"/>
                      <a:pt x="33" y="3307"/>
                      <a:pt x="33" y="3307"/>
                    </a:cubicBezTo>
                    <a:cubicBezTo>
                      <a:pt x="33" y="3307"/>
                      <a:pt x="33" y="3307"/>
                      <a:pt x="33" y="3307"/>
                    </a:cubicBezTo>
                    <a:cubicBezTo>
                      <a:pt x="14" y="3281"/>
                      <a:pt x="2" y="3249"/>
                      <a:pt x="2" y="3214"/>
                    </a:cubicBezTo>
                    <a:cubicBezTo>
                      <a:pt x="2" y="3175"/>
                      <a:pt x="17" y="3140"/>
                      <a:pt x="41" y="3113"/>
                    </a:cubicBezTo>
                    <a:cubicBezTo>
                      <a:pt x="43" y="3109"/>
                      <a:pt x="43" y="3109"/>
                      <a:pt x="43" y="3109"/>
                    </a:cubicBezTo>
                    <a:cubicBezTo>
                      <a:pt x="42" y="3109"/>
                      <a:pt x="42" y="3109"/>
                      <a:pt x="42" y="3109"/>
                    </a:cubicBezTo>
                    <a:cubicBezTo>
                      <a:pt x="43" y="3109"/>
                      <a:pt x="43" y="3108"/>
                      <a:pt x="43" y="3108"/>
                    </a:cubicBezTo>
                    <a:cubicBezTo>
                      <a:pt x="44" y="3107"/>
                      <a:pt x="45" y="3106"/>
                      <a:pt x="45" y="3105"/>
                    </a:cubicBezTo>
                    <a:cubicBezTo>
                      <a:pt x="46" y="3104"/>
                      <a:pt x="47" y="3102"/>
                      <a:pt x="48" y="3101"/>
                    </a:cubicBezTo>
                    <a:cubicBezTo>
                      <a:pt x="71" y="3065"/>
                      <a:pt x="79" y="3030"/>
                      <a:pt x="79" y="2997"/>
                    </a:cubicBezTo>
                    <a:cubicBezTo>
                      <a:pt x="79" y="2949"/>
                      <a:pt x="61" y="2907"/>
                      <a:pt x="47" y="2884"/>
                    </a:cubicBezTo>
                    <a:cubicBezTo>
                      <a:pt x="46" y="2882"/>
                      <a:pt x="46" y="2881"/>
                      <a:pt x="45" y="2880"/>
                    </a:cubicBezTo>
                    <a:cubicBezTo>
                      <a:pt x="45" y="2879"/>
                      <a:pt x="44" y="2879"/>
                      <a:pt x="44" y="2878"/>
                    </a:cubicBezTo>
                    <a:cubicBezTo>
                      <a:pt x="43" y="2876"/>
                      <a:pt x="42" y="2875"/>
                      <a:pt x="41" y="2874"/>
                    </a:cubicBezTo>
                    <a:cubicBezTo>
                      <a:pt x="41" y="2873"/>
                      <a:pt x="41" y="2873"/>
                      <a:pt x="41" y="2873"/>
                    </a:cubicBezTo>
                    <a:cubicBezTo>
                      <a:pt x="41" y="2873"/>
                      <a:pt x="41" y="2873"/>
                      <a:pt x="41" y="2873"/>
                    </a:cubicBezTo>
                    <a:cubicBezTo>
                      <a:pt x="17" y="2846"/>
                      <a:pt x="2" y="2811"/>
                      <a:pt x="2" y="2771"/>
                    </a:cubicBezTo>
                    <a:cubicBezTo>
                      <a:pt x="2" y="2732"/>
                      <a:pt x="17" y="2697"/>
                      <a:pt x="41" y="2670"/>
                    </a:cubicBezTo>
                    <a:cubicBezTo>
                      <a:pt x="43" y="2667"/>
                      <a:pt x="43" y="2667"/>
                      <a:pt x="43" y="2667"/>
                    </a:cubicBezTo>
                    <a:cubicBezTo>
                      <a:pt x="42" y="2667"/>
                      <a:pt x="42" y="2667"/>
                      <a:pt x="42" y="2667"/>
                    </a:cubicBezTo>
                    <a:cubicBezTo>
                      <a:pt x="43" y="2666"/>
                      <a:pt x="43" y="2666"/>
                      <a:pt x="43" y="2665"/>
                    </a:cubicBezTo>
                    <a:cubicBezTo>
                      <a:pt x="44" y="2664"/>
                      <a:pt x="45" y="2663"/>
                      <a:pt x="45" y="2662"/>
                    </a:cubicBezTo>
                    <a:cubicBezTo>
                      <a:pt x="46" y="2661"/>
                      <a:pt x="47" y="2660"/>
                      <a:pt x="48" y="2658"/>
                    </a:cubicBezTo>
                    <a:cubicBezTo>
                      <a:pt x="71" y="2623"/>
                      <a:pt x="79" y="2587"/>
                      <a:pt x="79" y="2555"/>
                    </a:cubicBezTo>
                    <a:cubicBezTo>
                      <a:pt x="79" y="2502"/>
                      <a:pt x="58" y="2459"/>
                      <a:pt x="44" y="2436"/>
                    </a:cubicBezTo>
                    <a:cubicBezTo>
                      <a:pt x="43" y="2434"/>
                      <a:pt x="42" y="2433"/>
                      <a:pt x="42" y="2432"/>
                    </a:cubicBezTo>
                    <a:cubicBezTo>
                      <a:pt x="41" y="2431"/>
                      <a:pt x="40" y="2430"/>
                      <a:pt x="40" y="2429"/>
                    </a:cubicBezTo>
                    <a:cubicBezTo>
                      <a:pt x="38" y="2426"/>
                      <a:pt x="36" y="2424"/>
                      <a:pt x="35" y="2422"/>
                    </a:cubicBezTo>
                    <a:cubicBezTo>
                      <a:pt x="35" y="2422"/>
                      <a:pt x="35" y="2422"/>
                      <a:pt x="35" y="2422"/>
                    </a:cubicBezTo>
                    <a:cubicBezTo>
                      <a:pt x="33" y="2419"/>
                      <a:pt x="33" y="2419"/>
                      <a:pt x="33" y="2419"/>
                    </a:cubicBezTo>
                    <a:cubicBezTo>
                      <a:pt x="14" y="2393"/>
                      <a:pt x="2" y="2361"/>
                      <a:pt x="2" y="2327"/>
                    </a:cubicBezTo>
                    <a:cubicBezTo>
                      <a:pt x="2" y="2288"/>
                      <a:pt x="17" y="2252"/>
                      <a:pt x="41" y="2225"/>
                    </a:cubicBezTo>
                    <a:cubicBezTo>
                      <a:pt x="43" y="2222"/>
                      <a:pt x="43" y="2222"/>
                      <a:pt x="43" y="2222"/>
                    </a:cubicBezTo>
                    <a:cubicBezTo>
                      <a:pt x="42" y="2222"/>
                      <a:pt x="42" y="2222"/>
                      <a:pt x="42" y="2222"/>
                    </a:cubicBezTo>
                    <a:cubicBezTo>
                      <a:pt x="43" y="2221"/>
                      <a:pt x="43" y="2221"/>
                      <a:pt x="43" y="2220"/>
                    </a:cubicBezTo>
                    <a:cubicBezTo>
                      <a:pt x="44" y="2220"/>
                      <a:pt x="45" y="2219"/>
                      <a:pt x="45" y="2218"/>
                    </a:cubicBezTo>
                    <a:cubicBezTo>
                      <a:pt x="46" y="2216"/>
                      <a:pt x="47" y="2215"/>
                      <a:pt x="48" y="2214"/>
                    </a:cubicBezTo>
                    <a:cubicBezTo>
                      <a:pt x="71" y="2178"/>
                      <a:pt x="79" y="2142"/>
                      <a:pt x="79" y="2110"/>
                    </a:cubicBezTo>
                    <a:cubicBezTo>
                      <a:pt x="79" y="2058"/>
                      <a:pt x="58" y="2014"/>
                      <a:pt x="44" y="1991"/>
                    </a:cubicBezTo>
                    <a:cubicBezTo>
                      <a:pt x="43" y="1989"/>
                      <a:pt x="42" y="1988"/>
                      <a:pt x="41" y="1987"/>
                    </a:cubicBezTo>
                    <a:cubicBezTo>
                      <a:pt x="41" y="1986"/>
                      <a:pt x="40" y="1985"/>
                      <a:pt x="39" y="1984"/>
                    </a:cubicBezTo>
                    <a:cubicBezTo>
                      <a:pt x="38" y="1981"/>
                      <a:pt x="36" y="1979"/>
                      <a:pt x="35" y="1977"/>
                    </a:cubicBezTo>
                    <a:cubicBezTo>
                      <a:pt x="35" y="1977"/>
                      <a:pt x="35" y="1977"/>
                      <a:pt x="35" y="1977"/>
                    </a:cubicBezTo>
                    <a:cubicBezTo>
                      <a:pt x="33" y="1974"/>
                      <a:pt x="33" y="1974"/>
                      <a:pt x="33" y="1974"/>
                    </a:cubicBezTo>
                    <a:cubicBezTo>
                      <a:pt x="14" y="1948"/>
                      <a:pt x="2" y="1916"/>
                      <a:pt x="2" y="1882"/>
                    </a:cubicBezTo>
                    <a:cubicBezTo>
                      <a:pt x="2" y="1843"/>
                      <a:pt x="17" y="1807"/>
                      <a:pt x="41" y="1780"/>
                    </a:cubicBezTo>
                    <a:cubicBezTo>
                      <a:pt x="43" y="1777"/>
                      <a:pt x="43" y="1777"/>
                      <a:pt x="43" y="1777"/>
                    </a:cubicBezTo>
                    <a:cubicBezTo>
                      <a:pt x="42" y="1777"/>
                      <a:pt x="42" y="1777"/>
                      <a:pt x="42" y="1777"/>
                    </a:cubicBezTo>
                    <a:cubicBezTo>
                      <a:pt x="43" y="1777"/>
                      <a:pt x="43" y="1776"/>
                      <a:pt x="43" y="1776"/>
                    </a:cubicBezTo>
                    <a:cubicBezTo>
                      <a:pt x="44" y="1775"/>
                      <a:pt x="45" y="1774"/>
                      <a:pt x="45" y="1773"/>
                    </a:cubicBezTo>
                    <a:cubicBezTo>
                      <a:pt x="46" y="1772"/>
                      <a:pt x="47" y="1770"/>
                      <a:pt x="48" y="1769"/>
                    </a:cubicBezTo>
                    <a:cubicBezTo>
                      <a:pt x="71" y="1733"/>
                      <a:pt x="79" y="1698"/>
                      <a:pt x="79" y="1665"/>
                    </a:cubicBezTo>
                    <a:cubicBezTo>
                      <a:pt x="79" y="1612"/>
                      <a:pt x="57" y="1567"/>
                      <a:pt x="43" y="1545"/>
                    </a:cubicBezTo>
                    <a:cubicBezTo>
                      <a:pt x="42" y="1543"/>
                      <a:pt x="41" y="1542"/>
                      <a:pt x="40" y="1540"/>
                    </a:cubicBezTo>
                    <a:cubicBezTo>
                      <a:pt x="39" y="1539"/>
                      <a:pt x="39" y="1537"/>
                      <a:pt x="38" y="1536"/>
                    </a:cubicBezTo>
                    <a:cubicBezTo>
                      <a:pt x="37" y="1535"/>
                      <a:pt x="36" y="1534"/>
                      <a:pt x="35" y="1532"/>
                    </a:cubicBezTo>
                    <a:cubicBezTo>
                      <a:pt x="36" y="1532"/>
                      <a:pt x="36" y="1532"/>
                      <a:pt x="36" y="1532"/>
                    </a:cubicBezTo>
                    <a:cubicBezTo>
                      <a:pt x="33" y="1529"/>
                      <a:pt x="33" y="1529"/>
                      <a:pt x="33" y="1529"/>
                    </a:cubicBezTo>
                    <a:cubicBezTo>
                      <a:pt x="14" y="1503"/>
                      <a:pt x="2" y="1471"/>
                      <a:pt x="2" y="1437"/>
                    </a:cubicBezTo>
                    <a:cubicBezTo>
                      <a:pt x="2" y="1394"/>
                      <a:pt x="19" y="1356"/>
                      <a:pt x="46" y="1329"/>
                    </a:cubicBezTo>
                    <a:cubicBezTo>
                      <a:pt x="48" y="1327"/>
                      <a:pt x="48" y="1327"/>
                      <a:pt x="48" y="1327"/>
                    </a:cubicBezTo>
                    <a:cubicBezTo>
                      <a:pt x="48" y="1326"/>
                      <a:pt x="48" y="1326"/>
                      <a:pt x="48" y="1326"/>
                    </a:cubicBezTo>
                    <a:cubicBezTo>
                      <a:pt x="50" y="1325"/>
                      <a:pt x="52" y="1323"/>
                      <a:pt x="53" y="1321"/>
                    </a:cubicBezTo>
                    <a:cubicBezTo>
                      <a:pt x="54" y="1320"/>
                      <a:pt x="55" y="1319"/>
                      <a:pt x="55" y="1318"/>
                    </a:cubicBezTo>
                    <a:cubicBezTo>
                      <a:pt x="56" y="1317"/>
                      <a:pt x="57" y="1316"/>
                      <a:pt x="58" y="1315"/>
                    </a:cubicBezTo>
                    <a:cubicBezTo>
                      <a:pt x="80" y="1286"/>
                      <a:pt x="87" y="1250"/>
                      <a:pt x="87" y="1214"/>
                    </a:cubicBezTo>
                    <a:cubicBezTo>
                      <a:pt x="87" y="1190"/>
                      <a:pt x="84" y="1167"/>
                      <a:pt x="80" y="1146"/>
                    </a:cubicBezTo>
                    <a:cubicBezTo>
                      <a:pt x="80" y="1145"/>
                      <a:pt x="79" y="1144"/>
                      <a:pt x="79" y="1143"/>
                    </a:cubicBezTo>
                    <a:cubicBezTo>
                      <a:pt x="78" y="1138"/>
                      <a:pt x="77" y="1133"/>
                      <a:pt x="76" y="1128"/>
                    </a:cubicBezTo>
                    <a:cubicBezTo>
                      <a:pt x="70" y="1103"/>
                      <a:pt x="64" y="1082"/>
                      <a:pt x="62" y="1073"/>
                    </a:cubicBezTo>
                    <a:cubicBezTo>
                      <a:pt x="38" y="965"/>
                      <a:pt x="35" y="847"/>
                      <a:pt x="35" y="787"/>
                    </a:cubicBezTo>
                    <a:cubicBezTo>
                      <a:pt x="35" y="775"/>
                      <a:pt x="35" y="765"/>
                      <a:pt x="35" y="758"/>
                    </a:cubicBezTo>
                    <a:cubicBezTo>
                      <a:pt x="35" y="751"/>
                      <a:pt x="36" y="747"/>
                      <a:pt x="36" y="747"/>
                    </a:cubicBezTo>
                    <a:cubicBezTo>
                      <a:pt x="36" y="747"/>
                      <a:pt x="36" y="747"/>
                      <a:pt x="36" y="747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89"/>
                      <a:pt x="36" y="89"/>
                      <a:pt x="36" y="89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5"/>
                      <a:pt x="35" y="35"/>
                      <a:pt x="35" y="34"/>
                    </a:cubicBezTo>
                    <a:cubicBezTo>
                      <a:pt x="35" y="31"/>
                      <a:pt x="36" y="26"/>
                      <a:pt x="39" y="21"/>
                    </a:cubicBezTo>
                    <a:cubicBezTo>
                      <a:pt x="42" y="15"/>
                      <a:pt x="48" y="9"/>
                      <a:pt x="58" y="3"/>
                    </a:cubicBezTo>
                    <a:cubicBezTo>
                      <a:pt x="59" y="2"/>
                      <a:pt x="59" y="2"/>
                      <a:pt x="59" y="1"/>
                    </a:cubicBezTo>
                    <a:cubicBezTo>
                      <a:pt x="59" y="1"/>
                      <a:pt x="59" y="0"/>
                      <a:pt x="59" y="0"/>
                    </a:cubicBezTo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5" name="Line 636">
                <a:extLst>
                  <a:ext uri="{FF2B5EF4-FFF2-40B4-BE49-F238E27FC236}">
                    <a16:creationId xmlns:a16="http://schemas.microsoft.com/office/drawing/2014/main" id="{D8CEE56E-2C7A-453C-9461-07A22C50A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3" y="2991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6" name="Line 637">
                <a:extLst>
                  <a:ext uri="{FF2B5EF4-FFF2-40B4-BE49-F238E27FC236}">
                    <a16:creationId xmlns:a16="http://schemas.microsoft.com/office/drawing/2014/main" id="{3E2725A9-CDFC-4D35-BB0D-5DD8054950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3" y="2991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7" name="Freeform 638">
                <a:extLst>
                  <a:ext uri="{FF2B5EF4-FFF2-40B4-BE49-F238E27FC236}">
                    <a16:creationId xmlns:a16="http://schemas.microsoft.com/office/drawing/2014/main" id="{3BD16C39-C464-4B89-A8BA-B307A5870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1948"/>
                <a:ext cx="19" cy="87"/>
              </a:xfrm>
              <a:custGeom>
                <a:avLst/>
                <a:gdLst>
                  <a:gd name="T0" fmla="*/ 0 w 28"/>
                  <a:gd name="T1" fmla="*/ 0 h 127"/>
                  <a:gd name="T2" fmla="*/ 0 w 28"/>
                  <a:gd name="T3" fmla="*/ 1 h 127"/>
                  <a:gd name="T4" fmla="*/ 1 w 28"/>
                  <a:gd name="T5" fmla="*/ 41 h 127"/>
                  <a:gd name="T6" fmla="*/ 0 w 28"/>
                  <a:gd name="T7" fmla="*/ 0 h 1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127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2" y="35"/>
                      <a:pt x="20" y="80"/>
                      <a:pt x="5" y="127"/>
                    </a:cubicBezTo>
                    <a:cubicBezTo>
                      <a:pt x="28" y="65"/>
                      <a:pt x="0" y="0"/>
                      <a:pt x="0" y="0"/>
                    </a:cubicBezTo>
                  </a:path>
                </a:pathLst>
              </a:custGeom>
              <a:solidFill>
                <a:srgbClr val="EC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8" name="Freeform 639">
                <a:extLst>
                  <a:ext uri="{FF2B5EF4-FFF2-40B4-BE49-F238E27FC236}">
                    <a16:creationId xmlns:a16="http://schemas.microsoft.com/office/drawing/2014/main" id="{62255530-314F-40F6-A5B5-55F656372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1949"/>
                <a:ext cx="15" cy="88"/>
              </a:xfrm>
              <a:custGeom>
                <a:avLst/>
                <a:gdLst>
                  <a:gd name="T0" fmla="*/ 0 w 21"/>
                  <a:gd name="T1" fmla="*/ 0 h 129"/>
                  <a:gd name="T2" fmla="*/ 1 w 21"/>
                  <a:gd name="T3" fmla="*/ 41 h 129"/>
                  <a:gd name="T4" fmla="*/ 2 w 21"/>
                  <a:gd name="T5" fmla="*/ 40 h 129"/>
                  <a:gd name="T6" fmla="*/ 0 w 21"/>
                  <a:gd name="T7" fmla="*/ 0 h 1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129">
                    <a:moveTo>
                      <a:pt x="0" y="0"/>
                    </a:moveTo>
                    <a:cubicBezTo>
                      <a:pt x="21" y="69"/>
                      <a:pt x="4" y="129"/>
                      <a:pt x="4" y="129"/>
                    </a:cubicBezTo>
                    <a:cubicBezTo>
                      <a:pt x="4" y="128"/>
                      <a:pt x="4" y="127"/>
                      <a:pt x="5" y="126"/>
                    </a:cubicBezTo>
                    <a:cubicBezTo>
                      <a:pt x="20" y="79"/>
                      <a:pt x="12" y="34"/>
                      <a:pt x="0" y="0"/>
                    </a:cubicBezTo>
                  </a:path>
                </a:pathLst>
              </a:custGeom>
              <a:solidFill>
                <a:srgbClr val="EF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9" name="Freeform 640">
                <a:extLst>
                  <a:ext uri="{FF2B5EF4-FFF2-40B4-BE49-F238E27FC236}">
                    <a16:creationId xmlns:a16="http://schemas.microsoft.com/office/drawing/2014/main" id="{DAF6D9B2-5016-4A27-8CB7-A764E5E55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3" y="2272"/>
                <a:ext cx="11" cy="72"/>
              </a:xfrm>
              <a:custGeom>
                <a:avLst/>
                <a:gdLst>
                  <a:gd name="T0" fmla="*/ 1 w 16"/>
                  <a:gd name="T1" fmla="*/ 0 h 105"/>
                  <a:gd name="T2" fmla="*/ 1 w 16"/>
                  <a:gd name="T3" fmla="*/ 32 h 105"/>
                  <a:gd name="T4" fmla="*/ 0 w 16"/>
                  <a:gd name="T5" fmla="*/ 34 h 105"/>
                  <a:gd name="T6" fmla="*/ 1 w 16"/>
                  <a:gd name="T7" fmla="*/ 0 h 10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05">
                    <a:moveTo>
                      <a:pt x="4" y="0"/>
                    </a:moveTo>
                    <a:cubicBezTo>
                      <a:pt x="10" y="28"/>
                      <a:pt x="12" y="62"/>
                      <a:pt x="2" y="97"/>
                    </a:cubicBezTo>
                    <a:cubicBezTo>
                      <a:pt x="1" y="102"/>
                      <a:pt x="0" y="105"/>
                      <a:pt x="0" y="105"/>
                    </a:cubicBezTo>
                    <a:cubicBezTo>
                      <a:pt x="16" y="66"/>
                      <a:pt x="10" y="25"/>
                      <a:pt x="4" y="0"/>
                    </a:cubicBezTo>
                  </a:path>
                </a:pathLst>
              </a:custGeom>
              <a:solidFill>
                <a:srgbClr val="EC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0" name="Freeform 641">
                <a:extLst>
                  <a:ext uri="{FF2B5EF4-FFF2-40B4-BE49-F238E27FC236}">
                    <a16:creationId xmlns:a16="http://schemas.microsoft.com/office/drawing/2014/main" id="{ECA3C35E-DE8B-415A-A264-B84675A71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2256"/>
                <a:ext cx="11" cy="83"/>
              </a:xfrm>
              <a:custGeom>
                <a:avLst/>
                <a:gdLst>
                  <a:gd name="T0" fmla="*/ 0 w 16"/>
                  <a:gd name="T1" fmla="*/ 0 h 121"/>
                  <a:gd name="T2" fmla="*/ 2 w 16"/>
                  <a:gd name="T3" fmla="*/ 39 h 121"/>
                  <a:gd name="T4" fmla="*/ 3 w 16"/>
                  <a:gd name="T5" fmla="*/ 8 h 121"/>
                  <a:gd name="T6" fmla="*/ 0 w 16"/>
                  <a:gd name="T7" fmla="*/ 0 h 1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21">
                    <a:moveTo>
                      <a:pt x="0" y="0"/>
                    </a:moveTo>
                    <a:cubicBezTo>
                      <a:pt x="16" y="54"/>
                      <a:pt x="9" y="102"/>
                      <a:pt x="6" y="121"/>
                    </a:cubicBezTo>
                    <a:cubicBezTo>
                      <a:pt x="16" y="86"/>
                      <a:pt x="14" y="52"/>
                      <a:pt x="8" y="24"/>
                    </a:cubicBezTo>
                    <a:cubicBezTo>
                      <a:pt x="4" y="9"/>
                      <a:pt x="0" y="0"/>
                      <a:pt x="0" y="0"/>
                    </a:cubicBezTo>
                  </a:path>
                </a:pathLst>
              </a:custGeom>
              <a:solidFill>
                <a:srgbClr val="EF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1" name="Freeform 642">
                <a:extLst>
                  <a:ext uri="{FF2B5EF4-FFF2-40B4-BE49-F238E27FC236}">
                    <a16:creationId xmlns:a16="http://schemas.microsoft.com/office/drawing/2014/main" id="{F7A3F3E9-EFAF-4EC7-BABC-F5CB7CA09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2559"/>
                <a:ext cx="19" cy="87"/>
              </a:xfrm>
              <a:custGeom>
                <a:avLst/>
                <a:gdLst>
                  <a:gd name="T0" fmla="*/ 0 w 28"/>
                  <a:gd name="T1" fmla="*/ 0 h 127"/>
                  <a:gd name="T2" fmla="*/ 0 w 28"/>
                  <a:gd name="T3" fmla="*/ 1 h 127"/>
                  <a:gd name="T4" fmla="*/ 1 w 28"/>
                  <a:gd name="T5" fmla="*/ 41 h 127"/>
                  <a:gd name="T6" fmla="*/ 0 w 28"/>
                  <a:gd name="T7" fmla="*/ 0 h 1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127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2" y="34"/>
                      <a:pt x="20" y="79"/>
                      <a:pt x="5" y="127"/>
                    </a:cubicBezTo>
                    <a:cubicBezTo>
                      <a:pt x="28" y="64"/>
                      <a:pt x="0" y="0"/>
                      <a:pt x="0" y="0"/>
                    </a:cubicBezTo>
                  </a:path>
                </a:pathLst>
              </a:custGeom>
              <a:solidFill>
                <a:srgbClr val="EC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2" name="Freeform 643">
                <a:extLst>
                  <a:ext uri="{FF2B5EF4-FFF2-40B4-BE49-F238E27FC236}">
                    <a16:creationId xmlns:a16="http://schemas.microsoft.com/office/drawing/2014/main" id="{DFAEA6D3-883C-471D-AAC3-57B1BF705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2560"/>
                <a:ext cx="15" cy="88"/>
              </a:xfrm>
              <a:custGeom>
                <a:avLst/>
                <a:gdLst>
                  <a:gd name="T0" fmla="*/ 0 w 21"/>
                  <a:gd name="T1" fmla="*/ 0 h 128"/>
                  <a:gd name="T2" fmla="*/ 1 w 21"/>
                  <a:gd name="T3" fmla="*/ 42 h 128"/>
                  <a:gd name="T4" fmla="*/ 2 w 21"/>
                  <a:gd name="T5" fmla="*/ 41 h 128"/>
                  <a:gd name="T6" fmla="*/ 0 w 21"/>
                  <a:gd name="T7" fmla="*/ 0 h 1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128">
                    <a:moveTo>
                      <a:pt x="0" y="0"/>
                    </a:moveTo>
                    <a:cubicBezTo>
                      <a:pt x="21" y="69"/>
                      <a:pt x="4" y="128"/>
                      <a:pt x="4" y="128"/>
                    </a:cubicBezTo>
                    <a:cubicBezTo>
                      <a:pt x="4" y="127"/>
                      <a:pt x="4" y="127"/>
                      <a:pt x="5" y="126"/>
                    </a:cubicBezTo>
                    <a:cubicBezTo>
                      <a:pt x="20" y="78"/>
                      <a:pt x="12" y="33"/>
                      <a:pt x="0" y="0"/>
                    </a:cubicBezTo>
                  </a:path>
                </a:pathLst>
              </a:custGeom>
              <a:solidFill>
                <a:srgbClr val="EF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3" name="Freeform 644">
                <a:extLst>
                  <a:ext uri="{FF2B5EF4-FFF2-40B4-BE49-F238E27FC236}">
                    <a16:creationId xmlns:a16="http://schemas.microsoft.com/office/drawing/2014/main" id="{BC3EC963-E344-497E-9210-4B324C25A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3" y="2883"/>
                <a:ext cx="10" cy="71"/>
              </a:xfrm>
              <a:custGeom>
                <a:avLst/>
                <a:gdLst>
                  <a:gd name="T0" fmla="*/ 1 w 15"/>
                  <a:gd name="T1" fmla="*/ 0 h 103"/>
                  <a:gd name="T2" fmla="*/ 1 w 15"/>
                  <a:gd name="T3" fmla="*/ 31 h 103"/>
                  <a:gd name="T4" fmla="*/ 0 w 15"/>
                  <a:gd name="T5" fmla="*/ 34 h 103"/>
                  <a:gd name="T6" fmla="*/ 1 w 15"/>
                  <a:gd name="T7" fmla="*/ 0 h 1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03">
                    <a:moveTo>
                      <a:pt x="4" y="0"/>
                    </a:moveTo>
                    <a:cubicBezTo>
                      <a:pt x="10" y="28"/>
                      <a:pt x="12" y="60"/>
                      <a:pt x="2" y="94"/>
                    </a:cubicBezTo>
                    <a:cubicBezTo>
                      <a:pt x="1" y="100"/>
                      <a:pt x="0" y="103"/>
                      <a:pt x="0" y="103"/>
                    </a:cubicBezTo>
                    <a:cubicBezTo>
                      <a:pt x="15" y="65"/>
                      <a:pt x="11" y="25"/>
                      <a:pt x="4" y="0"/>
                    </a:cubicBezTo>
                  </a:path>
                </a:pathLst>
              </a:custGeom>
              <a:solidFill>
                <a:srgbClr val="EC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4" name="Freeform 645">
                <a:extLst>
                  <a:ext uri="{FF2B5EF4-FFF2-40B4-BE49-F238E27FC236}">
                    <a16:creationId xmlns:a16="http://schemas.microsoft.com/office/drawing/2014/main" id="{47494E4A-D181-402F-98BF-8993F71F8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2865"/>
                <a:ext cx="11" cy="83"/>
              </a:xfrm>
              <a:custGeom>
                <a:avLst/>
                <a:gdLst>
                  <a:gd name="T0" fmla="*/ 0 w 16"/>
                  <a:gd name="T1" fmla="*/ 0 h 121"/>
                  <a:gd name="T2" fmla="*/ 2 w 16"/>
                  <a:gd name="T3" fmla="*/ 39 h 121"/>
                  <a:gd name="T4" fmla="*/ 3 w 16"/>
                  <a:gd name="T5" fmla="*/ 9 h 121"/>
                  <a:gd name="T6" fmla="*/ 0 w 16"/>
                  <a:gd name="T7" fmla="*/ 0 h 1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21">
                    <a:moveTo>
                      <a:pt x="0" y="0"/>
                    </a:moveTo>
                    <a:cubicBezTo>
                      <a:pt x="16" y="54"/>
                      <a:pt x="10" y="101"/>
                      <a:pt x="6" y="121"/>
                    </a:cubicBezTo>
                    <a:cubicBezTo>
                      <a:pt x="16" y="87"/>
                      <a:pt x="14" y="55"/>
                      <a:pt x="8" y="27"/>
                    </a:cubicBezTo>
                    <a:cubicBezTo>
                      <a:pt x="5" y="10"/>
                      <a:pt x="0" y="0"/>
                      <a:pt x="0" y="0"/>
                    </a:cubicBezTo>
                  </a:path>
                </a:pathLst>
              </a:custGeom>
              <a:solidFill>
                <a:srgbClr val="EF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5" name="Freeform 646">
                <a:extLst>
                  <a:ext uri="{FF2B5EF4-FFF2-40B4-BE49-F238E27FC236}">
                    <a16:creationId xmlns:a16="http://schemas.microsoft.com/office/drawing/2014/main" id="{5F8726B3-FB7B-43E4-BB7A-BD4CB84C8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920"/>
                <a:ext cx="5" cy="494"/>
              </a:xfrm>
              <a:custGeom>
                <a:avLst/>
                <a:gdLst>
                  <a:gd name="T0" fmla="*/ 3 w 7"/>
                  <a:gd name="T1" fmla="*/ 0 h 718"/>
                  <a:gd name="T2" fmla="*/ 2 w 7"/>
                  <a:gd name="T3" fmla="*/ 0 h 718"/>
                  <a:gd name="T4" fmla="*/ 0 w 7"/>
                  <a:gd name="T5" fmla="*/ 230 h 718"/>
                  <a:gd name="T6" fmla="*/ 3 w 7"/>
                  <a:gd name="T7" fmla="*/ 234 h 718"/>
                  <a:gd name="T8" fmla="*/ 3 w 7"/>
                  <a:gd name="T9" fmla="*/ 0 h 7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18">
                    <a:moveTo>
                      <a:pt x="7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0" y="707"/>
                      <a:pt x="0" y="707"/>
                      <a:pt x="0" y="707"/>
                    </a:cubicBezTo>
                    <a:cubicBezTo>
                      <a:pt x="7" y="718"/>
                      <a:pt x="7" y="718"/>
                      <a:pt x="7" y="718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EFE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6" name="Freeform 647">
                <a:extLst>
                  <a:ext uri="{FF2B5EF4-FFF2-40B4-BE49-F238E27FC236}">
                    <a16:creationId xmlns:a16="http://schemas.microsoft.com/office/drawing/2014/main" id="{590BF8AF-4CF8-40E2-91F9-FC86CD766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903"/>
                <a:ext cx="1" cy="14"/>
              </a:xfrm>
              <a:custGeom>
                <a:avLst/>
                <a:gdLst>
                  <a:gd name="T0" fmla="*/ 1 w 1"/>
                  <a:gd name="T1" fmla="*/ 0 h 20"/>
                  <a:gd name="T2" fmla="*/ 0 w 1"/>
                  <a:gd name="T3" fmla="*/ 0 h 20"/>
                  <a:gd name="T4" fmla="*/ 0 w 1"/>
                  <a:gd name="T5" fmla="*/ 7 h 20"/>
                  <a:gd name="T6" fmla="*/ 1 w 1"/>
                  <a:gd name="T7" fmla="*/ 7 h 20"/>
                  <a:gd name="T8" fmla="*/ 1 w 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1" y="2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C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7" name="Freeform 648">
                <a:extLst>
                  <a:ext uri="{FF2B5EF4-FFF2-40B4-BE49-F238E27FC236}">
                    <a16:creationId xmlns:a16="http://schemas.microsoft.com/office/drawing/2014/main" id="{3AA73A80-82C5-4815-B8EB-7049BB7C8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917"/>
                <a:ext cx="1" cy="3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0 h 5"/>
                  <a:gd name="T4" fmla="*/ 0 w 1"/>
                  <a:gd name="T5" fmla="*/ 1 h 5"/>
                  <a:gd name="T6" fmla="*/ 1 w 1"/>
                  <a:gd name="T7" fmla="*/ 1 h 5"/>
                  <a:gd name="T8" fmla="*/ 1 w 1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8" name="Freeform 649">
                <a:extLst>
                  <a:ext uri="{FF2B5EF4-FFF2-40B4-BE49-F238E27FC236}">
                    <a16:creationId xmlns:a16="http://schemas.microsoft.com/office/drawing/2014/main" id="{370795D6-3D1D-4EC0-ABC1-23C215C1D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891"/>
                <a:ext cx="1" cy="12"/>
              </a:xfrm>
              <a:custGeom>
                <a:avLst/>
                <a:gdLst>
                  <a:gd name="T0" fmla="*/ 1 w 1"/>
                  <a:gd name="T1" fmla="*/ 0 h 18"/>
                  <a:gd name="T2" fmla="*/ 0 w 1"/>
                  <a:gd name="T3" fmla="*/ 0 h 18"/>
                  <a:gd name="T4" fmla="*/ 0 w 1"/>
                  <a:gd name="T5" fmla="*/ 5 h 18"/>
                  <a:gd name="T6" fmla="*/ 1 w 1"/>
                  <a:gd name="T7" fmla="*/ 5 h 18"/>
                  <a:gd name="T8" fmla="*/ 1 w 1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8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BE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9" name="Freeform 650">
                <a:extLst>
                  <a:ext uri="{FF2B5EF4-FFF2-40B4-BE49-F238E27FC236}">
                    <a16:creationId xmlns:a16="http://schemas.microsoft.com/office/drawing/2014/main" id="{1BB4E065-7079-448D-A9C5-6BF16730F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880"/>
                <a:ext cx="1" cy="11"/>
              </a:xfrm>
              <a:custGeom>
                <a:avLst/>
                <a:gdLst>
                  <a:gd name="T0" fmla="*/ 1 w 1"/>
                  <a:gd name="T1" fmla="*/ 0 h 16"/>
                  <a:gd name="T2" fmla="*/ 0 w 1"/>
                  <a:gd name="T3" fmla="*/ 6 h 16"/>
                  <a:gd name="T4" fmla="*/ 1 w 1"/>
                  <a:gd name="T5" fmla="*/ 6 h 16"/>
                  <a:gd name="T6" fmla="*/ 1 w 1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6">
                    <a:moveTo>
                      <a:pt x="1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7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0" name="Freeform 651">
                <a:extLst>
                  <a:ext uri="{FF2B5EF4-FFF2-40B4-BE49-F238E27FC236}">
                    <a16:creationId xmlns:a16="http://schemas.microsoft.com/office/drawing/2014/main" id="{6F2AFF51-9E0D-4E5B-883E-12FC8EE55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833"/>
                <a:ext cx="7" cy="10"/>
              </a:xfrm>
              <a:custGeom>
                <a:avLst/>
                <a:gdLst>
                  <a:gd name="T0" fmla="*/ 0 w 11"/>
                  <a:gd name="T1" fmla="*/ 0 h 15"/>
                  <a:gd name="T2" fmla="*/ 0 w 11"/>
                  <a:gd name="T3" fmla="*/ 4 h 15"/>
                  <a:gd name="T4" fmla="*/ 3 w 11"/>
                  <a:gd name="T5" fmla="*/ 5 h 15"/>
                  <a:gd name="T6" fmla="*/ 3 w 11"/>
                  <a:gd name="T7" fmla="*/ 0 h 15"/>
                  <a:gd name="T8" fmla="*/ 0 w 1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4" y="15"/>
                      <a:pt x="7" y="15"/>
                      <a:pt x="11" y="1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4" y="0"/>
                      <a:pt x="0" y="0"/>
                    </a:cubicBezTo>
                  </a:path>
                </a:pathLst>
              </a:custGeom>
              <a:solidFill>
                <a:srgbClr val="DADA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1" name="Freeform 652">
                <a:extLst>
                  <a:ext uri="{FF2B5EF4-FFF2-40B4-BE49-F238E27FC236}">
                    <a16:creationId xmlns:a16="http://schemas.microsoft.com/office/drawing/2014/main" id="{B0DE3B73-1823-4A94-BF7D-F2031125A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843"/>
                <a:ext cx="7" cy="1"/>
              </a:xfrm>
              <a:custGeom>
                <a:avLst/>
                <a:gdLst>
                  <a:gd name="T0" fmla="*/ 0 w 11"/>
                  <a:gd name="T1" fmla="*/ 0 h 1"/>
                  <a:gd name="T2" fmla="*/ 0 w 11"/>
                  <a:gd name="T3" fmla="*/ 0 h 1"/>
                  <a:gd name="T4" fmla="*/ 1 w 11"/>
                  <a:gd name="T5" fmla="*/ 1 h 1"/>
                  <a:gd name="T6" fmla="*/ 1 w 11"/>
                  <a:gd name="T7" fmla="*/ 1 h 1"/>
                  <a:gd name="T8" fmla="*/ 3 w 11"/>
                  <a:gd name="T9" fmla="*/ 1 h 1"/>
                  <a:gd name="T10" fmla="*/ 3 w 11"/>
                  <a:gd name="T11" fmla="*/ 1 h 1"/>
                  <a:gd name="T12" fmla="*/ 0 w 1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4" y="1"/>
                      <a:pt x="8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7" y="1"/>
                      <a:pt x="4" y="1"/>
                      <a:pt x="0" y="0"/>
                    </a:cubicBezTo>
                  </a:path>
                </a:pathLst>
              </a:custGeom>
              <a:solidFill>
                <a:srgbClr val="E4E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2" name="Freeform 653">
                <a:extLst>
                  <a:ext uri="{FF2B5EF4-FFF2-40B4-BE49-F238E27FC236}">
                    <a16:creationId xmlns:a16="http://schemas.microsoft.com/office/drawing/2014/main" id="{7B4E6430-7FB7-4F7D-AD22-152658E37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832"/>
                <a:ext cx="7" cy="1"/>
              </a:xfrm>
              <a:custGeom>
                <a:avLst/>
                <a:gdLst>
                  <a:gd name="T0" fmla="*/ 0 w 11"/>
                  <a:gd name="T1" fmla="*/ 0 h 1"/>
                  <a:gd name="T2" fmla="*/ 0 w 11"/>
                  <a:gd name="T3" fmla="*/ 1 h 1"/>
                  <a:gd name="T4" fmla="*/ 3 w 11"/>
                  <a:gd name="T5" fmla="*/ 1 h 1"/>
                  <a:gd name="T6" fmla="*/ 3 w 11"/>
                  <a:gd name="T7" fmla="*/ 1 h 1"/>
                  <a:gd name="T8" fmla="*/ 0 w 1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7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9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3" name="Freeform 654">
                <a:extLst>
                  <a:ext uri="{FF2B5EF4-FFF2-40B4-BE49-F238E27FC236}">
                    <a16:creationId xmlns:a16="http://schemas.microsoft.com/office/drawing/2014/main" id="{924C0035-2708-4F67-B8D0-185BB4CFF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930"/>
                <a:ext cx="9" cy="571"/>
              </a:xfrm>
              <a:custGeom>
                <a:avLst/>
                <a:gdLst>
                  <a:gd name="T0" fmla="*/ 3 w 13"/>
                  <a:gd name="T1" fmla="*/ 0 h 831"/>
                  <a:gd name="T2" fmla="*/ 0 w 13"/>
                  <a:gd name="T3" fmla="*/ 0 h 831"/>
                  <a:gd name="T4" fmla="*/ 4 w 13"/>
                  <a:gd name="T5" fmla="*/ 269 h 831"/>
                  <a:gd name="T6" fmla="*/ 3 w 13"/>
                  <a:gd name="T7" fmla="*/ 0 h 8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831">
                    <a:moveTo>
                      <a:pt x="9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13" y="831"/>
                      <a:pt x="13" y="831"/>
                      <a:pt x="13" y="831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E8E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4" name="Freeform 655">
                <a:extLst>
                  <a:ext uri="{FF2B5EF4-FFF2-40B4-BE49-F238E27FC236}">
                    <a16:creationId xmlns:a16="http://schemas.microsoft.com/office/drawing/2014/main" id="{3213AD52-543C-4337-9BF3-C7BAB15AC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917"/>
                <a:ext cx="6" cy="10"/>
              </a:xfrm>
              <a:custGeom>
                <a:avLst/>
                <a:gdLst>
                  <a:gd name="T0" fmla="*/ 3 w 9"/>
                  <a:gd name="T1" fmla="*/ 0 h 15"/>
                  <a:gd name="T2" fmla="*/ 0 w 9"/>
                  <a:gd name="T3" fmla="*/ 0 h 15"/>
                  <a:gd name="T4" fmla="*/ 0 w 9"/>
                  <a:gd name="T5" fmla="*/ 5 h 15"/>
                  <a:gd name="T6" fmla="*/ 3 w 9"/>
                  <a:gd name="T7" fmla="*/ 5 h 15"/>
                  <a:gd name="T8" fmla="*/ 3 w 9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" y="15"/>
                      <a:pt x="6" y="15"/>
                      <a:pt x="9" y="15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E6E5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5" name="Freeform 656">
                <a:extLst>
                  <a:ext uri="{FF2B5EF4-FFF2-40B4-BE49-F238E27FC236}">
                    <a16:creationId xmlns:a16="http://schemas.microsoft.com/office/drawing/2014/main" id="{39E83DC8-6C6F-4351-949B-967012433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927"/>
                <a:ext cx="6" cy="3"/>
              </a:xfrm>
              <a:custGeom>
                <a:avLst/>
                <a:gdLst>
                  <a:gd name="T0" fmla="*/ 3 w 9"/>
                  <a:gd name="T1" fmla="*/ 0 h 4"/>
                  <a:gd name="T2" fmla="*/ 0 w 9"/>
                  <a:gd name="T3" fmla="*/ 0 h 4"/>
                  <a:gd name="T4" fmla="*/ 0 w 9"/>
                  <a:gd name="T5" fmla="*/ 2 h 4"/>
                  <a:gd name="T6" fmla="*/ 3 w 9"/>
                  <a:gd name="T7" fmla="*/ 2 h 4"/>
                  <a:gd name="T8" fmla="*/ 3 w 9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6" y="4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DFD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6" name="Freeform 657">
                <a:extLst>
                  <a:ext uri="{FF2B5EF4-FFF2-40B4-BE49-F238E27FC236}">
                    <a16:creationId xmlns:a16="http://schemas.microsoft.com/office/drawing/2014/main" id="{CF1E7BDD-4652-4B18-9C56-E3B193CFD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907"/>
                <a:ext cx="6" cy="10"/>
              </a:xfrm>
              <a:custGeom>
                <a:avLst/>
                <a:gdLst>
                  <a:gd name="T0" fmla="*/ 3 w 9"/>
                  <a:gd name="T1" fmla="*/ 0 h 15"/>
                  <a:gd name="T2" fmla="*/ 0 w 9"/>
                  <a:gd name="T3" fmla="*/ 1 h 15"/>
                  <a:gd name="T4" fmla="*/ 0 w 9"/>
                  <a:gd name="T5" fmla="*/ 5 h 15"/>
                  <a:gd name="T6" fmla="*/ 3 w 9"/>
                  <a:gd name="T7" fmla="*/ 5 h 15"/>
                  <a:gd name="T8" fmla="*/ 3 w 9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6" y="0"/>
                      <a:pt x="3" y="1"/>
                      <a:pt x="0" y="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" y="15"/>
                      <a:pt x="6" y="15"/>
                      <a:pt x="9" y="15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E4E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7" name="Freeform 658">
                <a:extLst>
                  <a:ext uri="{FF2B5EF4-FFF2-40B4-BE49-F238E27FC236}">
                    <a16:creationId xmlns:a16="http://schemas.microsoft.com/office/drawing/2014/main" id="{4C436F73-8C32-46B2-8176-05730AD9C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843"/>
                <a:ext cx="7" cy="64"/>
              </a:xfrm>
              <a:custGeom>
                <a:avLst/>
                <a:gdLst>
                  <a:gd name="T0" fmla="*/ 1 w 11"/>
                  <a:gd name="T1" fmla="*/ 0 h 93"/>
                  <a:gd name="T2" fmla="*/ 0 w 11"/>
                  <a:gd name="T3" fmla="*/ 0 h 93"/>
                  <a:gd name="T4" fmla="*/ 1 w 11"/>
                  <a:gd name="T5" fmla="*/ 30 h 93"/>
                  <a:gd name="T6" fmla="*/ 3 w 11"/>
                  <a:gd name="T7" fmla="*/ 30 h 93"/>
                  <a:gd name="T8" fmla="*/ 3 w 11"/>
                  <a:gd name="T9" fmla="*/ 0 h 93"/>
                  <a:gd name="T10" fmla="*/ 1 w 11"/>
                  <a:gd name="T11" fmla="*/ 0 h 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93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5" y="93"/>
                      <a:pt x="8" y="92"/>
                      <a:pt x="11" y="9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4" y="0"/>
                      <a:pt x="1" y="0"/>
                    </a:cubicBezTo>
                  </a:path>
                </a:pathLst>
              </a:custGeom>
              <a:solidFill>
                <a:srgbClr val="DED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8" name="Freeform 659">
                <a:extLst>
                  <a:ext uri="{FF2B5EF4-FFF2-40B4-BE49-F238E27FC236}">
                    <a16:creationId xmlns:a16="http://schemas.microsoft.com/office/drawing/2014/main" id="{C09852FF-7D4C-4983-AE17-F848BCF3F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843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1 h 1"/>
                  <a:gd name="T8" fmla="*/ 0 w 4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</a:path>
                </a:pathLst>
              </a:custGeom>
              <a:solidFill>
                <a:srgbClr val="E9E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9" name="Freeform 660">
                <a:extLst>
                  <a:ext uri="{FF2B5EF4-FFF2-40B4-BE49-F238E27FC236}">
                    <a16:creationId xmlns:a16="http://schemas.microsoft.com/office/drawing/2014/main" id="{C93C01EC-B10C-4B4F-B2F4-B7367F260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84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E4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0" name="Freeform 661">
                <a:extLst>
                  <a:ext uri="{FF2B5EF4-FFF2-40B4-BE49-F238E27FC236}">
                    <a16:creationId xmlns:a16="http://schemas.microsoft.com/office/drawing/2014/main" id="{6EBA3441-BC71-4F4A-80BC-C926E4F9C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1" y="835"/>
                <a:ext cx="9" cy="11"/>
              </a:xfrm>
              <a:custGeom>
                <a:avLst/>
                <a:gdLst>
                  <a:gd name="T0" fmla="*/ 0 w 13"/>
                  <a:gd name="T1" fmla="*/ 0 h 16"/>
                  <a:gd name="T2" fmla="*/ 1 w 13"/>
                  <a:gd name="T3" fmla="*/ 4 h 16"/>
                  <a:gd name="T4" fmla="*/ 4 w 13"/>
                  <a:gd name="T5" fmla="*/ 6 h 16"/>
                  <a:gd name="T6" fmla="*/ 4 w 13"/>
                  <a:gd name="T7" fmla="*/ 1 h 16"/>
                  <a:gd name="T8" fmla="*/ 3 w 13"/>
                  <a:gd name="T9" fmla="*/ 1 h 16"/>
                  <a:gd name="T10" fmla="*/ 0 w 13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6">
                    <a:moveTo>
                      <a:pt x="0" y="0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5" y="14"/>
                      <a:pt x="9" y="15"/>
                      <a:pt x="13" y="16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ADA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1" name="Freeform 662">
                <a:extLst>
                  <a:ext uri="{FF2B5EF4-FFF2-40B4-BE49-F238E27FC236}">
                    <a16:creationId xmlns:a16="http://schemas.microsoft.com/office/drawing/2014/main" id="{6ECF348D-31F4-49FD-8E82-C57413ED8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" y="836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2 w 4"/>
                  <a:gd name="T3" fmla="*/ 0 h 1"/>
                  <a:gd name="T4" fmla="*/ 2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09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2" name="Freeform 663">
                <a:extLst>
                  <a:ext uri="{FF2B5EF4-FFF2-40B4-BE49-F238E27FC236}">
                    <a16:creationId xmlns:a16="http://schemas.microsoft.com/office/drawing/2014/main" id="{D40959D2-152C-4454-A354-A761AF440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" y="927"/>
                <a:ext cx="7" cy="302"/>
              </a:xfrm>
              <a:custGeom>
                <a:avLst/>
                <a:gdLst>
                  <a:gd name="T0" fmla="*/ 4 w 10"/>
                  <a:gd name="T1" fmla="*/ 0 h 439"/>
                  <a:gd name="T2" fmla="*/ 0 w 10"/>
                  <a:gd name="T3" fmla="*/ 1 h 439"/>
                  <a:gd name="T4" fmla="*/ 4 w 10"/>
                  <a:gd name="T5" fmla="*/ 143 h 439"/>
                  <a:gd name="T6" fmla="*/ 4 w 10"/>
                  <a:gd name="T7" fmla="*/ 0 h 4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439">
                    <a:moveTo>
                      <a:pt x="10" y="0"/>
                    </a:moveTo>
                    <a:cubicBezTo>
                      <a:pt x="6" y="0"/>
                      <a:pt x="3" y="1"/>
                      <a:pt x="0" y="1"/>
                    </a:cubicBezTo>
                    <a:cubicBezTo>
                      <a:pt x="10" y="439"/>
                      <a:pt x="10" y="439"/>
                      <a:pt x="10" y="439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8E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3" name="Freeform 664">
                <a:extLst>
                  <a:ext uri="{FF2B5EF4-FFF2-40B4-BE49-F238E27FC236}">
                    <a16:creationId xmlns:a16="http://schemas.microsoft.com/office/drawing/2014/main" id="{2DF7C434-ABE6-48D5-8B52-510745205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" y="913"/>
                <a:ext cx="7" cy="12"/>
              </a:xfrm>
              <a:custGeom>
                <a:avLst/>
                <a:gdLst>
                  <a:gd name="T0" fmla="*/ 4 w 10"/>
                  <a:gd name="T1" fmla="*/ 0 h 18"/>
                  <a:gd name="T2" fmla="*/ 0 w 10"/>
                  <a:gd name="T3" fmla="*/ 1 h 18"/>
                  <a:gd name="T4" fmla="*/ 0 w 10"/>
                  <a:gd name="T5" fmla="*/ 5 h 18"/>
                  <a:gd name="T6" fmla="*/ 4 w 10"/>
                  <a:gd name="T7" fmla="*/ 5 h 18"/>
                  <a:gd name="T8" fmla="*/ 4 w 10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0"/>
                    </a:moveTo>
                    <a:cubicBezTo>
                      <a:pt x="6" y="1"/>
                      <a:pt x="3" y="1"/>
                      <a:pt x="0" y="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8"/>
                      <a:pt x="6" y="17"/>
                      <a:pt x="10" y="17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6E5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4" name="Freeform 665">
                <a:extLst>
                  <a:ext uri="{FF2B5EF4-FFF2-40B4-BE49-F238E27FC236}">
                    <a16:creationId xmlns:a16="http://schemas.microsoft.com/office/drawing/2014/main" id="{52D13CF6-9540-477C-A639-A5D9EFECF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" y="925"/>
                <a:ext cx="7" cy="3"/>
              </a:xfrm>
              <a:custGeom>
                <a:avLst/>
                <a:gdLst>
                  <a:gd name="T0" fmla="*/ 4 w 10"/>
                  <a:gd name="T1" fmla="*/ 0 h 5"/>
                  <a:gd name="T2" fmla="*/ 0 w 10"/>
                  <a:gd name="T3" fmla="*/ 1 h 5"/>
                  <a:gd name="T4" fmla="*/ 0 w 10"/>
                  <a:gd name="T5" fmla="*/ 1 h 5"/>
                  <a:gd name="T6" fmla="*/ 4 w 10"/>
                  <a:gd name="T7" fmla="*/ 1 h 5"/>
                  <a:gd name="T8" fmla="*/ 4 w 10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5">
                    <a:moveTo>
                      <a:pt x="10" y="0"/>
                    </a:moveTo>
                    <a:cubicBezTo>
                      <a:pt x="6" y="0"/>
                      <a:pt x="3" y="1"/>
                      <a:pt x="0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6" y="4"/>
                      <a:pt x="10" y="4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DFD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14" name="Freeform 666">
              <a:extLst>
                <a:ext uri="{FF2B5EF4-FFF2-40B4-BE49-F238E27FC236}">
                  <a16:creationId xmlns:a16="http://schemas.microsoft.com/office/drawing/2014/main" id="{1AEA5923-C4A9-4333-99EF-06F9E248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903"/>
              <a:ext cx="8" cy="11"/>
            </a:xfrm>
            <a:custGeom>
              <a:avLst/>
              <a:gdLst>
                <a:gd name="T0" fmla="*/ 4 w 11"/>
                <a:gd name="T1" fmla="*/ 0 h 17"/>
                <a:gd name="T2" fmla="*/ 0 w 11"/>
                <a:gd name="T3" fmla="*/ 1 h 17"/>
                <a:gd name="T4" fmla="*/ 1 w 11"/>
                <a:gd name="T5" fmla="*/ 5 h 17"/>
                <a:gd name="T6" fmla="*/ 4 w 11"/>
                <a:gd name="T7" fmla="*/ 4 h 17"/>
                <a:gd name="T8" fmla="*/ 4 w 1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7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4" y="16"/>
                    <a:pt x="7" y="16"/>
                    <a:pt x="11" y="15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4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5" name="Freeform 667">
              <a:extLst>
                <a:ext uri="{FF2B5EF4-FFF2-40B4-BE49-F238E27FC236}">
                  <a16:creationId xmlns:a16="http://schemas.microsoft.com/office/drawing/2014/main" id="{0791AF09-89CA-4478-9058-98691C7C7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846"/>
              <a:ext cx="8" cy="59"/>
            </a:xfrm>
            <a:custGeom>
              <a:avLst/>
              <a:gdLst>
                <a:gd name="T0" fmla="*/ 0 w 12"/>
                <a:gd name="T1" fmla="*/ 0 h 85"/>
                <a:gd name="T2" fmla="*/ 1 w 12"/>
                <a:gd name="T3" fmla="*/ 28 h 85"/>
                <a:gd name="T4" fmla="*/ 3 w 12"/>
                <a:gd name="T5" fmla="*/ 28 h 85"/>
                <a:gd name="T6" fmla="*/ 3 w 12"/>
                <a:gd name="T7" fmla="*/ 1 h 85"/>
                <a:gd name="T8" fmla="*/ 0 w 12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5">
                  <a:moveTo>
                    <a:pt x="0" y="0"/>
                  </a:moveTo>
                  <a:cubicBezTo>
                    <a:pt x="1" y="85"/>
                    <a:pt x="1" y="85"/>
                    <a:pt x="1" y="85"/>
                  </a:cubicBezTo>
                  <a:cubicBezTo>
                    <a:pt x="5" y="84"/>
                    <a:pt x="8" y="83"/>
                    <a:pt x="12" y="8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8" y="2"/>
                    <a:pt x="4" y="1"/>
                    <a:pt x="0" y="0"/>
                  </a:cubicBezTo>
                </a:path>
              </a:pathLst>
            </a:custGeom>
            <a:solidFill>
              <a:srgbClr val="DE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6" name="Freeform 668">
              <a:extLst>
                <a:ext uri="{FF2B5EF4-FFF2-40B4-BE49-F238E27FC236}">
                  <a16:creationId xmlns:a16="http://schemas.microsoft.com/office/drawing/2014/main" id="{DA89C349-99F1-4F10-8709-23CAF489E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844"/>
              <a:ext cx="8" cy="4"/>
            </a:xfrm>
            <a:custGeom>
              <a:avLst/>
              <a:gdLst>
                <a:gd name="T0" fmla="*/ 0 w 12"/>
                <a:gd name="T1" fmla="*/ 0 h 6"/>
                <a:gd name="T2" fmla="*/ 0 w 12"/>
                <a:gd name="T3" fmla="*/ 1 h 6"/>
                <a:gd name="T4" fmla="*/ 3 w 12"/>
                <a:gd name="T5" fmla="*/ 2 h 6"/>
                <a:gd name="T6" fmla="*/ 3 w 12"/>
                <a:gd name="T7" fmla="*/ 1 h 6"/>
                <a:gd name="T8" fmla="*/ 0 w 1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4" y="4"/>
                    <a:pt x="8" y="5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8" y="2"/>
                    <a:pt x="4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7" name="Freeform 669">
              <a:extLst>
                <a:ext uri="{FF2B5EF4-FFF2-40B4-BE49-F238E27FC236}">
                  <a16:creationId xmlns:a16="http://schemas.microsoft.com/office/drawing/2014/main" id="{0FD7B2AD-09BE-4140-87EF-B16A5A0B6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906"/>
              <a:ext cx="3" cy="343"/>
            </a:xfrm>
            <a:custGeom>
              <a:avLst/>
              <a:gdLst>
                <a:gd name="T0" fmla="*/ 2 w 4"/>
                <a:gd name="T1" fmla="*/ 0 h 499"/>
                <a:gd name="T2" fmla="*/ 0 w 4"/>
                <a:gd name="T3" fmla="*/ 1 h 499"/>
                <a:gd name="T4" fmla="*/ 2 w 4"/>
                <a:gd name="T5" fmla="*/ 162 h 499"/>
                <a:gd name="T6" fmla="*/ 2 w 4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99">
                  <a:moveTo>
                    <a:pt x="4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4" y="499"/>
                    <a:pt x="4" y="499"/>
                    <a:pt x="4" y="499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8" name="Freeform 670">
              <a:extLst>
                <a:ext uri="{FF2B5EF4-FFF2-40B4-BE49-F238E27FC236}">
                  <a16:creationId xmlns:a16="http://schemas.microsoft.com/office/drawing/2014/main" id="{23DB37D1-E553-48E5-968B-7427D1743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863"/>
              <a:ext cx="3" cy="42"/>
            </a:xfrm>
            <a:custGeom>
              <a:avLst/>
              <a:gdLst>
                <a:gd name="T0" fmla="*/ 0 w 4"/>
                <a:gd name="T1" fmla="*/ 0 h 61"/>
                <a:gd name="T2" fmla="*/ 0 w 4"/>
                <a:gd name="T3" fmla="*/ 20 h 61"/>
                <a:gd name="T4" fmla="*/ 2 w 4"/>
                <a:gd name="T5" fmla="*/ 19 h 61"/>
                <a:gd name="T6" fmla="*/ 2 w 4"/>
                <a:gd name="T7" fmla="*/ 3 h 61"/>
                <a:gd name="T8" fmla="*/ 0 w 4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1">
                  <a:moveTo>
                    <a:pt x="0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2" y="60"/>
                    <a:pt x="3" y="59"/>
                    <a:pt x="4" y="5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D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Freeform 671">
              <a:extLst>
                <a:ext uri="{FF2B5EF4-FFF2-40B4-BE49-F238E27FC236}">
                  <a16:creationId xmlns:a16="http://schemas.microsoft.com/office/drawing/2014/main" id="{C3BA19C6-3D7D-4FDA-ABD2-44F0BB50D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903"/>
              <a:ext cx="3" cy="5"/>
            </a:xfrm>
            <a:custGeom>
              <a:avLst/>
              <a:gdLst>
                <a:gd name="T0" fmla="*/ 2 w 4"/>
                <a:gd name="T1" fmla="*/ 0 h 8"/>
                <a:gd name="T2" fmla="*/ 0 w 4"/>
                <a:gd name="T3" fmla="*/ 1 h 8"/>
                <a:gd name="T4" fmla="*/ 0 w 4"/>
                <a:gd name="T5" fmla="*/ 2 h 8"/>
                <a:gd name="T6" fmla="*/ 2 w 4"/>
                <a:gd name="T7" fmla="*/ 1 h 8"/>
                <a:gd name="T8" fmla="*/ 2 w 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3" y="6"/>
                    <a:pt x="4" y="5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2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Oval 672">
              <a:extLst>
                <a:ext uri="{FF2B5EF4-FFF2-40B4-BE49-F238E27FC236}">
                  <a16:creationId xmlns:a16="http://schemas.microsoft.com/office/drawing/2014/main" id="{7984F400-956D-4632-8FFC-4D03EEFBC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" y="1732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021" name="Oval 673">
              <a:extLst>
                <a:ext uri="{FF2B5EF4-FFF2-40B4-BE49-F238E27FC236}">
                  <a16:creationId xmlns:a16="http://schemas.microsoft.com/office/drawing/2014/main" id="{649E9B5F-F8AB-4DA8-A143-D7EA1CCF4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" y="1729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022" name="Oval 674">
              <a:extLst>
                <a:ext uri="{FF2B5EF4-FFF2-40B4-BE49-F238E27FC236}">
                  <a16:creationId xmlns:a16="http://schemas.microsoft.com/office/drawing/2014/main" id="{881444CD-9AF9-40D1-8A91-672FF24E1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" y="3065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023" name="Oval 675">
              <a:extLst>
                <a:ext uri="{FF2B5EF4-FFF2-40B4-BE49-F238E27FC236}">
                  <a16:creationId xmlns:a16="http://schemas.microsoft.com/office/drawing/2014/main" id="{0192729B-42F1-4ED0-96C4-E239BC957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3055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3024" name="Freeform 676">
              <a:extLst>
                <a:ext uri="{FF2B5EF4-FFF2-40B4-BE49-F238E27FC236}">
                  <a16:creationId xmlns:a16="http://schemas.microsoft.com/office/drawing/2014/main" id="{FB7FA879-95B7-47CC-AC3D-1060AF0BA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1760"/>
              <a:ext cx="106" cy="17"/>
            </a:xfrm>
            <a:custGeom>
              <a:avLst/>
              <a:gdLst>
                <a:gd name="T0" fmla="*/ 3 w 153"/>
                <a:gd name="T1" fmla="*/ 1 h 25"/>
                <a:gd name="T2" fmla="*/ 1 w 153"/>
                <a:gd name="T3" fmla="*/ 8 h 25"/>
                <a:gd name="T4" fmla="*/ 23 w 153"/>
                <a:gd name="T5" fmla="*/ 5 h 25"/>
                <a:gd name="T6" fmla="*/ 51 w 153"/>
                <a:gd name="T7" fmla="*/ 5 h 25"/>
                <a:gd name="T8" fmla="*/ 25 w 153"/>
                <a:gd name="T9" fmla="*/ 3 h 25"/>
                <a:gd name="T10" fmla="*/ 3 w 153"/>
                <a:gd name="T11" fmla="*/ 1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" h="25">
                  <a:moveTo>
                    <a:pt x="10" y="2"/>
                  </a:moveTo>
                  <a:cubicBezTo>
                    <a:pt x="3" y="7"/>
                    <a:pt x="0" y="17"/>
                    <a:pt x="1" y="25"/>
                  </a:cubicBezTo>
                  <a:cubicBezTo>
                    <a:pt x="23" y="15"/>
                    <a:pt x="46" y="19"/>
                    <a:pt x="69" y="17"/>
                  </a:cubicBezTo>
                  <a:cubicBezTo>
                    <a:pt x="97" y="14"/>
                    <a:pt x="125" y="15"/>
                    <a:pt x="153" y="15"/>
                  </a:cubicBezTo>
                  <a:cubicBezTo>
                    <a:pt x="127" y="15"/>
                    <a:pt x="100" y="11"/>
                    <a:pt x="75" y="10"/>
                  </a:cubicBezTo>
                  <a:cubicBezTo>
                    <a:pt x="53" y="10"/>
                    <a:pt x="29" y="0"/>
                    <a:pt x="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5" name="Freeform 677">
              <a:extLst>
                <a:ext uri="{FF2B5EF4-FFF2-40B4-BE49-F238E27FC236}">
                  <a16:creationId xmlns:a16="http://schemas.microsoft.com/office/drawing/2014/main" id="{EDF4BC5A-EEB6-4FCF-8C98-11F95E614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3121"/>
              <a:ext cx="106" cy="22"/>
            </a:xfrm>
            <a:custGeom>
              <a:avLst/>
              <a:gdLst>
                <a:gd name="T0" fmla="*/ 2 w 155"/>
                <a:gd name="T1" fmla="*/ 0 h 32"/>
                <a:gd name="T2" fmla="*/ 1 w 155"/>
                <a:gd name="T3" fmla="*/ 10 h 32"/>
                <a:gd name="T4" fmla="*/ 25 w 155"/>
                <a:gd name="T5" fmla="*/ 8 h 32"/>
                <a:gd name="T6" fmla="*/ 39 w 155"/>
                <a:gd name="T7" fmla="*/ 6 h 32"/>
                <a:gd name="T8" fmla="*/ 49 w 155"/>
                <a:gd name="T9" fmla="*/ 6 h 32"/>
                <a:gd name="T10" fmla="*/ 35 w 155"/>
                <a:gd name="T11" fmla="*/ 6 h 32"/>
                <a:gd name="T12" fmla="*/ 23 w 155"/>
                <a:gd name="T13" fmla="*/ 4 h 32"/>
                <a:gd name="T14" fmla="*/ 3 w 155"/>
                <a:gd name="T15" fmla="*/ 2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" h="32">
                  <a:moveTo>
                    <a:pt x="6" y="0"/>
                  </a:moveTo>
                  <a:cubicBezTo>
                    <a:pt x="6" y="11"/>
                    <a:pt x="0" y="20"/>
                    <a:pt x="1" y="32"/>
                  </a:cubicBezTo>
                  <a:cubicBezTo>
                    <a:pt x="24" y="17"/>
                    <a:pt x="50" y="24"/>
                    <a:pt x="77" y="23"/>
                  </a:cubicBezTo>
                  <a:cubicBezTo>
                    <a:pt x="92" y="22"/>
                    <a:pt x="106" y="17"/>
                    <a:pt x="122" y="18"/>
                  </a:cubicBezTo>
                  <a:cubicBezTo>
                    <a:pt x="132" y="18"/>
                    <a:pt x="144" y="19"/>
                    <a:pt x="155" y="18"/>
                  </a:cubicBezTo>
                  <a:cubicBezTo>
                    <a:pt x="140" y="15"/>
                    <a:pt x="124" y="18"/>
                    <a:pt x="109" y="17"/>
                  </a:cubicBezTo>
                  <a:cubicBezTo>
                    <a:pt x="96" y="16"/>
                    <a:pt x="83" y="13"/>
                    <a:pt x="70" y="12"/>
                  </a:cubicBezTo>
                  <a:cubicBezTo>
                    <a:pt x="51" y="11"/>
                    <a:pt x="27" y="14"/>
                    <a:pt x="1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6" name="Freeform 678">
              <a:extLst>
                <a:ext uri="{FF2B5EF4-FFF2-40B4-BE49-F238E27FC236}">
                  <a16:creationId xmlns:a16="http://schemas.microsoft.com/office/drawing/2014/main" id="{3B36B46C-D7BD-4A1A-9121-65E65F988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" y="3129"/>
              <a:ext cx="29" cy="9"/>
            </a:xfrm>
            <a:custGeom>
              <a:avLst/>
              <a:gdLst>
                <a:gd name="T0" fmla="*/ 0 w 42"/>
                <a:gd name="T1" fmla="*/ 1 h 14"/>
                <a:gd name="T2" fmla="*/ 14 w 42"/>
                <a:gd name="T3" fmla="*/ 2 h 14"/>
                <a:gd name="T4" fmla="*/ 2 w 42"/>
                <a:gd name="T5" fmla="*/ 1 h 14"/>
                <a:gd name="T6" fmla="*/ 1 w 42"/>
                <a:gd name="T7" fmla="*/ 2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14">
                  <a:moveTo>
                    <a:pt x="0" y="5"/>
                  </a:moveTo>
                  <a:cubicBezTo>
                    <a:pt x="7" y="14"/>
                    <a:pt x="31" y="8"/>
                    <a:pt x="42" y="7"/>
                  </a:cubicBezTo>
                  <a:cubicBezTo>
                    <a:pt x="37" y="0"/>
                    <a:pt x="15" y="2"/>
                    <a:pt x="6" y="3"/>
                  </a:cubicBezTo>
                  <a:cubicBezTo>
                    <a:pt x="6" y="5"/>
                    <a:pt x="5" y="5"/>
                    <a:pt x="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7" name="Freeform 679">
              <a:extLst>
                <a:ext uri="{FF2B5EF4-FFF2-40B4-BE49-F238E27FC236}">
                  <a16:creationId xmlns:a16="http://schemas.microsoft.com/office/drawing/2014/main" id="{47545619-3550-4CF5-A6D1-CF60B9339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1762"/>
              <a:ext cx="30" cy="12"/>
            </a:xfrm>
            <a:custGeom>
              <a:avLst/>
              <a:gdLst>
                <a:gd name="T0" fmla="*/ 0 w 44"/>
                <a:gd name="T1" fmla="*/ 3 h 18"/>
                <a:gd name="T2" fmla="*/ 13 w 44"/>
                <a:gd name="T3" fmla="*/ 3 h 18"/>
                <a:gd name="T4" fmla="*/ 0 w 44"/>
                <a:gd name="T5" fmla="*/ 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18">
                  <a:moveTo>
                    <a:pt x="0" y="9"/>
                  </a:moveTo>
                  <a:cubicBezTo>
                    <a:pt x="6" y="18"/>
                    <a:pt x="31" y="10"/>
                    <a:pt x="41" y="12"/>
                  </a:cubicBezTo>
                  <a:cubicBezTo>
                    <a:pt x="44" y="0"/>
                    <a:pt x="9" y="9"/>
                    <a:pt x="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Freeform 680">
              <a:extLst>
                <a:ext uri="{FF2B5EF4-FFF2-40B4-BE49-F238E27FC236}">
                  <a16:creationId xmlns:a16="http://schemas.microsoft.com/office/drawing/2014/main" id="{41B6E034-79C1-4D07-9A33-61C0CA028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1927"/>
              <a:ext cx="32" cy="121"/>
            </a:xfrm>
            <a:custGeom>
              <a:avLst/>
              <a:gdLst>
                <a:gd name="T0" fmla="*/ 0 w 47"/>
                <a:gd name="T1" fmla="*/ 0 h 176"/>
                <a:gd name="T2" fmla="*/ 7 w 47"/>
                <a:gd name="T3" fmla="*/ 16 h 176"/>
                <a:gd name="T4" fmla="*/ 9 w 47"/>
                <a:gd name="T5" fmla="*/ 30 h 176"/>
                <a:gd name="T6" fmla="*/ 5 w 47"/>
                <a:gd name="T7" fmla="*/ 57 h 176"/>
                <a:gd name="T8" fmla="*/ 15 w 47"/>
                <a:gd name="T9" fmla="*/ 55 h 176"/>
                <a:gd name="T10" fmla="*/ 13 w 47"/>
                <a:gd name="T11" fmla="*/ 43 h 176"/>
                <a:gd name="T12" fmla="*/ 11 w 47"/>
                <a:gd name="T13" fmla="*/ 28 h 176"/>
                <a:gd name="T14" fmla="*/ 1 w 47"/>
                <a:gd name="T15" fmla="*/ 3 h 1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176">
                  <a:moveTo>
                    <a:pt x="0" y="0"/>
                  </a:moveTo>
                  <a:cubicBezTo>
                    <a:pt x="15" y="22"/>
                    <a:pt x="21" y="27"/>
                    <a:pt x="24" y="50"/>
                  </a:cubicBezTo>
                  <a:cubicBezTo>
                    <a:pt x="26" y="64"/>
                    <a:pt x="29" y="75"/>
                    <a:pt x="28" y="91"/>
                  </a:cubicBezTo>
                  <a:cubicBezTo>
                    <a:pt x="28" y="127"/>
                    <a:pt x="33" y="146"/>
                    <a:pt x="15" y="176"/>
                  </a:cubicBezTo>
                  <a:cubicBezTo>
                    <a:pt x="25" y="174"/>
                    <a:pt x="37" y="171"/>
                    <a:pt x="47" y="169"/>
                  </a:cubicBezTo>
                  <a:cubicBezTo>
                    <a:pt x="28" y="164"/>
                    <a:pt x="42" y="143"/>
                    <a:pt x="41" y="131"/>
                  </a:cubicBezTo>
                  <a:cubicBezTo>
                    <a:pt x="40" y="117"/>
                    <a:pt x="35" y="100"/>
                    <a:pt x="34" y="84"/>
                  </a:cubicBezTo>
                  <a:cubicBezTo>
                    <a:pt x="31" y="55"/>
                    <a:pt x="30" y="21"/>
                    <a:pt x="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Freeform 681">
              <a:extLst>
                <a:ext uri="{FF2B5EF4-FFF2-40B4-BE49-F238E27FC236}">
                  <a16:creationId xmlns:a16="http://schemas.microsoft.com/office/drawing/2014/main" id="{E0AE1F75-837A-4D9A-83E8-5F6B494D1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2266"/>
              <a:ext cx="20" cy="93"/>
            </a:xfrm>
            <a:custGeom>
              <a:avLst/>
              <a:gdLst>
                <a:gd name="T0" fmla="*/ 0 w 29"/>
                <a:gd name="T1" fmla="*/ 41 h 135"/>
                <a:gd name="T2" fmla="*/ 7 w 29"/>
                <a:gd name="T3" fmla="*/ 39 h 135"/>
                <a:gd name="T4" fmla="*/ 9 w 29"/>
                <a:gd name="T5" fmla="*/ 27 h 135"/>
                <a:gd name="T6" fmla="*/ 7 w 29"/>
                <a:gd name="T7" fmla="*/ 12 h 135"/>
                <a:gd name="T8" fmla="*/ 4 w 29"/>
                <a:gd name="T9" fmla="*/ 0 h 135"/>
                <a:gd name="T10" fmla="*/ 6 w 29"/>
                <a:gd name="T11" fmla="*/ 23 h 135"/>
                <a:gd name="T12" fmla="*/ 6 w 29"/>
                <a:gd name="T13" fmla="*/ 37 h 135"/>
                <a:gd name="T14" fmla="*/ 5 w 29"/>
                <a:gd name="T15" fmla="*/ 40 h 135"/>
                <a:gd name="T16" fmla="*/ 0 w 29"/>
                <a:gd name="T17" fmla="*/ 41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35">
                  <a:moveTo>
                    <a:pt x="0" y="127"/>
                  </a:moveTo>
                  <a:cubicBezTo>
                    <a:pt x="19" y="135"/>
                    <a:pt x="18" y="133"/>
                    <a:pt x="22" y="119"/>
                  </a:cubicBezTo>
                  <a:cubicBezTo>
                    <a:pt x="26" y="108"/>
                    <a:pt x="29" y="95"/>
                    <a:pt x="28" y="83"/>
                  </a:cubicBezTo>
                  <a:cubicBezTo>
                    <a:pt x="27" y="70"/>
                    <a:pt x="25" y="51"/>
                    <a:pt x="22" y="37"/>
                  </a:cubicBezTo>
                  <a:cubicBezTo>
                    <a:pt x="20" y="24"/>
                    <a:pt x="9" y="15"/>
                    <a:pt x="11" y="0"/>
                  </a:cubicBezTo>
                  <a:cubicBezTo>
                    <a:pt x="9" y="24"/>
                    <a:pt x="17" y="49"/>
                    <a:pt x="17" y="73"/>
                  </a:cubicBezTo>
                  <a:cubicBezTo>
                    <a:pt x="17" y="85"/>
                    <a:pt x="10" y="105"/>
                    <a:pt x="16" y="113"/>
                  </a:cubicBezTo>
                  <a:cubicBezTo>
                    <a:pt x="16" y="115"/>
                    <a:pt x="15" y="120"/>
                    <a:pt x="14" y="122"/>
                  </a:cubicBezTo>
                  <a:cubicBezTo>
                    <a:pt x="9" y="124"/>
                    <a:pt x="5" y="125"/>
                    <a:pt x="0" y="1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0" name="Freeform 682">
              <a:extLst>
                <a:ext uri="{FF2B5EF4-FFF2-40B4-BE49-F238E27FC236}">
                  <a16:creationId xmlns:a16="http://schemas.microsoft.com/office/drawing/2014/main" id="{D780AD10-780E-44D8-8AC1-AAA95D8C9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2585"/>
              <a:ext cx="29" cy="79"/>
            </a:xfrm>
            <a:custGeom>
              <a:avLst/>
              <a:gdLst>
                <a:gd name="T0" fmla="*/ 6 w 42"/>
                <a:gd name="T1" fmla="*/ 3 h 116"/>
                <a:gd name="T2" fmla="*/ 6 w 42"/>
                <a:gd name="T3" fmla="*/ 21 h 116"/>
                <a:gd name="T4" fmla="*/ 4 w 42"/>
                <a:gd name="T5" fmla="*/ 31 h 116"/>
                <a:gd name="T6" fmla="*/ 2 w 42"/>
                <a:gd name="T7" fmla="*/ 35 h 116"/>
                <a:gd name="T8" fmla="*/ 1 w 42"/>
                <a:gd name="T9" fmla="*/ 35 h 116"/>
                <a:gd name="T10" fmla="*/ 0 w 42"/>
                <a:gd name="T11" fmla="*/ 36 h 116"/>
                <a:gd name="T12" fmla="*/ 6 w 42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116">
                  <a:moveTo>
                    <a:pt x="16" y="11"/>
                  </a:moveTo>
                  <a:cubicBezTo>
                    <a:pt x="16" y="29"/>
                    <a:pt x="19" y="49"/>
                    <a:pt x="16" y="66"/>
                  </a:cubicBezTo>
                  <a:cubicBezTo>
                    <a:pt x="15" y="76"/>
                    <a:pt x="5" y="88"/>
                    <a:pt x="13" y="97"/>
                  </a:cubicBezTo>
                  <a:cubicBezTo>
                    <a:pt x="11" y="101"/>
                    <a:pt x="9" y="107"/>
                    <a:pt x="7" y="111"/>
                  </a:cubicBezTo>
                  <a:cubicBezTo>
                    <a:pt x="5" y="112"/>
                    <a:pt x="3" y="111"/>
                    <a:pt x="2" y="112"/>
                  </a:cubicBezTo>
                  <a:cubicBezTo>
                    <a:pt x="1" y="113"/>
                    <a:pt x="0" y="114"/>
                    <a:pt x="0" y="115"/>
                  </a:cubicBezTo>
                  <a:cubicBezTo>
                    <a:pt x="42" y="116"/>
                    <a:pt x="15" y="27"/>
                    <a:pt x="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1" name="Freeform 683">
              <a:extLst>
                <a:ext uri="{FF2B5EF4-FFF2-40B4-BE49-F238E27FC236}">
                  <a16:creationId xmlns:a16="http://schemas.microsoft.com/office/drawing/2014/main" id="{099ECDD4-F9EB-481C-98B0-A0CC618E4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2869"/>
              <a:ext cx="19" cy="102"/>
            </a:xfrm>
            <a:custGeom>
              <a:avLst/>
              <a:gdLst>
                <a:gd name="T0" fmla="*/ 5 w 27"/>
                <a:gd name="T1" fmla="*/ 16 h 149"/>
                <a:gd name="T2" fmla="*/ 0 w 27"/>
                <a:gd name="T3" fmla="*/ 47 h 149"/>
                <a:gd name="T4" fmla="*/ 6 w 27"/>
                <a:gd name="T5" fmla="*/ 48 h 149"/>
                <a:gd name="T6" fmla="*/ 9 w 27"/>
                <a:gd name="T7" fmla="*/ 23 h 149"/>
                <a:gd name="T8" fmla="*/ 6 w 27"/>
                <a:gd name="T9" fmla="*/ 0 h 149"/>
                <a:gd name="T10" fmla="*/ 5 w 27"/>
                <a:gd name="T11" fmla="*/ 7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149">
                  <a:moveTo>
                    <a:pt x="14" y="48"/>
                  </a:moveTo>
                  <a:cubicBezTo>
                    <a:pt x="14" y="70"/>
                    <a:pt x="26" y="134"/>
                    <a:pt x="0" y="145"/>
                  </a:cubicBezTo>
                  <a:cubicBezTo>
                    <a:pt x="4" y="146"/>
                    <a:pt x="11" y="147"/>
                    <a:pt x="16" y="149"/>
                  </a:cubicBezTo>
                  <a:cubicBezTo>
                    <a:pt x="16" y="124"/>
                    <a:pt x="27" y="97"/>
                    <a:pt x="26" y="73"/>
                  </a:cubicBezTo>
                  <a:cubicBezTo>
                    <a:pt x="25" y="49"/>
                    <a:pt x="16" y="25"/>
                    <a:pt x="16" y="0"/>
                  </a:cubicBezTo>
                  <a:cubicBezTo>
                    <a:pt x="16" y="7"/>
                    <a:pt x="16" y="13"/>
                    <a:pt x="14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2" name="Freeform 684">
              <a:extLst>
                <a:ext uri="{FF2B5EF4-FFF2-40B4-BE49-F238E27FC236}">
                  <a16:creationId xmlns:a16="http://schemas.microsoft.com/office/drawing/2014/main" id="{62C0F61A-2BEB-4C7B-A1AB-BFA36B7E1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1507"/>
              <a:ext cx="15" cy="14"/>
            </a:xfrm>
            <a:custGeom>
              <a:avLst/>
              <a:gdLst>
                <a:gd name="T0" fmla="*/ 3 w 22"/>
                <a:gd name="T1" fmla="*/ 0 h 21"/>
                <a:gd name="T2" fmla="*/ 5 w 22"/>
                <a:gd name="T3" fmla="*/ 6 h 21"/>
                <a:gd name="T4" fmla="*/ 7 w 22"/>
                <a:gd name="T5" fmla="*/ 1 h 21"/>
                <a:gd name="T6" fmla="*/ 3 w 22"/>
                <a:gd name="T7" fmla="*/ 1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cubicBezTo>
                    <a:pt x="0" y="8"/>
                    <a:pt x="4" y="16"/>
                    <a:pt x="14" y="21"/>
                  </a:cubicBezTo>
                  <a:cubicBezTo>
                    <a:pt x="19" y="16"/>
                    <a:pt x="18" y="9"/>
                    <a:pt x="22" y="4"/>
                  </a:cubicBezTo>
                  <a:cubicBezTo>
                    <a:pt x="19" y="3"/>
                    <a:pt x="15" y="2"/>
                    <a:pt x="1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Freeform 685">
              <a:extLst>
                <a:ext uri="{FF2B5EF4-FFF2-40B4-BE49-F238E27FC236}">
                  <a16:creationId xmlns:a16="http://schemas.microsoft.com/office/drawing/2014/main" id="{F1ABC1B8-BEFA-4BA4-A68E-1F7F41C2C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1531"/>
              <a:ext cx="14" cy="85"/>
            </a:xfrm>
            <a:custGeom>
              <a:avLst/>
              <a:gdLst>
                <a:gd name="T0" fmla="*/ 2 w 21"/>
                <a:gd name="T1" fmla="*/ 0 h 124"/>
                <a:gd name="T2" fmla="*/ 5 w 21"/>
                <a:gd name="T3" fmla="*/ 1 h 124"/>
                <a:gd name="T4" fmla="*/ 4 w 21"/>
                <a:gd name="T5" fmla="*/ 17 h 124"/>
                <a:gd name="T6" fmla="*/ 3 w 21"/>
                <a:gd name="T7" fmla="*/ 40 h 124"/>
                <a:gd name="T8" fmla="*/ 1 w 21"/>
                <a:gd name="T9" fmla="*/ 14 h 124"/>
                <a:gd name="T10" fmla="*/ 2 w 21"/>
                <a:gd name="T11" fmla="*/ 1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24">
                  <a:moveTo>
                    <a:pt x="6" y="0"/>
                  </a:moveTo>
                  <a:cubicBezTo>
                    <a:pt x="10" y="1"/>
                    <a:pt x="13" y="3"/>
                    <a:pt x="18" y="3"/>
                  </a:cubicBezTo>
                  <a:cubicBezTo>
                    <a:pt x="21" y="19"/>
                    <a:pt x="13" y="38"/>
                    <a:pt x="13" y="54"/>
                  </a:cubicBezTo>
                  <a:cubicBezTo>
                    <a:pt x="12" y="77"/>
                    <a:pt x="9" y="104"/>
                    <a:pt x="9" y="124"/>
                  </a:cubicBezTo>
                  <a:cubicBezTo>
                    <a:pt x="0" y="100"/>
                    <a:pt x="1" y="69"/>
                    <a:pt x="4" y="44"/>
                  </a:cubicBezTo>
                  <a:cubicBezTo>
                    <a:pt x="5" y="32"/>
                    <a:pt x="12" y="12"/>
                    <a:pt x="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4" name="Freeform 686">
              <a:extLst>
                <a:ext uri="{FF2B5EF4-FFF2-40B4-BE49-F238E27FC236}">
                  <a16:creationId xmlns:a16="http://schemas.microsoft.com/office/drawing/2014/main" id="{CBE76C81-DF45-49B3-8785-AE7E7E488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3152"/>
              <a:ext cx="30" cy="163"/>
            </a:xfrm>
            <a:custGeom>
              <a:avLst/>
              <a:gdLst>
                <a:gd name="T0" fmla="*/ 0 w 43"/>
                <a:gd name="T1" fmla="*/ 0 h 237"/>
                <a:gd name="T2" fmla="*/ 9 w 43"/>
                <a:gd name="T3" fmla="*/ 8 h 237"/>
                <a:gd name="T4" fmla="*/ 9 w 43"/>
                <a:gd name="T5" fmla="*/ 21 h 237"/>
                <a:gd name="T6" fmla="*/ 10 w 43"/>
                <a:gd name="T7" fmla="*/ 39 h 237"/>
                <a:gd name="T8" fmla="*/ 14 w 43"/>
                <a:gd name="T9" fmla="*/ 60 h 237"/>
                <a:gd name="T10" fmla="*/ 15 w 43"/>
                <a:gd name="T11" fmla="*/ 77 h 237"/>
                <a:gd name="T12" fmla="*/ 8 w 43"/>
                <a:gd name="T13" fmla="*/ 39 h 237"/>
                <a:gd name="T14" fmla="*/ 1 w 43"/>
                <a:gd name="T15" fmla="*/ 5 h 237"/>
                <a:gd name="T16" fmla="*/ 1 w 43"/>
                <a:gd name="T17" fmla="*/ 1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237">
                  <a:moveTo>
                    <a:pt x="0" y="0"/>
                  </a:moveTo>
                  <a:cubicBezTo>
                    <a:pt x="7" y="9"/>
                    <a:pt x="21" y="16"/>
                    <a:pt x="26" y="26"/>
                  </a:cubicBezTo>
                  <a:cubicBezTo>
                    <a:pt x="30" y="35"/>
                    <a:pt x="26" y="51"/>
                    <a:pt x="26" y="62"/>
                  </a:cubicBezTo>
                  <a:cubicBezTo>
                    <a:pt x="28" y="81"/>
                    <a:pt x="29" y="100"/>
                    <a:pt x="31" y="120"/>
                  </a:cubicBezTo>
                  <a:cubicBezTo>
                    <a:pt x="33" y="143"/>
                    <a:pt x="40" y="162"/>
                    <a:pt x="41" y="185"/>
                  </a:cubicBezTo>
                  <a:cubicBezTo>
                    <a:pt x="42" y="202"/>
                    <a:pt x="38" y="221"/>
                    <a:pt x="43" y="237"/>
                  </a:cubicBezTo>
                  <a:cubicBezTo>
                    <a:pt x="37" y="196"/>
                    <a:pt x="26" y="159"/>
                    <a:pt x="24" y="120"/>
                  </a:cubicBezTo>
                  <a:cubicBezTo>
                    <a:pt x="23" y="96"/>
                    <a:pt x="28" y="24"/>
                    <a:pt x="5" y="14"/>
                  </a:cubicBezTo>
                  <a:cubicBezTo>
                    <a:pt x="5" y="11"/>
                    <a:pt x="5" y="8"/>
                    <a:pt x="5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A824FFC-EE1A-4F87-8D5B-B1AB1E8BF6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Dye tray</a:t>
            </a:r>
          </a:p>
        </p:txBody>
      </p:sp>
      <p:grpSp>
        <p:nvGrpSpPr>
          <p:cNvPr id="44034" name="Group 3">
            <a:extLst>
              <a:ext uri="{FF2B5EF4-FFF2-40B4-BE49-F238E27FC236}">
                <a16:creationId xmlns:a16="http://schemas.microsoft.com/office/drawing/2014/main" id="{B63342B5-C07F-4AAB-9247-0946CB49A60A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676400"/>
            <a:ext cx="2884488" cy="4013200"/>
            <a:chOff x="3514" y="1016"/>
            <a:chExt cx="1817" cy="2528"/>
          </a:xfrm>
        </p:grpSpPr>
        <p:sp>
          <p:nvSpPr>
            <p:cNvPr id="44035" name="Freeform 4">
              <a:extLst>
                <a:ext uri="{FF2B5EF4-FFF2-40B4-BE49-F238E27FC236}">
                  <a16:creationId xmlns:a16="http://schemas.microsoft.com/office/drawing/2014/main" id="{8D219CA4-D9E1-4B46-9800-3E94870E3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1256"/>
              <a:ext cx="1582" cy="2288"/>
            </a:xfrm>
            <a:custGeom>
              <a:avLst/>
              <a:gdLst>
                <a:gd name="T0" fmla="*/ 9787 w 633"/>
                <a:gd name="T1" fmla="*/ 0 h 858"/>
                <a:gd name="T2" fmla="*/ 1000 w 633"/>
                <a:gd name="T3" fmla="*/ 0 h 858"/>
                <a:gd name="T4" fmla="*/ 917 w 633"/>
                <a:gd name="T5" fmla="*/ 35 h 858"/>
                <a:gd name="T6" fmla="*/ 30 w 633"/>
                <a:gd name="T7" fmla="*/ 1592 h 858"/>
                <a:gd name="T8" fmla="*/ 30 w 633"/>
                <a:gd name="T9" fmla="*/ 1571 h 858"/>
                <a:gd name="T10" fmla="*/ 30 w 633"/>
                <a:gd name="T11" fmla="*/ 1592 h 858"/>
                <a:gd name="T12" fmla="*/ 30 w 633"/>
                <a:gd name="T13" fmla="*/ 1592 h 858"/>
                <a:gd name="T14" fmla="*/ 0 w 633"/>
                <a:gd name="T15" fmla="*/ 1613 h 858"/>
                <a:gd name="T16" fmla="*/ 0 w 633"/>
                <a:gd name="T17" fmla="*/ 1613 h 858"/>
                <a:gd name="T18" fmla="*/ 0 w 633"/>
                <a:gd name="T19" fmla="*/ 5325 h 858"/>
                <a:gd name="T20" fmla="*/ 417 w 633"/>
                <a:gd name="T21" fmla="*/ 6541 h 858"/>
                <a:gd name="T22" fmla="*/ 500 w 633"/>
                <a:gd name="T23" fmla="*/ 6805 h 858"/>
                <a:gd name="T24" fmla="*/ 500 w 633"/>
                <a:gd name="T25" fmla="*/ 15851 h 858"/>
                <a:gd name="T26" fmla="*/ 825 w 633"/>
                <a:gd name="T27" fmla="*/ 16269 h 858"/>
                <a:gd name="T28" fmla="*/ 8120 w 633"/>
                <a:gd name="T29" fmla="*/ 16269 h 858"/>
                <a:gd name="T30" fmla="*/ 8432 w 633"/>
                <a:gd name="T31" fmla="*/ 16021 h 858"/>
                <a:gd name="T32" fmla="*/ 8432 w 633"/>
                <a:gd name="T33" fmla="*/ 16021 h 858"/>
                <a:gd name="T34" fmla="*/ 9337 w 633"/>
                <a:gd name="T35" fmla="*/ 14451 h 858"/>
                <a:gd name="T36" fmla="*/ 9382 w 633"/>
                <a:gd name="T37" fmla="*/ 14200 h 858"/>
                <a:gd name="T38" fmla="*/ 9382 w 633"/>
                <a:gd name="T39" fmla="*/ 5141 h 858"/>
                <a:gd name="T40" fmla="*/ 9462 w 633"/>
                <a:gd name="T41" fmla="*/ 4893 h 858"/>
                <a:gd name="T42" fmla="*/ 9882 w 633"/>
                <a:gd name="T43" fmla="*/ 3677 h 858"/>
                <a:gd name="T44" fmla="*/ 9882 w 633"/>
                <a:gd name="T45" fmla="*/ 35 h 858"/>
                <a:gd name="T46" fmla="*/ 9882 w 633"/>
                <a:gd name="T47" fmla="*/ 35 h 858"/>
                <a:gd name="T48" fmla="*/ 9882 w 633"/>
                <a:gd name="T49" fmla="*/ 35 h 858"/>
                <a:gd name="T50" fmla="*/ 9787 w 633"/>
                <a:gd name="T51" fmla="*/ 0 h 8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33" h="858">
                  <a:moveTo>
                    <a:pt x="627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2" y="0"/>
                    <a:pt x="60" y="1"/>
                    <a:pt x="59" y="2"/>
                  </a:cubicBezTo>
                  <a:cubicBezTo>
                    <a:pt x="54" y="6"/>
                    <a:pt x="9" y="71"/>
                    <a:pt x="2" y="84"/>
                  </a:cubicBezTo>
                  <a:cubicBezTo>
                    <a:pt x="2" y="84"/>
                    <a:pt x="2" y="83"/>
                    <a:pt x="2" y="83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4"/>
                    <a:pt x="1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309"/>
                    <a:pt x="18" y="334"/>
                    <a:pt x="27" y="345"/>
                  </a:cubicBezTo>
                  <a:cubicBezTo>
                    <a:pt x="30" y="349"/>
                    <a:pt x="32" y="353"/>
                    <a:pt x="32" y="359"/>
                  </a:cubicBezTo>
                  <a:cubicBezTo>
                    <a:pt x="32" y="836"/>
                    <a:pt x="32" y="836"/>
                    <a:pt x="32" y="836"/>
                  </a:cubicBezTo>
                  <a:cubicBezTo>
                    <a:pt x="32" y="846"/>
                    <a:pt x="36" y="858"/>
                    <a:pt x="53" y="858"/>
                  </a:cubicBezTo>
                  <a:cubicBezTo>
                    <a:pt x="520" y="858"/>
                    <a:pt x="520" y="858"/>
                    <a:pt x="520" y="858"/>
                  </a:cubicBezTo>
                  <a:cubicBezTo>
                    <a:pt x="532" y="858"/>
                    <a:pt x="538" y="852"/>
                    <a:pt x="540" y="845"/>
                  </a:cubicBezTo>
                  <a:cubicBezTo>
                    <a:pt x="540" y="845"/>
                    <a:pt x="540" y="845"/>
                    <a:pt x="540" y="845"/>
                  </a:cubicBezTo>
                  <a:cubicBezTo>
                    <a:pt x="543" y="838"/>
                    <a:pt x="590" y="770"/>
                    <a:pt x="598" y="762"/>
                  </a:cubicBezTo>
                  <a:cubicBezTo>
                    <a:pt x="600" y="758"/>
                    <a:pt x="601" y="753"/>
                    <a:pt x="601" y="749"/>
                  </a:cubicBezTo>
                  <a:cubicBezTo>
                    <a:pt x="601" y="271"/>
                    <a:pt x="601" y="271"/>
                    <a:pt x="601" y="271"/>
                  </a:cubicBezTo>
                  <a:cubicBezTo>
                    <a:pt x="601" y="266"/>
                    <a:pt x="603" y="261"/>
                    <a:pt x="606" y="258"/>
                  </a:cubicBezTo>
                  <a:cubicBezTo>
                    <a:pt x="615" y="247"/>
                    <a:pt x="633" y="222"/>
                    <a:pt x="633" y="194"/>
                  </a:cubicBezTo>
                  <a:cubicBezTo>
                    <a:pt x="633" y="2"/>
                    <a:pt x="633" y="2"/>
                    <a:pt x="633" y="2"/>
                  </a:cubicBezTo>
                  <a:cubicBezTo>
                    <a:pt x="633" y="2"/>
                    <a:pt x="633" y="2"/>
                    <a:pt x="633" y="2"/>
                  </a:cubicBezTo>
                  <a:cubicBezTo>
                    <a:pt x="633" y="2"/>
                    <a:pt x="633" y="2"/>
                    <a:pt x="633" y="2"/>
                  </a:cubicBezTo>
                  <a:cubicBezTo>
                    <a:pt x="633" y="2"/>
                    <a:pt x="633" y="0"/>
                    <a:pt x="627" y="0"/>
                  </a:cubicBezTo>
                  <a:close/>
                </a:path>
              </a:pathLst>
            </a:custGeom>
            <a:noFill/>
            <a:ln w="31750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6" name="Freeform 5">
              <a:extLst>
                <a:ext uri="{FF2B5EF4-FFF2-40B4-BE49-F238E27FC236}">
                  <a16:creationId xmlns:a16="http://schemas.microsoft.com/office/drawing/2014/main" id="{BF3C6E90-B271-4E7D-9C18-DFF06FEC8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3283"/>
              <a:ext cx="140" cy="224"/>
            </a:xfrm>
            <a:custGeom>
              <a:avLst/>
              <a:gdLst>
                <a:gd name="T0" fmla="*/ 0 w 140"/>
                <a:gd name="T1" fmla="*/ 0 h 224"/>
                <a:gd name="T2" fmla="*/ 0 w 140"/>
                <a:gd name="T3" fmla="*/ 224 h 224"/>
                <a:gd name="T4" fmla="*/ 140 w 140"/>
                <a:gd name="T5" fmla="*/ 5 h 224"/>
                <a:gd name="T6" fmla="*/ 0 w 140"/>
                <a:gd name="T7" fmla="*/ 0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0" h="224">
                  <a:moveTo>
                    <a:pt x="0" y="0"/>
                  </a:moveTo>
                  <a:lnTo>
                    <a:pt x="0" y="224"/>
                  </a:lnTo>
                  <a:lnTo>
                    <a:pt x="14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7" name="Freeform 6">
              <a:extLst>
                <a:ext uri="{FF2B5EF4-FFF2-40B4-BE49-F238E27FC236}">
                  <a16:creationId xmlns:a16="http://schemas.microsoft.com/office/drawing/2014/main" id="{09EEB0E6-5CD4-43BC-97A0-9CAE07135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3283"/>
              <a:ext cx="140" cy="224"/>
            </a:xfrm>
            <a:custGeom>
              <a:avLst/>
              <a:gdLst>
                <a:gd name="T0" fmla="*/ 0 w 140"/>
                <a:gd name="T1" fmla="*/ 0 h 224"/>
                <a:gd name="T2" fmla="*/ 0 w 140"/>
                <a:gd name="T3" fmla="*/ 224 h 224"/>
                <a:gd name="T4" fmla="*/ 140 w 140"/>
                <a:gd name="T5" fmla="*/ 5 h 2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0" h="224">
                  <a:moveTo>
                    <a:pt x="0" y="0"/>
                  </a:moveTo>
                  <a:lnTo>
                    <a:pt x="0" y="224"/>
                  </a:lnTo>
                  <a:lnTo>
                    <a:pt x="140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8" name="Freeform 7">
              <a:extLst>
                <a:ext uri="{FF2B5EF4-FFF2-40B4-BE49-F238E27FC236}">
                  <a16:creationId xmlns:a16="http://schemas.microsoft.com/office/drawing/2014/main" id="{1F3A7014-512E-473A-BF40-F5D1FF3E7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" y="1261"/>
              <a:ext cx="1432" cy="2051"/>
            </a:xfrm>
            <a:custGeom>
              <a:avLst/>
              <a:gdLst>
                <a:gd name="T0" fmla="*/ 8944 w 573"/>
                <a:gd name="T1" fmla="*/ 0 h 769"/>
                <a:gd name="T2" fmla="*/ 8944 w 573"/>
                <a:gd name="T3" fmla="*/ 3643 h 769"/>
                <a:gd name="T4" fmla="*/ 8525 w 573"/>
                <a:gd name="T5" fmla="*/ 4859 h 769"/>
                <a:gd name="T6" fmla="*/ 8445 w 573"/>
                <a:gd name="T7" fmla="*/ 5121 h 769"/>
                <a:gd name="T8" fmla="*/ 8445 w 573"/>
                <a:gd name="T9" fmla="*/ 14170 h 769"/>
                <a:gd name="T10" fmla="*/ 8100 w 573"/>
                <a:gd name="T11" fmla="*/ 14589 h 769"/>
                <a:gd name="T12" fmla="*/ 8100 w 573"/>
                <a:gd name="T13" fmla="*/ 14589 h 769"/>
                <a:gd name="T14" fmla="*/ 825 w 573"/>
                <a:gd name="T15" fmla="*/ 14589 h 769"/>
                <a:gd name="T16" fmla="*/ 500 w 573"/>
                <a:gd name="T17" fmla="*/ 14170 h 769"/>
                <a:gd name="T18" fmla="*/ 500 w 573"/>
                <a:gd name="T19" fmla="*/ 5121 h 769"/>
                <a:gd name="T20" fmla="*/ 405 w 573"/>
                <a:gd name="T21" fmla="*/ 4859 h 769"/>
                <a:gd name="T22" fmla="*/ 0 w 573"/>
                <a:gd name="T23" fmla="*/ 3643 h 769"/>
                <a:gd name="T24" fmla="*/ 0 w 573"/>
                <a:gd name="T25" fmla="*/ 0 h 7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3" h="769">
                  <a:moveTo>
                    <a:pt x="573" y="0"/>
                  </a:moveTo>
                  <a:cubicBezTo>
                    <a:pt x="573" y="51"/>
                    <a:pt x="573" y="155"/>
                    <a:pt x="573" y="192"/>
                  </a:cubicBezTo>
                  <a:cubicBezTo>
                    <a:pt x="573" y="220"/>
                    <a:pt x="555" y="245"/>
                    <a:pt x="546" y="256"/>
                  </a:cubicBezTo>
                  <a:cubicBezTo>
                    <a:pt x="543" y="260"/>
                    <a:pt x="541" y="265"/>
                    <a:pt x="541" y="270"/>
                  </a:cubicBezTo>
                  <a:cubicBezTo>
                    <a:pt x="541" y="332"/>
                    <a:pt x="541" y="678"/>
                    <a:pt x="541" y="747"/>
                  </a:cubicBezTo>
                  <a:cubicBezTo>
                    <a:pt x="541" y="757"/>
                    <a:pt x="537" y="769"/>
                    <a:pt x="519" y="769"/>
                  </a:cubicBezTo>
                  <a:cubicBezTo>
                    <a:pt x="519" y="769"/>
                    <a:pt x="519" y="769"/>
                    <a:pt x="519" y="769"/>
                  </a:cubicBezTo>
                  <a:cubicBezTo>
                    <a:pt x="457" y="769"/>
                    <a:pt x="71" y="769"/>
                    <a:pt x="53" y="769"/>
                  </a:cubicBezTo>
                  <a:cubicBezTo>
                    <a:pt x="36" y="769"/>
                    <a:pt x="32" y="757"/>
                    <a:pt x="32" y="747"/>
                  </a:cubicBezTo>
                  <a:cubicBezTo>
                    <a:pt x="32" y="678"/>
                    <a:pt x="32" y="332"/>
                    <a:pt x="32" y="270"/>
                  </a:cubicBezTo>
                  <a:cubicBezTo>
                    <a:pt x="32" y="265"/>
                    <a:pt x="29" y="260"/>
                    <a:pt x="26" y="256"/>
                  </a:cubicBezTo>
                  <a:cubicBezTo>
                    <a:pt x="17" y="245"/>
                    <a:pt x="0" y="220"/>
                    <a:pt x="0" y="192"/>
                  </a:cubicBezTo>
                  <a:cubicBezTo>
                    <a:pt x="0" y="155"/>
                    <a:pt x="0" y="51"/>
                    <a:pt x="0" y="0"/>
                  </a:cubicBezTo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9" name="Freeform 8">
              <a:extLst>
                <a:ext uri="{FF2B5EF4-FFF2-40B4-BE49-F238E27FC236}">
                  <a16:creationId xmlns:a16="http://schemas.microsoft.com/office/drawing/2014/main" id="{9649F858-98F1-455C-A611-00B559AD0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1256"/>
              <a:ext cx="1582" cy="237"/>
            </a:xfrm>
            <a:custGeom>
              <a:avLst/>
              <a:gdLst>
                <a:gd name="T0" fmla="*/ 8945 w 633"/>
                <a:gd name="T1" fmla="*/ 1680 h 89"/>
                <a:gd name="T2" fmla="*/ 8870 w 633"/>
                <a:gd name="T3" fmla="*/ 1547 h 89"/>
                <a:gd name="T4" fmla="*/ 105 w 633"/>
                <a:gd name="T5" fmla="*/ 1547 h 89"/>
                <a:gd name="T6" fmla="*/ 0 w 633"/>
                <a:gd name="T7" fmla="*/ 1624 h 89"/>
                <a:gd name="T8" fmla="*/ 12 w 633"/>
                <a:gd name="T9" fmla="*/ 1624 h 89"/>
                <a:gd name="T10" fmla="*/ 917 w 633"/>
                <a:gd name="T11" fmla="*/ 35 h 89"/>
                <a:gd name="T12" fmla="*/ 1000 w 633"/>
                <a:gd name="T13" fmla="*/ 0 h 89"/>
                <a:gd name="T14" fmla="*/ 9787 w 633"/>
                <a:gd name="T15" fmla="*/ 0 h 89"/>
                <a:gd name="T16" fmla="*/ 9882 w 633"/>
                <a:gd name="T17" fmla="*/ 35 h 89"/>
                <a:gd name="T18" fmla="*/ 8962 w 633"/>
                <a:gd name="T19" fmla="*/ 1624 h 89"/>
                <a:gd name="T20" fmla="*/ 8945 w 633"/>
                <a:gd name="T21" fmla="*/ 1680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3" h="89">
                  <a:moveTo>
                    <a:pt x="573" y="89"/>
                  </a:moveTo>
                  <a:cubicBezTo>
                    <a:pt x="573" y="89"/>
                    <a:pt x="574" y="82"/>
                    <a:pt x="568" y="82"/>
                  </a:cubicBezTo>
                  <a:cubicBezTo>
                    <a:pt x="555" y="82"/>
                    <a:pt x="22" y="82"/>
                    <a:pt x="7" y="82"/>
                  </a:cubicBezTo>
                  <a:cubicBezTo>
                    <a:pt x="4" y="82"/>
                    <a:pt x="1" y="84"/>
                    <a:pt x="0" y="86"/>
                  </a:cubicBezTo>
                  <a:cubicBezTo>
                    <a:pt x="0" y="86"/>
                    <a:pt x="1" y="86"/>
                    <a:pt x="1" y="86"/>
                  </a:cubicBezTo>
                  <a:cubicBezTo>
                    <a:pt x="4" y="78"/>
                    <a:pt x="54" y="7"/>
                    <a:pt x="59" y="2"/>
                  </a:cubicBezTo>
                  <a:cubicBezTo>
                    <a:pt x="60" y="1"/>
                    <a:pt x="62" y="0"/>
                    <a:pt x="64" y="0"/>
                  </a:cubicBezTo>
                  <a:cubicBezTo>
                    <a:pt x="80" y="0"/>
                    <a:pt x="614" y="0"/>
                    <a:pt x="627" y="0"/>
                  </a:cubicBezTo>
                  <a:cubicBezTo>
                    <a:pt x="633" y="0"/>
                    <a:pt x="633" y="2"/>
                    <a:pt x="633" y="2"/>
                  </a:cubicBezTo>
                  <a:cubicBezTo>
                    <a:pt x="628" y="7"/>
                    <a:pt x="577" y="78"/>
                    <a:pt x="574" y="86"/>
                  </a:cubicBezTo>
                  <a:cubicBezTo>
                    <a:pt x="574" y="86"/>
                    <a:pt x="573" y="89"/>
                    <a:pt x="573" y="89"/>
                  </a:cubicBezTo>
                  <a:close/>
                </a:path>
              </a:pathLst>
            </a:cu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0" name="Freeform 9">
              <a:extLst>
                <a:ext uri="{FF2B5EF4-FFF2-40B4-BE49-F238E27FC236}">
                  <a16:creationId xmlns:a16="http://schemas.microsoft.com/office/drawing/2014/main" id="{6AD962AC-26D8-4252-97E3-1D4BBD4B0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304"/>
              <a:ext cx="1403" cy="123"/>
            </a:xfrm>
            <a:custGeom>
              <a:avLst/>
              <a:gdLst>
                <a:gd name="T0" fmla="*/ 583 w 561"/>
                <a:gd name="T1" fmla="*/ 0 h 46"/>
                <a:gd name="T2" fmla="*/ 8681 w 561"/>
                <a:gd name="T3" fmla="*/ 0 h 46"/>
                <a:gd name="T4" fmla="*/ 8726 w 561"/>
                <a:gd name="T5" fmla="*/ 78 h 46"/>
                <a:gd name="T6" fmla="*/ 8318 w 561"/>
                <a:gd name="T7" fmla="*/ 824 h 46"/>
                <a:gd name="T8" fmla="*/ 8213 w 561"/>
                <a:gd name="T9" fmla="*/ 880 h 46"/>
                <a:gd name="T10" fmla="*/ 63 w 561"/>
                <a:gd name="T11" fmla="*/ 880 h 46"/>
                <a:gd name="T12" fmla="*/ 33 w 561"/>
                <a:gd name="T13" fmla="*/ 800 h 46"/>
                <a:gd name="T14" fmla="*/ 458 w 561"/>
                <a:gd name="T15" fmla="*/ 78 h 46"/>
                <a:gd name="T16" fmla="*/ 583 w 561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1" h="46">
                  <a:moveTo>
                    <a:pt x="37" y="0"/>
                  </a:moveTo>
                  <a:cubicBezTo>
                    <a:pt x="88" y="0"/>
                    <a:pt x="486" y="0"/>
                    <a:pt x="555" y="0"/>
                  </a:cubicBezTo>
                  <a:cubicBezTo>
                    <a:pt x="558" y="0"/>
                    <a:pt x="561" y="0"/>
                    <a:pt x="558" y="4"/>
                  </a:cubicBezTo>
                  <a:cubicBezTo>
                    <a:pt x="549" y="18"/>
                    <a:pt x="539" y="32"/>
                    <a:pt x="532" y="43"/>
                  </a:cubicBezTo>
                  <a:cubicBezTo>
                    <a:pt x="531" y="44"/>
                    <a:pt x="529" y="46"/>
                    <a:pt x="525" y="46"/>
                  </a:cubicBezTo>
                  <a:cubicBezTo>
                    <a:pt x="478" y="46"/>
                    <a:pt x="72" y="46"/>
                    <a:pt x="4" y="46"/>
                  </a:cubicBezTo>
                  <a:cubicBezTo>
                    <a:pt x="0" y="46"/>
                    <a:pt x="1" y="43"/>
                    <a:pt x="2" y="42"/>
                  </a:cubicBezTo>
                  <a:cubicBezTo>
                    <a:pt x="12" y="28"/>
                    <a:pt x="22" y="13"/>
                    <a:pt x="29" y="4"/>
                  </a:cubicBezTo>
                  <a:cubicBezTo>
                    <a:pt x="31" y="1"/>
                    <a:pt x="34" y="0"/>
                    <a:pt x="37" y="0"/>
                  </a:cubicBez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1" name="Freeform 10">
              <a:extLst>
                <a:ext uri="{FF2B5EF4-FFF2-40B4-BE49-F238E27FC236}">
                  <a16:creationId xmlns:a16="http://schemas.microsoft.com/office/drawing/2014/main" id="{207F754C-B9DC-4833-9335-5715A062C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304"/>
              <a:ext cx="1403" cy="123"/>
            </a:xfrm>
            <a:custGeom>
              <a:avLst/>
              <a:gdLst>
                <a:gd name="T0" fmla="*/ 583 w 561"/>
                <a:gd name="T1" fmla="*/ 537 h 46"/>
                <a:gd name="T2" fmla="*/ 738 w 561"/>
                <a:gd name="T3" fmla="*/ 457 h 46"/>
                <a:gd name="T4" fmla="*/ 8506 w 561"/>
                <a:gd name="T5" fmla="*/ 457 h 46"/>
                <a:gd name="T6" fmla="*/ 8726 w 561"/>
                <a:gd name="T7" fmla="*/ 78 h 46"/>
                <a:gd name="T8" fmla="*/ 8681 w 561"/>
                <a:gd name="T9" fmla="*/ 0 h 46"/>
                <a:gd name="T10" fmla="*/ 583 w 561"/>
                <a:gd name="T11" fmla="*/ 0 h 46"/>
                <a:gd name="T12" fmla="*/ 458 w 561"/>
                <a:gd name="T13" fmla="*/ 78 h 46"/>
                <a:gd name="T14" fmla="*/ 33 w 561"/>
                <a:gd name="T15" fmla="*/ 800 h 46"/>
                <a:gd name="T16" fmla="*/ 63 w 561"/>
                <a:gd name="T17" fmla="*/ 880 h 46"/>
                <a:gd name="T18" fmla="*/ 375 w 561"/>
                <a:gd name="T19" fmla="*/ 880 h 46"/>
                <a:gd name="T20" fmla="*/ 583 w 561"/>
                <a:gd name="T21" fmla="*/ 537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1" h="46">
                  <a:moveTo>
                    <a:pt x="37" y="28"/>
                  </a:moveTo>
                  <a:cubicBezTo>
                    <a:pt x="39" y="25"/>
                    <a:pt x="43" y="24"/>
                    <a:pt x="47" y="24"/>
                  </a:cubicBezTo>
                  <a:cubicBezTo>
                    <a:pt x="544" y="24"/>
                    <a:pt x="544" y="24"/>
                    <a:pt x="544" y="24"/>
                  </a:cubicBezTo>
                  <a:cubicBezTo>
                    <a:pt x="549" y="18"/>
                    <a:pt x="553" y="11"/>
                    <a:pt x="558" y="4"/>
                  </a:cubicBezTo>
                  <a:cubicBezTo>
                    <a:pt x="561" y="0"/>
                    <a:pt x="558" y="0"/>
                    <a:pt x="55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1" y="1"/>
                    <a:pt x="29" y="4"/>
                  </a:cubicBezTo>
                  <a:cubicBezTo>
                    <a:pt x="22" y="13"/>
                    <a:pt x="12" y="28"/>
                    <a:pt x="2" y="42"/>
                  </a:cubicBezTo>
                  <a:cubicBezTo>
                    <a:pt x="1" y="43"/>
                    <a:pt x="0" y="46"/>
                    <a:pt x="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9" y="39"/>
                    <a:pt x="33" y="33"/>
                    <a:pt x="37" y="28"/>
                  </a:cubicBez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2" name="Freeform 11">
              <a:extLst>
                <a:ext uri="{FF2B5EF4-FFF2-40B4-BE49-F238E27FC236}">
                  <a16:creationId xmlns:a16="http://schemas.microsoft.com/office/drawing/2014/main" id="{22CF6226-9183-406B-B845-A615D7943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1475"/>
              <a:ext cx="1432" cy="2069"/>
            </a:xfrm>
            <a:custGeom>
              <a:avLst/>
              <a:gdLst>
                <a:gd name="T0" fmla="*/ 8869 w 573"/>
                <a:gd name="T1" fmla="*/ 0 h 776"/>
                <a:gd name="T2" fmla="*/ 105 w 573"/>
                <a:gd name="T3" fmla="*/ 0 h 776"/>
                <a:gd name="T4" fmla="*/ 30 w 573"/>
                <a:gd name="T5" fmla="*/ 35 h 776"/>
                <a:gd name="T6" fmla="*/ 30 w 573"/>
                <a:gd name="T7" fmla="*/ 35 h 776"/>
                <a:gd name="T8" fmla="*/ 12 w 573"/>
                <a:gd name="T9" fmla="*/ 77 h 776"/>
                <a:gd name="T10" fmla="*/ 0 w 573"/>
                <a:gd name="T11" fmla="*/ 77 h 776"/>
                <a:gd name="T12" fmla="*/ 0 w 573"/>
                <a:gd name="T13" fmla="*/ 56 h 776"/>
                <a:gd name="T14" fmla="*/ 0 w 573"/>
                <a:gd name="T15" fmla="*/ 77 h 776"/>
                <a:gd name="T16" fmla="*/ 0 w 573"/>
                <a:gd name="T17" fmla="*/ 3789 h 776"/>
                <a:gd name="T18" fmla="*/ 417 w 573"/>
                <a:gd name="T19" fmla="*/ 4983 h 776"/>
                <a:gd name="T20" fmla="*/ 500 w 573"/>
                <a:gd name="T21" fmla="*/ 5252 h 776"/>
                <a:gd name="T22" fmla="*/ 500 w 573"/>
                <a:gd name="T23" fmla="*/ 14288 h 776"/>
                <a:gd name="T24" fmla="*/ 825 w 573"/>
                <a:gd name="T25" fmla="*/ 14707 h 776"/>
                <a:gd name="T26" fmla="*/ 8100 w 573"/>
                <a:gd name="T27" fmla="*/ 14707 h 776"/>
                <a:gd name="T28" fmla="*/ 8120 w 573"/>
                <a:gd name="T29" fmla="*/ 14707 h 776"/>
                <a:gd name="T30" fmla="*/ 8445 w 573"/>
                <a:gd name="T31" fmla="*/ 14288 h 776"/>
                <a:gd name="T32" fmla="*/ 8445 w 573"/>
                <a:gd name="T33" fmla="*/ 5252 h 776"/>
                <a:gd name="T34" fmla="*/ 8525 w 573"/>
                <a:gd name="T35" fmla="*/ 4983 h 776"/>
                <a:gd name="T36" fmla="*/ 8944 w 573"/>
                <a:gd name="T37" fmla="*/ 3789 h 776"/>
                <a:gd name="T38" fmla="*/ 8944 w 573"/>
                <a:gd name="T39" fmla="*/ 149 h 776"/>
                <a:gd name="T40" fmla="*/ 8944 w 573"/>
                <a:gd name="T41" fmla="*/ 93 h 776"/>
                <a:gd name="T42" fmla="*/ 8869 w 573"/>
                <a:gd name="T43" fmla="*/ 0 h 7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73" h="776">
                  <a:moveTo>
                    <a:pt x="568" y="0"/>
                  </a:moveTo>
                  <a:cubicBezTo>
                    <a:pt x="555" y="0"/>
                    <a:pt x="22" y="0"/>
                    <a:pt x="7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4"/>
                    <a:pt x="0" y="162"/>
                    <a:pt x="0" y="200"/>
                  </a:cubicBezTo>
                  <a:cubicBezTo>
                    <a:pt x="0" y="227"/>
                    <a:pt x="18" y="252"/>
                    <a:pt x="27" y="263"/>
                  </a:cubicBezTo>
                  <a:cubicBezTo>
                    <a:pt x="30" y="267"/>
                    <a:pt x="32" y="272"/>
                    <a:pt x="32" y="277"/>
                  </a:cubicBezTo>
                  <a:cubicBezTo>
                    <a:pt x="32" y="339"/>
                    <a:pt x="32" y="685"/>
                    <a:pt x="32" y="754"/>
                  </a:cubicBezTo>
                  <a:cubicBezTo>
                    <a:pt x="32" y="765"/>
                    <a:pt x="36" y="776"/>
                    <a:pt x="53" y="776"/>
                  </a:cubicBezTo>
                  <a:cubicBezTo>
                    <a:pt x="71" y="776"/>
                    <a:pt x="457" y="776"/>
                    <a:pt x="519" y="776"/>
                  </a:cubicBezTo>
                  <a:cubicBezTo>
                    <a:pt x="520" y="776"/>
                    <a:pt x="520" y="776"/>
                    <a:pt x="520" y="776"/>
                  </a:cubicBezTo>
                  <a:cubicBezTo>
                    <a:pt x="537" y="776"/>
                    <a:pt x="541" y="765"/>
                    <a:pt x="541" y="754"/>
                  </a:cubicBezTo>
                  <a:cubicBezTo>
                    <a:pt x="541" y="685"/>
                    <a:pt x="541" y="339"/>
                    <a:pt x="541" y="277"/>
                  </a:cubicBezTo>
                  <a:cubicBezTo>
                    <a:pt x="541" y="272"/>
                    <a:pt x="543" y="267"/>
                    <a:pt x="546" y="263"/>
                  </a:cubicBezTo>
                  <a:cubicBezTo>
                    <a:pt x="555" y="252"/>
                    <a:pt x="573" y="227"/>
                    <a:pt x="573" y="200"/>
                  </a:cubicBezTo>
                  <a:cubicBezTo>
                    <a:pt x="573" y="162"/>
                    <a:pt x="573" y="58"/>
                    <a:pt x="573" y="8"/>
                  </a:cubicBezTo>
                  <a:cubicBezTo>
                    <a:pt x="573" y="5"/>
                    <a:pt x="573" y="5"/>
                    <a:pt x="573" y="5"/>
                  </a:cubicBezTo>
                  <a:cubicBezTo>
                    <a:pt x="573" y="3"/>
                    <a:pt x="572" y="0"/>
                    <a:pt x="568" y="0"/>
                  </a:cubicBezTo>
                  <a:close/>
                </a:path>
              </a:pathLst>
            </a:cu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3" name="Freeform 12">
              <a:extLst>
                <a:ext uri="{FF2B5EF4-FFF2-40B4-BE49-F238E27FC236}">
                  <a16:creationId xmlns:a16="http://schemas.microsoft.com/office/drawing/2014/main" id="{9C8E2794-CAC7-4518-AD5C-A1BEDDA15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2227"/>
              <a:ext cx="92" cy="1136"/>
            </a:xfrm>
            <a:custGeom>
              <a:avLst/>
              <a:gdLst>
                <a:gd name="T0" fmla="*/ 569 w 37"/>
                <a:gd name="T1" fmla="*/ 7736 h 426"/>
                <a:gd name="T2" fmla="*/ 291 w 37"/>
                <a:gd name="T3" fmla="*/ 8077 h 426"/>
                <a:gd name="T4" fmla="*/ 291 w 37"/>
                <a:gd name="T5" fmla="*/ 8077 h 426"/>
                <a:gd name="T6" fmla="*/ 0 w 37"/>
                <a:gd name="T7" fmla="*/ 7736 h 426"/>
                <a:gd name="T8" fmla="*/ 0 w 37"/>
                <a:gd name="T9" fmla="*/ 341 h 426"/>
                <a:gd name="T10" fmla="*/ 291 w 37"/>
                <a:gd name="T11" fmla="*/ 0 h 426"/>
                <a:gd name="T12" fmla="*/ 291 w 37"/>
                <a:gd name="T13" fmla="*/ 0 h 426"/>
                <a:gd name="T14" fmla="*/ 569 w 37"/>
                <a:gd name="T15" fmla="*/ 341 h 426"/>
                <a:gd name="T16" fmla="*/ 569 w 37"/>
                <a:gd name="T17" fmla="*/ 7736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6">
                  <a:moveTo>
                    <a:pt x="37" y="408"/>
                  </a:moveTo>
                  <a:cubicBezTo>
                    <a:pt x="37" y="418"/>
                    <a:pt x="29" y="426"/>
                    <a:pt x="19" y="426"/>
                  </a:cubicBezTo>
                  <a:cubicBezTo>
                    <a:pt x="19" y="426"/>
                    <a:pt x="19" y="426"/>
                    <a:pt x="19" y="426"/>
                  </a:cubicBezTo>
                  <a:cubicBezTo>
                    <a:pt x="8" y="426"/>
                    <a:pt x="0" y="418"/>
                    <a:pt x="0" y="40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408"/>
                  </a:lnTo>
                  <a:close/>
                </a:path>
              </a:pathLst>
            </a:custGeom>
            <a:solidFill>
              <a:srgbClr val="EBF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4" name="Freeform 13">
              <a:extLst>
                <a:ext uri="{FF2B5EF4-FFF2-40B4-BE49-F238E27FC236}">
                  <a16:creationId xmlns:a16="http://schemas.microsoft.com/office/drawing/2014/main" id="{55CBFB17-0FCD-4745-8982-BC98281A8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2227"/>
              <a:ext cx="85" cy="1133"/>
            </a:xfrm>
            <a:custGeom>
              <a:avLst/>
              <a:gdLst>
                <a:gd name="T0" fmla="*/ 175 w 34"/>
                <a:gd name="T1" fmla="*/ 7880 h 425"/>
                <a:gd name="T2" fmla="*/ 175 w 34"/>
                <a:gd name="T3" fmla="*/ 491 h 425"/>
                <a:gd name="T4" fmla="*/ 458 w 34"/>
                <a:gd name="T5" fmla="*/ 149 h 425"/>
                <a:gd name="T6" fmla="*/ 533 w 34"/>
                <a:gd name="T7" fmla="*/ 149 h 425"/>
                <a:gd name="T8" fmla="*/ 300 w 34"/>
                <a:gd name="T9" fmla="*/ 0 h 425"/>
                <a:gd name="T10" fmla="*/ 0 w 34"/>
                <a:gd name="T11" fmla="*/ 341 h 425"/>
                <a:gd name="T12" fmla="*/ 0 w 34"/>
                <a:gd name="T13" fmla="*/ 7731 h 425"/>
                <a:gd name="T14" fmla="*/ 208 w 34"/>
                <a:gd name="T15" fmla="*/ 8051 h 425"/>
                <a:gd name="T16" fmla="*/ 175 w 34"/>
                <a:gd name="T17" fmla="*/ 7880 h 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425">
                  <a:moveTo>
                    <a:pt x="11" y="41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1" y="16"/>
                    <a:pt x="19" y="8"/>
                    <a:pt x="29" y="8"/>
                  </a:cubicBezTo>
                  <a:cubicBezTo>
                    <a:pt x="31" y="8"/>
                    <a:pt x="33" y="8"/>
                    <a:pt x="34" y="8"/>
                  </a:cubicBezTo>
                  <a:cubicBezTo>
                    <a:pt x="31" y="3"/>
                    <a:pt x="25" y="0"/>
                    <a:pt x="19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6"/>
                    <a:pt x="6" y="423"/>
                    <a:pt x="13" y="425"/>
                  </a:cubicBezTo>
                  <a:cubicBezTo>
                    <a:pt x="12" y="423"/>
                    <a:pt x="11" y="419"/>
                    <a:pt x="11" y="416"/>
                  </a:cubicBez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5" name="Freeform 14">
              <a:extLst>
                <a:ext uri="{FF2B5EF4-FFF2-40B4-BE49-F238E27FC236}">
                  <a16:creationId xmlns:a16="http://schemas.microsoft.com/office/drawing/2014/main" id="{E57D4ED7-8939-4519-99EC-C9E349E4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" y="2227"/>
              <a:ext cx="93" cy="1136"/>
            </a:xfrm>
            <a:custGeom>
              <a:avLst/>
              <a:gdLst>
                <a:gd name="T0" fmla="*/ 588 w 37"/>
                <a:gd name="T1" fmla="*/ 7736 h 426"/>
                <a:gd name="T2" fmla="*/ 284 w 37"/>
                <a:gd name="T3" fmla="*/ 8077 h 426"/>
                <a:gd name="T4" fmla="*/ 284 w 37"/>
                <a:gd name="T5" fmla="*/ 8077 h 426"/>
                <a:gd name="T6" fmla="*/ 0 w 37"/>
                <a:gd name="T7" fmla="*/ 7736 h 426"/>
                <a:gd name="T8" fmla="*/ 0 w 37"/>
                <a:gd name="T9" fmla="*/ 341 h 426"/>
                <a:gd name="T10" fmla="*/ 284 w 37"/>
                <a:gd name="T11" fmla="*/ 0 h 426"/>
                <a:gd name="T12" fmla="*/ 284 w 37"/>
                <a:gd name="T13" fmla="*/ 0 h 426"/>
                <a:gd name="T14" fmla="*/ 588 w 37"/>
                <a:gd name="T15" fmla="*/ 341 h 426"/>
                <a:gd name="T16" fmla="*/ 588 w 37"/>
                <a:gd name="T17" fmla="*/ 7736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6">
                  <a:moveTo>
                    <a:pt x="37" y="408"/>
                  </a:moveTo>
                  <a:cubicBezTo>
                    <a:pt x="37" y="418"/>
                    <a:pt x="29" y="426"/>
                    <a:pt x="18" y="426"/>
                  </a:cubicBezTo>
                  <a:cubicBezTo>
                    <a:pt x="18" y="426"/>
                    <a:pt x="18" y="426"/>
                    <a:pt x="18" y="426"/>
                  </a:cubicBezTo>
                  <a:cubicBezTo>
                    <a:pt x="8" y="426"/>
                    <a:pt x="0" y="418"/>
                    <a:pt x="0" y="40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408"/>
                  </a:lnTo>
                  <a:close/>
                </a:path>
              </a:pathLst>
            </a:custGeom>
            <a:solidFill>
              <a:srgbClr val="EBF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6" name="Freeform 15">
              <a:extLst>
                <a:ext uri="{FF2B5EF4-FFF2-40B4-BE49-F238E27FC236}">
                  <a16:creationId xmlns:a16="http://schemas.microsoft.com/office/drawing/2014/main" id="{C3F566C8-D575-4D1B-9526-0327177C4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" y="2227"/>
              <a:ext cx="85" cy="1133"/>
            </a:xfrm>
            <a:custGeom>
              <a:avLst/>
              <a:gdLst>
                <a:gd name="T0" fmla="*/ 158 w 34"/>
                <a:gd name="T1" fmla="*/ 7880 h 425"/>
                <a:gd name="T2" fmla="*/ 158 w 34"/>
                <a:gd name="T3" fmla="*/ 491 h 425"/>
                <a:gd name="T4" fmla="*/ 458 w 34"/>
                <a:gd name="T5" fmla="*/ 149 h 425"/>
                <a:gd name="T6" fmla="*/ 533 w 34"/>
                <a:gd name="T7" fmla="*/ 149 h 425"/>
                <a:gd name="T8" fmla="*/ 283 w 34"/>
                <a:gd name="T9" fmla="*/ 0 h 425"/>
                <a:gd name="T10" fmla="*/ 0 w 34"/>
                <a:gd name="T11" fmla="*/ 341 h 425"/>
                <a:gd name="T12" fmla="*/ 0 w 34"/>
                <a:gd name="T13" fmla="*/ 7731 h 425"/>
                <a:gd name="T14" fmla="*/ 208 w 34"/>
                <a:gd name="T15" fmla="*/ 8051 h 425"/>
                <a:gd name="T16" fmla="*/ 158 w 34"/>
                <a:gd name="T17" fmla="*/ 7880 h 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425">
                  <a:moveTo>
                    <a:pt x="10" y="41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0" y="16"/>
                    <a:pt x="19" y="8"/>
                    <a:pt x="29" y="8"/>
                  </a:cubicBezTo>
                  <a:cubicBezTo>
                    <a:pt x="31" y="8"/>
                    <a:pt x="32" y="8"/>
                    <a:pt x="34" y="8"/>
                  </a:cubicBezTo>
                  <a:cubicBezTo>
                    <a:pt x="31" y="3"/>
                    <a:pt x="25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6"/>
                    <a:pt x="5" y="423"/>
                    <a:pt x="13" y="425"/>
                  </a:cubicBezTo>
                  <a:cubicBezTo>
                    <a:pt x="11" y="423"/>
                    <a:pt x="10" y="419"/>
                    <a:pt x="10" y="416"/>
                  </a:cubicBez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7" name="Freeform 16">
              <a:extLst>
                <a:ext uri="{FF2B5EF4-FFF2-40B4-BE49-F238E27FC236}">
                  <a16:creationId xmlns:a16="http://schemas.microsoft.com/office/drawing/2014/main" id="{870B6BD2-BD68-492D-BA4F-F3FC2B1F0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" y="2227"/>
              <a:ext cx="95" cy="1136"/>
            </a:xfrm>
            <a:custGeom>
              <a:avLst/>
              <a:gdLst>
                <a:gd name="T0" fmla="*/ 595 w 38"/>
                <a:gd name="T1" fmla="*/ 7736 h 426"/>
                <a:gd name="T2" fmla="*/ 300 w 38"/>
                <a:gd name="T3" fmla="*/ 8077 h 426"/>
                <a:gd name="T4" fmla="*/ 300 w 38"/>
                <a:gd name="T5" fmla="*/ 8077 h 426"/>
                <a:gd name="T6" fmla="*/ 0 w 38"/>
                <a:gd name="T7" fmla="*/ 7736 h 426"/>
                <a:gd name="T8" fmla="*/ 0 w 38"/>
                <a:gd name="T9" fmla="*/ 341 h 426"/>
                <a:gd name="T10" fmla="*/ 300 w 38"/>
                <a:gd name="T11" fmla="*/ 0 h 426"/>
                <a:gd name="T12" fmla="*/ 300 w 38"/>
                <a:gd name="T13" fmla="*/ 0 h 426"/>
                <a:gd name="T14" fmla="*/ 595 w 38"/>
                <a:gd name="T15" fmla="*/ 341 h 426"/>
                <a:gd name="T16" fmla="*/ 595 w 38"/>
                <a:gd name="T17" fmla="*/ 7736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426">
                  <a:moveTo>
                    <a:pt x="38" y="408"/>
                  </a:moveTo>
                  <a:cubicBezTo>
                    <a:pt x="38" y="418"/>
                    <a:pt x="29" y="426"/>
                    <a:pt x="19" y="426"/>
                  </a:cubicBezTo>
                  <a:cubicBezTo>
                    <a:pt x="19" y="426"/>
                    <a:pt x="19" y="426"/>
                    <a:pt x="19" y="426"/>
                  </a:cubicBezTo>
                  <a:cubicBezTo>
                    <a:pt x="9" y="426"/>
                    <a:pt x="0" y="418"/>
                    <a:pt x="0" y="40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8" y="8"/>
                    <a:pt x="38" y="18"/>
                  </a:cubicBezTo>
                  <a:lnTo>
                    <a:pt x="38" y="408"/>
                  </a:lnTo>
                  <a:close/>
                </a:path>
              </a:pathLst>
            </a:custGeom>
            <a:solidFill>
              <a:srgbClr val="EBF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8" name="Freeform 17">
              <a:extLst>
                <a:ext uri="{FF2B5EF4-FFF2-40B4-BE49-F238E27FC236}">
                  <a16:creationId xmlns:a16="http://schemas.microsoft.com/office/drawing/2014/main" id="{4B3C18B2-4B80-448C-9F0C-1417744BD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" y="2227"/>
              <a:ext cx="92" cy="1136"/>
            </a:xfrm>
            <a:custGeom>
              <a:avLst/>
              <a:gdLst>
                <a:gd name="T0" fmla="*/ 569 w 37"/>
                <a:gd name="T1" fmla="*/ 7736 h 426"/>
                <a:gd name="T2" fmla="*/ 291 w 37"/>
                <a:gd name="T3" fmla="*/ 8077 h 426"/>
                <a:gd name="T4" fmla="*/ 291 w 37"/>
                <a:gd name="T5" fmla="*/ 8077 h 426"/>
                <a:gd name="T6" fmla="*/ 0 w 37"/>
                <a:gd name="T7" fmla="*/ 7736 h 426"/>
                <a:gd name="T8" fmla="*/ 0 w 37"/>
                <a:gd name="T9" fmla="*/ 341 h 426"/>
                <a:gd name="T10" fmla="*/ 291 w 37"/>
                <a:gd name="T11" fmla="*/ 0 h 426"/>
                <a:gd name="T12" fmla="*/ 291 w 37"/>
                <a:gd name="T13" fmla="*/ 0 h 426"/>
                <a:gd name="T14" fmla="*/ 569 w 37"/>
                <a:gd name="T15" fmla="*/ 341 h 426"/>
                <a:gd name="T16" fmla="*/ 569 w 37"/>
                <a:gd name="T17" fmla="*/ 7736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6">
                  <a:moveTo>
                    <a:pt x="37" y="408"/>
                  </a:moveTo>
                  <a:cubicBezTo>
                    <a:pt x="37" y="418"/>
                    <a:pt x="29" y="426"/>
                    <a:pt x="19" y="426"/>
                  </a:cubicBezTo>
                  <a:cubicBezTo>
                    <a:pt x="19" y="426"/>
                    <a:pt x="19" y="426"/>
                    <a:pt x="19" y="426"/>
                  </a:cubicBezTo>
                  <a:cubicBezTo>
                    <a:pt x="8" y="426"/>
                    <a:pt x="0" y="418"/>
                    <a:pt x="0" y="40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408"/>
                  </a:lnTo>
                  <a:close/>
                </a:path>
              </a:pathLst>
            </a:custGeom>
            <a:solidFill>
              <a:srgbClr val="EBF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Freeform 18">
              <a:extLst>
                <a:ext uri="{FF2B5EF4-FFF2-40B4-BE49-F238E27FC236}">
                  <a16:creationId xmlns:a16="http://schemas.microsoft.com/office/drawing/2014/main" id="{9FD60D03-5FD7-447E-B0A2-DFCDDF3A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2227"/>
              <a:ext cx="93" cy="1136"/>
            </a:xfrm>
            <a:custGeom>
              <a:avLst/>
              <a:gdLst>
                <a:gd name="T0" fmla="*/ 588 w 37"/>
                <a:gd name="T1" fmla="*/ 7736 h 426"/>
                <a:gd name="T2" fmla="*/ 284 w 37"/>
                <a:gd name="T3" fmla="*/ 8077 h 426"/>
                <a:gd name="T4" fmla="*/ 284 w 37"/>
                <a:gd name="T5" fmla="*/ 8077 h 426"/>
                <a:gd name="T6" fmla="*/ 0 w 37"/>
                <a:gd name="T7" fmla="*/ 7736 h 426"/>
                <a:gd name="T8" fmla="*/ 0 w 37"/>
                <a:gd name="T9" fmla="*/ 341 h 426"/>
                <a:gd name="T10" fmla="*/ 284 w 37"/>
                <a:gd name="T11" fmla="*/ 0 h 426"/>
                <a:gd name="T12" fmla="*/ 284 w 37"/>
                <a:gd name="T13" fmla="*/ 0 h 426"/>
                <a:gd name="T14" fmla="*/ 588 w 37"/>
                <a:gd name="T15" fmla="*/ 341 h 426"/>
                <a:gd name="T16" fmla="*/ 588 w 37"/>
                <a:gd name="T17" fmla="*/ 7736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6">
                  <a:moveTo>
                    <a:pt x="37" y="408"/>
                  </a:moveTo>
                  <a:cubicBezTo>
                    <a:pt x="37" y="418"/>
                    <a:pt x="29" y="426"/>
                    <a:pt x="18" y="426"/>
                  </a:cubicBezTo>
                  <a:cubicBezTo>
                    <a:pt x="18" y="426"/>
                    <a:pt x="18" y="426"/>
                    <a:pt x="18" y="426"/>
                  </a:cubicBezTo>
                  <a:cubicBezTo>
                    <a:pt x="8" y="426"/>
                    <a:pt x="0" y="418"/>
                    <a:pt x="0" y="40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408"/>
                  </a:lnTo>
                  <a:close/>
                </a:path>
              </a:pathLst>
            </a:custGeom>
            <a:solidFill>
              <a:srgbClr val="EBF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Freeform 19">
              <a:extLst>
                <a:ext uri="{FF2B5EF4-FFF2-40B4-BE49-F238E27FC236}">
                  <a16:creationId xmlns:a16="http://schemas.microsoft.com/office/drawing/2014/main" id="{1876F581-F9D0-4AFA-B233-3E70918A3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" y="2227"/>
              <a:ext cx="95" cy="1136"/>
            </a:xfrm>
            <a:custGeom>
              <a:avLst/>
              <a:gdLst>
                <a:gd name="T0" fmla="*/ 595 w 38"/>
                <a:gd name="T1" fmla="*/ 7736 h 426"/>
                <a:gd name="T2" fmla="*/ 300 w 38"/>
                <a:gd name="T3" fmla="*/ 8077 h 426"/>
                <a:gd name="T4" fmla="*/ 300 w 38"/>
                <a:gd name="T5" fmla="*/ 8077 h 426"/>
                <a:gd name="T6" fmla="*/ 0 w 38"/>
                <a:gd name="T7" fmla="*/ 7736 h 426"/>
                <a:gd name="T8" fmla="*/ 0 w 38"/>
                <a:gd name="T9" fmla="*/ 341 h 426"/>
                <a:gd name="T10" fmla="*/ 300 w 38"/>
                <a:gd name="T11" fmla="*/ 0 h 426"/>
                <a:gd name="T12" fmla="*/ 300 w 38"/>
                <a:gd name="T13" fmla="*/ 0 h 426"/>
                <a:gd name="T14" fmla="*/ 595 w 38"/>
                <a:gd name="T15" fmla="*/ 341 h 426"/>
                <a:gd name="T16" fmla="*/ 595 w 38"/>
                <a:gd name="T17" fmla="*/ 7736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426">
                  <a:moveTo>
                    <a:pt x="38" y="408"/>
                  </a:moveTo>
                  <a:cubicBezTo>
                    <a:pt x="38" y="418"/>
                    <a:pt x="29" y="426"/>
                    <a:pt x="19" y="426"/>
                  </a:cubicBezTo>
                  <a:cubicBezTo>
                    <a:pt x="19" y="426"/>
                    <a:pt x="19" y="426"/>
                    <a:pt x="19" y="426"/>
                  </a:cubicBezTo>
                  <a:cubicBezTo>
                    <a:pt x="9" y="426"/>
                    <a:pt x="0" y="418"/>
                    <a:pt x="0" y="40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8" y="8"/>
                    <a:pt x="38" y="18"/>
                  </a:cubicBezTo>
                  <a:lnTo>
                    <a:pt x="38" y="408"/>
                  </a:lnTo>
                  <a:close/>
                </a:path>
              </a:pathLst>
            </a:custGeom>
            <a:solidFill>
              <a:srgbClr val="EBF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Freeform 20">
              <a:extLst>
                <a:ext uri="{FF2B5EF4-FFF2-40B4-BE49-F238E27FC236}">
                  <a16:creationId xmlns:a16="http://schemas.microsoft.com/office/drawing/2014/main" id="{CF06CE2C-BA54-4390-82CF-C6215E4F4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2227"/>
              <a:ext cx="92" cy="1136"/>
            </a:xfrm>
            <a:custGeom>
              <a:avLst/>
              <a:gdLst>
                <a:gd name="T0" fmla="*/ 569 w 37"/>
                <a:gd name="T1" fmla="*/ 7736 h 426"/>
                <a:gd name="T2" fmla="*/ 291 w 37"/>
                <a:gd name="T3" fmla="*/ 8077 h 426"/>
                <a:gd name="T4" fmla="*/ 291 w 37"/>
                <a:gd name="T5" fmla="*/ 8077 h 426"/>
                <a:gd name="T6" fmla="*/ 0 w 37"/>
                <a:gd name="T7" fmla="*/ 7736 h 426"/>
                <a:gd name="T8" fmla="*/ 0 w 37"/>
                <a:gd name="T9" fmla="*/ 341 h 426"/>
                <a:gd name="T10" fmla="*/ 291 w 37"/>
                <a:gd name="T11" fmla="*/ 0 h 426"/>
                <a:gd name="T12" fmla="*/ 291 w 37"/>
                <a:gd name="T13" fmla="*/ 0 h 426"/>
                <a:gd name="T14" fmla="*/ 569 w 37"/>
                <a:gd name="T15" fmla="*/ 341 h 426"/>
                <a:gd name="T16" fmla="*/ 569 w 37"/>
                <a:gd name="T17" fmla="*/ 7736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6">
                  <a:moveTo>
                    <a:pt x="37" y="408"/>
                  </a:moveTo>
                  <a:cubicBezTo>
                    <a:pt x="37" y="418"/>
                    <a:pt x="29" y="426"/>
                    <a:pt x="19" y="426"/>
                  </a:cubicBezTo>
                  <a:cubicBezTo>
                    <a:pt x="19" y="426"/>
                    <a:pt x="19" y="426"/>
                    <a:pt x="19" y="426"/>
                  </a:cubicBezTo>
                  <a:cubicBezTo>
                    <a:pt x="8" y="426"/>
                    <a:pt x="0" y="418"/>
                    <a:pt x="0" y="40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408"/>
                  </a:lnTo>
                  <a:close/>
                </a:path>
              </a:pathLst>
            </a:custGeom>
            <a:solidFill>
              <a:srgbClr val="EBF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2" name="Freeform 21">
              <a:extLst>
                <a:ext uri="{FF2B5EF4-FFF2-40B4-BE49-F238E27FC236}">
                  <a16:creationId xmlns:a16="http://schemas.microsoft.com/office/drawing/2014/main" id="{9A716949-63DE-43D5-BFB6-A657C46E1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" y="2227"/>
              <a:ext cx="93" cy="1136"/>
            </a:xfrm>
            <a:custGeom>
              <a:avLst/>
              <a:gdLst>
                <a:gd name="T0" fmla="*/ 588 w 37"/>
                <a:gd name="T1" fmla="*/ 7736 h 426"/>
                <a:gd name="T2" fmla="*/ 284 w 37"/>
                <a:gd name="T3" fmla="*/ 8077 h 426"/>
                <a:gd name="T4" fmla="*/ 284 w 37"/>
                <a:gd name="T5" fmla="*/ 8077 h 426"/>
                <a:gd name="T6" fmla="*/ 0 w 37"/>
                <a:gd name="T7" fmla="*/ 7736 h 426"/>
                <a:gd name="T8" fmla="*/ 0 w 37"/>
                <a:gd name="T9" fmla="*/ 341 h 426"/>
                <a:gd name="T10" fmla="*/ 284 w 37"/>
                <a:gd name="T11" fmla="*/ 0 h 426"/>
                <a:gd name="T12" fmla="*/ 284 w 37"/>
                <a:gd name="T13" fmla="*/ 0 h 426"/>
                <a:gd name="T14" fmla="*/ 588 w 37"/>
                <a:gd name="T15" fmla="*/ 341 h 426"/>
                <a:gd name="T16" fmla="*/ 588 w 37"/>
                <a:gd name="T17" fmla="*/ 7736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6">
                  <a:moveTo>
                    <a:pt x="37" y="408"/>
                  </a:moveTo>
                  <a:cubicBezTo>
                    <a:pt x="37" y="418"/>
                    <a:pt x="29" y="426"/>
                    <a:pt x="18" y="426"/>
                  </a:cubicBezTo>
                  <a:cubicBezTo>
                    <a:pt x="18" y="426"/>
                    <a:pt x="18" y="426"/>
                    <a:pt x="18" y="426"/>
                  </a:cubicBezTo>
                  <a:cubicBezTo>
                    <a:pt x="8" y="426"/>
                    <a:pt x="0" y="418"/>
                    <a:pt x="0" y="40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0"/>
                    <a:pt x="37" y="8"/>
                    <a:pt x="37" y="18"/>
                  </a:cubicBezTo>
                  <a:lnTo>
                    <a:pt x="37" y="408"/>
                  </a:lnTo>
                  <a:close/>
                </a:path>
              </a:pathLst>
            </a:custGeom>
            <a:solidFill>
              <a:srgbClr val="EBF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3" name="Freeform 22">
              <a:extLst>
                <a:ext uri="{FF2B5EF4-FFF2-40B4-BE49-F238E27FC236}">
                  <a16:creationId xmlns:a16="http://schemas.microsoft.com/office/drawing/2014/main" id="{4946B113-9FE6-4FE8-9F55-512BBA937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227"/>
              <a:ext cx="85" cy="1133"/>
            </a:xfrm>
            <a:custGeom>
              <a:avLst/>
              <a:gdLst>
                <a:gd name="T0" fmla="*/ 158 w 34"/>
                <a:gd name="T1" fmla="*/ 7880 h 425"/>
                <a:gd name="T2" fmla="*/ 158 w 34"/>
                <a:gd name="T3" fmla="*/ 491 h 425"/>
                <a:gd name="T4" fmla="*/ 458 w 34"/>
                <a:gd name="T5" fmla="*/ 149 h 425"/>
                <a:gd name="T6" fmla="*/ 533 w 34"/>
                <a:gd name="T7" fmla="*/ 149 h 425"/>
                <a:gd name="T8" fmla="*/ 283 w 34"/>
                <a:gd name="T9" fmla="*/ 0 h 425"/>
                <a:gd name="T10" fmla="*/ 0 w 34"/>
                <a:gd name="T11" fmla="*/ 341 h 425"/>
                <a:gd name="T12" fmla="*/ 0 w 34"/>
                <a:gd name="T13" fmla="*/ 7731 h 425"/>
                <a:gd name="T14" fmla="*/ 208 w 34"/>
                <a:gd name="T15" fmla="*/ 8051 h 425"/>
                <a:gd name="T16" fmla="*/ 158 w 34"/>
                <a:gd name="T17" fmla="*/ 7880 h 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425">
                  <a:moveTo>
                    <a:pt x="10" y="41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0" y="16"/>
                    <a:pt x="19" y="8"/>
                    <a:pt x="29" y="8"/>
                  </a:cubicBezTo>
                  <a:cubicBezTo>
                    <a:pt x="31" y="8"/>
                    <a:pt x="32" y="8"/>
                    <a:pt x="34" y="8"/>
                  </a:cubicBezTo>
                  <a:cubicBezTo>
                    <a:pt x="31" y="3"/>
                    <a:pt x="25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6"/>
                    <a:pt x="5" y="423"/>
                    <a:pt x="13" y="425"/>
                  </a:cubicBezTo>
                  <a:cubicBezTo>
                    <a:pt x="11" y="423"/>
                    <a:pt x="10" y="419"/>
                    <a:pt x="10" y="416"/>
                  </a:cubicBez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4" name="Freeform 23">
              <a:extLst>
                <a:ext uri="{FF2B5EF4-FFF2-40B4-BE49-F238E27FC236}">
                  <a16:creationId xmlns:a16="http://schemas.microsoft.com/office/drawing/2014/main" id="{CC7D9B96-E677-4501-837A-EA5EB76CE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" y="2227"/>
              <a:ext cx="87" cy="1133"/>
            </a:xfrm>
            <a:custGeom>
              <a:avLst/>
              <a:gdLst>
                <a:gd name="T0" fmla="*/ 167 w 35"/>
                <a:gd name="T1" fmla="*/ 7880 h 425"/>
                <a:gd name="T2" fmla="*/ 167 w 35"/>
                <a:gd name="T3" fmla="*/ 491 h 425"/>
                <a:gd name="T4" fmla="*/ 462 w 35"/>
                <a:gd name="T5" fmla="*/ 149 h 425"/>
                <a:gd name="T6" fmla="*/ 537 w 35"/>
                <a:gd name="T7" fmla="*/ 149 h 425"/>
                <a:gd name="T8" fmla="*/ 291 w 35"/>
                <a:gd name="T9" fmla="*/ 0 h 425"/>
                <a:gd name="T10" fmla="*/ 0 w 35"/>
                <a:gd name="T11" fmla="*/ 341 h 425"/>
                <a:gd name="T12" fmla="*/ 0 w 35"/>
                <a:gd name="T13" fmla="*/ 7731 h 425"/>
                <a:gd name="T14" fmla="*/ 216 w 35"/>
                <a:gd name="T15" fmla="*/ 8051 h 425"/>
                <a:gd name="T16" fmla="*/ 167 w 35"/>
                <a:gd name="T17" fmla="*/ 7880 h 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425">
                  <a:moveTo>
                    <a:pt x="11" y="41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1" y="16"/>
                    <a:pt x="19" y="8"/>
                    <a:pt x="30" y="8"/>
                  </a:cubicBezTo>
                  <a:cubicBezTo>
                    <a:pt x="31" y="8"/>
                    <a:pt x="33" y="8"/>
                    <a:pt x="35" y="8"/>
                  </a:cubicBezTo>
                  <a:cubicBezTo>
                    <a:pt x="31" y="3"/>
                    <a:pt x="26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6"/>
                    <a:pt x="6" y="423"/>
                    <a:pt x="14" y="425"/>
                  </a:cubicBezTo>
                  <a:cubicBezTo>
                    <a:pt x="12" y="423"/>
                    <a:pt x="11" y="419"/>
                    <a:pt x="11" y="416"/>
                  </a:cubicBez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5" name="Freeform 24">
              <a:extLst>
                <a:ext uri="{FF2B5EF4-FFF2-40B4-BE49-F238E27FC236}">
                  <a16:creationId xmlns:a16="http://schemas.microsoft.com/office/drawing/2014/main" id="{3D467BC5-1D33-493C-9E36-590C6894F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2227"/>
              <a:ext cx="88" cy="1133"/>
            </a:xfrm>
            <a:custGeom>
              <a:avLst/>
              <a:gdLst>
                <a:gd name="T0" fmla="*/ 176 w 35"/>
                <a:gd name="T1" fmla="*/ 7880 h 425"/>
                <a:gd name="T2" fmla="*/ 176 w 35"/>
                <a:gd name="T3" fmla="*/ 491 h 425"/>
                <a:gd name="T4" fmla="*/ 475 w 35"/>
                <a:gd name="T5" fmla="*/ 149 h 425"/>
                <a:gd name="T6" fmla="*/ 556 w 35"/>
                <a:gd name="T7" fmla="*/ 149 h 425"/>
                <a:gd name="T8" fmla="*/ 304 w 35"/>
                <a:gd name="T9" fmla="*/ 0 h 425"/>
                <a:gd name="T10" fmla="*/ 0 w 35"/>
                <a:gd name="T11" fmla="*/ 341 h 425"/>
                <a:gd name="T12" fmla="*/ 0 w 35"/>
                <a:gd name="T13" fmla="*/ 7731 h 425"/>
                <a:gd name="T14" fmla="*/ 221 w 35"/>
                <a:gd name="T15" fmla="*/ 8051 h 425"/>
                <a:gd name="T16" fmla="*/ 176 w 35"/>
                <a:gd name="T17" fmla="*/ 7880 h 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425">
                  <a:moveTo>
                    <a:pt x="11" y="41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1" y="16"/>
                    <a:pt x="19" y="8"/>
                    <a:pt x="30" y="8"/>
                  </a:cubicBezTo>
                  <a:cubicBezTo>
                    <a:pt x="32" y="8"/>
                    <a:pt x="33" y="8"/>
                    <a:pt x="35" y="8"/>
                  </a:cubicBezTo>
                  <a:cubicBezTo>
                    <a:pt x="32" y="3"/>
                    <a:pt x="26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6"/>
                    <a:pt x="6" y="423"/>
                    <a:pt x="14" y="425"/>
                  </a:cubicBezTo>
                  <a:cubicBezTo>
                    <a:pt x="12" y="423"/>
                    <a:pt x="11" y="419"/>
                    <a:pt x="11" y="416"/>
                  </a:cubicBez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Freeform 25">
              <a:extLst>
                <a:ext uri="{FF2B5EF4-FFF2-40B4-BE49-F238E27FC236}">
                  <a16:creationId xmlns:a16="http://schemas.microsoft.com/office/drawing/2014/main" id="{83366982-98A4-478A-96E9-16A6BB1A1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2227"/>
              <a:ext cx="87" cy="1133"/>
            </a:xfrm>
            <a:custGeom>
              <a:avLst/>
              <a:gdLst>
                <a:gd name="T0" fmla="*/ 167 w 35"/>
                <a:gd name="T1" fmla="*/ 7880 h 425"/>
                <a:gd name="T2" fmla="*/ 167 w 35"/>
                <a:gd name="T3" fmla="*/ 491 h 425"/>
                <a:gd name="T4" fmla="*/ 445 w 35"/>
                <a:gd name="T5" fmla="*/ 149 h 425"/>
                <a:gd name="T6" fmla="*/ 537 w 35"/>
                <a:gd name="T7" fmla="*/ 149 h 425"/>
                <a:gd name="T8" fmla="*/ 291 w 35"/>
                <a:gd name="T9" fmla="*/ 0 h 425"/>
                <a:gd name="T10" fmla="*/ 0 w 35"/>
                <a:gd name="T11" fmla="*/ 341 h 425"/>
                <a:gd name="T12" fmla="*/ 0 w 35"/>
                <a:gd name="T13" fmla="*/ 7731 h 425"/>
                <a:gd name="T14" fmla="*/ 216 w 35"/>
                <a:gd name="T15" fmla="*/ 8051 h 425"/>
                <a:gd name="T16" fmla="*/ 167 w 35"/>
                <a:gd name="T17" fmla="*/ 7880 h 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425">
                  <a:moveTo>
                    <a:pt x="11" y="41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1" y="16"/>
                    <a:pt x="19" y="8"/>
                    <a:pt x="29" y="8"/>
                  </a:cubicBezTo>
                  <a:cubicBezTo>
                    <a:pt x="31" y="8"/>
                    <a:pt x="33" y="8"/>
                    <a:pt x="35" y="8"/>
                  </a:cubicBezTo>
                  <a:cubicBezTo>
                    <a:pt x="31" y="3"/>
                    <a:pt x="26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6"/>
                    <a:pt x="6" y="423"/>
                    <a:pt x="14" y="425"/>
                  </a:cubicBezTo>
                  <a:cubicBezTo>
                    <a:pt x="12" y="423"/>
                    <a:pt x="11" y="419"/>
                    <a:pt x="11" y="416"/>
                  </a:cubicBez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Freeform 26">
              <a:extLst>
                <a:ext uri="{FF2B5EF4-FFF2-40B4-BE49-F238E27FC236}">
                  <a16:creationId xmlns:a16="http://schemas.microsoft.com/office/drawing/2014/main" id="{E1959DE1-BF6C-4D1F-ADB3-6A6417B98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2227"/>
              <a:ext cx="85" cy="1133"/>
            </a:xfrm>
            <a:custGeom>
              <a:avLst/>
              <a:gdLst>
                <a:gd name="T0" fmla="*/ 175 w 34"/>
                <a:gd name="T1" fmla="*/ 7880 h 425"/>
                <a:gd name="T2" fmla="*/ 175 w 34"/>
                <a:gd name="T3" fmla="*/ 491 h 425"/>
                <a:gd name="T4" fmla="*/ 458 w 34"/>
                <a:gd name="T5" fmla="*/ 149 h 425"/>
                <a:gd name="T6" fmla="*/ 533 w 34"/>
                <a:gd name="T7" fmla="*/ 149 h 425"/>
                <a:gd name="T8" fmla="*/ 300 w 34"/>
                <a:gd name="T9" fmla="*/ 0 h 425"/>
                <a:gd name="T10" fmla="*/ 0 w 34"/>
                <a:gd name="T11" fmla="*/ 341 h 425"/>
                <a:gd name="T12" fmla="*/ 0 w 34"/>
                <a:gd name="T13" fmla="*/ 7731 h 425"/>
                <a:gd name="T14" fmla="*/ 220 w 34"/>
                <a:gd name="T15" fmla="*/ 8051 h 425"/>
                <a:gd name="T16" fmla="*/ 175 w 34"/>
                <a:gd name="T17" fmla="*/ 7880 h 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425">
                  <a:moveTo>
                    <a:pt x="11" y="41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1" y="16"/>
                    <a:pt x="19" y="8"/>
                    <a:pt x="29" y="8"/>
                  </a:cubicBezTo>
                  <a:cubicBezTo>
                    <a:pt x="31" y="8"/>
                    <a:pt x="33" y="8"/>
                    <a:pt x="34" y="8"/>
                  </a:cubicBezTo>
                  <a:cubicBezTo>
                    <a:pt x="31" y="3"/>
                    <a:pt x="25" y="0"/>
                    <a:pt x="19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6"/>
                    <a:pt x="6" y="423"/>
                    <a:pt x="14" y="425"/>
                  </a:cubicBezTo>
                  <a:cubicBezTo>
                    <a:pt x="12" y="423"/>
                    <a:pt x="11" y="419"/>
                    <a:pt x="11" y="416"/>
                  </a:cubicBez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Freeform 27">
              <a:extLst>
                <a:ext uri="{FF2B5EF4-FFF2-40B4-BE49-F238E27FC236}">
                  <a16:creationId xmlns:a16="http://schemas.microsoft.com/office/drawing/2014/main" id="{C7383AC0-7488-4D0E-AD67-7E5F80B7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4" y="2227"/>
              <a:ext cx="85" cy="1133"/>
            </a:xfrm>
            <a:custGeom>
              <a:avLst/>
              <a:gdLst>
                <a:gd name="T0" fmla="*/ 158 w 34"/>
                <a:gd name="T1" fmla="*/ 7880 h 425"/>
                <a:gd name="T2" fmla="*/ 158 w 34"/>
                <a:gd name="T3" fmla="*/ 491 h 425"/>
                <a:gd name="T4" fmla="*/ 458 w 34"/>
                <a:gd name="T5" fmla="*/ 149 h 425"/>
                <a:gd name="T6" fmla="*/ 533 w 34"/>
                <a:gd name="T7" fmla="*/ 149 h 425"/>
                <a:gd name="T8" fmla="*/ 283 w 34"/>
                <a:gd name="T9" fmla="*/ 0 h 425"/>
                <a:gd name="T10" fmla="*/ 0 w 34"/>
                <a:gd name="T11" fmla="*/ 341 h 425"/>
                <a:gd name="T12" fmla="*/ 0 w 34"/>
                <a:gd name="T13" fmla="*/ 7731 h 425"/>
                <a:gd name="T14" fmla="*/ 208 w 34"/>
                <a:gd name="T15" fmla="*/ 8051 h 425"/>
                <a:gd name="T16" fmla="*/ 158 w 34"/>
                <a:gd name="T17" fmla="*/ 7880 h 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425">
                  <a:moveTo>
                    <a:pt x="10" y="41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0" y="16"/>
                    <a:pt x="19" y="8"/>
                    <a:pt x="29" y="8"/>
                  </a:cubicBezTo>
                  <a:cubicBezTo>
                    <a:pt x="31" y="8"/>
                    <a:pt x="33" y="8"/>
                    <a:pt x="34" y="8"/>
                  </a:cubicBezTo>
                  <a:cubicBezTo>
                    <a:pt x="31" y="3"/>
                    <a:pt x="25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6"/>
                    <a:pt x="5" y="423"/>
                    <a:pt x="13" y="425"/>
                  </a:cubicBezTo>
                  <a:cubicBezTo>
                    <a:pt x="11" y="423"/>
                    <a:pt x="10" y="419"/>
                    <a:pt x="10" y="416"/>
                  </a:cubicBez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9" name="Freeform 28">
              <a:extLst>
                <a:ext uri="{FF2B5EF4-FFF2-40B4-BE49-F238E27FC236}">
                  <a16:creationId xmlns:a16="http://schemas.microsoft.com/office/drawing/2014/main" id="{C865B4BA-D6A8-4338-BD98-D6AE259BD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2163"/>
              <a:ext cx="155" cy="1365"/>
            </a:xfrm>
            <a:custGeom>
              <a:avLst/>
              <a:gdLst>
                <a:gd name="T0" fmla="*/ 50 w 62"/>
                <a:gd name="T1" fmla="*/ 363 h 512"/>
                <a:gd name="T2" fmla="*/ 50 w 62"/>
                <a:gd name="T3" fmla="*/ 9395 h 512"/>
                <a:gd name="T4" fmla="*/ 125 w 62"/>
                <a:gd name="T5" fmla="*/ 9702 h 512"/>
                <a:gd name="T6" fmla="*/ 970 w 62"/>
                <a:gd name="T7" fmla="*/ 8699 h 512"/>
                <a:gd name="T8" fmla="*/ 970 w 62"/>
                <a:gd name="T9" fmla="*/ 0 h 512"/>
                <a:gd name="T10" fmla="*/ 0 w 62"/>
                <a:gd name="T11" fmla="*/ 192 h 512"/>
                <a:gd name="T12" fmla="*/ 50 w 62"/>
                <a:gd name="T13" fmla="*/ 363 h 5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512">
                  <a:moveTo>
                    <a:pt x="3" y="19"/>
                  </a:moveTo>
                  <a:cubicBezTo>
                    <a:pt x="3" y="496"/>
                    <a:pt x="3" y="496"/>
                    <a:pt x="3" y="496"/>
                  </a:cubicBezTo>
                  <a:cubicBezTo>
                    <a:pt x="3" y="502"/>
                    <a:pt x="4" y="508"/>
                    <a:pt x="8" y="512"/>
                  </a:cubicBezTo>
                  <a:cubicBezTo>
                    <a:pt x="62" y="459"/>
                    <a:pt x="62" y="459"/>
                    <a:pt x="62" y="459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3"/>
                    <a:pt x="3" y="16"/>
                    <a:pt x="3" y="19"/>
                  </a:cubicBezTo>
                  <a:close/>
                </a:path>
              </a:pathLst>
            </a:custGeom>
            <a:solidFill>
              <a:srgbClr val="E8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0" name="Freeform 29">
              <a:extLst>
                <a:ext uri="{FF2B5EF4-FFF2-40B4-BE49-F238E27FC236}">
                  <a16:creationId xmlns:a16="http://schemas.microsoft.com/office/drawing/2014/main" id="{9C255F6C-9F6B-4093-A949-632F32CCB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" y="2192"/>
              <a:ext cx="1275" cy="1"/>
            </a:xfrm>
            <a:custGeom>
              <a:avLst/>
              <a:gdLst>
                <a:gd name="T0" fmla="*/ 0 w 510"/>
                <a:gd name="T1" fmla="*/ 0 h 1"/>
                <a:gd name="T2" fmla="*/ 7970 w 510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0" h="1">
                  <a:moveTo>
                    <a:pt x="0" y="0"/>
                  </a:moveTo>
                  <a:cubicBezTo>
                    <a:pt x="18" y="0"/>
                    <a:pt x="448" y="0"/>
                    <a:pt x="510" y="0"/>
                  </a:cubicBezTo>
                </a:path>
              </a:pathLst>
            </a:cu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1" name="Freeform 30">
              <a:extLst>
                <a:ext uri="{FF2B5EF4-FFF2-40B4-BE49-F238E27FC236}">
                  <a16:creationId xmlns:a16="http://schemas.microsoft.com/office/drawing/2014/main" id="{944B6CE3-96E6-4E64-818A-954B4DBCF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312"/>
              <a:ext cx="95" cy="1139"/>
            </a:xfrm>
            <a:custGeom>
              <a:avLst/>
              <a:gdLst>
                <a:gd name="T0" fmla="*/ 595 w 38"/>
                <a:gd name="T1" fmla="*/ 7741 h 427"/>
                <a:gd name="T2" fmla="*/ 300 w 38"/>
                <a:gd name="T3" fmla="*/ 8104 h 427"/>
                <a:gd name="T4" fmla="*/ 300 w 38"/>
                <a:gd name="T5" fmla="*/ 8104 h 427"/>
                <a:gd name="T6" fmla="*/ 0 w 38"/>
                <a:gd name="T7" fmla="*/ 7741 h 427"/>
                <a:gd name="T8" fmla="*/ 0 w 38"/>
                <a:gd name="T9" fmla="*/ 363 h 427"/>
                <a:gd name="T10" fmla="*/ 300 w 38"/>
                <a:gd name="T11" fmla="*/ 0 h 427"/>
                <a:gd name="T12" fmla="*/ 300 w 38"/>
                <a:gd name="T13" fmla="*/ 0 h 427"/>
                <a:gd name="T14" fmla="*/ 595 w 38"/>
                <a:gd name="T15" fmla="*/ 363 h 427"/>
                <a:gd name="T16" fmla="*/ 595 w 38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427">
                  <a:moveTo>
                    <a:pt x="38" y="408"/>
                  </a:moveTo>
                  <a:cubicBezTo>
                    <a:pt x="38" y="419"/>
                    <a:pt x="29" y="427"/>
                    <a:pt x="19" y="427"/>
                  </a:cubicBezTo>
                  <a:cubicBezTo>
                    <a:pt x="19" y="427"/>
                    <a:pt x="19" y="427"/>
                    <a:pt x="19" y="427"/>
                  </a:cubicBezTo>
                  <a:cubicBezTo>
                    <a:pt x="9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8" y="9"/>
                    <a:pt x="38" y="19"/>
                  </a:cubicBezTo>
                  <a:lnTo>
                    <a:pt x="38" y="408"/>
                  </a:ln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2" name="Freeform 31">
              <a:extLst>
                <a:ext uri="{FF2B5EF4-FFF2-40B4-BE49-F238E27FC236}">
                  <a16:creationId xmlns:a16="http://schemas.microsoft.com/office/drawing/2014/main" id="{2550BCCF-79E4-487D-B0F4-2044A8BB0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312"/>
              <a:ext cx="88" cy="1136"/>
            </a:xfrm>
            <a:custGeom>
              <a:avLst/>
              <a:gdLst>
                <a:gd name="T0" fmla="*/ 176 w 35"/>
                <a:gd name="T1" fmla="*/ 7885 h 426"/>
                <a:gd name="T2" fmla="*/ 176 w 35"/>
                <a:gd name="T3" fmla="*/ 512 h 426"/>
                <a:gd name="T4" fmla="*/ 475 w 35"/>
                <a:gd name="T5" fmla="*/ 149 h 426"/>
                <a:gd name="T6" fmla="*/ 556 w 35"/>
                <a:gd name="T7" fmla="*/ 171 h 426"/>
                <a:gd name="T8" fmla="*/ 304 w 35"/>
                <a:gd name="T9" fmla="*/ 0 h 426"/>
                <a:gd name="T10" fmla="*/ 0 w 35"/>
                <a:gd name="T11" fmla="*/ 363 h 426"/>
                <a:gd name="T12" fmla="*/ 0 w 35"/>
                <a:gd name="T13" fmla="*/ 7736 h 426"/>
                <a:gd name="T14" fmla="*/ 221 w 35"/>
                <a:gd name="T15" fmla="*/ 8077 h 426"/>
                <a:gd name="T16" fmla="*/ 176 w 35"/>
                <a:gd name="T17" fmla="*/ 7885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426">
                  <a:moveTo>
                    <a:pt x="11" y="416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17"/>
                    <a:pt x="19" y="8"/>
                    <a:pt x="30" y="8"/>
                  </a:cubicBezTo>
                  <a:cubicBezTo>
                    <a:pt x="31" y="8"/>
                    <a:pt x="33" y="9"/>
                    <a:pt x="35" y="9"/>
                  </a:cubicBezTo>
                  <a:cubicBezTo>
                    <a:pt x="31" y="4"/>
                    <a:pt x="26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7"/>
                    <a:pt x="6" y="424"/>
                    <a:pt x="14" y="426"/>
                  </a:cubicBezTo>
                  <a:cubicBezTo>
                    <a:pt x="12" y="423"/>
                    <a:pt x="11" y="420"/>
                    <a:pt x="11" y="416"/>
                  </a:cubicBez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3" name="Freeform 32">
              <a:extLst>
                <a:ext uri="{FF2B5EF4-FFF2-40B4-BE49-F238E27FC236}">
                  <a16:creationId xmlns:a16="http://schemas.microsoft.com/office/drawing/2014/main" id="{F78EC81B-6A9C-4161-BE75-AB4F88DD3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2312"/>
              <a:ext cx="92" cy="1139"/>
            </a:xfrm>
            <a:custGeom>
              <a:avLst/>
              <a:gdLst>
                <a:gd name="T0" fmla="*/ 569 w 37"/>
                <a:gd name="T1" fmla="*/ 7741 h 427"/>
                <a:gd name="T2" fmla="*/ 291 w 37"/>
                <a:gd name="T3" fmla="*/ 8104 h 427"/>
                <a:gd name="T4" fmla="*/ 291 w 37"/>
                <a:gd name="T5" fmla="*/ 8104 h 427"/>
                <a:gd name="T6" fmla="*/ 0 w 37"/>
                <a:gd name="T7" fmla="*/ 7741 h 427"/>
                <a:gd name="T8" fmla="*/ 0 w 37"/>
                <a:gd name="T9" fmla="*/ 363 h 427"/>
                <a:gd name="T10" fmla="*/ 291 w 37"/>
                <a:gd name="T11" fmla="*/ 0 h 427"/>
                <a:gd name="T12" fmla="*/ 291 w 37"/>
                <a:gd name="T13" fmla="*/ 0 h 427"/>
                <a:gd name="T14" fmla="*/ 569 w 37"/>
                <a:gd name="T15" fmla="*/ 363 h 427"/>
                <a:gd name="T16" fmla="*/ 569 w 37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7">
                  <a:moveTo>
                    <a:pt x="37" y="408"/>
                  </a:moveTo>
                  <a:cubicBezTo>
                    <a:pt x="37" y="419"/>
                    <a:pt x="29" y="427"/>
                    <a:pt x="19" y="427"/>
                  </a:cubicBezTo>
                  <a:cubicBezTo>
                    <a:pt x="19" y="427"/>
                    <a:pt x="19" y="427"/>
                    <a:pt x="19" y="427"/>
                  </a:cubicBezTo>
                  <a:cubicBezTo>
                    <a:pt x="8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7" y="9"/>
                    <a:pt x="37" y="19"/>
                  </a:cubicBezTo>
                  <a:lnTo>
                    <a:pt x="37" y="408"/>
                  </a:ln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4" name="Freeform 33">
              <a:extLst>
                <a:ext uri="{FF2B5EF4-FFF2-40B4-BE49-F238E27FC236}">
                  <a16:creationId xmlns:a16="http://schemas.microsoft.com/office/drawing/2014/main" id="{BD9027B2-3ECB-4455-BE64-E78CABF3B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2312"/>
              <a:ext cx="85" cy="1136"/>
            </a:xfrm>
            <a:custGeom>
              <a:avLst/>
              <a:gdLst>
                <a:gd name="T0" fmla="*/ 175 w 34"/>
                <a:gd name="T1" fmla="*/ 7885 h 426"/>
                <a:gd name="T2" fmla="*/ 175 w 34"/>
                <a:gd name="T3" fmla="*/ 512 h 426"/>
                <a:gd name="T4" fmla="*/ 458 w 34"/>
                <a:gd name="T5" fmla="*/ 149 h 426"/>
                <a:gd name="T6" fmla="*/ 533 w 34"/>
                <a:gd name="T7" fmla="*/ 171 h 426"/>
                <a:gd name="T8" fmla="*/ 300 w 34"/>
                <a:gd name="T9" fmla="*/ 0 h 426"/>
                <a:gd name="T10" fmla="*/ 0 w 34"/>
                <a:gd name="T11" fmla="*/ 363 h 426"/>
                <a:gd name="T12" fmla="*/ 0 w 34"/>
                <a:gd name="T13" fmla="*/ 7736 h 426"/>
                <a:gd name="T14" fmla="*/ 208 w 34"/>
                <a:gd name="T15" fmla="*/ 8077 h 426"/>
                <a:gd name="T16" fmla="*/ 175 w 34"/>
                <a:gd name="T17" fmla="*/ 7885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426">
                  <a:moveTo>
                    <a:pt x="11" y="416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17"/>
                    <a:pt x="19" y="8"/>
                    <a:pt x="29" y="8"/>
                  </a:cubicBezTo>
                  <a:cubicBezTo>
                    <a:pt x="31" y="8"/>
                    <a:pt x="33" y="9"/>
                    <a:pt x="34" y="9"/>
                  </a:cubicBezTo>
                  <a:cubicBezTo>
                    <a:pt x="31" y="4"/>
                    <a:pt x="25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7"/>
                    <a:pt x="6" y="424"/>
                    <a:pt x="13" y="426"/>
                  </a:cubicBezTo>
                  <a:cubicBezTo>
                    <a:pt x="12" y="423"/>
                    <a:pt x="11" y="420"/>
                    <a:pt x="11" y="416"/>
                  </a:cubicBez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5" name="Freeform 34">
              <a:extLst>
                <a:ext uri="{FF2B5EF4-FFF2-40B4-BE49-F238E27FC236}">
                  <a16:creationId xmlns:a16="http://schemas.microsoft.com/office/drawing/2014/main" id="{8655BFE2-24B8-4B57-AF40-175844A8C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2312"/>
              <a:ext cx="93" cy="1139"/>
            </a:xfrm>
            <a:custGeom>
              <a:avLst/>
              <a:gdLst>
                <a:gd name="T0" fmla="*/ 588 w 37"/>
                <a:gd name="T1" fmla="*/ 7741 h 427"/>
                <a:gd name="T2" fmla="*/ 284 w 37"/>
                <a:gd name="T3" fmla="*/ 8104 h 427"/>
                <a:gd name="T4" fmla="*/ 284 w 37"/>
                <a:gd name="T5" fmla="*/ 8104 h 427"/>
                <a:gd name="T6" fmla="*/ 0 w 37"/>
                <a:gd name="T7" fmla="*/ 7741 h 427"/>
                <a:gd name="T8" fmla="*/ 0 w 37"/>
                <a:gd name="T9" fmla="*/ 363 h 427"/>
                <a:gd name="T10" fmla="*/ 284 w 37"/>
                <a:gd name="T11" fmla="*/ 0 h 427"/>
                <a:gd name="T12" fmla="*/ 284 w 37"/>
                <a:gd name="T13" fmla="*/ 0 h 427"/>
                <a:gd name="T14" fmla="*/ 588 w 37"/>
                <a:gd name="T15" fmla="*/ 363 h 427"/>
                <a:gd name="T16" fmla="*/ 588 w 37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7">
                  <a:moveTo>
                    <a:pt x="37" y="408"/>
                  </a:moveTo>
                  <a:cubicBezTo>
                    <a:pt x="37" y="419"/>
                    <a:pt x="29" y="427"/>
                    <a:pt x="18" y="427"/>
                  </a:cubicBezTo>
                  <a:cubicBezTo>
                    <a:pt x="18" y="427"/>
                    <a:pt x="18" y="427"/>
                    <a:pt x="18" y="427"/>
                  </a:cubicBezTo>
                  <a:cubicBezTo>
                    <a:pt x="8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0"/>
                    <a:pt x="37" y="9"/>
                    <a:pt x="37" y="19"/>
                  </a:cubicBezTo>
                  <a:lnTo>
                    <a:pt x="37" y="408"/>
                  </a:ln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6" name="Freeform 35">
              <a:extLst>
                <a:ext uri="{FF2B5EF4-FFF2-40B4-BE49-F238E27FC236}">
                  <a16:creationId xmlns:a16="http://schemas.microsoft.com/office/drawing/2014/main" id="{40E6FF82-28FA-4186-A9B6-84ADE4C7D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" y="2312"/>
              <a:ext cx="95" cy="1139"/>
            </a:xfrm>
            <a:custGeom>
              <a:avLst/>
              <a:gdLst>
                <a:gd name="T0" fmla="*/ 595 w 38"/>
                <a:gd name="T1" fmla="*/ 7741 h 427"/>
                <a:gd name="T2" fmla="*/ 300 w 38"/>
                <a:gd name="T3" fmla="*/ 8104 h 427"/>
                <a:gd name="T4" fmla="*/ 300 w 38"/>
                <a:gd name="T5" fmla="*/ 8104 h 427"/>
                <a:gd name="T6" fmla="*/ 0 w 38"/>
                <a:gd name="T7" fmla="*/ 7741 h 427"/>
                <a:gd name="T8" fmla="*/ 0 w 38"/>
                <a:gd name="T9" fmla="*/ 363 h 427"/>
                <a:gd name="T10" fmla="*/ 300 w 38"/>
                <a:gd name="T11" fmla="*/ 0 h 427"/>
                <a:gd name="T12" fmla="*/ 300 w 38"/>
                <a:gd name="T13" fmla="*/ 0 h 427"/>
                <a:gd name="T14" fmla="*/ 595 w 38"/>
                <a:gd name="T15" fmla="*/ 363 h 427"/>
                <a:gd name="T16" fmla="*/ 595 w 38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427">
                  <a:moveTo>
                    <a:pt x="38" y="408"/>
                  </a:moveTo>
                  <a:cubicBezTo>
                    <a:pt x="38" y="419"/>
                    <a:pt x="29" y="427"/>
                    <a:pt x="19" y="427"/>
                  </a:cubicBezTo>
                  <a:cubicBezTo>
                    <a:pt x="19" y="427"/>
                    <a:pt x="19" y="427"/>
                    <a:pt x="19" y="427"/>
                  </a:cubicBezTo>
                  <a:cubicBezTo>
                    <a:pt x="9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8" y="9"/>
                    <a:pt x="38" y="19"/>
                  </a:cubicBezTo>
                  <a:lnTo>
                    <a:pt x="38" y="408"/>
                  </a:ln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7" name="Freeform 36">
              <a:extLst>
                <a:ext uri="{FF2B5EF4-FFF2-40B4-BE49-F238E27FC236}">
                  <a16:creationId xmlns:a16="http://schemas.microsoft.com/office/drawing/2014/main" id="{AD0E134C-0DD4-4368-9025-5C7F90F20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2312"/>
              <a:ext cx="92" cy="1139"/>
            </a:xfrm>
            <a:custGeom>
              <a:avLst/>
              <a:gdLst>
                <a:gd name="T0" fmla="*/ 569 w 37"/>
                <a:gd name="T1" fmla="*/ 7741 h 427"/>
                <a:gd name="T2" fmla="*/ 291 w 37"/>
                <a:gd name="T3" fmla="*/ 8104 h 427"/>
                <a:gd name="T4" fmla="*/ 291 w 37"/>
                <a:gd name="T5" fmla="*/ 8104 h 427"/>
                <a:gd name="T6" fmla="*/ 0 w 37"/>
                <a:gd name="T7" fmla="*/ 7741 h 427"/>
                <a:gd name="T8" fmla="*/ 0 w 37"/>
                <a:gd name="T9" fmla="*/ 363 h 427"/>
                <a:gd name="T10" fmla="*/ 291 w 37"/>
                <a:gd name="T11" fmla="*/ 0 h 427"/>
                <a:gd name="T12" fmla="*/ 291 w 37"/>
                <a:gd name="T13" fmla="*/ 0 h 427"/>
                <a:gd name="T14" fmla="*/ 569 w 37"/>
                <a:gd name="T15" fmla="*/ 363 h 427"/>
                <a:gd name="T16" fmla="*/ 569 w 37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7">
                  <a:moveTo>
                    <a:pt x="37" y="408"/>
                  </a:moveTo>
                  <a:cubicBezTo>
                    <a:pt x="37" y="419"/>
                    <a:pt x="29" y="427"/>
                    <a:pt x="19" y="427"/>
                  </a:cubicBezTo>
                  <a:cubicBezTo>
                    <a:pt x="19" y="427"/>
                    <a:pt x="19" y="427"/>
                    <a:pt x="19" y="427"/>
                  </a:cubicBezTo>
                  <a:cubicBezTo>
                    <a:pt x="8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7" y="9"/>
                    <a:pt x="37" y="19"/>
                  </a:cubicBezTo>
                  <a:lnTo>
                    <a:pt x="37" y="408"/>
                  </a:ln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8" name="Freeform 37">
              <a:extLst>
                <a:ext uri="{FF2B5EF4-FFF2-40B4-BE49-F238E27FC236}">
                  <a16:creationId xmlns:a16="http://schemas.microsoft.com/office/drawing/2014/main" id="{A0F0675C-8701-4614-99A7-049C3DFA0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" y="2312"/>
              <a:ext cx="93" cy="1139"/>
            </a:xfrm>
            <a:custGeom>
              <a:avLst/>
              <a:gdLst>
                <a:gd name="T0" fmla="*/ 588 w 37"/>
                <a:gd name="T1" fmla="*/ 7741 h 427"/>
                <a:gd name="T2" fmla="*/ 284 w 37"/>
                <a:gd name="T3" fmla="*/ 8104 h 427"/>
                <a:gd name="T4" fmla="*/ 284 w 37"/>
                <a:gd name="T5" fmla="*/ 8104 h 427"/>
                <a:gd name="T6" fmla="*/ 0 w 37"/>
                <a:gd name="T7" fmla="*/ 7741 h 427"/>
                <a:gd name="T8" fmla="*/ 0 w 37"/>
                <a:gd name="T9" fmla="*/ 363 h 427"/>
                <a:gd name="T10" fmla="*/ 284 w 37"/>
                <a:gd name="T11" fmla="*/ 0 h 427"/>
                <a:gd name="T12" fmla="*/ 284 w 37"/>
                <a:gd name="T13" fmla="*/ 0 h 427"/>
                <a:gd name="T14" fmla="*/ 588 w 37"/>
                <a:gd name="T15" fmla="*/ 363 h 427"/>
                <a:gd name="T16" fmla="*/ 588 w 37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7">
                  <a:moveTo>
                    <a:pt x="37" y="408"/>
                  </a:moveTo>
                  <a:cubicBezTo>
                    <a:pt x="37" y="419"/>
                    <a:pt x="29" y="427"/>
                    <a:pt x="18" y="427"/>
                  </a:cubicBezTo>
                  <a:cubicBezTo>
                    <a:pt x="18" y="427"/>
                    <a:pt x="18" y="427"/>
                    <a:pt x="18" y="427"/>
                  </a:cubicBezTo>
                  <a:cubicBezTo>
                    <a:pt x="8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0"/>
                    <a:pt x="37" y="9"/>
                    <a:pt x="37" y="19"/>
                  </a:cubicBezTo>
                  <a:lnTo>
                    <a:pt x="37" y="408"/>
                  </a:ln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9" name="Freeform 38">
              <a:extLst>
                <a:ext uri="{FF2B5EF4-FFF2-40B4-BE49-F238E27FC236}">
                  <a16:creationId xmlns:a16="http://schemas.microsoft.com/office/drawing/2014/main" id="{D2077809-D1DF-4A9A-B2EA-8958FD16C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" y="2312"/>
              <a:ext cx="95" cy="1139"/>
            </a:xfrm>
            <a:custGeom>
              <a:avLst/>
              <a:gdLst>
                <a:gd name="T0" fmla="*/ 595 w 38"/>
                <a:gd name="T1" fmla="*/ 7741 h 427"/>
                <a:gd name="T2" fmla="*/ 300 w 38"/>
                <a:gd name="T3" fmla="*/ 8104 h 427"/>
                <a:gd name="T4" fmla="*/ 300 w 38"/>
                <a:gd name="T5" fmla="*/ 8104 h 427"/>
                <a:gd name="T6" fmla="*/ 0 w 38"/>
                <a:gd name="T7" fmla="*/ 7741 h 427"/>
                <a:gd name="T8" fmla="*/ 0 w 38"/>
                <a:gd name="T9" fmla="*/ 363 h 427"/>
                <a:gd name="T10" fmla="*/ 300 w 38"/>
                <a:gd name="T11" fmla="*/ 0 h 427"/>
                <a:gd name="T12" fmla="*/ 300 w 38"/>
                <a:gd name="T13" fmla="*/ 0 h 427"/>
                <a:gd name="T14" fmla="*/ 595 w 38"/>
                <a:gd name="T15" fmla="*/ 363 h 427"/>
                <a:gd name="T16" fmla="*/ 595 w 38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427">
                  <a:moveTo>
                    <a:pt x="38" y="408"/>
                  </a:moveTo>
                  <a:cubicBezTo>
                    <a:pt x="38" y="419"/>
                    <a:pt x="29" y="427"/>
                    <a:pt x="19" y="427"/>
                  </a:cubicBezTo>
                  <a:cubicBezTo>
                    <a:pt x="19" y="427"/>
                    <a:pt x="19" y="427"/>
                    <a:pt x="19" y="427"/>
                  </a:cubicBezTo>
                  <a:cubicBezTo>
                    <a:pt x="9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8" y="9"/>
                    <a:pt x="38" y="19"/>
                  </a:cubicBezTo>
                  <a:lnTo>
                    <a:pt x="38" y="408"/>
                  </a:ln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0" name="Freeform 39">
              <a:extLst>
                <a:ext uri="{FF2B5EF4-FFF2-40B4-BE49-F238E27FC236}">
                  <a16:creationId xmlns:a16="http://schemas.microsoft.com/office/drawing/2014/main" id="{70A69B5C-9520-4814-B743-539B4EBC0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2312"/>
              <a:ext cx="92" cy="1139"/>
            </a:xfrm>
            <a:custGeom>
              <a:avLst/>
              <a:gdLst>
                <a:gd name="T0" fmla="*/ 569 w 37"/>
                <a:gd name="T1" fmla="*/ 7741 h 427"/>
                <a:gd name="T2" fmla="*/ 291 w 37"/>
                <a:gd name="T3" fmla="*/ 8104 h 427"/>
                <a:gd name="T4" fmla="*/ 291 w 37"/>
                <a:gd name="T5" fmla="*/ 8104 h 427"/>
                <a:gd name="T6" fmla="*/ 0 w 37"/>
                <a:gd name="T7" fmla="*/ 7741 h 427"/>
                <a:gd name="T8" fmla="*/ 0 w 37"/>
                <a:gd name="T9" fmla="*/ 363 h 427"/>
                <a:gd name="T10" fmla="*/ 291 w 37"/>
                <a:gd name="T11" fmla="*/ 0 h 427"/>
                <a:gd name="T12" fmla="*/ 291 w 37"/>
                <a:gd name="T13" fmla="*/ 0 h 427"/>
                <a:gd name="T14" fmla="*/ 569 w 37"/>
                <a:gd name="T15" fmla="*/ 363 h 427"/>
                <a:gd name="T16" fmla="*/ 569 w 37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7">
                  <a:moveTo>
                    <a:pt x="37" y="408"/>
                  </a:moveTo>
                  <a:cubicBezTo>
                    <a:pt x="37" y="419"/>
                    <a:pt x="29" y="427"/>
                    <a:pt x="19" y="427"/>
                  </a:cubicBezTo>
                  <a:cubicBezTo>
                    <a:pt x="19" y="427"/>
                    <a:pt x="19" y="427"/>
                    <a:pt x="19" y="427"/>
                  </a:cubicBezTo>
                  <a:cubicBezTo>
                    <a:pt x="8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7" y="9"/>
                    <a:pt x="37" y="19"/>
                  </a:cubicBezTo>
                  <a:lnTo>
                    <a:pt x="37" y="408"/>
                  </a:ln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1" name="Freeform 40">
              <a:extLst>
                <a:ext uri="{FF2B5EF4-FFF2-40B4-BE49-F238E27FC236}">
                  <a16:creationId xmlns:a16="http://schemas.microsoft.com/office/drawing/2014/main" id="{2B5387C7-742E-453B-968A-F90D0471C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2203"/>
              <a:ext cx="35" cy="1173"/>
            </a:xfrm>
            <a:custGeom>
              <a:avLst/>
              <a:gdLst>
                <a:gd name="T0" fmla="*/ 220 w 14"/>
                <a:gd name="T1" fmla="*/ 7619 h 440"/>
                <a:gd name="T2" fmla="*/ 113 w 14"/>
                <a:gd name="T3" fmla="*/ 8166 h 440"/>
                <a:gd name="T4" fmla="*/ 0 w 14"/>
                <a:gd name="T5" fmla="*/ 7803 h 440"/>
                <a:gd name="T6" fmla="*/ 0 w 14"/>
                <a:gd name="T7" fmla="*/ 435 h 440"/>
                <a:gd name="T8" fmla="*/ 113 w 14"/>
                <a:gd name="T9" fmla="*/ 77 h 440"/>
                <a:gd name="T10" fmla="*/ 220 w 14"/>
                <a:gd name="T11" fmla="*/ 227 h 440"/>
                <a:gd name="T12" fmla="*/ 220 w 14"/>
                <a:gd name="T13" fmla="*/ 7619 h 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440">
                  <a:moveTo>
                    <a:pt x="14" y="402"/>
                  </a:moveTo>
                  <a:cubicBezTo>
                    <a:pt x="14" y="412"/>
                    <a:pt x="14" y="422"/>
                    <a:pt x="7" y="431"/>
                  </a:cubicBezTo>
                  <a:cubicBezTo>
                    <a:pt x="0" y="440"/>
                    <a:pt x="0" y="423"/>
                    <a:pt x="0" y="41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1" y="0"/>
                    <a:pt x="14" y="2"/>
                    <a:pt x="14" y="12"/>
                  </a:cubicBezTo>
                  <a:lnTo>
                    <a:pt x="14" y="402"/>
                  </a:ln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2" name="Freeform 41">
              <a:extLst>
                <a:ext uri="{FF2B5EF4-FFF2-40B4-BE49-F238E27FC236}">
                  <a16:creationId xmlns:a16="http://schemas.microsoft.com/office/drawing/2014/main" id="{DF12E264-5275-4564-9312-FC074906A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2203"/>
              <a:ext cx="35" cy="1173"/>
            </a:xfrm>
            <a:custGeom>
              <a:avLst/>
              <a:gdLst>
                <a:gd name="T0" fmla="*/ 113 w 14"/>
                <a:gd name="T1" fmla="*/ 7995 h 440"/>
                <a:gd name="T2" fmla="*/ 113 w 14"/>
                <a:gd name="T3" fmla="*/ 626 h 440"/>
                <a:gd name="T4" fmla="*/ 220 w 14"/>
                <a:gd name="T5" fmla="*/ 285 h 440"/>
                <a:gd name="T6" fmla="*/ 220 w 14"/>
                <a:gd name="T7" fmla="*/ 227 h 440"/>
                <a:gd name="T8" fmla="*/ 113 w 14"/>
                <a:gd name="T9" fmla="*/ 77 h 440"/>
                <a:gd name="T10" fmla="*/ 0 w 14"/>
                <a:gd name="T11" fmla="*/ 435 h 440"/>
                <a:gd name="T12" fmla="*/ 0 w 14"/>
                <a:gd name="T13" fmla="*/ 7803 h 440"/>
                <a:gd name="T14" fmla="*/ 113 w 14"/>
                <a:gd name="T15" fmla="*/ 8166 h 440"/>
                <a:gd name="T16" fmla="*/ 125 w 14"/>
                <a:gd name="T17" fmla="*/ 8144 h 440"/>
                <a:gd name="T18" fmla="*/ 113 w 14"/>
                <a:gd name="T19" fmla="*/ 7995 h 4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440">
                  <a:moveTo>
                    <a:pt x="7" y="422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23"/>
                    <a:pt x="10" y="19"/>
                    <a:pt x="14" y="15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"/>
                    <a:pt x="11" y="0"/>
                    <a:pt x="7" y="4"/>
                  </a:cubicBezTo>
                  <a:cubicBezTo>
                    <a:pt x="3" y="9"/>
                    <a:pt x="0" y="13"/>
                    <a:pt x="0" y="23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23"/>
                    <a:pt x="0" y="440"/>
                    <a:pt x="7" y="431"/>
                  </a:cubicBezTo>
                  <a:cubicBezTo>
                    <a:pt x="7" y="431"/>
                    <a:pt x="7" y="431"/>
                    <a:pt x="8" y="430"/>
                  </a:cubicBezTo>
                  <a:cubicBezTo>
                    <a:pt x="7" y="428"/>
                    <a:pt x="7" y="425"/>
                    <a:pt x="7" y="422"/>
                  </a:cubicBezTo>
                  <a:close/>
                </a:path>
              </a:pathLst>
            </a:custGeom>
            <a:solidFill>
              <a:srgbClr val="73A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3" name="Freeform 42">
              <a:extLst>
                <a:ext uri="{FF2B5EF4-FFF2-40B4-BE49-F238E27FC236}">
                  <a16:creationId xmlns:a16="http://schemas.microsoft.com/office/drawing/2014/main" id="{B708D072-0379-488B-BE63-3547A4271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141"/>
              <a:ext cx="35" cy="1176"/>
            </a:xfrm>
            <a:custGeom>
              <a:avLst/>
              <a:gdLst>
                <a:gd name="T0" fmla="*/ 220 w 14"/>
                <a:gd name="T1" fmla="*/ 7624 h 441"/>
                <a:gd name="T2" fmla="*/ 113 w 14"/>
                <a:gd name="T3" fmla="*/ 8171 h 441"/>
                <a:gd name="T4" fmla="*/ 0 w 14"/>
                <a:gd name="T5" fmla="*/ 7829 h 441"/>
                <a:gd name="T6" fmla="*/ 0 w 14"/>
                <a:gd name="T7" fmla="*/ 435 h 441"/>
                <a:gd name="T8" fmla="*/ 113 w 14"/>
                <a:gd name="T9" fmla="*/ 93 h 441"/>
                <a:gd name="T10" fmla="*/ 220 w 14"/>
                <a:gd name="T11" fmla="*/ 248 h 441"/>
                <a:gd name="T12" fmla="*/ 220 w 14"/>
                <a:gd name="T13" fmla="*/ 7624 h 4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441">
                  <a:moveTo>
                    <a:pt x="14" y="402"/>
                  </a:moveTo>
                  <a:cubicBezTo>
                    <a:pt x="14" y="412"/>
                    <a:pt x="13" y="422"/>
                    <a:pt x="7" y="431"/>
                  </a:cubicBezTo>
                  <a:cubicBezTo>
                    <a:pt x="0" y="441"/>
                    <a:pt x="0" y="423"/>
                    <a:pt x="0" y="4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3"/>
                    <a:pt x="3" y="9"/>
                    <a:pt x="7" y="5"/>
                  </a:cubicBezTo>
                  <a:cubicBezTo>
                    <a:pt x="11" y="0"/>
                    <a:pt x="14" y="2"/>
                    <a:pt x="14" y="13"/>
                  </a:cubicBezTo>
                  <a:lnTo>
                    <a:pt x="14" y="402"/>
                  </a:ln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4" name="Freeform 43">
              <a:extLst>
                <a:ext uri="{FF2B5EF4-FFF2-40B4-BE49-F238E27FC236}">
                  <a16:creationId xmlns:a16="http://schemas.microsoft.com/office/drawing/2014/main" id="{AC09EDC0-ADAA-469E-BC86-0804071E5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947"/>
              <a:ext cx="97" cy="146"/>
            </a:xfrm>
            <a:custGeom>
              <a:avLst/>
              <a:gdLst>
                <a:gd name="T0" fmla="*/ 0 w 39"/>
                <a:gd name="T1" fmla="*/ 1030 h 55"/>
                <a:gd name="T2" fmla="*/ 599 w 39"/>
                <a:gd name="T3" fmla="*/ 0 h 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55">
                  <a:moveTo>
                    <a:pt x="0" y="55"/>
                  </a:moveTo>
                  <a:cubicBezTo>
                    <a:pt x="4" y="47"/>
                    <a:pt x="34" y="6"/>
                    <a:pt x="39" y="0"/>
                  </a:cubicBezTo>
                </a:path>
              </a:pathLst>
            </a:cu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5" name="Freeform 44">
              <a:extLst>
                <a:ext uri="{FF2B5EF4-FFF2-40B4-BE49-F238E27FC236}">
                  <a16:creationId xmlns:a16="http://schemas.microsoft.com/office/drawing/2014/main" id="{43BFAE9C-A16A-461A-8938-E56FB0CC0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2312"/>
              <a:ext cx="85" cy="1136"/>
            </a:xfrm>
            <a:custGeom>
              <a:avLst/>
              <a:gdLst>
                <a:gd name="T0" fmla="*/ 158 w 34"/>
                <a:gd name="T1" fmla="*/ 7885 h 426"/>
                <a:gd name="T2" fmla="*/ 158 w 34"/>
                <a:gd name="T3" fmla="*/ 512 h 426"/>
                <a:gd name="T4" fmla="*/ 458 w 34"/>
                <a:gd name="T5" fmla="*/ 149 h 426"/>
                <a:gd name="T6" fmla="*/ 533 w 34"/>
                <a:gd name="T7" fmla="*/ 171 h 426"/>
                <a:gd name="T8" fmla="*/ 283 w 34"/>
                <a:gd name="T9" fmla="*/ 0 h 426"/>
                <a:gd name="T10" fmla="*/ 0 w 34"/>
                <a:gd name="T11" fmla="*/ 363 h 426"/>
                <a:gd name="T12" fmla="*/ 0 w 34"/>
                <a:gd name="T13" fmla="*/ 7736 h 426"/>
                <a:gd name="T14" fmla="*/ 208 w 34"/>
                <a:gd name="T15" fmla="*/ 8077 h 426"/>
                <a:gd name="T16" fmla="*/ 158 w 34"/>
                <a:gd name="T17" fmla="*/ 7885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426">
                  <a:moveTo>
                    <a:pt x="10" y="416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17"/>
                    <a:pt x="19" y="8"/>
                    <a:pt x="29" y="8"/>
                  </a:cubicBezTo>
                  <a:cubicBezTo>
                    <a:pt x="31" y="8"/>
                    <a:pt x="33" y="9"/>
                    <a:pt x="34" y="9"/>
                  </a:cubicBezTo>
                  <a:cubicBezTo>
                    <a:pt x="31" y="4"/>
                    <a:pt x="25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7"/>
                    <a:pt x="6" y="424"/>
                    <a:pt x="13" y="426"/>
                  </a:cubicBezTo>
                  <a:cubicBezTo>
                    <a:pt x="12" y="423"/>
                    <a:pt x="10" y="420"/>
                    <a:pt x="10" y="416"/>
                  </a:cubicBez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6" name="Freeform 45">
              <a:extLst>
                <a:ext uri="{FF2B5EF4-FFF2-40B4-BE49-F238E27FC236}">
                  <a16:creationId xmlns:a16="http://schemas.microsoft.com/office/drawing/2014/main" id="{293050F2-24C0-4926-AC9A-91481D466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2312"/>
              <a:ext cx="85" cy="1136"/>
            </a:xfrm>
            <a:custGeom>
              <a:avLst/>
              <a:gdLst>
                <a:gd name="T0" fmla="*/ 158 w 34"/>
                <a:gd name="T1" fmla="*/ 7885 h 426"/>
                <a:gd name="T2" fmla="*/ 158 w 34"/>
                <a:gd name="T3" fmla="*/ 512 h 426"/>
                <a:gd name="T4" fmla="*/ 458 w 34"/>
                <a:gd name="T5" fmla="*/ 149 h 426"/>
                <a:gd name="T6" fmla="*/ 533 w 34"/>
                <a:gd name="T7" fmla="*/ 171 h 426"/>
                <a:gd name="T8" fmla="*/ 283 w 34"/>
                <a:gd name="T9" fmla="*/ 0 h 426"/>
                <a:gd name="T10" fmla="*/ 0 w 34"/>
                <a:gd name="T11" fmla="*/ 363 h 426"/>
                <a:gd name="T12" fmla="*/ 0 w 34"/>
                <a:gd name="T13" fmla="*/ 7736 h 426"/>
                <a:gd name="T14" fmla="*/ 208 w 34"/>
                <a:gd name="T15" fmla="*/ 8077 h 426"/>
                <a:gd name="T16" fmla="*/ 158 w 34"/>
                <a:gd name="T17" fmla="*/ 7885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426">
                  <a:moveTo>
                    <a:pt x="10" y="416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17"/>
                    <a:pt x="19" y="8"/>
                    <a:pt x="29" y="8"/>
                  </a:cubicBezTo>
                  <a:cubicBezTo>
                    <a:pt x="31" y="8"/>
                    <a:pt x="32" y="9"/>
                    <a:pt x="34" y="9"/>
                  </a:cubicBezTo>
                  <a:cubicBezTo>
                    <a:pt x="31" y="4"/>
                    <a:pt x="25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7"/>
                    <a:pt x="5" y="424"/>
                    <a:pt x="13" y="426"/>
                  </a:cubicBezTo>
                  <a:cubicBezTo>
                    <a:pt x="11" y="423"/>
                    <a:pt x="10" y="420"/>
                    <a:pt x="10" y="416"/>
                  </a:cubicBez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7" name="Freeform 46">
              <a:extLst>
                <a:ext uri="{FF2B5EF4-FFF2-40B4-BE49-F238E27FC236}">
                  <a16:creationId xmlns:a16="http://schemas.microsoft.com/office/drawing/2014/main" id="{1C9D0D15-CEFD-4BFD-8779-B1D774E2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2312"/>
              <a:ext cx="85" cy="1136"/>
            </a:xfrm>
            <a:custGeom>
              <a:avLst/>
              <a:gdLst>
                <a:gd name="T0" fmla="*/ 158 w 34"/>
                <a:gd name="T1" fmla="*/ 7885 h 426"/>
                <a:gd name="T2" fmla="*/ 158 w 34"/>
                <a:gd name="T3" fmla="*/ 512 h 426"/>
                <a:gd name="T4" fmla="*/ 458 w 34"/>
                <a:gd name="T5" fmla="*/ 149 h 426"/>
                <a:gd name="T6" fmla="*/ 533 w 34"/>
                <a:gd name="T7" fmla="*/ 171 h 426"/>
                <a:gd name="T8" fmla="*/ 283 w 34"/>
                <a:gd name="T9" fmla="*/ 0 h 426"/>
                <a:gd name="T10" fmla="*/ 0 w 34"/>
                <a:gd name="T11" fmla="*/ 363 h 426"/>
                <a:gd name="T12" fmla="*/ 0 w 34"/>
                <a:gd name="T13" fmla="*/ 7736 h 426"/>
                <a:gd name="T14" fmla="*/ 208 w 34"/>
                <a:gd name="T15" fmla="*/ 8077 h 426"/>
                <a:gd name="T16" fmla="*/ 158 w 34"/>
                <a:gd name="T17" fmla="*/ 7885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426">
                  <a:moveTo>
                    <a:pt x="10" y="416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17"/>
                    <a:pt x="19" y="8"/>
                    <a:pt x="29" y="8"/>
                  </a:cubicBezTo>
                  <a:cubicBezTo>
                    <a:pt x="31" y="8"/>
                    <a:pt x="33" y="9"/>
                    <a:pt x="34" y="9"/>
                  </a:cubicBezTo>
                  <a:cubicBezTo>
                    <a:pt x="31" y="4"/>
                    <a:pt x="25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7"/>
                    <a:pt x="5" y="424"/>
                    <a:pt x="13" y="426"/>
                  </a:cubicBezTo>
                  <a:cubicBezTo>
                    <a:pt x="11" y="423"/>
                    <a:pt x="10" y="420"/>
                    <a:pt x="10" y="416"/>
                  </a:cubicBez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8" name="Freeform 47">
              <a:extLst>
                <a:ext uri="{FF2B5EF4-FFF2-40B4-BE49-F238E27FC236}">
                  <a16:creationId xmlns:a16="http://schemas.microsoft.com/office/drawing/2014/main" id="{CBFB05B4-2565-45B0-86F9-CE5B6F9FC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" y="2312"/>
              <a:ext cx="88" cy="1136"/>
            </a:xfrm>
            <a:custGeom>
              <a:avLst/>
              <a:gdLst>
                <a:gd name="T0" fmla="*/ 176 w 35"/>
                <a:gd name="T1" fmla="*/ 7885 h 426"/>
                <a:gd name="T2" fmla="*/ 176 w 35"/>
                <a:gd name="T3" fmla="*/ 512 h 426"/>
                <a:gd name="T4" fmla="*/ 475 w 35"/>
                <a:gd name="T5" fmla="*/ 149 h 426"/>
                <a:gd name="T6" fmla="*/ 556 w 35"/>
                <a:gd name="T7" fmla="*/ 171 h 426"/>
                <a:gd name="T8" fmla="*/ 304 w 35"/>
                <a:gd name="T9" fmla="*/ 0 h 426"/>
                <a:gd name="T10" fmla="*/ 0 w 35"/>
                <a:gd name="T11" fmla="*/ 363 h 426"/>
                <a:gd name="T12" fmla="*/ 0 w 35"/>
                <a:gd name="T13" fmla="*/ 7736 h 426"/>
                <a:gd name="T14" fmla="*/ 221 w 35"/>
                <a:gd name="T15" fmla="*/ 8077 h 426"/>
                <a:gd name="T16" fmla="*/ 176 w 35"/>
                <a:gd name="T17" fmla="*/ 7885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426">
                  <a:moveTo>
                    <a:pt x="11" y="416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17"/>
                    <a:pt x="19" y="8"/>
                    <a:pt x="30" y="8"/>
                  </a:cubicBezTo>
                  <a:cubicBezTo>
                    <a:pt x="32" y="8"/>
                    <a:pt x="33" y="9"/>
                    <a:pt x="35" y="9"/>
                  </a:cubicBezTo>
                  <a:cubicBezTo>
                    <a:pt x="32" y="4"/>
                    <a:pt x="26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7"/>
                    <a:pt x="6" y="424"/>
                    <a:pt x="14" y="426"/>
                  </a:cubicBezTo>
                  <a:cubicBezTo>
                    <a:pt x="12" y="423"/>
                    <a:pt x="11" y="420"/>
                    <a:pt x="11" y="416"/>
                  </a:cubicBez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9" name="Freeform 48">
              <a:extLst>
                <a:ext uri="{FF2B5EF4-FFF2-40B4-BE49-F238E27FC236}">
                  <a16:creationId xmlns:a16="http://schemas.microsoft.com/office/drawing/2014/main" id="{3A20921F-4FED-4457-B030-9EB934197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312"/>
              <a:ext cx="87" cy="1136"/>
            </a:xfrm>
            <a:custGeom>
              <a:avLst/>
              <a:gdLst>
                <a:gd name="T0" fmla="*/ 167 w 35"/>
                <a:gd name="T1" fmla="*/ 7885 h 426"/>
                <a:gd name="T2" fmla="*/ 167 w 35"/>
                <a:gd name="T3" fmla="*/ 512 h 426"/>
                <a:gd name="T4" fmla="*/ 462 w 35"/>
                <a:gd name="T5" fmla="*/ 149 h 426"/>
                <a:gd name="T6" fmla="*/ 537 w 35"/>
                <a:gd name="T7" fmla="*/ 171 h 426"/>
                <a:gd name="T8" fmla="*/ 291 w 35"/>
                <a:gd name="T9" fmla="*/ 0 h 426"/>
                <a:gd name="T10" fmla="*/ 0 w 35"/>
                <a:gd name="T11" fmla="*/ 363 h 426"/>
                <a:gd name="T12" fmla="*/ 0 w 35"/>
                <a:gd name="T13" fmla="*/ 7736 h 426"/>
                <a:gd name="T14" fmla="*/ 216 w 35"/>
                <a:gd name="T15" fmla="*/ 8077 h 426"/>
                <a:gd name="T16" fmla="*/ 167 w 35"/>
                <a:gd name="T17" fmla="*/ 7885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426">
                  <a:moveTo>
                    <a:pt x="11" y="416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17"/>
                    <a:pt x="19" y="8"/>
                    <a:pt x="30" y="8"/>
                  </a:cubicBezTo>
                  <a:cubicBezTo>
                    <a:pt x="31" y="8"/>
                    <a:pt x="33" y="9"/>
                    <a:pt x="35" y="9"/>
                  </a:cubicBezTo>
                  <a:cubicBezTo>
                    <a:pt x="31" y="4"/>
                    <a:pt x="26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7"/>
                    <a:pt x="6" y="424"/>
                    <a:pt x="14" y="426"/>
                  </a:cubicBezTo>
                  <a:cubicBezTo>
                    <a:pt x="12" y="423"/>
                    <a:pt x="11" y="420"/>
                    <a:pt x="11" y="416"/>
                  </a:cubicBez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0" name="Freeform 49">
              <a:extLst>
                <a:ext uri="{FF2B5EF4-FFF2-40B4-BE49-F238E27FC236}">
                  <a16:creationId xmlns:a16="http://schemas.microsoft.com/office/drawing/2014/main" id="{07529D5B-A3AE-49F8-AEEC-451D8D6D2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2312"/>
              <a:ext cx="85" cy="1136"/>
            </a:xfrm>
            <a:custGeom>
              <a:avLst/>
              <a:gdLst>
                <a:gd name="T0" fmla="*/ 175 w 34"/>
                <a:gd name="T1" fmla="*/ 7885 h 426"/>
                <a:gd name="T2" fmla="*/ 175 w 34"/>
                <a:gd name="T3" fmla="*/ 512 h 426"/>
                <a:gd name="T4" fmla="*/ 458 w 34"/>
                <a:gd name="T5" fmla="*/ 149 h 426"/>
                <a:gd name="T6" fmla="*/ 533 w 34"/>
                <a:gd name="T7" fmla="*/ 171 h 426"/>
                <a:gd name="T8" fmla="*/ 300 w 34"/>
                <a:gd name="T9" fmla="*/ 0 h 426"/>
                <a:gd name="T10" fmla="*/ 0 w 34"/>
                <a:gd name="T11" fmla="*/ 363 h 426"/>
                <a:gd name="T12" fmla="*/ 0 w 34"/>
                <a:gd name="T13" fmla="*/ 7736 h 426"/>
                <a:gd name="T14" fmla="*/ 220 w 34"/>
                <a:gd name="T15" fmla="*/ 8077 h 426"/>
                <a:gd name="T16" fmla="*/ 175 w 34"/>
                <a:gd name="T17" fmla="*/ 7885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426">
                  <a:moveTo>
                    <a:pt x="11" y="416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17"/>
                    <a:pt x="19" y="8"/>
                    <a:pt x="29" y="8"/>
                  </a:cubicBezTo>
                  <a:cubicBezTo>
                    <a:pt x="31" y="8"/>
                    <a:pt x="33" y="9"/>
                    <a:pt x="34" y="9"/>
                  </a:cubicBezTo>
                  <a:cubicBezTo>
                    <a:pt x="31" y="4"/>
                    <a:pt x="25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17"/>
                    <a:pt x="6" y="424"/>
                    <a:pt x="14" y="426"/>
                  </a:cubicBezTo>
                  <a:cubicBezTo>
                    <a:pt x="12" y="423"/>
                    <a:pt x="11" y="420"/>
                    <a:pt x="11" y="416"/>
                  </a:cubicBez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1" name="Freeform 50">
              <a:extLst>
                <a:ext uri="{FF2B5EF4-FFF2-40B4-BE49-F238E27FC236}">
                  <a16:creationId xmlns:a16="http://schemas.microsoft.com/office/drawing/2014/main" id="{BF4E84E3-9E5A-4BCD-A08B-FE6693CDE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2144"/>
              <a:ext cx="35" cy="1173"/>
            </a:xfrm>
            <a:custGeom>
              <a:avLst/>
              <a:gdLst>
                <a:gd name="T0" fmla="*/ 113 w 14"/>
                <a:gd name="T1" fmla="*/ 7995 h 440"/>
                <a:gd name="T2" fmla="*/ 113 w 14"/>
                <a:gd name="T3" fmla="*/ 626 h 440"/>
                <a:gd name="T4" fmla="*/ 220 w 14"/>
                <a:gd name="T5" fmla="*/ 285 h 440"/>
                <a:gd name="T6" fmla="*/ 220 w 14"/>
                <a:gd name="T7" fmla="*/ 227 h 440"/>
                <a:gd name="T8" fmla="*/ 113 w 14"/>
                <a:gd name="T9" fmla="*/ 77 h 440"/>
                <a:gd name="T10" fmla="*/ 0 w 14"/>
                <a:gd name="T11" fmla="*/ 435 h 440"/>
                <a:gd name="T12" fmla="*/ 0 w 14"/>
                <a:gd name="T13" fmla="*/ 7803 h 440"/>
                <a:gd name="T14" fmla="*/ 113 w 14"/>
                <a:gd name="T15" fmla="*/ 8166 h 440"/>
                <a:gd name="T16" fmla="*/ 125 w 14"/>
                <a:gd name="T17" fmla="*/ 8144 h 440"/>
                <a:gd name="T18" fmla="*/ 113 w 14"/>
                <a:gd name="T19" fmla="*/ 7995 h 4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440">
                  <a:moveTo>
                    <a:pt x="7" y="422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23"/>
                    <a:pt x="10" y="19"/>
                    <a:pt x="14" y="15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"/>
                    <a:pt x="11" y="0"/>
                    <a:pt x="7" y="4"/>
                  </a:cubicBezTo>
                  <a:cubicBezTo>
                    <a:pt x="3" y="9"/>
                    <a:pt x="0" y="13"/>
                    <a:pt x="0" y="23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23"/>
                    <a:pt x="0" y="440"/>
                    <a:pt x="7" y="431"/>
                  </a:cubicBezTo>
                  <a:cubicBezTo>
                    <a:pt x="7" y="431"/>
                    <a:pt x="7" y="431"/>
                    <a:pt x="8" y="430"/>
                  </a:cubicBezTo>
                  <a:cubicBezTo>
                    <a:pt x="7" y="428"/>
                    <a:pt x="7" y="425"/>
                    <a:pt x="7" y="422"/>
                  </a:cubicBezTo>
                  <a:close/>
                </a:path>
              </a:pathLst>
            </a:custGeom>
            <a:solidFill>
              <a:srgbClr val="73A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2" name="Freeform 51">
              <a:extLst>
                <a:ext uri="{FF2B5EF4-FFF2-40B4-BE49-F238E27FC236}">
                  <a16:creationId xmlns:a16="http://schemas.microsoft.com/office/drawing/2014/main" id="{60E179EA-42E5-4DDA-B9E5-9E4C8601E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" y="2712"/>
              <a:ext cx="75" cy="773"/>
            </a:xfrm>
            <a:custGeom>
              <a:avLst/>
              <a:gdLst>
                <a:gd name="T0" fmla="*/ 375 w 30"/>
                <a:gd name="T1" fmla="*/ 0 h 290"/>
                <a:gd name="T2" fmla="*/ 375 w 30"/>
                <a:gd name="T3" fmla="*/ 4889 h 290"/>
                <a:gd name="T4" fmla="*/ 0 w 30"/>
                <a:gd name="T5" fmla="*/ 5342 h 290"/>
                <a:gd name="T6" fmla="*/ 470 w 30"/>
                <a:gd name="T7" fmla="*/ 4833 h 290"/>
                <a:gd name="T8" fmla="*/ 375 w 30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24" y="0"/>
                  </a:moveTo>
                  <a:cubicBezTo>
                    <a:pt x="24" y="52"/>
                    <a:pt x="24" y="241"/>
                    <a:pt x="24" y="258"/>
                  </a:cubicBezTo>
                  <a:cubicBezTo>
                    <a:pt x="24" y="276"/>
                    <a:pt x="10" y="282"/>
                    <a:pt x="0" y="282"/>
                  </a:cubicBezTo>
                  <a:cubicBezTo>
                    <a:pt x="21" y="290"/>
                    <a:pt x="30" y="272"/>
                    <a:pt x="30" y="255"/>
                  </a:cubicBezTo>
                  <a:cubicBezTo>
                    <a:pt x="30" y="238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3" name="Freeform 52">
              <a:extLst>
                <a:ext uri="{FF2B5EF4-FFF2-40B4-BE49-F238E27FC236}">
                  <a16:creationId xmlns:a16="http://schemas.microsoft.com/office/drawing/2014/main" id="{F6DC2F09-CE1C-4A24-B20E-4134E7C0F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2712"/>
              <a:ext cx="75" cy="773"/>
            </a:xfrm>
            <a:custGeom>
              <a:avLst/>
              <a:gdLst>
                <a:gd name="T0" fmla="*/ 375 w 30"/>
                <a:gd name="T1" fmla="*/ 0 h 290"/>
                <a:gd name="T2" fmla="*/ 375 w 30"/>
                <a:gd name="T3" fmla="*/ 4889 h 290"/>
                <a:gd name="T4" fmla="*/ 0 w 30"/>
                <a:gd name="T5" fmla="*/ 5342 h 290"/>
                <a:gd name="T6" fmla="*/ 470 w 30"/>
                <a:gd name="T7" fmla="*/ 4833 h 290"/>
                <a:gd name="T8" fmla="*/ 375 w 30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24" y="0"/>
                  </a:moveTo>
                  <a:cubicBezTo>
                    <a:pt x="24" y="52"/>
                    <a:pt x="24" y="241"/>
                    <a:pt x="24" y="258"/>
                  </a:cubicBezTo>
                  <a:cubicBezTo>
                    <a:pt x="24" y="276"/>
                    <a:pt x="10" y="282"/>
                    <a:pt x="0" y="282"/>
                  </a:cubicBezTo>
                  <a:cubicBezTo>
                    <a:pt x="21" y="290"/>
                    <a:pt x="30" y="272"/>
                    <a:pt x="30" y="255"/>
                  </a:cubicBezTo>
                  <a:cubicBezTo>
                    <a:pt x="30" y="238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4" name="Freeform 53">
              <a:extLst>
                <a:ext uri="{FF2B5EF4-FFF2-40B4-BE49-F238E27FC236}">
                  <a16:creationId xmlns:a16="http://schemas.microsoft.com/office/drawing/2014/main" id="{894CC1C3-90B9-4F43-BD8D-62D7774D2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" y="2712"/>
              <a:ext cx="75" cy="773"/>
            </a:xfrm>
            <a:custGeom>
              <a:avLst/>
              <a:gdLst>
                <a:gd name="T0" fmla="*/ 375 w 30"/>
                <a:gd name="T1" fmla="*/ 0 h 290"/>
                <a:gd name="T2" fmla="*/ 375 w 30"/>
                <a:gd name="T3" fmla="*/ 4889 h 290"/>
                <a:gd name="T4" fmla="*/ 0 w 30"/>
                <a:gd name="T5" fmla="*/ 5342 h 290"/>
                <a:gd name="T6" fmla="*/ 470 w 30"/>
                <a:gd name="T7" fmla="*/ 4833 h 290"/>
                <a:gd name="T8" fmla="*/ 375 w 30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24" y="0"/>
                  </a:moveTo>
                  <a:cubicBezTo>
                    <a:pt x="24" y="52"/>
                    <a:pt x="24" y="241"/>
                    <a:pt x="24" y="258"/>
                  </a:cubicBezTo>
                  <a:cubicBezTo>
                    <a:pt x="24" y="276"/>
                    <a:pt x="10" y="282"/>
                    <a:pt x="0" y="282"/>
                  </a:cubicBezTo>
                  <a:cubicBezTo>
                    <a:pt x="20" y="290"/>
                    <a:pt x="30" y="272"/>
                    <a:pt x="30" y="255"/>
                  </a:cubicBezTo>
                  <a:cubicBezTo>
                    <a:pt x="30" y="238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5" name="Freeform 54">
              <a:extLst>
                <a:ext uri="{FF2B5EF4-FFF2-40B4-BE49-F238E27FC236}">
                  <a16:creationId xmlns:a16="http://schemas.microsoft.com/office/drawing/2014/main" id="{8DD059FB-2ADB-419D-9E07-315EC372A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" y="2712"/>
              <a:ext cx="75" cy="773"/>
            </a:xfrm>
            <a:custGeom>
              <a:avLst/>
              <a:gdLst>
                <a:gd name="T0" fmla="*/ 375 w 30"/>
                <a:gd name="T1" fmla="*/ 0 h 290"/>
                <a:gd name="T2" fmla="*/ 375 w 30"/>
                <a:gd name="T3" fmla="*/ 4889 h 290"/>
                <a:gd name="T4" fmla="*/ 0 w 30"/>
                <a:gd name="T5" fmla="*/ 5342 h 290"/>
                <a:gd name="T6" fmla="*/ 470 w 30"/>
                <a:gd name="T7" fmla="*/ 4833 h 290"/>
                <a:gd name="T8" fmla="*/ 375 w 30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24" y="0"/>
                  </a:moveTo>
                  <a:cubicBezTo>
                    <a:pt x="24" y="52"/>
                    <a:pt x="24" y="241"/>
                    <a:pt x="24" y="258"/>
                  </a:cubicBezTo>
                  <a:cubicBezTo>
                    <a:pt x="24" y="276"/>
                    <a:pt x="10" y="282"/>
                    <a:pt x="0" y="282"/>
                  </a:cubicBezTo>
                  <a:cubicBezTo>
                    <a:pt x="21" y="290"/>
                    <a:pt x="30" y="272"/>
                    <a:pt x="30" y="255"/>
                  </a:cubicBezTo>
                  <a:cubicBezTo>
                    <a:pt x="30" y="238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6" name="Freeform 55">
              <a:extLst>
                <a:ext uri="{FF2B5EF4-FFF2-40B4-BE49-F238E27FC236}">
                  <a16:creationId xmlns:a16="http://schemas.microsoft.com/office/drawing/2014/main" id="{FC869B46-9702-44C5-B63E-715482F02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2712"/>
              <a:ext cx="75" cy="773"/>
            </a:xfrm>
            <a:custGeom>
              <a:avLst/>
              <a:gdLst>
                <a:gd name="T0" fmla="*/ 375 w 30"/>
                <a:gd name="T1" fmla="*/ 0 h 290"/>
                <a:gd name="T2" fmla="*/ 375 w 30"/>
                <a:gd name="T3" fmla="*/ 4889 h 290"/>
                <a:gd name="T4" fmla="*/ 0 w 30"/>
                <a:gd name="T5" fmla="*/ 5342 h 290"/>
                <a:gd name="T6" fmla="*/ 470 w 30"/>
                <a:gd name="T7" fmla="*/ 4833 h 290"/>
                <a:gd name="T8" fmla="*/ 375 w 30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24" y="0"/>
                  </a:moveTo>
                  <a:cubicBezTo>
                    <a:pt x="24" y="52"/>
                    <a:pt x="24" y="241"/>
                    <a:pt x="24" y="258"/>
                  </a:cubicBezTo>
                  <a:cubicBezTo>
                    <a:pt x="24" y="276"/>
                    <a:pt x="10" y="282"/>
                    <a:pt x="0" y="282"/>
                  </a:cubicBezTo>
                  <a:cubicBezTo>
                    <a:pt x="21" y="290"/>
                    <a:pt x="30" y="272"/>
                    <a:pt x="30" y="255"/>
                  </a:cubicBezTo>
                  <a:cubicBezTo>
                    <a:pt x="30" y="238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7" name="Freeform 56">
              <a:extLst>
                <a:ext uri="{FF2B5EF4-FFF2-40B4-BE49-F238E27FC236}">
                  <a16:creationId xmlns:a16="http://schemas.microsoft.com/office/drawing/2014/main" id="{DD07FFCA-2A2B-4B65-8E1A-C69B32AE5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" y="2712"/>
              <a:ext cx="75" cy="773"/>
            </a:xfrm>
            <a:custGeom>
              <a:avLst/>
              <a:gdLst>
                <a:gd name="T0" fmla="*/ 375 w 30"/>
                <a:gd name="T1" fmla="*/ 0 h 290"/>
                <a:gd name="T2" fmla="*/ 375 w 30"/>
                <a:gd name="T3" fmla="*/ 4889 h 290"/>
                <a:gd name="T4" fmla="*/ 0 w 30"/>
                <a:gd name="T5" fmla="*/ 5342 h 290"/>
                <a:gd name="T6" fmla="*/ 470 w 30"/>
                <a:gd name="T7" fmla="*/ 4833 h 290"/>
                <a:gd name="T8" fmla="*/ 375 w 30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24" y="0"/>
                  </a:moveTo>
                  <a:cubicBezTo>
                    <a:pt x="24" y="52"/>
                    <a:pt x="24" y="241"/>
                    <a:pt x="24" y="258"/>
                  </a:cubicBezTo>
                  <a:cubicBezTo>
                    <a:pt x="24" y="276"/>
                    <a:pt x="10" y="282"/>
                    <a:pt x="0" y="282"/>
                  </a:cubicBezTo>
                  <a:cubicBezTo>
                    <a:pt x="21" y="290"/>
                    <a:pt x="30" y="272"/>
                    <a:pt x="30" y="255"/>
                  </a:cubicBezTo>
                  <a:cubicBezTo>
                    <a:pt x="30" y="238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8" name="Freeform 57">
              <a:extLst>
                <a:ext uri="{FF2B5EF4-FFF2-40B4-BE49-F238E27FC236}">
                  <a16:creationId xmlns:a16="http://schemas.microsoft.com/office/drawing/2014/main" id="{D94551C1-F705-41CC-887A-943152430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" y="2712"/>
              <a:ext cx="75" cy="773"/>
            </a:xfrm>
            <a:custGeom>
              <a:avLst/>
              <a:gdLst>
                <a:gd name="T0" fmla="*/ 375 w 30"/>
                <a:gd name="T1" fmla="*/ 0 h 290"/>
                <a:gd name="T2" fmla="*/ 375 w 30"/>
                <a:gd name="T3" fmla="*/ 4889 h 290"/>
                <a:gd name="T4" fmla="*/ 0 w 30"/>
                <a:gd name="T5" fmla="*/ 5342 h 290"/>
                <a:gd name="T6" fmla="*/ 470 w 30"/>
                <a:gd name="T7" fmla="*/ 4833 h 290"/>
                <a:gd name="T8" fmla="*/ 375 w 30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24" y="0"/>
                  </a:moveTo>
                  <a:cubicBezTo>
                    <a:pt x="24" y="52"/>
                    <a:pt x="24" y="241"/>
                    <a:pt x="24" y="258"/>
                  </a:cubicBezTo>
                  <a:cubicBezTo>
                    <a:pt x="24" y="276"/>
                    <a:pt x="10" y="282"/>
                    <a:pt x="0" y="282"/>
                  </a:cubicBezTo>
                  <a:cubicBezTo>
                    <a:pt x="20" y="290"/>
                    <a:pt x="30" y="272"/>
                    <a:pt x="30" y="255"/>
                  </a:cubicBezTo>
                  <a:cubicBezTo>
                    <a:pt x="30" y="238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9" name="Freeform 58">
              <a:extLst>
                <a:ext uri="{FF2B5EF4-FFF2-40B4-BE49-F238E27FC236}">
                  <a16:creationId xmlns:a16="http://schemas.microsoft.com/office/drawing/2014/main" id="{9158F8B2-C8E1-4F86-AE40-0838DF582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712"/>
              <a:ext cx="75" cy="773"/>
            </a:xfrm>
            <a:custGeom>
              <a:avLst/>
              <a:gdLst>
                <a:gd name="T0" fmla="*/ 375 w 30"/>
                <a:gd name="T1" fmla="*/ 0 h 290"/>
                <a:gd name="T2" fmla="*/ 375 w 30"/>
                <a:gd name="T3" fmla="*/ 4889 h 290"/>
                <a:gd name="T4" fmla="*/ 0 w 30"/>
                <a:gd name="T5" fmla="*/ 5342 h 290"/>
                <a:gd name="T6" fmla="*/ 470 w 30"/>
                <a:gd name="T7" fmla="*/ 4833 h 290"/>
                <a:gd name="T8" fmla="*/ 375 w 30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24" y="0"/>
                  </a:moveTo>
                  <a:cubicBezTo>
                    <a:pt x="24" y="52"/>
                    <a:pt x="24" y="241"/>
                    <a:pt x="24" y="258"/>
                  </a:cubicBezTo>
                  <a:cubicBezTo>
                    <a:pt x="24" y="276"/>
                    <a:pt x="10" y="282"/>
                    <a:pt x="0" y="282"/>
                  </a:cubicBezTo>
                  <a:cubicBezTo>
                    <a:pt x="21" y="290"/>
                    <a:pt x="30" y="272"/>
                    <a:pt x="30" y="255"/>
                  </a:cubicBezTo>
                  <a:cubicBezTo>
                    <a:pt x="30" y="238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0" name="Freeform 59">
              <a:extLst>
                <a:ext uri="{FF2B5EF4-FFF2-40B4-BE49-F238E27FC236}">
                  <a16:creationId xmlns:a16="http://schemas.microsoft.com/office/drawing/2014/main" id="{B6AF2377-D4A9-4497-A705-16458F4DA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" y="2283"/>
              <a:ext cx="75" cy="773"/>
            </a:xfrm>
            <a:custGeom>
              <a:avLst/>
              <a:gdLst>
                <a:gd name="T0" fmla="*/ 95 w 30"/>
                <a:gd name="T1" fmla="*/ 5491 h 290"/>
                <a:gd name="T2" fmla="*/ 95 w 30"/>
                <a:gd name="T3" fmla="*/ 589 h 290"/>
                <a:gd name="T4" fmla="*/ 470 w 30"/>
                <a:gd name="T5" fmla="*/ 136 h 290"/>
                <a:gd name="T6" fmla="*/ 0 w 30"/>
                <a:gd name="T7" fmla="*/ 648 h 290"/>
                <a:gd name="T8" fmla="*/ 95 w 30"/>
                <a:gd name="T9" fmla="*/ 5491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6" y="290"/>
                  </a:moveTo>
                  <a:cubicBezTo>
                    <a:pt x="6" y="237"/>
                    <a:pt x="6" y="48"/>
                    <a:pt x="6" y="31"/>
                  </a:cubicBezTo>
                  <a:cubicBezTo>
                    <a:pt x="6" y="14"/>
                    <a:pt x="20" y="7"/>
                    <a:pt x="30" y="7"/>
                  </a:cubicBezTo>
                  <a:cubicBezTo>
                    <a:pt x="9" y="0"/>
                    <a:pt x="0" y="18"/>
                    <a:pt x="0" y="34"/>
                  </a:cubicBezTo>
                  <a:cubicBezTo>
                    <a:pt x="0" y="51"/>
                    <a:pt x="6" y="290"/>
                    <a:pt x="6" y="290"/>
                  </a:cubicBez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1" name="Freeform 60">
              <a:extLst>
                <a:ext uri="{FF2B5EF4-FFF2-40B4-BE49-F238E27FC236}">
                  <a16:creationId xmlns:a16="http://schemas.microsoft.com/office/drawing/2014/main" id="{26E7835E-1CD0-49CD-ACC5-53B40748F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2283"/>
              <a:ext cx="75" cy="773"/>
            </a:xfrm>
            <a:custGeom>
              <a:avLst/>
              <a:gdLst>
                <a:gd name="T0" fmla="*/ 95 w 30"/>
                <a:gd name="T1" fmla="*/ 5491 h 290"/>
                <a:gd name="T2" fmla="*/ 95 w 30"/>
                <a:gd name="T3" fmla="*/ 589 h 290"/>
                <a:gd name="T4" fmla="*/ 470 w 30"/>
                <a:gd name="T5" fmla="*/ 136 h 290"/>
                <a:gd name="T6" fmla="*/ 0 w 30"/>
                <a:gd name="T7" fmla="*/ 648 h 290"/>
                <a:gd name="T8" fmla="*/ 95 w 30"/>
                <a:gd name="T9" fmla="*/ 5491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6" y="290"/>
                  </a:moveTo>
                  <a:cubicBezTo>
                    <a:pt x="6" y="237"/>
                    <a:pt x="6" y="48"/>
                    <a:pt x="6" y="31"/>
                  </a:cubicBezTo>
                  <a:cubicBezTo>
                    <a:pt x="6" y="14"/>
                    <a:pt x="20" y="7"/>
                    <a:pt x="30" y="7"/>
                  </a:cubicBezTo>
                  <a:cubicBezTo>
                    <a:pt x="9" y="0"/>
                    <a:pt x="0" y="18"/>
                    <a:pt x="0" y="34"/>
                  </a:cubicBezTo>
                  <a:cubicBezTo>
                    <a:pt x="0" y="51"/>
                    <a:pt x="6" y="290"/>
                    <a:pt x="6" y="290"/>
                  </a:cubicBez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2" name="Freeform 61">
              <a:extLst>
                <a:ext uri="{FF2B5EF4-FFF2-40B4-BE49-F238E27FC236}">
                  <a16:creationId xmlns:a16="http://schemas.microsoft.com/office/drawing/2014/main" id="{295DCECB-005C-4851-87F7-899158E6D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283"/>
              <a:ext cx="75" cy="773"/>
            </a:xfrm>
            <a:custGeom>
              <a:avLst/>
              <a:gdLst>
                <a:gd name="T0" fmla="*/ 95 w 30"/>
                <a:gd name="T1" fmla="*/ 5491 h 290"/>
                <a:gd name="T2" fmla="*/ 95 w 30"/>
                <a:gd name="T3" fmla="*/ 589 h 290"/>
                <a:gd name="T4" fmla="*/ 470 w 30"/>
                <a:gd name="T5" fmla="*/ 136 h 290"/>
                <a:gd name="T6" fmla="*/ 0 w 30"/>
                <a:gd name="T7" fmla="*/ 648 h 290"/>
                <a:gd name="T8" fmla="*/ 95 w 30"/>
                <a:gd name="T9" fmla="*/ 5491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6" y="290"/>
                  </a:moveTo>
                  <a:cubicBezTo>
                    <a:pt x="6" y="237"/>
                    <a:pt x="6" y="48"/>
                    <a:pt x="6" y="31"/>
                  </a:cubicBezTo>
                  <a:cubicBezTo>
                    <a:pt x="6" y="14"/>
                    <a:pt x="20" y="7"/>
                    <a:pt x="30" y="7"/>
                  </a:cubicBezTo>
                  <a:cubicBezTo>
                    <a:pt x="10" y="0"/>
                    <a:pt x="0" y="18"/>
                    <a:pt x="0" y="34"/>
                  </a:cubicBezTo>
                  <a:cubicBezTo>
                    <a:pt x="0" y="51"/>
                    <a:pt x="6" y="290"/>
                    <a:pt x="6" y="290"/>
                  </a:cubicBez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3" name="Freeform 62">
              <a:extLst>
                <a:ext uri="{FF2B5EF4-FFF2-40B4-BE49-F238E27FC236}">
                  <a16:creationId xmlns:a16="http://schemas.microsoft.com/office/drawing/2014/main" id="{79E19D2B-C49A-486F-A33A-31F6CC7FC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1" y="2283"/>
              <a:ext cx="75" cy="773"/>
            </a:xfrm>
            <a:custGeom>
              <a:avLst/>
              <a:gdLst>
                <a:gd name="T0" fmla="*/ 95 w 30"/>
                <a:gd name="T1" fmla="*/ 5491 h 290"/>
                <a:gd name="T2" fmla="*/ 95 w 30"/>
                <a:gd name="T3" fmla="*/ 589 h 290"/>
                <a:gd name="T4" fmla="*/ 470 w 30"/>
                <a:gd name="T5" fmla="*/ 136 h 290"/>
                <a:gd name="T6" fmla="*/ 0 w 30"/>
                <a:gd name="T7" fmla="*/ 648 h 290"/>
                <a:gd name="T8" fmla="*/ 95 w 30"/>
                <a:gd name="T9" fmla="*/ 5491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6" y="290"/>
                  </a:moveTo>
                  <a:cubicBezTo>
                    <a:pt x="6" y="237"/>
                    <a:pt x="6" y="48"/>
                    <a:pt x="6" y="31"/>
                  </a:cubicBezTo>
                  <a:cubicBezTo>
                    <a:pt x="6" y="14"/>
                    <a:pt x="20" y="7"/>
                    <a:pt x="30" y="7"/>
                  </a:cubicBezTo>
                  <a:cubicBezTo>
                    <a:pt x="9" y="0"/>
                    <a:pt x="0" y="18"/>
                    <a:pt x="0" y="34"/>
                  </a:cubicBezTo>
                  <a:cubicBezTo>
                    <a:pt x="0" y="51"/>
                    <a:pt x="6" y="290"/>
                    <a:pt x="6" y="290"/>
                  </a:cubicBez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4" name="Freeform 63">
              <a:extLst>
                <a:ext uri="{FF2B5EF4-FFF2-40B4-BE49-F238E27FC236}">
                  <a16:creationId xmlns:a16="http://schemas.microsoft.com/office/drawing/2014/main" id="{CC1127DE-6D49-44FA-B7C5-65B5AE8FE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2283"/>
              <a:ext cx="75" cy="773"/>
            </a:xfrm>
            <a:custGeom>
              <a:avLst/>
              <a:gdLst>
                <a:gd name="T0" fmla="*/ 95 w 30"/>
                <a:gd name="T1" fmla="*/ 5491 h 290"/>
                <a:gd name="T2" fmla="*/ 95 w 30"/>
                <a:gd name="T3" fmla="*/ 589 h 290"/>
                <a:gd name="T4" fmla="*/ 470 w 30"/>
                <a:gd name="T5" fmla="*/ 136 h 290"/>
                <a:gd name="T6" fmla="*/ 0 w 30"/>
                <a:gd name="T7" fmla="*/ 648 h 290"/>
                <a:gd name="T8" fmla="*/ 95 w 30"/>
                <a:gd name="T9" fmla="*/ 5491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6" y="290"/>
                  </a:moveTo>
                  <a:cubicBezTo>
                    <a:pt x="6" y="237"/>
                    <a:pt x="6" y="48"/>
                    <a:pt x="6" y="31"/>
                  </a:cubicBezTo>
                  <a:cubicBezTo>
                    <a:pt x="6" y="14"/>
                    <a:pt x="20" y="7"/>
                    <a:pt x="30" y="7"/>
                  </a:cubicBezTo>
                  <a:cubicBezTo>
                    <a:pt x="9" y="0"/>
                    <a:pt x="0" y="18"/>
                    <a:pt x="0" y="34"/>
                  </a:cubicBezTo>
                  <a:cubicBezTo>
                    <a:pt x="0" y="51"/>
                    <a:pt x="6" y="290"/>
                    <a:pt x="6" y="290"/>
                  </a:cubicBez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5" name="Freeform 64">
              <a:extLst>
                <a:ext uri="{FF2B5EF4-FFF2-40B4-BE49-F238E27FC236}">
                  <a16:creationId xmlns:a16="http://schemas.microsoft.com/office/drawing/2014/main" id="{852F9634-4AC2-42F9-B490-31BC7B64D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2283"/>
              <a:ext cx="75" cy="773"/>
            </a:xfrm>
            <a:custGeom>
              <a:avLst/>
              <a:gdLst>
                <a:gd name="T0" fmla="*/ 95 w 30"/>
                <a:gd name="T1" fmla="*/ 5491 h 290"/>
                <a:gd name="T2" fmla="*/ 95 w 30"/>
                <a:gd name="T3" fmla="*/ 589 h 290"/>
                <a:gd name="T4" fmla="*/ 470 w 30"/>
                <a:gd name="T5" fmla="*/ 136 h 290"/>
                <a:gd name="T6" fmla="*/ 0 w 30"/>
                <a:gd name="T7" fmla="*/ 648 h 290"/>
                <a:gd name="T8" fmla="*/ 95 w 30"/>
                <a:gd name="T9" fmla="*/ 5491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6" y="290"/>
                  </a:moveTo>
                  <a:cubicBezTo>
                    <a:pt x="6" y="237"/>
                    <a:pt x="6" y="48"/>
                    <a:pt x="6" y="31"/>
                  </a:cubicBezTo>
                  <a:cubicBezTo>
                    <a:pt x="6" y="14"/>
                    <a:pt x="20" y="7"/>
                    <a:pt x="30" y="7"/>
                  </a:cubicBezTo>
                  <a:cubicBezTo>
                    <a:pt x="9" y="0"/>
                    <a:pt x="0" y="18"/>
                    <a:pt x="0" y="34"/>
                  </a:cubicBezTo>
                  <a:cubicBezTo>
                    <a:pt x="0" y="51"/>
                    <a:pt x="6" y="290"/>
                    <a:pt x="6" y="290"/>
                  </a:cubicBez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6" name="Freeform 65">
              <a:extLst>
                <a:ext uri="{FF2B5EF4-FFF2-40B4-BE49-F238E27FC236}">
                  <a16:creationId xmlns:a16="http://schemas.microsoft.com/office/drawing/2014/main" id="{0A0DD8C9-7FD3-40D2-91C3-C9FB19475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2283"/>
              <a:ext cx="75" cy="773"/>
            </a:xfrm>
            <a:custGeom>
              <a:avLst/>
              <a:gdLst>
                <a:gd name="T0" fmla="*/ 95 w 30"/>
                <a:gd name="T1" fmla="*/ 5491 h 290"/>
                <a:gd name="T2" fmla="*/ 95 w 30"/>
                <a:gd name="T3" fmla="*/ 589 h 290"/>
                <a:gd name="T4" fmla="*/ 470 w 30"/>
                <a:gd name="T5" fmla="*/ 136 h 290"/>
                <a:gd name="T6" fmla="*/ 0 w 30"/>
                <a:gd name="T7" fmla="*/ 648 h 290"/>
                <a:gd name="T8" fmla="*/ 95 w 30"/>
                <a:gd name="T9" fmla="*/ 5491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6" y="290"/>
                  </a:moveTo>
                  <a:cubicBezTo>
                    <a:pt x="6" y="237"/>
                    <a:pt x="6" y="48"/>
                    <a:pt x="6" y="31"/>
                  </a:cubicBezTo>
                  <a:cubicBezTo>
                    <a:pt x="6" y="14"/>
                    <a:pt x="20" y="7"/>
                    <a:pt x="30" y="7"/>
                  </a:cubicBezTo>
                  <a:cubicBezTo>
                    <a:pt x="10" y="0"/>
                    <a:pt x="0" y="18"/>
                    <a:pt x="0" y="34"/>
                  </a:cubicBezTo>
                  <a:cubicBezTo>
                    <a:pt x="0" y="51"/>
                    <a:pt x="6" y="290"/>
                    <a:pt x="6" y="290"/>
                  </a:cubicBez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7" name="Freeform 66">
              <a:extLst>
                <a:ext uri="{FF2B5EF4-FFF2-40B4-BE49-F238E27FC236}">
                  <a16:creationId xmlns:a16="http://schemas.microsoft.com/office/drawing/2014/main" id="{C5C360B7-C7CF-42B9-8735-CC2713460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2283"/>
              <a:ext cx="75" cy="773"/>
            </a:xfrm>
            <a:custGeom>
              <a:avLst/>
              <a:gdLst>
                <a:gd name="T0" fmla="*/ 95 w 30"/>
                <a:gd name="T1" fmla="*/ 5491 h 290"/>
                <a:gd name="T2" fmla="*/ 95 w 30"/>
                <a:gd name="T3" fmla="*/ 589 h 290"/>
                <a:gd name="T4" fmla="*/ 470 w 30"/>
                <a:gd name="T5" fmla="*/ 136 h 290"/>
                <a:gd name="T6" fmla="*/ 0 w 30"/>
                <a:gd name="T7" fmla="*/ 648 h 290"/>
                <a:gd name="T8" fmla="*/ 95 w 30"/>
                <a:gd name="T9" fmla="*/ 5491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0">
                  <a:moveTo>
                    <a:pt x="6" y="290"/>
                  </a:moveTo>
                  <a:cubicBezTo>
                    <a:pt x="6" y="237"/>
                    <a:pt x="6" y="48"/>
                    <a:pt x="6" y="31"/>
                  </a:cubicBezTo>
                  <a:cubicBezTo>
                    <a:pt x="6" y="14"/>
                    <a:pt x="20" y="7"/>
                    <a:pt x="30" y="7"/>
                  </a:cubicBezTo>
                  <a:cubicBezTo>
                    <a:pt x="9" y="0"/>
                    <a:pt x="0" y="18"/>
                    <a:pt x="0" y="34"/>
                  </a:cubicBezTo>
                  <a:cubicBezTo>
                    <a:pt x="0" y="51"/>
                    <a:pt x="6" y="290"/>
                    <a:pt x="6" y="290"/>
                  </a:cubicBez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8" name="Freeform 67">
              <a:extLst>
                <a:ext uri="{FF2B5EF4-FFF2-40B4-BE49-F238E27FC236}">
                  <a16:creationId xmlns:a16="http://schemas.microsoft.com/office/drawing/2014/main" id="{75B44BF6-4440-49B1-B7CD-7CEBB53F0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" y="2088"/>
              <a:ext cx="1365" cy="96"/>
            </a:xfrm>
            <a:custGeom>
              <a:avLst/>
              <a:gdLst>
                <a:gd name="T0" fmla="*/ 0 w 546"/>
                <a:gd name="T1" fmla="*/ 0 h 36"/>
                <a:gd name="T2" fmla="*/ 313 w 546"/>
                <a:gd name="T3" fmla="*/ 627 h 36"/>
                <a:gd name="T4" fmla="*/ 345 w 546"/>
                <a:gd name="T5" fmla="*/ 683 h 36"/>
                <a:gd name="T6" fmla="*/ 8188 w 546"/>
                <a:gd name="T7" fmla="*/ 683 h 36"/>
                <a:gd name="T8" fmla="*/ 8220 w 546"/>
                <a:gd name="T9" fmla="*/ 627 h 36"/>
                <a:gd name="T10" fmla="*/ 8533 w 546"/>
                <a:gd name="T11" fmla="*/ 0 h 36"/>
                <a:gd name="T12" fmla="*/ 0 w 546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6" h="36">
                  <a:moveTo>
                    <a:pt x="0" y="0"/>
                  </a:moveTo>
                  <a:cubicBezTo>
                    <a:pt x="5" y="15"/>
                    <a:pt x="14" y="27"/>
                    <a:pt x="20" y="33"/>
                  </a:cubicBezTo>
                  <a:cubicBezTo>
                    <a:pt x="20" y="34"/>
                    <a:pt x="21" y="35"/>
                    <a:pt x="22" y="36"/>
                  </a:cubicBezTo>
                  <a:cubicBezTo>
                    <a:pt x="524" y="36"/>
                    <a:pt x="524" y="36"/>
                    <a:pt x="524" y="36"/>
                  </a:cubicBezTo>
                  <a:cubicBezTo>
                    <a:pt x="525" y="35"/>
                    <a:pt x="526" y="34"/>
                    <a:pt x="526" y="33"/>
                  </a:cubicBezTo>
                  <a:cubicBezTo>
                    <a:pt x="532" y="27"/>
                    <a:pt x="541" y="15"/>
                    <a:pt x="5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9" name="Freeform 68">
              <a:extLst>
                <a:ext uri="{FF2B5EF4-FFF2-40B4-BE49-F238E27FC236}">
                  <a16:creationId xmlns:a16="http://schemas.microsoft.com/office/drawing/2014/main" id="{E0DDAA0D-AA34-4D7C-938B-622C551AB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" y="1496"/>
              <a:ext cx="595" cy="653"/>
            </a:xfrm>
            <a:custGeom>
              <a:avLst/>
              <a:gdLst>
                <a:gd name="T0" fmla="*/ 0 w 238"/>
                <a:gd name="T1" fmla="*/ 0 h 245"/>
                <a:gd name="T2" fmla="*/ 3395 w 238"/>
                <a:gd name="T3" fmla="*/ 0 h 245"/>
                <a:gd name="T4" fmla="*/ 3720 w 238"/>
                <a:gd name="T5" fmla="*/ 648 h 245"/>
                <a:gd name="T6" fmla="*/ 3720 w 238"/>
                <a:gd name="T7" fmla="*/ 2969 h 245"/>
                <a:gd name="T8" fmla="*/ 3500 w 238"/>
                <a:gd name="T9" fmla="*/ 4355 h 245"/>
                <a:gd name="T10" fmla="*/ 895 w 238"/>
                <a:gd name="T11" fmla="*/ 4547 h 245"/>
                <a:gd name="T12" fmla="*/ 470 w 238"/>
                <a:gd name="T13" fmla="*/ 4206 h 245"/>
                <a:gd name="T14" fmla="*/ 3063 w 238"/>
                <a:gd name="T15" fmla="*/ 3105 h 245"/>
                <a:gd name="T16" fmla="*/ 2688 w 238"/>
                <a:gd name="T17" fmla="*/ 490 h 245"/>
                <a:gd name="T18" fmla="*/ 0 w 238"/>
                <a:gd name="T19" fmla="*/ 0 h 2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8" h="245">
                  <a:moveTo>
                    <a:pt x="0" y="0"/>
                  </a:moveTo>
                  <a:cubicBezTo>
                    <a:pt x="0" y="0"/>
                    <a:pt x="198" y="0"/>
                    <a:pt x="217" y="0"/>
                  </a:cubicBezTo>
                  <a:cubicBezTo>
                    <a:pt x="236" y="0"/>
                    <a:pt x="238" y="4"/>
                    <a:pt x="238" y="34"/>
                  </a:cubicBezTo>
                  <a:cubicBezTo>
                    <a:pt x="238" y="65"/>
                    <a:pt x="238" y="129"/>
                    <a:pt x="238" y="157"/>
                  </a:cubicBezTo>
                  <a:cubicBezTo>
                    <a:pt x="238" y="185"/>
                    <a:pt x="238" y="216"/>
                    <a:pt x="224" y="230"/>
                  </a:cubicBezTo>
                  <a:cubicBezTo>
                    <a:pt x="209" y="245"/>
                    <a:pt x="57" y="240"/>
                    <a:pt x="57" y="240"/>
                  </a:cubicBezTo>
                  <a:cubicBezTo>
                    <a:pt x="30" y="222"/>
                    <a:pt x="30" y="222"/>
                    <a:pt x="30" y="222"/>
                  </a:cubicBezTo>
                  <a:cubicBezTo>
                    <a:pt x="30" y="222"/>
                    <a:pt x="172" y="222"/>
                    <a:pt x="196" y="164"/>
                  </a:cubicBezTo>
                  <a:cubicBezTo>
                    <a:pt x="220" y="105"/>
                    <a:pt x="201" y="41"/>
                    <a:pt x="172" y="26"/>
                  </a:cubicBezTo>
                  <a:cubicBezTo>
                    <a:pt x="14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0" name="Freeform 69">
              <a:extLst>
                <a:ext uri="{FF2B5EF4-FFF2-40B4-BE49-F238E27FC236}">
                  <a16:creationId xmlns:a16="http://schemas.microsoft.com/office/drawing/2014/main" id="{83252F44-F52C-4025-B3FD-7EE7A8A70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304"/>
              <a:ext cx="125" cy="656"/>
            </a:xfrm>
            <a:custGeom>
              <a:avLst/>
              <a:gdLst>
                <a:gd name="T0" fmla="*/ 208 w 50"/>
                <a:gd name="T1" fmla="*/ 1877 h 246"/>
                <a:gd name="T2" fmla="*/ 783 w 50"/>
                <a:gd name="T3" fmla="*/ 0 h 246"/>
                <a:gd name="T4" fmla="*/ 0 w 50"/>
                <a:gd name="T5" fmla="*/ 1331 h 246"/>
                <a:gd name="T6" fmla="*/ 0 w 50"/>
                <a:gd name="T7" fmla="*/ 4416 h 246"/>
                <a:gd name="T8" fmla="*/ 208 w 50"/>
                <a:gd name="T9" fmla="*/ 1877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46">
                  <a:moveTo>
                    <a:pt x="13" y="99"/>
                  </a:moveTo>
                  <a:cubicBezTo>
                    <a:pt x="21" y="52"/>
                    <a:pt x="36" y="14"/>
                    <a:pt x="5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212"/>
                    <a:pt x="0" y="233"/>
                  </a:cubicBezTo>
                  <a:cubicBezTo>
                    <a:pt x="0" y="246"/>
                    <a:pt x="1" y="167"/>
                    <a:pt x="13" y="99"/>
                  </a:cubicBez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1" name="Freeform 70">
              <a:extLst>
                <a:ext uri="{FF2B5EF4-FFF2-40B4-BE49-F238E27FC236}">
                  <a16:creationId xmlns:a16="http://schemas.microsoft.com/office/drawing/2014/main" id="{0CB2395C-63C1-4523-BB01-9683D36ED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" y="1997"/>
              <a:ext cx="125" cy="211"/>
            </a:xfrm>
            <a:custGeom>
              <a:avLst/>
              <a:gdLst>
                <a:gd name="T0" fmla="*/ 408 w 50"/>
                <a:gd name="T1" fmla="*/ 628 h 79"/>
                <a:gd name="T2" fmla="*/ 783 w 50"/>
                <a:gd name="T3" fmla="*/ 0 h 79"/>
                <a:gd name="T4" fmla="*/ 783 w 50"/>
                <a:gd name="T5" fmla="*/ 342 h 79"/>
                <a:gd name="T6" fmla="*/ 0 w 50"/>
                <a:gd name="T7" fmla="*/ 150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79">
                  <a:moveTo>
                    <a:pt x="26" y="33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8"/>
                    <a:pt x="9" y="71"/>
                    <a:pt x="0" y="79"/>
                  </a:cubicBezTo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2" name="Freeform 71">
              <a:extLst>
                <a:ext uri="{FF2B5EF4-FFF2-40B4-BE49-F238E27FC236}">
                  <a16:creationId xmlns:a16="http://schemas.microsoft.com/office/drawing/2014/main" id="{12225766-498E-4740-AF32-17F4BBC71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2624"/>
              <a:ext cx="383" cy="904"/>
            </a:xfrm>
            <a:custGeom>
              <a:avLst/>
              <a:gdLst>
                <a:gd name="T0" fmla="*/ 0 w 153"/>
                <a:gd name="T1" fmla="*/ 6429 h 339"/>
                <a:gd name="T2" fmla="*/ 2118 w 153"/>
                <a:gd name="T3" fmla="*/ 6429 h 339"/>
                <a:gd name="T4" fmla="*/ 2401 w 153"/>
                <a:gd name="T5" fmla="*/ 6088 h 339"/>
                <a:gd name="T6" fmla="*/ 2401 w 153"/>
                <a:gd name="T7" fmla="*/ 0 h 339"/>
                <a:gd name="T8" fmla="*/ 2288 w 153"/>
                <a:gd name="T9" fmla="*/ 4608 h 339"/>
                <a:gd name="T10" fmla="*/ 1993 w 153"/>
                <a:gd name="T11" fmla="*/ 6259 h 339"/>
                <a:gd name="T12" fmla="*/ 0 w 153"/>
                <a:gd name="T13" fmla="*/ 6429 h 3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" h="339">
                  <a:moveTo>
                    <a:pt x="0" y="339"/>
                  </a:moveTo>
                  <a:cubicBezTo>
                    <a:pt x="45" y="339"/>
                    <a:pt x="122" y="339"/>
                    <a:pt x="135" y="339"/>
                  </a:cubicBezTo>
                  <a:cubicBezTo>
                    <a:pt x="148" y="339"/>
                    <a:pt x="153" y="337"/>
                    <a:pt x="153" y="321"/>
                  </a:cubicBezTo>
                  <a:cubicBezTo>
                    <a:pt x="153" y="305"/>
                    <a:pt x="153" y="0"/>
                    <a:pt x="153" y="0"/>
                  </a:cubicBezTo>
                  <a:cubicBezTo>
                    <a:pt x="150" y="71"/>
                    <a:pt x="147" y="196"/>
                    <a:pt x="146" y="243"/>
                  </a:cubicBezTo>
                  <a:cubicBezTo>
                    <a:pt x="145" y="290"/>
                    <a:pt x="147" y="323"/>
                    <a:pt x="127" y="330"/>
                  </a:cubicBezTo>
                  <a:cubicBezTo>
                    <a:pt x="107" y="337"/>
                    <a:pt x="0" y="339"/>
                    <a:pt x="0" y="339"/>
                  </a:cubicBez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3" name="Freeform 72">
              <a:extLst>
                <a:ext uri="{FF2B5EF4-FFF2-40B4-BE49-F238E27FC236}">
                  <a16:creationId xmlns:a16="http://schemas.microsoft.com/office/drawing/2014/main" id="{9A289F51-F118-46FD-AEF9-9FC586F4B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2205"/>
              <a:ext cx="673" cy="136"/>
            </a:xfrm>
            <a:custGeom>
              <a:avLst/>
              <a:gdLst>
                <a:gd name="T0" fmla="*/ 0 w 269"/>
                <a:gd name="T1" fmla="*/ 0 h 51"/>
                <a:gd name="T2" fmla="*/ 4213 w 269"/>
                <a:gd name="T3" fmla="*/ 0 h 51"/>
                <a:gd name="T4" fmla="*/ 4213 w 269"/>
                <a:gd name="T5" fmla="*/ 968 h 51"/>
                <a:gd name="T6" fmla="*/ 2004 w 269"/>
                <a:gd name="T7" fmla="*/ 115 h 51"/>
                <a:gd name="T8" fmla="*/ 0 w 269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9" h="51">
                  <a:moveTo>
                    <a:pt x="0" y="0"/>
                  </a:moveTo>
                  <a:cubicBezTo>
                    <a:pt x="269" y="0"/>
                    <a:pt x="269" y="0"/>
                    <a:pt x="269" y="0"/>
                  </a:cubicBezTo>
                  <a:cubicBezTo>
                    <a:pt x="269" y="51"/>
                    <a:pt x="269" y="51"/>
                    <a:pt x="269" y="51"/>
                  </a:cubicBezTo>
                  <a:cubicBezTo>
                    <a:pt x="267" y="22"/>
                    <a:pt x="194" y="8"/>
                    <a:pt x="128" y="6"/>
                  </a:cubicBezTo>
                  <a:cubicBezTo>
                    <a:pt x="62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4" name="Freeform 73">
              <a:extLst>
                <a:ext uri="{FF2B5EF4-FFF2-40B4-BE49-F238E27FC236}">
                  <a16:creationId xmlns:a16="http://schemas.microsoft.com/office/drawing/2014/main" id="{02C948BB-D259-40EC-A343-AE8218865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1360"/>
              <a:ext cx="235" cy="61"/>
            </a:xfrm>
            <a:custGeom>
              <a:avLst/>
              <a:gdLst>
                <a:gd name="T0" fmla="*/ 0 w 94"/>
                <a:gd name="T1" fmla="*/ 34 h 23"/>
                <a:gd name="T2" fmla="*/ 800 w 94"/>
                <a:gd name="T3" fmla="*/ 430 h 23"/>
                <a:gd name="T4" fmla="*/ 1175 w 94"/>
                <a:gd name="T5" fmla="*/ 430 h 23"/>
                <a:gd name="T6" fmla="*/ 1470 w 9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23">
                  <a:moveTo>
                    <a:pt x="0" y="2"/>
                  </a:moveTo>
                  <a:cubicBezTo>
                    <a:pt x="21" y="2"/>
                    <a:pt x="50" y="6"/>
                    <a:pt x="51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85" y="14"/>
                    <a:pt x="94" y="0"/>
                  </a:cubicBezTo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5" name="Freeform 74">
              <a:extLst>
                <a:ext uri="{FF2B5EF4-FFF2-40B4-BE49-F238E27FC236}">
                  <a16:creationId xmlns:a16="http://schemas.microsoft.com/office/drawing/2014/main" id="{11410BB8-46C4-4495-9ABD-B46C6BA83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" y="3389"/>
              <a:ext cx="108" cy="155"/>
            </a:xfrm>
            <a:custGeom>
              <a:avLst/>
              <a:gdLst>
                <a:gd name="T0" fmla="*/ 50 w 43"/>
                <a:gd name="T1" fmla="*/ 799 h 58"/>
                <a:gd name="T2" fmla="*/ 0 w 43"/>
                <a:gd name="T3" fmla="*/ 842 h 58"/>
                <a:gd name="T4" fmla="*/ 158 w 43"/>
                <a:gd name="T5" fmla="*/ 1050 h 58"/>
                <a:gd name="T6" fmla="*/ 347 w 43"/>
                <a:gd name="T7" fmla="*/ 935 h 58"/>
                <a:gd name="T8" fmla="*/ 681 w 43"/>
                <a:gd name="T9" fmla="*/ 436 h 58"/>
                <a:gd name="T10" fmla="*/ 472 w 43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58">
                  <a:moveTo>
                    <a:pt x="3" y="42"/>
                  </a:moveTo>
                  <a:cubicBezTo>
                    <a:pt x="2" y="42"/>
                    <a:pt x="1" y="44"/>
                    <a:pt x="0" y="44"/>
                  </a:cubicBezTo>
                  <a:cubicBezTo>
                    <a:pt x="2" y="49"/>
                    <a:pt x="6" y="53"/>
                    <a:pt x="10" y="55"/>
                  </a:cubicBezTo>
                  <a:cubicBezTo>
                    <a:pt x="17" y="58"/>
                    <a:pt x="18" y="55"/>
                    <a:pt x="22" y="49"/>
                  </a:cubicBezTo>
                  <a:cubicBezTo>
                    <a:pt x="29" y="40"/>
                    <a:pt x="35" y="31"/>
                    <a:pt x="43" y="23"/>
                  </a:cubicBezTo>
                  <a:cubicBezTo>
                    <a:pt x="30" y="24"/>
                    <a:pt x="31" y="5"/>
                    <a:pt x="30" y="0"/>
                  </a:cubicBezTo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6" name="Freeform 75">
              <a:extLst>
                <a:ext uri="{FF2B5EF4-FFF2-40B4-BE49-F238E27FC236}">
                  <a16:creationId xmlns:a16="http://schemas.microsoft.com/office/drawing/2014/main" id="{8DA74050-2E46-4D75-AEA1-F8784E23F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480"/>
              <a:ext cx="228" cy="603"/>
            </a:xfrm>
            <a:custGeom>
              <a:avLst/>
              <a:gdLst>
                <a:gd name="T0" fmla="*/ 909 w 91"/>
                <a:gd name="T1" fmla="*/ 307 h 226"/>
                <a:gd name="T2" fmla="*/ 909 w 91"/>
                <a:gd name="T3" fmla="*/ 2321 h 226"/>
                <a:gd name="T4" fmla="*/ 1338 w 91"/>
                <a:gd name="T5" fmla="*/ 3303 h 226"/>
                <a:gd name="T6" fmla="*/ 1413 w 91"/>
                <a:gd name="T7" fmla="*/ 3781 h 226"/>
                <a:gd name="T8" fmla="*/ 1431 w 91"/>
                <a:gd name="T9" fmla="*/ 4258 h 226"/>
                <a:gd name="T10" fmla="*/ 113 w 91"/>
                <a:gd name="T11" fmla="*/ 4293 h 226"/>
                <a:gd name="T12" fmla="*/ 0 w 91"/>
                <a:gd name="T13" fmla="*/ 3759 h 226"/>
                <a:gd name="T14" fmla="*/ 20 w 91"/>
                <a:gd name="T15" fmla="*/ 0 h 2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" h="226">
                  <a:moveTo>
                    <a:pt x="58" y="16"/>
                  </a:moveTo>
                  <a:cubicBezTo>
                    <a:pt x="58" y="52"/>
                    <a:pt x="58" y="107"/>
                    <a:pt x="58" y="122"/>
                  </a:cubicBezTo>
                  <a:cubicBezTo>
                    <a:pt x="58" y="136"/>
                    <a:pt x="85" y="174"/>
                    <a:pt x="85" y="174"/>
                  </a:cubicBezTo>
                  <a:cubicBezTo>
                    <a:pt x="90" y="199"/>
                    <a:pt x="90" y="199"/>
                    <a:pt x="90" y="199"/>
                  </a:cubicBezTo>
                  <a:cubicBezTo>
                    <a:pt x="91" y="224"/>
                    <a:pt x="91" y="224"/>
                    <a:pt x="91" y="224"/>
                  </a:cubicBezTo>
                  <a:cubicBezTo>
                    <a:pt x="7" y="226"/>
                    <a:pt x="7" y="226"/>
                    <a:pt x="7" y="226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8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7" name="Freeform 76">
              <a:extLst>
                <a:ext uri="{FF2B5EF4-FFF2-40B4-BE49-F238E27FC236}">
                  <a16:creationId xmlns:a16="http://schemas.microsoft.com/office/drawing/2014/main" id="{B668D0B8-0B67-4CAA-BEA2-779F6A252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1848"/>
              <a:ext cx="615" cy="336"/>
            </a:xfrm>
            <a:custGeom>
              <a:avLst/>
              <a:gdLst>
                <a:gd name="T0" fmla="*/ 0 w 246"/>
                <a:gd name="T1" fmla="*/ 2389 h 126"/>
                <a:gd name="T2" fmla="*/ 3250 w 246"/>
                <a:gd name="T3" fmla="*/ 2389 h 126"/>
                <a:gd name="T4" fmla="*/ 3813 w 246"/>
                <a:gd name="T5" fmla="*/ 1344 h 126"/>
                <a:gd name="T6" fmla="*/ 3845 w 246"/>
                <a:gd name="T7" fmla="*/ 0 h 126"/>
                <a:gd name="T8" fmla="*/ 3458 w 246"/>
                <a:gd name="T9" fmla="*/ 1912 h 126"/>
                <a:gd name="T10" fmla="*/ 0 w 246"/>
                <a:gd name="T11" fmla="*/ 2389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6" h="126">
                  <a:moveTo>
                    <a:pt x="0" y="126"/>
                  </a:moveTo>
                  <a:cubicBezTo>
                    <a:pt x="47" y="126"/>
                    <a:pt x="194" y="126"/>
                    <a:pt x="208" y="126"/>
                  </a:cubicBezTo>
                  <a:cubicBezTo>
                    <a:pt x="223" y="126"/>
                    <a:pt x="240" y="90"/>
                    <a:pt x="244" y="71"/>
                  </a:cubicBezTo>
                  <a:cubicBezTo>
                    <a:pt x="246" y="56"/>
                    <a:pt x="246" y="0"/>
                    <a:pt x="246" y="0"/>
                  </a:cubicBezTo>
                  <a:cubicBezTo>
                    <a:pt x="246" y="28"/>
                    <a:pt x="240" y="78"/>
                    <a:pt x="221" y="101"/>
                  </a:cubicBezTo>
                  <a:cubicBezTo>
                    <a:pt x="202" y="124"/>
                    <a:pt x="72" y="126"/>
                    <a:pt x="0" y="126"/>
                  </a:cubicBezTo>
                  <a:close/>
                </a:path>
              </a:pathLst>
            </a:custGeom>
            <a:solidFill>
              <a:srgbClr val="B0D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8" name="Freeform 77">
              <a:extLst>
                <a:ext uri="{FF2B5EF4-FFF2-40B4-BE49-F238E27FC236}">
                  <a16:creationId xmlns:a16="http://schemas.microsoft.com/office/drawing/2014/main" id="{4CA33534-DCFF-4E49-B6CA-79B808DA6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1387"/>
              <a:ext cx="32" cy="40"/>
            </a:xfrm>
            <a:custGeom>
              <a:avLst/>
              <a:gdLst>
                <a:gd name="T0" fmla="*/ 32 w 32"/>
                <a:gd name="T1" fmla="*/ 0 h 40"/>
                <a:gd name="T2" fmla="*/ 32 w 32"/>
                <a:gd name="T3" fmla="*/ 40 h 40"/>
                <a:gd name="T4" fmla="*/ 0 w 32"/>
                <a:gd name="T5" fmla="*/ 40 h 40"/>
                <a:gd name="T6" fmla="*/ 32 w 32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40">
                  <a:moveTo>
                    <a:pt x="32" y="0"/>
                  </a:moveTo>
                  <a:lnTo>
                    <a:pt x="32" y="40"/>
                  </a:lnTo>
                  <a:lnTo>
                    <a:pt x="0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9" name="Freeform 78">
              <a:extLst>
                <a:ext uri="{FF2B5EF4-FFF2-40B4-BE49-F238E27FC236}">
                  <a16:creationId xmlns:a16="http://schemas.microsoft.com/office/drawing/2014/main" id="{A436A0D2-70C6-4998-A922-64C3C6623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1387"/>
              <a:ext cx="32" cy="40"/>
            </a:xfrm>
            <a:custGeom>
              <a:avLst/>
              <a:gdLst>
                <a:gd name="T0" fmla="*/ 32 w 32"/>
                <a:gd name="T1" fmla="*/ 0 h 40"/>
                <a:gd name="T2" fmla="*/ 32 w 32"/>
                <a:gd name="T3" fmla="*/ 40 h 40"/>
                <a:gd name="T4" fmla="*/ 0 w 32"/>
                <a:gd name="T5" fmla="*/ 4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40">
                  <a:moveTo>
                    <a:pt x="32" y="0"/>
                  </a:moveTo>
                  <a:lnTo>
                    <a:pt x="32" y="40"/>
                  </a:lnTo>
                  <a:lnTo>
                    <a:pt x="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0" name="Freeform 79">
              <a:extLst>
                <a:ext uri="{FF2B5EF4-FFF2-40B4-BE49-F238E27FC236}">
                  <a16:creationId xmlns:a16="http://schemas.microsoft.com/office/drawing/2014/main" id="{B670279E-F4B2-480D-9712-A2E95C30F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" y="1373"/>
              <a:ext cx="973" cy="35"/>
            </a:xfrm>
            <a:custGeom>
              <a:avLst/>
              <a:gdLst>
                <a:gd name="T0" fmla="*/ 0 w 973"/>
                <a:gd name="T1" fmla="*/ 0 h 35"/>
                <a:gd name="T2" fmla="*/ 965 w 973"/>
                <a:gd name="T3" fmla="*/ 35 h 35"/>
                <a:gd name="T4" fmla="*/ 973 w 973"/>
                <a:gd name="T5" fmla="*/ 3 h 35"/>
                <a:gd name="T6" fmla="*/ 0 w 973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3" h="35">
                  <a:moveTo>
                    <a:pt x="0" y="0"/>
                  </a:moveTo>
                  <a:lnTo>
                    <a:pt x="965" y="35"/>
                  </a:lnTo>
                  <a:lnTo>
                    <a:pt x="97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1" name="Freeform 80">
              <a:extLst>
                <a:ext uri="{FF2B5EF4-FFF2-40B4-BE49-F238E27FC236}">
                  <a16:creationId xmlns:a16="http://schemas.microsoft.com/office/drawing/2014/main" id="{E7EEE71F-ED3E-4E53-A727-BFF814115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" y="1373"/>
              <a:ext cx="973" cy="35"/>
            </a:xfrm>
            <a:custGeom>
              <a:avLst/>
              <a:gdLst>
                <a:gd name="T0" fmla="*/ 0 w 973"/>
                <a:gd name="T1" fmla="*/ 0 h 35"/>
                <a:gd name="T2" fmla="*/ 965 w 973"/>
                <a:gd name="T3" fmla="*/ 35 h 35"/>
                <a:gd name="T4" fmla="*/ 973 w 973"/>
                <a:gd name="T5" fmla="*/ 3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3" h="35">
                  <a:moveTo>
                    <a:pt x="0" y="0"/>
                  </a:moveTo>
                  <a:lnTo>
                    <a:pt x="965" y="35"/>
                  </a:lnTo>
                  <a:lnTo>
                    <a:pt x="97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2" name="Freeform 81">
              <a:extLst>
                <a:ext uri="{FF2B5EF4-FFF2-40B4-BE49-F238E27FC236}">
                  <a16:creationId xmlns:a16="http://schemas.microsoft.com/office/drawing/2014/main" id="{386B678C-4CAE-421F-BC92-1D9A7645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1256"/>
              <a:ext cx="1582" cy="237"/>
            </a:xfrm>
            <a:custGeom>
              <a:avLst/>
              <a:gdLst>
                <a:gd name="T0" fmla="*/ 8945 w 633"/>
                <a:gd name="T1" fmla="*/ 1680 h 89"/>
                <a:gd name="T2" fmla="*/ 8870 w 633"/>
                <a:gd name="T3" fmla="*/ 1547 h 89"/>
                <a:gd name="T4" fmla="*/ 105 w 633"/>
                <a:gd name="T5" fmla="*/ 1547 h 89"/>
                <a:gd name="T6" fmla="*/ 0 w 633"/>
                <a:gd name="T7" fmla="*/ 1624 h 89"/>
                <a:gd name="T8" fmla="*/ 12 w 633"/>
                <a:gd name="T9" fmla="*/ 1624 h 89"/>
                <a:gd name="T10" fmla="*/ 917 w 633"/>
                <a:gd name="T11" fmla="*/ 35 h 89"/>
                <a:gd name="T12" fmla="*/ 1000 w 633"/>
                <a:gd name="T13" fmla="*/ 0 h 89"/>
                <a:gd name="T14" fmla="*/ 9787 w 633"/>
                <a:gd name="T15" fmla="*/ 0 h 89"/>
                <a:gd name="T16" fmla="*/ 9882 w 633"/>
                <a:gd name="T17" fmla="*/ 35 h 89"/>
                <a:gd name="T18" fmla="*/ 8962 w 633"/>
                <a:gd name="T19" fmla="*/ 1624 h 89"/>
                <a:gd name="T20" fmla="*/ 8945 w 633"/>
                <a:gd name="T21" fmla="*/ 1680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3" h="89">
                  <a:moveTo>
                    <a:pt x="573" y="89"/>
                  </a:moveTo>
                  <a:cubicBezTo>
                    <a:pt x="573" y="89"/>
                    <a:pt x="574" y="82"/>
                    <a:pt x="568" y="82"/>
                  </a:cubicBezTo>
                  <a:cubicBezTo>
                    <a:pt x="555" y="82"/>
                    <a:pt x="22" y="82"/>
                    <a:pt x="7" y="82"/>
                  </a:cubicBezTo>
                  <a:cubicBezTo>
                    <a:pt x="4" y="82"/>
                    <a:pt x="1" y="84"/>
                    <a:pt x="0" y="86"/>
                  </a:cubicBezTo>
                  <a:cubicBezTo>
                    <a:pt x="0" y="86"/>
                    <a:pt x="1" y="86"/>
                    <a:pt x="1" y="86"/>
                  </a:cubicBezTo>
                  <a:cubicBezTo>
                    <a:pt x="4" y="78"/>
                    <a:pt x="54" y="7"/>
                    <a:pt x="59" y="2"/>
                  </a:cubicBezTo>
                  <a:cubicBezTo>
                    <a:pt x="60" y="1"/>
                    <a:pt x="62" y="0"/>
                    <a:pt x="64" y="0"/>
                  </a:cubicBezTo>
                  <a:cubicBezTo>
                    <a:pt x="80" y="0"/>
                    <a:pt x="614" y="0"/>
                    <a:pt x="627" y="0"/>
                  </a:cubicBezTo>
                  <a:cubicBezTo>
                    <a:pt x="633" y="0"/>
                    <a:pt x="633" y="2"/>
                    <a:pt x="633" y="2"/>
                  </a:cubicBezTo>
                  <a:cubicBezTo>
                    <a:pt x="628" y="7"/>
                    <a:pt x="577" y="78"/>
                    <a:pt x="574" y="86"/>
                  </a:cubicBezTo>
                  <a:cubicBezTo>
                    <a:pt x="574" y="86"/>
                    <a:pt x="573" y="89"/>
                    <a:pt x="573" y="8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3" name="Freeform 82">
              <a:extLst>
                <a:ext uri="{FF2B5EF4-FFF2-40B4-BE49-F238E27FC236}">
                  <a16:creationId xmlns:a16="http://schemas.microsoft.com/office/drawing/2014/main" id="{ED8B744C-FDD8-4328-815A-53DC60BFA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800"/>
              <a:ext cx="148" cy="229"/>
            </a:xfrm>
            <a:custGeom>
              <a:avLst/>
              <a:gdLst>
                <a:gd name="T0" fmla="*/ 0 w 59"/>
                <a:gd name="T1" fmla="*/ 1624 h 86"/>
                <a:gd name="T2" fmla="*/ 931 w 59"/>
                <a:gd name="T3" fmla="*/ 0 h 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6">
                  <a:moveTo>
                    <a:pt x="0" y="86"/>
                  </a:moveTo>
                  <a:cubicBezTo>
                    <a:pt x="3" y="78"/>
                    <a:pt x="54" y="4"/>
                    <a:pt x="59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4" name="Freeform 83">
              <a:extLst>
                <a:ext uri="{FF2B5EF4-FFF2-40B4-BE49-F238E27FC236}">
                  <a16:creationId xmlns:a16="http://schemas.microsoft.com/office/drawing/2014/main" id="{CC4642D9-32B2-499D-9813-76F264EAE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304"/>
              <a:ext cx="1403" cy="123"/>
            </a:xfrm>
            <a:custGeom>
              <a:avLst/>
              <a:gdLst>
                <a:gd name="T0" fmla="*/ 583 w 561"/>
                <a:gd name="T1" fmla="*/ 0 h 46"/>
                <a:gd name="T2" fmla="*/ 8681 w 561"/>
                <a:gd name="T3" fmla="*/ 0 h 46"/>
                <a:gd name="T4" fmla="*/ 8726 w 561"/>
                <a:gd name="T5" fmla="*/ 78 h 46"/>
                <a:gd name="T6" fmla="*/ 8318 w 561"/>
                <a:gd name="T7" fmla="*/ 824 h 46"/>
                <a:gd name="T8" fmla="*/ 8213 w 561"/>
                <a:gd name="T9" fmla="*/ 880 h 46"/>
                <a:gd name="T10" fmla="*/ 63 w 561"/>
                <a:gd name="T11" fmla="*/ 880 h 46"/>
                <a:gd name="T12" fmla="*/ 33 w 561"/>
                <a:gd name="T13" fmla="*/ 800 h 46"/>
                <a:gd name="T14" fmla="*/ 458 w 561"/>
                <a:gd name="T15" fmla="*/ 78 h 46"/>
                <a:gd name="T16" fmla="*/ 583 w 561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1" h="46">
                  <a:moveTo>
                    <a:pt x="37" y="0"/>
                  </a:moveTo>
                  <a:cubicBezTo>
                    <a:pt x="88" y="0"/>
                    <a:pt x="486" y="0"/>
                    <a:pt x="555" y="0"/>
                  </a:cubicBezTo>
                  <a:cubicBezTo>
                    <a:pt x="558" y="0"/>
                    <a:pt x="561" y="0"/>
                    <a:pt x="558" y="4"/>
                  </a:cubicBezTo>
                  <a:cubicBezTo>
                    <a:pt x="549" y="18"/>
                    <a:pt x="539" y="32"/>
                    <a:pt x="532" y="43"/>
                  </a:cubicBezTo>
                  <a:cubicBezTo>
                    <a:pt x="531" y="44"/>
                    <a:pt x="529" y="46"/>
                    <a:pt x="525" y="46"/>
                  </a:cubicBezTo>
                  <a:cubicBezTo>
                    <a:pt x="478" y="46"/>
                    <a:pt x="72" y="46"/>
                    <a:pt x="4" y="46"/>
                  </a:cubicBezTo>
                  <a:cubicBezTo>
                    <a:pt x="0" y="46"/>
                    <a:pt x="1" y="43"/>
                    <a:pt x="2" y="42"/>
                  </a:cubicBezTo>
                  <a:cubicBezTo>
                    <a:pt x="12" y="28"/>
                    <a:pt x="22" y="13"/>
                    <a:pt x="29" y="4"/>
                  </a:cubicBezTo>
                  <a:cubicBezTo>
                    <a:pt x="31" y="1"/>
                    <a:pt x="34" y="0"/>
                    <a:pt x="37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5" name="Freeform 84">
              <a:extLst>
                <a:ext uri="{FF2B5EF4-FFF2-40B4-BE49-F238E27FC236}">
                  <a16:creationId xmlns:a16="http://schemas.microsoft.com/office/drawing/2014/main" id="{8A4F1695-75A0-4976-B700-BAC0DF424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3285"/>
              <a:ext cx="145" cy="227"/>
            </a:xfrm>
            <a:custGeom>
              <a:avLst/>
              <a:gdLst>
                <a:gd name="T0" fmla="*/ 908 w 58"/>
                <a:gd name="T1" fmla="*/ 0 h 85"/>
                <a:gd name="T2" fmla="*/ 0 w 58"/>
                <a:gd name="T3" fmla="*/ 1618 h 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8" h="85">
                  <a:moveTo>
                    <a:pt x="58" y="0"/>
                  </a:moveTo>
                  <a:cubicBezTo>
                    <a:pt x="53" y="5"/>
                    <a:pt x="3" y="77"/>
                    <a:pt x="0" y="8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6" name="Freeform 85">
              <a:extLst>
                <a:ext uri="{FF2B5EF4-FFF2-40B4-BE49-F238E27FC236}">
                  <a16:creationId xmlns:a16="http://schemas.microsoft.com/office/drawing/2014/main" id="{76369E20-14F7-482A-BF13-32B410243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1496"/>
              <a:ext cx="132" cy="2048"/>
            </a:xfrm>
            <a:custGeom>
              <a:avLst/>
              <a:gdLst>
                <a:gd name="T0" fmla="*/ 0 w 53"/>
                <a:gd name="T1" fmla="*/ 0 h 768"/>
                <a:gd name="T2" fmla="*/ 0 w 53"/>
                <a:gd name="T3" fmla="*/ 3640 h 768"/>
                <a:gd name="T4" fmla="*/ 416 w 53"/>
                <a:gd name="T5" fmla="*/ 4835 h 768"/>
                <a:gd name="T6" fmla="*/ 496 w 53"/>
                <a:gd name="T7" fmla="*/ 5099 h 768"/>
                <a:gd name="T8" fmla="*/ 496 w 53"/>
                <a:gd name="T9" fmla="*/ 14144 h 768"/>
                <a:gd name="T10" fmla="*/ 819 w 53"/>
                <a:gd name="T11" fmla="*/ 14563 h 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768">
                  <a:moveTo>
                    <a:pt x="0" y="0"/>
                  </a:moveTo>
                  <a:cubicBezTo>
                    <a:pt x="0" y="50"/>
                    <a:pt x="0" y="154"/>
                    <a:pt x="0" y="192"/>
                  </a:cubicBezTo>
                  <a:cubicBezTo>
                    <a:pt x="0" y="219"/>
                    <a:pt x="18" y="244"/>
                    <a:pt x="27" y="255"/>
                  </a:cubicBezTo>
                  <a:cubicBezTo>
                    <a:pt x="30" y="259"/>
                    <a:pt x="32" y="264"/>
                    <a:pt x="32" y="269"/>
                  </a:cubicBezTo>
                  <a:cubicBezTo>
                    <a:pt x="32" y="331"/>
                    <a:pt x="32" y="677"/>
                    <a:pt x="32" y="746"/>
                  </a:cubicBezTo>
                  <a:cubicBezTo>
                    <a:pt x="32" y="757"/>
                    <a:pt x="36" y="768"/>
                    <a:pt x="53" y="76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7" name="Freeform 86">
              <a:extLst>
                <a:ext uri="{FF2B5EF4-FFF2-40B4-BE49-F238E27FC236}">
                  <a16:creationId xmlns:a16="http://schemas.microsoft.com/office/drawing/2014/main" id="{E39D45E2-DBC2-4FEC-8CCD-07956EFBF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1475"/>
              <a:ext cx="1432" cy="2069"/>
            </a:xfrm>
            <a:custGeom>
              <a:avLst/>
              <a:gdLst>
                <a:gd name="T0" fmla="*/ 8869 w 573"/>
                <a:gd name="T1" fmla="*/ 0 h 776"/>
                <a:gd name="T2" fmla="*/ 105 w 573"/>
                <a:gd name="T3" fmla="*/ 0 h 776"/>
                <a:gd name="T4" fmla="*/ 30 w 573"/>
                <a:gd name="T5" fmla="*/ 35 h 776"/>
                <a:gd name="T6" fmla="*/ 30 w 573"/>
                <a:gd name="T7" fmla="*/ 35 h 776"/>
                <a:gd name="T8" fmla="*/ 12 w 573"/>
                <a:gd name="T9" fmla="*/ 77 h 776"/>
                <a:gd name="T10" fmla="*/ 0 w 573"/>
                <a:gd name="T11" fmla="*/ 77 h 776"/>
                <a:gd name="T12" fmla="*/ 0 w 573"/>
                <a:gd name="T13" fmla="*/ 56 h 776"/>
                <a:gd name="T14" fmla="*/ 0 w 573"/>
                <a:gd name="T15" fmla="*/ 77 h 776"/>
                <a:gd name="T16" fmla="*/ 0 w 573"/>
                <a:gd name="T17" fmla="*/ 3789 h 776"/>
                <a:gd name="T18" fmla="*/ 417 w 573"/>
                <a:gd name="T19" fmla="*/ 4983 h 776"/>
                <a:gd name="T20" fmla="*/ 500 w 573"/>
                <a:gd name="T21" fmla="*/ 5252 h 776"/>
                <a:gd name="T22" fmla="*/ 500 w 573"/>
                <a:gd name="T23" fmla="*/ 14288 h 776"/>
                <a:gd name="T24" fmla="*/ 825 w 573"/>
                <a:gd name="T25" fmla="*/ 14707 h 776"/>
                <a:gd name="T26" fmla="*/ 8100 w 573"/>
                <a:gd name="T27" fmla="*/ 14707 h 776"/>
                <a:gd name="T28" fmla="*/ 8120 w 573"/>
                <a:gd name="T29" fmla="*/ 14707 h 776"/>
                <a:gd name="T30" fmla="*/ 8445 w 573"/>
                <a:gd name="T31" fmla="*/ 14288 h 776"/>
                <a:gd name="T32" fmla="*/ 8445 w 573"/>
                <a:gd name="T33" fmla="*/ 5252 h 776"/>
                <a:gd name="T34" fmla="*/ 8525 w 573"/>
                <a:gd name="T35" fmla="*/ 4983 h 776"/>
                <a:gd name="T36" fmla="*/ 8944 w 573"/>
                <a:gd name="T37" fmla="*/ 3789 h 776"/>
                <a:gd name="T38" fmla="*/ 8944 w 573"/>
                <a:gd name="T39" fmla="*/ 149 h 776"/>
                <a:gd name="T40" fmla="*/ 8944 w 573"/>
                <a:gd name="T41" fmla="*/ 93 h 776"/>
                <a:gd name="T42" fmla="*/ 8869 w 573"/>
                <a:gd name="T43" fmla="*/ 0 h 7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73" h="776">
                  <a:moveTo>
                    <a:pt x="568" y="0"/>
                  </a:moveTo>
                  <a:cubicBezTo>
                    <a:pt x="555" y="0"/>
                    <a:pt x="22" y="0"/>
                    <a:pt x="7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4"/>
                    <a:pt x="0" y="162"/>
                    <a:pt x="0" y="200"/>
                  </a:cubicBezTo>
                  <a:cubicBezTo>
                    <a:pt x="0" y="227"/>
                    <a:pt x="18" y="252"/>
                    <a:pt x="27" y="263"/>
                  </a:cubicBezTo>
                  <a:cubicBezTo>
                    <a:pt x="30" y="267"/>
                    <a:pt x="32" y="272"/>
                    <a:pt x="32" y="277"/>
                  </a:cubicBezTo>
                  <a:cubicBezTo>
                    <a:pt x="32" y="339"/>
                    <a:pt x="32" y="685"/>
                    <a:pt x="32" y="754"/>
                  </a:cubicBezTo>
                  <a:cubicBezTo>
                    <a:pt x="32" y="765"/>
                    <a:pt x="36" y="776"/>
                    <a:pt x="53" y="776"/>
                  </a:cubicBezTo>
                  <a:cubicBezTo>
                    <a:pt x="71" y="776"/>
                    <a:pt x="457" y="776"/>
                    <a:pt x="519" y="776"/>
                  </a:cubicBezTo>
                  <a:cubicBezTo>
                    <a:pt x="520" y="776"/>
                    <a:pt x="520" y="776"/>
                    <a:pt x="520" y="776"/>
                  </a:cubicBezTo>
                  <a:cubicBezTo>
                    <a:pt x="537" y="776"/>
                    <a:pt x="541" y="765"/>
                    <a:pt x="541" y="754"/>
                  </a:cubicBezTo>
                  <a:cubicBezTo>
                    <a:pt x="541" y="685"/>
                    <a:pt x="541" y="339"/>
                    <a:pt x="541" y="277"/>
                  </a:cubicBezTo>
                  <a:cubicBezTo>
                    <a:pt x="541" y="272"/>
                    <a:pt x="543" y="267"/>
                    <a:pt x="546" y="263"/>
                  </a:cubicBezTo>
                  <a:cubicBezTo>
                    <a:pt x="555" y="252"/>
                    <a:pt x="573" y="227"/>
                    <a:pt x="573" y="200"/>
                  </a:cubicBezTo>
                  <a:cubicBezTo>
                    <a:pt x="573" y="162"/>
                    <a:pt x="573" y="58"/>
                    <a:pt x="573" y="8"/>
                  </a:cubicBezTo>
                  <a:cubicBezTo>
                    <a:pt x="573" y="5"/>
                    <a:pt x="573" y="5"/>
                    <a:pt x="573" y="5"/>
                  </a:cubicBezTo>
                  <a:cubicBezTo>
                    <a:pt x="573" y="3"/>
                    <a:pt x="572" y="0"/>
                    <a:pt x="568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8" name="Freeform 87">
              <a:extLst>
                <a:ext uri="{FF2B5EF4-FFF2-40B4-BE49-F238E27FC236}">
                  <a16:creationId xmlns:a16="http://schemas.microsoft.com/office/drawing/2014/main" id="{E58A709A-3C24-4065-AE3A-883DB6BC9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" y="1261"/>
              <a:ext cx="1" cy="59"/>
            </a:xfrm>
            <a:custGeom>
              <a:avLst/>
              <a:gdLst>
                <a:gd name="T0" fmla="*/ 0 w 1"/>
                <a:gd name="T1" fmla="*/ 424 h 22"/>
                <a:gd name="T2" fmla="*/ 0 w 1"/>
                <a:gd name="T3" fmla="*/ 0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">
                  <a:moveTo>
                    <a:pt x="0" y="22"/>
                  </a:moveTo>
                  <a:cubicBezTo>
                    <a:pt x="0" y="14"/>
                    <a:pt x="0" y="7"/>
                    <a:pt x="0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9" name="Freeform 88">
              <a:extLst>
                <a:ext uri="{FF2B5EF4-FFF2-40B4-BE49-F238E27FC236}">
                  <a16:creationId xmlns:a16="http://schemas.microsoft.com/office/drawing/2014/main" id="{58FB4AE1-1E97-4F03-92DE-43F615C38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" y="1565"/>
              <a:ext cx="80" cy="502"/>
            </a:xfrm>
            <a:custGeom>
              <a:avLst/>
              <a:gdLst>
                <a:gd name="T0" fmla="*/ 500 w 32"/>
                <a:gd name="T1" fmla="*/ 3578 h 188"/>
                <a:gd name="T2" fmla="*/ 500 w 32"/>
                <a:gd name="T3" fmla="*/ 2972 h 188"/>
                <a:gd name="T4" fmla="*/ 408 w 32"/>
                <a:gd name="T5" fmla="*/ 2702 h 188"/>
                <a:gd name="T6" fmla="*/ 0 w 32"/>
                <a:gd name="T7" fmla="*/ 1482 h 188"/>
                <a:gd name="T8" fmla="*/ 0 w 32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88">
                  <a:moveTo>
                    <a:pt x="32" y="188"/>
                  </a:moveTo>
                  <a:cubicBezTo>
                    <a:pt x="32" y="174"/>
                    <a:pt x="32" y="163"/>
                    <a:pt x="32" y="156"/>
                  </a:cubicBezTo>
                  <a:cubicBezTo>
                    <a:pt x="32" y="151"/>
                    <a:pt x="29" y="146"/>
                    <a:pt x="26" y="142"/>
                  </a:cubicBezTo>
                  <a:cubicBezTo>
                    <a:pt x="17" y="131"/>
                    <a:pt x="0" y="106"/>
                    <a:pt x="0" y="78"/>
                  </a:cubicBezTo>
                  <a:cubicBezTo>
                    <a:pt x="0" y="62"/>
                    <a:pt x="0" y="33"/>
                    <a:pt x="0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0" name="Freeform 89">
              <a:extLst>
                <a:ext uri="{FF2B5EF4-FFF2-40B4-BE49-F238E27FC236}">
                  <a16:creationId xmlns:a16="http://schemas.microsoft.com/office/drawing/2014/main" id="{6B46A6AB-F8B4-46FF-9FBA-090FDF46C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2117"/>
              <a:ext cx="1" cy="54"/>
            </a:xfrm>
            <a:custGeom>
              <a:avLst/>
              <a:gdLst>
                <a:gd name="T0" fmla="*/ 0 w 1"/>
                <a:gd name="T1" fmla="*/ 394 h 20"/>
                <a:gd name="T2" fmla="*/ 0 w 1"/>
                <a:gd name="T3" fmla="*/ 0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0">
                  <a:moveTo>
                    <a:pt x="0" y="20"/>
                  </a:moveTo>
                  <a:cubicBezTo>
                    <a:pt x="0" y="13"/>
                    <a:pt x="0" y="6"/>
                    <a:pt x="0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1" name="Freeform 90">
              <a:extLst>
                <a:ext uri="{FF2B5EF4-FFF2-40B4-BE49-F238E27FC236}">
                  <a16:creationId xmlns:a16="http://schemas.microsoft.com/office/drawing/2014/main" id="{17440D22-BF42-418C-BC1A-1E34004B2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2221"/>
              <a:ext cx="1" cy="59"/>
            </a:xfrm>
            <a:custGeom>
              <a:avLst/>
              <a:gdLst>
                <a:gd name="T0" fmla="*/ 0 w 1"/>
                <a:gd name="T1" fmla="*/ 424 h 22"/>
                <a:gd name="T2" fmla="*/ 0 w 1"/>
                <a:gd name="T3" fmla="*/ 0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2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2" name="Freeform 91">
              <a:extLst>
                <a:ext uri="{FF2B5EF4-FFF2-40B4-BE49-F238E27FC236}">
                  <a16:creationId xmlns:a16="http://schemas.microsoft.com/office/drawing/2014/main" id="{F6E40D8D-28A8-4528-A337-30B2B3B4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4" y="3312"/>
              <a:ext cx="47" cy="1"/>
            </a:xfrm>
            <a:custGeom>
              <a:avLst/>
              <a:gdLst>
                <a:gd name="T0" fmla="*/ 287 w 19"/>
                <a:gd name="T1" fmla="*/ 0 h 1"/>
                <a:gd name="T2" fmla="*/ 0 w 19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1">
                  <a:moveTo>
                    <a:pt x="19" y="0"/>
                  </a:moveTo>
                  <a:cubicBezTo>
                    <a:pt x="13" y="0"/>
                    <a:pt x="6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3" name="Freeform 92">
              <a:extLst>
                <a:ext uri="{FF2B5EF4-FFF2-40B4-BE49-F238E27FC236}">
                  <a16:creationId xmlns:a16="http://schemas.microsoft.com/office/drawing/2014/main" id="{1CC172DB-2130-4FAF-9E7F-FBE488C30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1261"/>
              <a:ext cx="95" cy="2035"/>
            </a:xfrm>
            <a:custGeom>
              <a:avLst/>
              <a:gdLst>
                <a:gd name="T0" fmla="*/ 0 w 38"/>
                <a:gd name="T1" fmla="*/ 14477 h 763"/>
                <a:gd name="T2" fmla="*/ 95 w 38"/>
                <a:gd name="T3" fmla="*/ 14170 h 763"/>
                <a:gd name="T4" fmla="*/ 95 w 38"/>
                <a:gd name="T5" fmla="*/ 5121 h 763"/>
                <a:gd name="T6" fmla="*/ 175 w 38"/>
                <a:gd name="T7" fmla="*/ 4859 h 763"/>
                <a:gd name="T8" fmla="*/ 595 w 38"/>
                <a:gd name="T9" fmla="*/ 3643 h 763"/>
                <a:gd name="T10" fmla="*/ 595 w 38"/>
                <a:gd name="T11" fmla="*/ 0 h 7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763">
                  <a:moveTo>
                    <a:pt x="0" y="763"/>
                  </a:moveTo>
                  <a:cubicBezTo>
                    <a:pt x="5" y="759"/>
                    <a:pt x="6" y="753"/>
                    <a:pt x="6" y="747"/>
                  </a:cubicBezTo>
                  <a:cubicBezTo>
                    <a:pt x="6" y="678"/>
                    <a:pt x="6" y="332"/>
                    <a:pt x="6" y="270"/>
                  </a:cubicBezTo>
                  <a:cubicBezTo>
                    <a:pt x="6" y="265"/>
                    <a:pt x="8" y="260"/>
                    <a:pt x="11" y="256"/>
                  </a:cubicBezTo>
                  <a:cubicBezTo>
                    <a:pt x="20" y="245"/>
                    <a:pt x="38" y="220"/>
                    <a:pt x="38" y="192"/>
                  </a:cubicBezTo>
                  <a:cubicBezTo>
                    <a:pt x="38" y="155"/>
                    <a:pt x="38" y="51"/>
                    <a:pt x="38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4" name="Freeform 93">
              <a:extLst>
                <a:ext uri="{FF2B5EF4-FFF2-40B4-BE49-F238E27FC236}">
                  <a16:creationId xmlns:a16="http://schemas.microsoft.com/office/drawing/2014/main" id="{A19EF6B0-5AC7-40C1-8F6A-32C8EC42F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" y="2192"/>
              <a:ext cx="1275" cy="1"/>
            </a:xfrm>
            <a:custGeom>
              <a:avLst/>
              <a:gdLst>
                <a:gd name="T0" fmla="*/ 0 w 510"/>
                <a:gd name="T1" fmla="*/ 0 h 1"/>
                <a:gd name="T2" fmla="*/ 7970 w 510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0" h="1">
                  <a:moveTo>
                    <a:pt x="0" y="0"/>
                  </a:moveTo>
                  <a:cubicBezTo>
                    <a:pt x="18" y="0"/>
                    <a:pt x="448" y="0"/>
                    <a:pt x="51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5" name="Freeform 94">
              <a:extLst>
                <a:ext uri="{FF2B5EF4-FFF2-40B4-BE49-F238E27FC236}">
                  <a16:creationId xmlns:a16="http://schemas.microsoft.com/office/drawing/2014/main" id="{09991773-D444-4D8A-BF13-450561CCD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" y="2093"/>
              <a:ext cx="1285" cy="1"/>
            </a:xfrm>
            <a:custGeom>
              <a:avLst/>
              <a:gdLst>
                <a:gd name="T0" fmla="*/ 0 w 514"/>
                <a:gd name="T1" fmla="*/ 0 h 1"/>
                <a:gd name="T2" fmla="*/ 8033 w 51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4" h="1">
                  <a:moveTo>
                    <a:pt x="0" y="0"/>
                  </a:moveTo>
                  <a:cubicBezTo>
                    <a:pt x="16" y="0"/>
                    <a:pt x="456" y="0"/>
                    <a:pt x="514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6" name="Freeform 95">
              <a:extLst>
                <a:ext uri="{FF2B5EF4-FFF2-40B4-BE49-F238E27FC236}">
                  <a16:creationId xmlns:a16="http://schemas.microsoft.com/office/drawing/2014/main" id="{5409C047-6F09-4F86-89A8-D6EFCFBC7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960"/>
              <a:ext cx="40" cy="1"/>
            </a:xfrm>
            <a:custGeom>
              <a:avLst/>
              <a:gdLst>
                <a:gd name="T0" fmla="*/ 0 w 16"/>
                <a:gd name="T1" fmla="*/ 0 h 1"/>
                <a:gd name="T2" fmla="*/ 250 w 1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6" y="0"/>
                    <a:pt x="12" y="0"/>
                    <a:pt x="16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7" name="Freeform 96">
              <a:extLst>
                <a:ext uri="{FF2B5EF4-FFF2-40B4-BE49-F238E27FC236}">
                  <a16:creationId xmlns:a16="http://schemas.microsoft.com/office/drawing/2014/main" id="{C237F9FD-037A-44EC-BFC1-471BA25B6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960"/>
              <a:ext cx="1175" cy="1"/>
            </a:xfrm>
            <a:custGeom>
              <a:avLst/>
              <a:gdLst>
                <a:gd name="T0" fmla="*/ 0 w 470"/>
                <a:gd name="T1" fmla="*/ 0 h 1"/>
                <a:gd name="T2" fmla="*/ 7345 w 470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70" h="1">
                  <a:moveTo>
                    <a:pt x="0" y="0"/>
                  </a:moveTo>
                  <a:cubicBezTo>
                    <a:pt x="15" y="0"/>
                    <a:pt x="345" y="0"/>
                    <a:pt x="470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8" name="Freeform 97">
              <a:extLst>
                <a:ext uri="{FF2B5EF4-FFF2-40B4-BE49-F238E27FC236}">
                  <a16:creationId xmlns:a16="http://schemas.microsoft.com/office/drawing/2014/main" id="{67D12649-4E70-4EC8-8E74-C8E395769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312"/>
              <a:ext cx="95" cy="1139"/>
            </a:xfrm>
            <a:custGeom>
              <a:avLst/>
              <a:gdLst>
                <a:gd name="T0" fmla="*/ 595 w 38"/>
                <a:gd name="T1" fmla="*/ 7741 h 427"/>
                <a:gd name="T2" fmla="*/ 300 w 38"/>
                <a:gd name="T3" fmla="*/ 8104 h 427"/>
                <a:gd name="T4" fmla="*/ 300 w 38"/>
                <a:gd name="T5" fmla="*/ 8104 h 427"/>
                <a:gd name="T6" fmla="*/ 0 w 38"/>
                <a:gd name="T7" fmla="*/ 7741 h 427"/>
                <a:gd name="T8" fmla="*/ 0 w 38"/>
                <a:gd name="T9" fmla="*/ 363 h 427"/>
                <a:gd name="T10" fmla="*/ 300 w 38"/>
                <a:gd name="T11" fmla="*/ 0 h 427"/>
                <a:gd name="T12" fmla="*/ 300 w 38"/>
                <a:gd name="T13" fmla="*/ 0 h 427"/>
                <a:gd name="T14" fmla="*/ 595 w 38"/>
                <a:gd name="T15" fmla="*/ 363 h 427"/>
                <a:gd name="T16" fmla="*/ 595 w 38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427">
                  <a:moveTo>
                    <a:pt x="38" y="408"/>
                  </a:moveTo>
                  <a:cubicBezTo>
                    <a:pt x="38" y="419"/>
                    <a:pt x="29" y="427"/>
                    <a:pt x="19" y="427"/>
                  </a:cubicBezTo>
                  <a:cubicBezTo>
                    <a:pt x="19" y="427"/>
                    <a:pt x="19" y="427"/>
                    <a:pt x="19" y="427"/>
                  </a:cubicBezTo>
                  <a:cubicBezTo>
                    <a:pt x="9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8" y="9"/>
                    <a:pt x="38" y="19"/>
                  </a:cubicBezTo>
                  <a:lnTo>
                    <a:pt x="38" y="40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9" name="Freeform 98">
              <a:extLst>
                <a:ext uri="{FF2B5EF4-FFF2-40B4-BE49-F238E27FC236}">
                  <a16:creationId xmlns:a16="http://schemas.microsoft.com/office/drawing/2014/main" id="{FB0641D9-8042-435B-BF8F-38A4A0471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2312"/>
              <a:ext cx="92" cy="1139"/>
            </a:xfrm>
            <a:custGeom>
              <a:avLst/>
              <a:gdLst>
                <a:gd name="T0" fmla="*/ 569 w 37"/>
                <a:gd name="T1" fmla="*/ 7741 h 427"/>
                <a:gd name="T2" fmla="*/ 291 w 37"/>
                <a:gd name="T3" fmla="*/ 8104 h 427"/>
                <a:gd name="T4" fmla="*/ 291 w 37"/>
                <a:gd name="T5" fmla="*/ 8104 h 427"/>
                <a:gd name="T6" fmla="*/ 0 w 37"/>
                <a:gd name="T7" fmla="*/ 7741 h 427"/>
                <a:gd name="T8" fmla="*/ 0 w 37"/>
                <a:gd name="T9" fmla="*/ 363 h 427"/>
                <a:gd name="T10" fmla="*/ 291 w 37"/>
                <a:gd name="T11" fmla="*/ 0 h 427"/>
                <a:gd name="T12" fmla="*/ 291 w 37"/>
                <a:gd name="T13" fmla="*/ 0 h 427"/>
                <a:gd name="T14" fmla="*/ 569 w 37"/>
                <a:gd name="T15" fmla="*/ 363 h 427"/>
                <a:gd name="T16" fmla="*/ 569 w 37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7">
                  <a:moveTo>
                    <a:pt x="37" y="408"/>
                  </a:moveTo>
                  <a:cubicBezTo>
                    <a:pt x="37" y="419"/>
                    <a:pt x="29" y="427"/>
                    <a:pt x="19" y="427"/>
                  </a:cubicBezTo>
                  <a:cubicBezTo>
                    <a:pt x="19" y="427"/>
                    <a:pt x="19" y="427"/>
                    <a:pt x="19" y="427"/>
                  </a:cubicBezTo>
                  <a:cubicBezTo>
                    <a:pt x="8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7" y="9"/>
                    <a:pt x="37" y="19"/>
                  </a:cubicBezTo>
                  <a:lnTo>
                    <a:pt x="37" y="40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0" name="Freeform 99">
              <a:extLst>
                <a:ext uri="{FF2B5EF4-FFF2-40B4-BE49-F238E27FC236}">
                  <a16:creationId xmlns:a16="http://schemas.microsoft.com/office/drawing/2014/main" id="{9384C479-A51E-4E2D-BFFD-235FDE5C3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2312"/>
              <a:ext cx="93" cy="1139"/>
            </a:xfrm>
            <a:custGeom>
              <a:avLst/>
              <a:gdLst>
                <a:gd name="T0" fmla="*/ 588 w 37"/>
                <a:gd name="T1" fmla="*/ 7741 h 427"/>
                <a:gd name="T2" fmla="*/ 284 w 37"/>
                <a:gd name="T3" fmla="*/ 8104 h 427"/>
                <a:gd name="T4" fmla="*/ 284 w 37"/>
                <a:gd name="T5" fmla="*/ 8104 h 427"/>
                <a:gd name="T6" fmla="*/ 0 w 37"/>
                <a:gd name="T7" fmla="*/ 7741 h 427"/>
                <a:gd name="T8" fmla="*/ 0 w 37"/>
                <a:gd name="T9" fmla="*/ 363 h 427"/>
                <a:gd name="T10" fmla="*/ 284 w 37"/>
                <a:gd name="T11" fmla="*/ 0 h 427"/>
                <a:gd name="T12" fmla="*/ 284 w 37"/>
                <a:gd name="T13" fmla="*/ 0 h 427"/>
                <a:gd name="T14" fmla="*/ 588 w 37"/>
                <a:gd name="T15" fmla="*/ 363 h 427"/>
                <a:gd name="T16" fmla="*/ 588 w 37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7">
                  <a:moveTo>
                    <a:pt x="37" y="408"/>
                  </a:moveTo>
                  <a:cubicBezTo>
                    <a:pt x="37" y="419"/>
                    <a:pt x="29" y="427"/>
                    <a:pt x="18" y="427"/>
                  </a:cubicBezTo>
                  <a:cubicBezTo>
                    <a:pt x="18" y="427"/>
                    <a:pt x="18" y="427"/>
                    <a:pt x="18" y="427"/>
                  </a:cubicBezTo>
                  <a:cubicBezTo>
                    <a:pt x="8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0"/>
                    <a:pt x="37" y="9"/>
                    <a:pt x="37" y="19"/>
                  </a:cubicBezTo>
                  <a:lnTo>
                    <a:pt x="37" y="40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1" name="Freeform 100">
              <a:extLst>
                <a:ext uri="{FF2B5EF4-FFF2-40B4-BE49-F238E27FC236}">
                  <a16:creationId xmlns:a16="http://schemas.microsoft.com/office/drawing/2014/main" id="{74667717-90A4-4134-81C1-D7A6DFDC1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" y="2312"/>
              <a:ext cx="95" cy="1139"/>
            </a:xfrm>
            <a:custGeom>
              <a:avLst/>
              <a:gdLst>
                <a:gd name="T0" fmla="*/ 595 w 38"/>
                <a:gd name="T1" fmla="*/ 7741 h 427"/>
                <a:gd name="T2" fmla="*/ 300 w 38"/>
                <a:gd name="T3" fmla="*/ 8104 h 427"/>
                <a:gd name="T4" fmla="*/ 300 w 38"/>
                <a:gd name="T5" fmla="*/ 8104 h 427"/>
                <a:gd name="T6" fmla="*/ 0 w 38"/>
                <a:gd name="T7" fmla="*/ 7741 h 427"/>
                <a:gd name="T8" fmla="*/ 0 w 38"/>
                <a:gd name="T9" fmla="*/ 363 h 427"/>
                <a:gd name="T10" fmla="*/ 300 w 38"/>
                <a:gd name="T11" fmla="*/ 0 h 427"/>
                <a:gd name="T12" fmla="*/ 300 w 38"/>
                <a:gd name="T13" fmla="*/ 0 h 427"/>
                <a:gd name="T14" fmla="*/ 595 w 38"/>
                <a:gd name="T15" fmla="*/ 363 h 427"/>
                <a:gd name="T16" fmla="*/ 595 w 38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427">
                  <a:moveTo>
                    <a:pt x="38" y="408"/>
                  </a:moveTo>
                  <a:cubicBezTo>
                    <a:pt x="38" y="419"/>
                    <a:pt x="29" y="427"/>
                    <a:pt x="19" y="427"/>
                  </a:cubicBezTo>
                  <a:cubicBezTo>
                    <a:pt x="19" y="427"/>
                    <a:pt x="19" y="427"/>
                    <a:pt x="19" y="427"/>
                  </a:cubicBezTo>
                  <a:cubicBezTo>
                    <a:pt x="9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8" y="9"/>
                    <a:pt x="38" y="19"/>
                  </a:cubicBezTo>
                  <a:lnTo>
                    <a:pt x="38" y="40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2" name="Freeform 101">
              <a:extLst>
                <a:ext uri="{FF2B5EF4-FFF2-40B4-BE49-F238E27FC236}">
                  <a16:creationId xmlns:a16="http://schemas.microsoft.com/office/drawing/2014/main" id="{678DA5AC-6933-445A-BD55-05EC20FB3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2312"/>
              <a:ext cx="92" cy="1139"/>
            </a:xfrm>
            <a:custGeom>
              <a:avLst/>
              <a:gdLst>
                <a:gd name="T0" fmla="*/ 569 w 37"/>
                <a:gd name="T1" fmla="*/ 7741 h 427"/>
                <a:gd name="T2" fmla="*/ 291 w 37"/>
                <a:gd name="T3" fmla="*/ 8104 h 427"/>
                <a:gd name="T4" fmla="*/ 291 w 37"/>
                <a:gd name="T5" fmla="*/ 8104 h 427"/>
                <a:gd name="T6" fmla="*/ 0 w 37"/>
                <a:gd name="T7" fmla="*/ 7741 h 427"/>
                <a:gd name="T8" fmla="*/ 0 w 37"/>
                <a:gd name="T9" fmla="*/ 363 h 427"/>
                <a:gd name="T10" fmla="*/ 291 w 37"/>
                <a:gd name="T11" fmla="*/ 0 h 427"/>
                <a:gd name="T12" fmla="*/ 291 w 37"/>
                <a:gd name="T13" fmla="*/ 0 h 427"/>
                <a:gd name="T14" fmla="*/ 569 w 37"/>
                <a:gd name="T15" fmla="*/ 363 h 427"/>
                <a:gd name="T16" fmla="*/ 569 w 37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7">
                  <a:moveTo>
                    <a:pt x="37" y="408"/>
                  </a:moveTo>
                  <a:cubicBezTo>
                    <a:pt x="37" y="419"/>
                    <a:pt x="29" y="427"/>
                    <a:pt x="19" y="427"/>
                  </a:cubicBezTo>
                  <a:cubicBezTo>
                    <a:pt x="19" y="427"/>
                    <a:pt x="19" y="427"/>
                    <a:pt x="19" y="427"/>
                  </a:cubicBezTo>
                  <a:cubicBezTo>
                    <a:pt x="8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7" y="9"/>
                    <a:pt x="37" y="19"/>
                  </a:cubicBezTo>
                  <a:lnTo>
                    <a:pt x="37" y="40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3" name="Freeform 102">
              <a:extLst>
                <a:ext uri="{FF2B5EF4-FFF2-40B4-BE49-F238E27FC236}">
                  <a16:creationId xmlns:a16="http://schemas.microsoft.com/office/drawing/2014/main" id="{EE7DBC0C-A4F1-4D56-9537-45FDC3890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" y="2312"/>
              <a:ext cx="93" cy="1139"/>
            </a:xfrm>
            <a:custGeom>
              <a:avLst/>
              <a:gdLst>
                <a:gd name="T0" fmla="*/ 588 w 37"/>
                <a:gd name="T1" fmla="*/ 7741 h 427"/>
                <a:gd name="T2" fmla="*/ 284 w 37"/>
                <a:gd name="T3" fmla="*/ 8104 h 427"/>
                <a:gd name="T4" fmla="*/ 284 w 37"/>
                <a:gd name="T5" fmla="*/ 8104 h 427"/>
                <a:gd name="T6" fmla="*/ 0 w 37"/>
                <a:gd name="T7" fmla="*/ 7741 h 427"/>
                <a:gd name="T8" fmla="*/ 0 w 37"/>
                <a:gd name="T9" fmla="*/ 363 h 427"/>
                <a:gd name="T10" fmla="*/ 284 w 37"/>
                <a:gd name="T11" fmla="*/ 0 h 427"/>
                <a:gd name="T12" fmla="*/ 284 w 37"/>
                <a:gd name="T13" fmla="*/ 0 h 427"/>
                <a:gd name="T14" fmla="*/ 588 w 37"/>
                <a:gd name="T15" fmla="*/ 363 h 427"/>
                <a:gd name="T16" fmla="*/ 588 w 37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7">
                  <a:moveTo>
                    <a:pt x="37" y="408"/>
                  </a:moveTo>
                  <a:cubicBezTo>
                    <a:pt x="37" y="419"/>
                    <a:pt x="29" y="427"/>
                    <a:pt x="18" y="427"/>
                  </a:cubicBezTo>
                  <a:cubicBezTo>
                    <a:pt x="18" y="427"/>
                    <a:pt x="18" y="427"/>
                    <a:pt x="18" y="427"/>
                  </a:cubicBezTo>
                  <a:cubicBezTo>
                    <a:pt x="8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0"/>
                    <a:pt x="37" y="9"/>
                    <a:pt x="37" y="19"/>
                  </a:cubicBezTo>
                  <a:lnTo>
                    <a:pt x="37" y="40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4" name="Freeform 103">
              <a:extLst>
                <a:ext uri="{FF2B5EF4-FFF2-40B4-BE49-F238E27FC236}">
                  <a16:creationId xmlns:a16="http://schemas.microsoft.com/office/drawing/2014/main" id="{DF1FEF29-4BAE-4A83-9F75-D7E62058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" y="2312"/>
              <a:ext cx="95" cy="1139"/>
            </a:xfrm>
            <a:custGeom>
              <a:avLst/>
              <a:gdLst>
                <a:gd name="T0" fmla="*/ 595 w 38"/>
                <a:gd name="T1" fmla="*/ 7741 h 427"/>
                <a:gd name="T2" fmla="*/ 300 w 38"/>
                <a:gd name="T3" fmla="*/ 8104 h 427"/>
                <a:gd name="T4" fmla="*/ 300 w 38"/>
                <a:gd name="T5" fmla="*/ 8104 h 427"/>
                <a:gd name="T6" fmla="*/ 0 w 38"/>
                <a:gd name="T7" fmla="*/ 7741 h 427"/>
                <a:gd name="T8" fmla="*/ 0 w 38"/>
                <a:gd name="T9" fmla="*/ 363 h 427"/>
                <a:gd name="T10" fmla="*/ 300 w 38"/>
                <a:gd name="T11" fmla="*/ 0 h 427"/>
                <a:gd name="T12" fmla="*/ 300 w 38"/>
                <a:gd name="T13" fmla="*/ 0 h 427"/>
                <a:gd name="T14" fmla="*/ 595 w 38"/>
                <a:gd name="T15" fmla="*/ 363 h 427"/>
                <a:gd name="T16" fmla="*/ 595 w 38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427">
                  <a:moveTo>
                    <a:pt x="38" y="408"/>
                  </a:moveTo>
                  <a:cubicBezTo>
                    <a:pt x="38" y="419"/>
                    <a:pt x="29" y="427"/>
                    <a:pt x="19" y="427"/>
                  </a:cubicBezTo>
                  <a:cubicBezTo>
                    <a:pt x="19" y="427"/>
                    <a:pt x="19" y="427"/>
                    <a:pt x="19" y="427"/>
                  </a:cubicBezTo>
                  <a:cubicBezTo>
                    <a:pt x="9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8" y="9"/>
                    <a:pt x="38" y="19"/>
                  </a:cubicBezTo>
                  <a:lnTo>
                    <a:pt x="38" y="40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5" name="Freeform 104">
              <a:extLst>
                <a:ext uri="{FF2B5EF4-FFF2-40B4-BE49-F238E27FC236}">
                  <a16:creationId xmlns:a16="http://schemas.microsoft.com/office/drawing/2014/main" id="{7A5E0DAB-116A-48F6-B930-0CEF222D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2312"/>
              <a:ext cx="92" cy="1139"/>
            </a:xfrm>
            <a:custGeom>
              <a:avLst/>
              <a:gdLst>
                <a:gd name="T0" fmla="*/ 569 w 37"/>
                <a:gd name="T1" fmla="*/ 7741 h 427"/>
                <a:gd name="T2" fmla="*/ 291 w 37"/>
                <a:gd name="T3" fmla="*/ 8104 h 427"/>
                <a:gd name="T4" fmla="*/ 291 w 37"/>
                <a:gd name="T5" fmla="*/ 8104 h 427"/>
                <a:gd name="T6" fmla="*/ 0 w 37"/>
                <a:gd name="T7" fmla="*/ 7741 h 427"/>
                <a:gd name="T8" fmla="*/ 0 w 37"/>
                <a:gd name="T9" fmla="*/ 363 h 427"/>
                <a:gd name="T10" fmla="*/ 291 w 37"/>
                <a:gd name="T11" fmla="*/ 0 h 427"/>
                <a:gd name="T12" fmla="*/ 291 w 37"/>
                <a:gd name="T13" fmla="*/ 0 h 427"/>
                <a:gd name="T14" fmla="*/ 569 w 37"/>
                <a:gd name="T15" fmla="*/ 363 h 427"/>
                <a:gd name="T16" fmla="*/ 569 w 37"/>
                <a:gd name="T17" fmla="*/ 7741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427">
                  <a:moveTo>
                    <a:pt x="37" y="408"/>
                  </a:moveTo>
                  <a:cubicBezTo>
                    <a:pt x="37" y="419"/>
                    <a:pt x="29" y="427"/>
                    <a:pt x="19" y="427"/>
                  </a:cubicBezTo>
                  <a:cubicBezTo>
                    <a:pt x="19" y="427"/>
                    <a:pt x="19" y="427"/>
                    <a:pt x="19" y="427"/>
                  </a:cubicBezTo>
                  <a:cubicBezTo>
                    <a:pt x="8" y="427"/>
                    <a:pt x="0" y="419"/>
                    <a:pt x="0" y="40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7" y="9"/>
                    <a:pt x="37" y="19"/>
                  </a:cubicBezTo>
                  <a:lnTo>
                    <a:pt x="37" y="40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6" name="Freeform 105">
              <a:extLst>
                <a:ext uri="{FF2B5EF4-FFF2-40B4-BE49-F238E27FC236}">
                  <a16:creationId xmlns:a16="http://schemas.microsoft.com/office/drawing/2014/main" id="{EA7D91D3-B833-4E11-BD94-67984AEFA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2203"/>
              <a:ext cx="35" cy="1173"/>
            </a:xfrm>
            <a:custGeom>
              <a:avLst/>
              <a:gdLst>
                <a:gd name="T0" fmla="*/ 220 w 14"/>
                <a:gd name="T1" fmla="*/ 7619 h 440"/>
                <a:gd name="T2" fmla="*/ 113 w 14"/>
                <a:gd name="T3" fmla="*/ 8166 h 440"/>
                <a:gd name="T4" fmla="*/ 0 w 14"/>
                <a:gd name="T5" fmla="*/ 7803 h 440"/>
                <a:gd name="T6" fmla="*/ 0 w 14"/>
                <a:gd name="T7" fmla="*/ 435 h 440"/>
                <a:gd name="T8" fmla="*/ 113 w 14"/>
                <a:gd name="T9" fmla="*/ 77 h 440"/>
                <a:gd name="T10" fmla="*/ 220 w 14"/>
                <a:gd name="T11" fmla="*/ 227 h 440"/>
                <a:gd name="T12" fmla="*/ 220 w 14"/>
                <a:gd name="T13" fmla="*/ 7619 h 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440">
                  <a:moveTo>
                    <a:pt x="14" y="402"/>
                  </a:moveTo>
                  <a:cubicBezTo>
                    <a:pt x="14" y="412"/>
                    <a:pt x="14" y="422"/>
                    <a:pt x="7" y="431"/>
                  </a:cubicBezTo>
                  <a:cubicBezTo>
                    <a:pt x="0" y="440"/>
                    <a:pt x="0" y="423"/>
                    <a:pt x="0" y="41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1" y="0"/>
                    <a:pt x="14" y="2"/>
                    <a:pt x="14" y="12"/>
                  </a:cubicBezTo>
                  <a:lnTo>
                    <a:pt x="14" y="402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7" name="Freeform 106">
              <a:extLst>
                <a:ext uri="{FF2B5EF4-FFF2-40B4-BE49-F238E27FC236}">
                  <a16:creationId xmlns:a16="http://schemas.microsoft.com/office/drawing/2014/main" id="{6B48D5CB-5520-4545-ADA7-67AE65E35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141"/>
              <a:ext cx="35" cy="1176"/>
            </a:xfrm>
            <a:custGeom>
              <a:avLst/>
              <a:gdLst>
                <a:gd name="T0" fmla="*/ 220 w 14"/>
                <a:gd name="T1" fmla="*/ 7624 h 441"/>
                <a:gd name="T2" fmla="*/ 113 w 14"/>
                <a:gd name="T3" fmla="*/ 8171 h 441"/>
                <a:gd name="T4" fmla="*/ 0 w 14"/>
                <a:gd name="T5" fmla="*/ 7829 h 441"/>
                <a:gd name="T6" fmla="*/ 0 w 14"/>
                <a:gd name="T7" fmla="*/ 435 h 441"/>
                <a:gd name="T8" fmla="*/ 113 w 14"/>
                <a:gd name="T9" fmla="*/ 93 h 441"/>
                <a:gd name="T10" fmla="*/ 220 w 14"/>
                <a:gd name="T11" fmla="*/ 248 h 441"/>
                <a:gd name="T12" fmla="*/ 220 w 14"/>
                <a:gd name="T13" fmla="*/ 7624 h 4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441">
                  <a:moveTo>
                    <a:pt x="14" y="402"/>
                  </a:moveTo>
                  <a:cubicBezTo>
                    <a:pt x="14" y="412"/>
                    <a:pt x="13" y="422"/>
                    <a:pt x="7" y="431"/>
                  </a:cubicBezTo>
                  <a:cubicBezTo>
                    <a:pt x="0" y="441"/>
                    <a:pt x="0" y="423"/>
                    <a:pt x="0" y="4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3"/>
                    <a:pt x="3" y="9"/>
                    <a:pt x="7" y="5"/>
                  </a:cubicBezTo>
                  <a:cubicBezTo>
                    <a:pt x="11" y="0"/>
                    <a:pt x="14" y="2"/>
                    <a:pt x="14" y="13"/>
                  </a:cubicBezTo>
                  <a:lnTo>
                    <a:pt x="14" y="402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8" name="Freeform 107">
              <a:extLst>
                <a:ext uri="{FF2B5EF4-FFF2-40B4-BE49-F238E27FC236}">
                  <a16:creationId xmlns:a16="http://schemas.microsoft.com/office/drawing/2014/main" id="{410B2C38-1685-4602-874E-575AE7792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947"/>
              <a:ext cx="97" cy="146"/>
            </a:xfrm>
            <a:custGeom>
              <a:avLst/>
              <a:gdLst>
                <a:gd name="T0" fmla="*/ 0 w 39"/>
                <a:gd name="T1" fmla="*/ 1030 h 55"/>
                <a:gd name="T2" fmla="*/ 599 w 39"/>
                <a:gd name="T3" fmla="*/ 0 h 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55">
                  <a:moveTo>
                    <a:pt x="0" y="55"/>
                  </a:moveTo>
                  <a:cubicBezTo>
                    <a:pt x="4" y="47"/>
                    <a:pt x="34" y="6"/>
                    <a:pt x="39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9" name="Line 108">
              <a:extLst>
                <a:ext uri="{FF2B5EF4-FFF2-40B4-BE49-F238E27FC236}">
                  <a16:creationId xmlns:a16="http://schemas.microsoft.com/office/drawing/2014/main" id="{6AE636F7-9D22-441F-A6AD-6C01FAC4D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9" y="1597"/>
              <a:ext cx="1" cy="155"/>
            </a:xfrm>
            <a:prstGeom prst="line">
              <a:avLst/>
            </a:prstGeom>
            <a:noFill/>
            <a:ln w="7938" cap="rnd">
              <a:solidFill>
                <a:srgbClr val="B1B2B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0" name="Line 109">
              <a:extLst>
                <a:ext uri="{FF2B5EF4-FFF2-40B4-BE49-F238E27FC236}">
                  <a16:creationId xmlns:a16="http://schemas.microsoft.com/office/drawing/2014/main" id="{1FB02C34-1237-4CDC-B26B-CBD5C8C71B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9" y="1424"/>
              <a:ext cx="1" cy="29"/>
            </a:xfrm>
            <a:prstGeom prst="line">
              <a:avLst/>
            </a:prstGeom>
            <a:noFill/>
            <a:ln w="7938" cap="rnd">
              <a:solidFill>
                <a:srgbClr val="B1B2B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1" name="Line 110">
              <a:extLst>
                <a:ext uri="{FF2B5EF4-FFF2-40B4-BE49-F238E27FC236}">
                  <a16:creationId xmlns:a16="http://schemas.microsoft.com/office/drawing/2014/main" id="{D23761F5-A73A-494D-9C0D-FF520F73F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" y="1309"/>
              <a:ext cx="1" cy="118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2" name="Line 111">
              <a:extLst>
                <a:ext uri="{FF2B5EF4-FFF2-40B4-BE49-F238E27FC236}">
                  <a16:creationId xmlns:a16="http://schemas.microsoft.com/office/drawing/2014/main" id="{58131505-DBE3-4C72-8317-1FF63AD27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" y="1440"/>
              <a:ext cx="1" cy="21"/>
            </a:xfrm>
            <a:prstGeom prst="line">
              <a:avLst/>
            </a:prstGeom>
            <a:noFill/>
            <a:ln w="7938" cap="rnd">
              <a:solidFill>
                <a:srgbClr val="B1B2B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3" name="Line 112">
              <a:extLst>
                <a:ext uri="{FF2B5EF4-FFF2-40B4-BE49-F238E27FC236}">
                  <a16:creationId xmlns:a16="http://schemas.microsoft.com/office/drawing/2014/main" id="{D66A18DF-CD79-448E-8B52-342E0C5C06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" y="1515"/>
              <a:ext cx="1" cy="130"/>
            </a:xfrm>
            <a:prstGeom prst="line">
              <a:avLst/>
            </a:prstGeom>
            <a:noFill/>
            <a:ln w="7938" cap="rnd">
              <a:solidFill>
                <a:srgbClr val="B1B2B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4" name="Line 113">
              <a:extLst>
                <a:ext uri="{FF2B5EF4-FFF2-40B4-BE49-F238E27FC236}">
                  <a16:creationId xmlns:a16="http://schemas.microsoft.com/office/drawing/2014/main" id="{DC530D58-D4A8-4A8C-96BF-A69FFCF574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9" y="1496"/>
              <a:ext cx="1" cy="256"/>
            </a:xfrm>
            <a:prstGeom prst="line">
              <a:avLst/>
            </a:prstGeom>
            <a:noFill/>
            <a:ln w="7938" cap="rnd">
              <a:solidFill>
                <a:srgbClr val="B1B2B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5" name="Line 114">
              <a:extLst>
                <a:ext uri="{FF2B5EF4-FFF2-40B4-BE49-F238E27FC236}">
                  <a16:creationId xmlns:a16="http://schemas.microsoft.com/office/drawing/2014/main" id="{5FCACB10-80D7-4890-86B2-76E111F79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9" y="1427"/>
              <a:ext cx="1" cy="32"/>
            </a:xfrm>
            <a:prstGeom prst="line">
              <a:avLst/>
            </a:prstGeom>
            <a:noFill/>
            <a:ln w="7938" cap="rnd">
              <a:solidFill>
                <a:srgbClr val="B1B2B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6" name="Line 115">
              <a:extLst>
                <a:ext uri="{FF2B5EF4-FFF2-40B4-BE49-F238E27FC236}">
                  <a16:creationId xmlns:a16="http://schemas.microsoft.com/office/drawing/2014/main" id="{FAA79DBD-6199-49BF-BFC1-5AA95B3BB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4" y="1427"/>
              <a:ext cx="1" cy="210"/>
            </a:xfrm>
            <a:prstGeom prst="line">
              <a:avLst/>
            </a:prstGeom>
            <a:noFill/>
            <a:ln w="7938" cap="rnd">
              <a:solidFill>
                <a:srgbClr val="B1B2B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7" name="Line 116">
              <a:extLst>
                <a:ext uri="{FF2B5EF4-FFF2-40B4-BE49-F238E27FC236}">
                  <a16:creationId xmlns:a16="http://schemas.microsoft.com/office/drawing/2014/main" id="{12746544-A562-47B5-9AB4-12068D983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4" y="1309"/>
              <a:ext cx="1" cy="59"/>
            </a:xfrm>
            <a:prstGeom prst="line">
              <a:avLst/>
            </a:prstGeom>
            <a:noFill/>
            <a:ln w="7938" cap="rnd">
              <a:solidFill>
                <a:srgbClr val="B1B2B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8" name="Freeform 117">
              <a:extLst>
                <a:ext uri="{FF2B5EF4-FFF2-40B4-BE49-F238E27FC236}">
                  <a16:creationId xmlns:a16="http://schemas.microsoft.com/office/drawing/2014/main" id="{BA6FB1B2-F023-4986-8B64-5DA100B59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1496"/>
              <a:ext cx="605" cy="376"/>
            </a:xfrm>
            <a:custGeom>
              <a:avLst/>
              <a:gdLst>
                <a:gd name="T0" fmla="*/ 3783 w 242"/>
                <a:gd name="T1" fmla="*/ 0 h 141"/>
                <a:gd name="T2" fmla="*/ 125 w 242"/>
                <a:gd name="T3" fmla="*/ 0 h 141"/>
                <a:gd name="T4" fmla="*/ 33 w 242"/>
                <a:gd name="T5" fmla="*/ 491 h 141"/>
                <a:gd name="T6" fmla="*/ 33 w 242"/>
                <a:gd name="T7" fmla="*/ 2675 h 141"/>
                <a:gd name="T8" fmla="*/ 720 w 242"/>
                <a:gd name="T9" fmla="*/ 307 h 141"/>
                <a:gd name="T10" fmla="*/ 3783 w 242"/>
                <a:gd name="T11" fmla="*/ 0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" h="141">
                  <a:moveTo>
                    <a:pt x="242" y="0"/>
                  </a:moveTo>
                  <a:cubicBezTo>
                    <a:pt x="242" y="0"/>
                    <a:pt x="21" y="0"/>
                    <a:pt x="8" y="0"/>
                  </a:cubicBezTo>
                  <a:cubicBezTo>
                    <a:pt x="0" y="0"/>
                    <a:pt x="2" y="12"/>
                    <a:pt x="2" y="26"/>
                  </a:cubicBezTo>
                  <a:cubicBezTo>
                    <a:pt x="2" y="41"/>
                    <a:pt x="2" y="114"/>
                    <a:pt x="2" y="141"/>
                  </a:cubicBezTo>
                  <a:cubicBezTo>
                    <a:pt x="10" y="92"/>
                    <a:pt x="18" y="24"/>
                    <a:pt x="46" y="16"/>
                  </a:cubicBezTo>
                  <a:cubicBezTo>
                    <a:pt x="74" y="8"/>
                    <a:pt x="242" y="0"/>
                    <a:pt x="2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9" name="Oval 118">
              <a:extLst>
                <a:ext uri="{FF2B5EF4-FFF2-40B4-BE49-F238E27FC236}">
                  <a16:creationId xmlns:a16="http://schemas.microsoft.com/office/drawing/2014/main" id="{19DE2E96-178C-4030-820A-F401D79DB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1" y="2061"/>
              <a:ext cx="58" cy="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4150" name="Oval 119">
              <a:extLst>
                <a:ext uri="{FF2B5EF4-FFF2-40B4-BE49-F238E27FC236}">
                  <a16:creationId xmlns:a16="http://schemas.microsoft.com/office/drawing/2014/main" id="{E967BD9E-5DD0-4E1C-89E7-465A1AF62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1" y="2077"/>
              <a:ext cx="30" cy="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4151" name="Oval 120">
              <a:extLst>
                <a:ext uri="{FF2B5EF4-FFF2-40B4-BE49-F238E27FC236}">
                  <a16:creationId xmlns:a16="http://schemas.microsoft.com/office/drawing/2014/main" id="{F86C6870-F698-4174-9EB6-3414B9090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" y="2077"/>
              <a:ext cx="30" cy="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4152" name="Freeform 121">
              <a:extLst>
                <a:ext uri="{FF2B5EF4-FFF2-40B4-BE49-F238E27FC236}">
                  <a16:creationId xmlns:a16="http://schemas.microsoft.com/office/drawing/2014/main" id="{33C60C64-3FC6-4AB8-BA2E-930333325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861"/>
              <a:ext cx="60" cy="1"/>
            </a:xfrm>
            <a:custGeom>
              <a:avLst/>
              <a:gdLst>
                <a:gd name="T0" fmla="*/ 0 w 24"/>
                <a:gd name="T1" fmla="*/ 0 h 1"/>
                <a:gd name="T2" fmla="*/ 375 w 2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1">
                  <a:moveTo>
                    <a:pt x="0" y="0"/>
                  </a:moveTo>
                  <a:cubicBezTo>
                    <a:pt x="11" y="0"/>
                    <a:pt x="19" y="0"/>
                    <a:pt x="24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3" name="Freeform 122">
              <a:extLst>
                <a:ext uri="{FF2B5EF4-FFF2-40B4-BE49-F238E27FC236}">
                  <a16:creationId xmlns:a16="http://schemas.microsoft.com/office/drawing/2014/main" id="{CC16522A-137C-4909-ACE3-7FD7D4496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" y="1861"/>
              <a:ext cx="1183" cy="1"/>
            </a:xfrm>
            <a:custGeom>
              <a:avLst/>
              <a:gdLst>
                <a:gd name="T0" fmla="*/ 0 w 473"/>
                <a:gd name="T1" fmla="*/ 0 h 1"/>
                <a:gd name="T2" fmla="*/ 7401 w 47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73" h="1">
                  <a:moveTo>
                    <a:pt x="0" y="0"/>
                  </a:moveTo>
                  <a:cubicBezTo>
                    <a:pt x="14" y="0"/>
                    <a:pt x="348" y="0"/>
                    <a:pt x="473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4" name="Freeform 123">
              <a:extLst>
                <a:ext uri="{FF2B5EF4-FFF2-40B4-BE49-F238E27FC236}">
                  <a16:creationId xmlns:a16="http://schemas.microsoft.com/office/drawing/2014/main" id="{97EE71CE-40BA-4414-85D1-DCFB8E816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" y="1576"/>
              <a:ext cx="62" cy="56"/>
            </a:xfrm>
            <a:custGeom>
              <a:avLst/>
              <a:gdLst>
                <a:gd name="T0" fmla="*/ 216 w 25"/>
                <a:gd name="T1" fmla="*/ 376 h 21"/>
                <a:gd name="T2" fmla="*/ 320 w 25"/>
                <a:gd name="T3" fmla="*/ 320 h 21"/>
                <a:gd name="T4" fmla="*/ 228 w 25"/>
                <a:gd name="T5" fmla="*/ 205 h 21"/>
                <a:gd name="T6" fmla="*/ 382 w 25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21">
                  <a:moveTo>
                    <a:pt x="14" y="20"/>
                  </a:moveTo>
                  <a:cubicBezTo>
                    <a:pt x="16" y="21"/>
                    <a:pt x="20" y="20"/>
                    <a:pt x="21" y="17"/>
                  </a:cubicBezTo>
                  <a:cubicBezTo>
                    <a:pt x="24" y="11"/>
                    <a:pt x="19" y="13"/>
                    <a:pt x="15" y="11"/>
                  </a:cubicBezTo>
                  <a:cubicBezTo>
                    <a:pt x="0" y="4"/>
                    <a:pt x="19" y="3"/>
                    <a:pt x="25" y="0"/>
                  </a:cubicBezTo>
                </a:path>
              </a:pathLst>
            </a:custGeom>
            <a:noFill/>
            <a:ln w="15875" cap="rnd">
              <a:solidFill>
                <a:srgbClr val="F3FAF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5" name="Freeform 124">
              <a:extLst>
                <a:ext uri="{FF2B5EF4-FFF2-40B4-BE49-F238E27FC236}">
                  <a16:creationId xmlns:a16="http://schemas.microsoft.com/office/drawing/2014/main" id="{DAF37EB2-A51D-40C9-9C5E-AD6F5BC06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" y="1832"/>
              <a:ext cx="165" cy="51"/>
            </a:xfrm>
            <a:custGeom>
              <a:avLst/>
              <a:gdLst>
                <a:gd name="T0" fmla="*/ 0 w 66"/>
                <a:gd name="T1" fmla="*/ 252 h 19"/>
                <a:gd name="T2" fmla="*/ 83 w 66"/>
                <a:gd name="T3" fmla="*/ 94 h 19"/>
                <a:gd name="T4" fmla="*/ 175 w 66"/>
                <a:gd name="T5" fmla="*/ 346 h 19"/>
                <a:gd name="T6" fmla="*/ 313 w 66"/>
                <a:gd name="T7" fmla="*/ 115 h 19"/>
                <a:gd name="T8" fmla="*/ 458 w 66"/>
                <a:gd name="T9" fmla="*/ 346 h 19"/>
                <a:gd name="T10" fmla="*/ 645 w 66"/>
                <a:gd name="T11" fmla="*/ 137 h 19"/>
                <a:gd name="T12" fmla="*/ 783 w 66"/>
                <a:gd name="T13" fmla="*/ 346 h 19"/>
                <a:gd name="T14" fmla="*/ 1033 w 66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19">
                  <a:moveTo>
                    <a:pt x="0" y="13"/>
                  </a:moveTo>
                  <a:cubicBezTo>
                    <a:pt x="2" y="10"/>
                    <a:pt x="1" y="6"/>
                    <a:pt x="5" y="5"/>
                  </a:cubicBezTo>
                  <a:cubicBezTo>
                    <a:pt x="7" y="8"/>
                    <a:pt x="7" y="17"/>
                    <a:pt x="11" y="18"/>
                  </a:cubicBezTo>
                  <a:cubicBezTo>
                    <a:pt x="16" y="18"/>
                    <a:pt x="17" y="9"/>
                    <a:pt x="20" y="6"/>
                  </a:cubicBezTo>
                  <a:cubicBezTo>
                    <a:pt x="22" y="11"/>
                    <a:pt x="23" y="18"/>
                    <a:pt x="29" y="18"/>
                  </a:cubicBezTo>
                  <a:cubicBezTo>
                    <a:pt x="35" y="17"/>
                    <a:pt x="37" y="9"/>
                    <a:pt x="41" y="7"/>
                  </a:cubicBezTo>
                  <a:cubicBezTo>
                    <a:pt x="44" y="12"/>
                    <a:pt x="43" y="17"/>
                    <a:pt x="50" y="18"/>
                  </a:cubicBezTo>
                  <a:cubicBezTo>
                    <a:pt x="60" y="19"/>
                    <a:pt x="64" y="7"/>
                    <a:pt x="66" y="0"/>
                  </a:cubicBezTo>
                </a:path>
              </a:pathLst>
            </a:custGeom>
            <a:noFill/>
            <a:ln w="15875" cap="rnd">
              <a:solidFill>
                <a:srgbClr val="F3FAF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6" name="Freeform 125">
              <a:extLst>
                <a:ext uri="{FF2B5EF4-FFF2-40B4-BE49-F238E27FC236}">
                  <a16:creationId xmlns:a16="http://schemas.microsoft.com/office/drawing/2014/main" id="{27B7AF5A-E038-433D-AC35-20B4F3ED4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1917"/>
              <a:ext cx="315" cy="88"/>
            </a:xfrm>
            <a:custGeom>
              <a:avLst/>
              <a:gdLst>
                <a:gd name="T0" fmla="*/ 0 w 126"/>
                <a:gd name="T1" fmla="*/ 419 h 33"/>
                <a:gd name="T2" fmla="*/ 375 w 126"/>
                <a:gd name="T3" fmla="*/ 115 h 33"/>
                <a:gd name="T4" fmla="*/ 470 w 126"/>
                <a:gd name="T5" fmla="*/ 419 h 33"/>
                <a:gd name="T6" fmla="*/ 895 w 126"/>
                <a:gd name="T7" fmla="*/ 307 h 33"/>
                <a:gd name="T8" fmla="*/ 1188 w 126"/>
                <a:gd name="T9" fmla="*/ 192 h 33"/>
                <a:gd name="T10" fmla="*/ 1313 w 126"/>
                <a:gd name="T11" fmla="*/ 477 h 33"/>
                <a:gd name="T12" fmla="*/ 1613 w 126"/>
                <a:gd name="T13" fmla="*/ 248 h 33"/>
                <a:gd name="T14" fmla="*/ 1708 w 126"/>
                <a:gd name="T15" fmla="*/ 477 h 33"/>
                <a:gd name="T16" fmla="*/ 1970 w 126"/>
                <a:gd name="T17" fmla="*/ 192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" h="33">
                  <a:moveTo>
                    <a:pt x="0" y="22"/>
                  </a:moveTo>
                  <a:cubicBezTo>
                    <a:pt x="9" y="21"/>
                    <a:pt x="15" y="6"/>
                    <a:pt x="24" y="6"/>
                  </a:cubicBezTo>
                  <a:cubicBezTo>
                    <a:pt x="33" y="6"/>
                    <a:pt x="27" y="14"/>
                    <a:pt x="30" y="22"/>
                  </a:cubicBezTo>
                  <a:cubicBezTo>
                    <a:pt x="42" y="22"/>
                    <a:pt x="50" y="0"/>
                    <a:pt x="57" y="16"/>
                  </a:cubicBezTo>
                  <a:cubicBezTo>
                    <a:pt x="65" y="33"/>
                    <a:pt x="68" y="15"/>
                    <a:pt x="76" y="10"/>
                  </a:cubicBezTo>
                  <a:cubicBezTo>
                    <a:pt x="80" y="14"/>
                    <a:pt x="79" y="22"/>
                    <a:pt x="84" y="25"/>
                  </a:cubicBezTo>
                  <a:cubicBezTo>
                    <a:pt x="93" y="30"/>
                    <a:pt x="96" y="16"/>
                    <a:pt x="103" y="13"/>
                  </a:cubicBezTo>
                  <a:cubicBezTo>
                    <a:pt x="104" y="17"/>
                    <a:pt x="104" y="24"/>
                    <a:pt x="109" y="25"/>
                  </a:cubicBezTo>
                  <a:cubicBezTo>
                    <a:pt x="116" y="26"/>
                    <a:pt x="122" y="14"/>
                    <a:pt x="126" y="10"/>
                  </a:cubicBezTo>
                </a:path>
              </a:pathLst>
            </a:custGeom>
            <a:noFill/>
            <a:ln w="15875" cap="rnd">
              <a:solidFill>
                <a:srgbClr val="F3FAF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7" name="Freeform 126">
              <a:extLst>
                <a:ext uri="{FF2B5EF4-FFF2-40B4-BE49-F238E27FC236}">
                  <a16:creationId xmlns:a16="http://schemas.microsoft.com/office/drawing/2014/main" id="{9BC594B1-9058-4B08-951C-64AF06EBE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1669"/>
              <a:ext cx="47" cy="78"/>
            </a:xfrm>
            <a:custGeom>
              <a:avLst/>
              <a:gdLst>
                <a:gd name="T0" fmla="*/ 104 w 19"/>
                <a:gd name="T1" fmla="*/ 527 h 29"/>
                <a:gd name="T2" fmla="*/ 228 w 19"/>
                <a:gd name="T3" fmla="*/ 406 h 29"/>
                <a:gd name="T4" fmla="*/ 30 w 19"/>
                <a:gd name="T5" fmla="*/ 368 h 29"/>
                <a:gd name="T6" fmla="*/ 215 w 19"/>
                <a:gd name="T7" fmla="*/ 253 h 29"/>
                <a:gd name="T8" fmla="*/ 92 w 1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9">
                  <a:moveTo>
                    <a:pt x="7" y="27"/>
                  </a:moveTo>
                  <a:cubicBezTo>
                    <a:pt x="11" y="29"/>
                    <a:pt x="14" y="25"/>
                    <a:pt x="15" y="21"/>
                  </a:cubicBezTo>
                  <a:cubicBezTo>
                    <a:pt x="11" y="19"/>
                    <a:pt x="6" y="21"/>
                    <a:pt x="2" y="19"/>
                  </a:cubicBezTo>
                  <a:cubicBezTo>
                    <a:pt x="0" y="11"/>
                    <a:pt x="10" y="16"/>
                    <a:pt x="14" y="13"/>
                  </a:cubicBezTo>
                  <a:cubicBezTo>
                    <a:pt x="19" y="9"/>
                    <a:pt x="12" y="1"/>
                    <a:pt x="6" y="0"/>
                  </a:cubicBezTo>
                </a:path>
              </a:pathLst>
            </a:custGeom>
            <a:noFill/>
            <a:ln w="15875" cap="flat">
              <a:solidFill>
                <a:srgbClr val="E8F5F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8" name="Freeform 127">
              <a:extLst>
                <a:ext uri="{FF2B5EF4-FFF2-40B4-BE49-F238E27FC236}">
                  <a16:creationId xmlns:a16="http://schemas.microsoft.com/office/drawing/2014/main" id="{AEEFF8B2-8716-4F36-8BF0-91A626D99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283"/>
              <a:ext cx="33" cy="32"/>
            </a:xfrm>
            <a:custGeom>
              <a:avLst/>
              <a:gdLst>
                <a:gd name="T0" fmla="*/ 0 w 13"/>
                <a:gd name="T1" fmla="*/ 227 h 12"/>
                <a:gd name="T2" fmla="*/ 0 w 13"/>
                <a:gd name="T3" fmla="*/ 77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2">
                  <a:moveTo>
                    <a:pt x="0" y="12"/>
                  </a:moveTo>
                  <a:cubicBezTo>
                    <a:pt x="11" y="10"/>
                    <a:pt x="13" y="0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3FAF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9" name="Freeform 128">
              <a:extLst>
                <a:ext uri="{FF2B5EF4-FFF2-40B4-BE49-F238E27FC236}">
                  <a16:creationId xmlns:a16="http://schemas.microsoft.com/office/drawing/2014/main" id="{9FA97C74-D6BB-4ABC-804C-D705534D6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1832"/>
              <a:ext cx="32" cy="45"/>
            </a:xfrm>
            <a:custGeom>
              <a:avLst/>
              <a:gdLst>
                <a:gd name="T0" fmla="*/ 162 w 13"/>
                <a:gd name="T1" fmla="*/ 294 h 17"/>
                <a:gd name="T2" fmla="*/ 121 w 13"/>
                <a:gd name="T3" fmla="*/ 0 h 17"/>
                <a:gd name="T4" fmla="*/ 42 w 13"/>
                <a:gd name="T5" fmla="*/ 315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7">
                  <a:moveTo>
                    <a:pt x="11" y="16"/>
                  </a:moveTo>
                  <a:cubicBezTo>
                    <a:pt x="12" y="10"/>
                    <a:pt x="13" y="4"/>
                    <a:pt x="8" y="0"/>
                  </a:cubicBezTo>
                  <a:cubicBezTo>
                    <a:pt x="2" y="3"/>
                    <a:pt x="0" y="11"/>
                    <a:pt x="3" y="17"/>
                  </a:cubicBezTo>
                </a:path>
              </a:pathLst>
            </a:custGeom>
            <a:noFill/>
            <a:ln w="15875" cap="flat">
              <a:solidFill>
                <a:srgbClr val="ACDE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0" name="Freeform 129">
              <a:extLst>
                <a:ext uri="{FF2B5EF4-FFF2-40B4-BE49-F238E27FC236}">
                  <a16:creationId xmlns:a16="http://schemas.microsoft.com/office/drawing/2014/main" id="{0AD316F4-79D7-4270-9EBC-4236A1A11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1939"/>
              <a:ext cx="5" cy="32"/>
            </a:xfrm>
            <a:custGeom>
              <a:avLst/>
              <a:gdLst>
                <a:gd name="T0" fmla="*/ 0 w 2"/>
                <a:gd name="T1" fmla="*/ 227 h 12"/>
                <a:gd name="T2" fmla="*/ 33 w 2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2">
                  <a:moveTo>
                    <a:pt x="0" y="12"/>
                  </a:moveTo>
                  <a:cubicBezTo>
                    <a:pt x="0" y="8"/>
                    <a:pt x="0" y="4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ACDE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1" name="Freeform 130">
              <a:extLst>
                <a:ext uri="{FF2B5EF4-FFF2-40B4-BE49-F238E27FC236}">
                  <a16:creationId xmlns:a16="http://schemas.microsoft.com/office/drawing/2014/main" id="{2AC19071-91F7-4646-855A-B388222DA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2064"/>
              <a:ext cx="62" cy="61"/>
            </a:xfrm>
            <a:custGeom>
              <a:avLst/>
              <a:gdLst>
                <a:gd name="T0" fmla="*/ 382 w 25"/>
                <a:gd name="T1" fmla="*/ 294 h 23"/>
                <a:gd name="T2" fmla="*/ 320 w 25"/>
                <a:gd name="T3" fmla="*/ 0 h 23"/>
                <a:gd name="T4" fmla="*/ 184 w 25"/>
                <a:gd name="T5" fmla="*/ 374 h 23"/>
                <a:gd name="T6" fmla="*/ 62 w 25"/>
                <a:gd name="T7" fmla="*/ 77 h 23"/>
                <a:gd name="T8" fmla="*/ 0 w 25"/>
                <a:gd name="T9" fmla="*/ 9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3">
                  <a:moveTo>
                    <a:pt x="25" y="16"/>
                  </a:moveTo>
                  <a:cubicBezTo>
                    <a:pt x="25" y="11"/>
                    <a:pt x="25" y="4"/>
                    <a:pt x="21" y="0"/>
                  </a:cubicBezTo>
                  <a:cubicBezTo>
                    <a:pt x="11" y="4"/>
                    <a:pt x="12" y="11"/>
                    <a:pt x="12" y="20"/>
                  </a:cubicBezTo>
                  <a:cubicBezTo>
                    <a:pt x="3" y="23"/>
                    <a:pt x="5" y="9"/>
                    <a:pt x="4" y="4"/>
                  </a:cubicBezTo>
                  <a:cubicBezTo>
                    <a:pt x="3" y="3"/>
                    <a:pt x="1" y="4"/>
                    <a:pt x="0" y="5"/>
                  </a:cubicBezTo>
                </a:path>
              </a:pathLst>
            </a:custGeom>
            <a:noFill/>
            <a:ln w="15875" cap="flat">
              <a:solidFill>
                <a:srgbClr val="D6EE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2" name="Freeform 131">
              <a:extLst>
                <a:ext uri="{FF2B5EF4-FFF2-40B4-BE49-F238E27FC236}">
                  <a16:creationId xmlns:a16="http://schemas.microsoft.com/office/drawing/2014/main" id="{81B63A74-8464-4F37-A2E0-A03716288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584"/>
              <a:ext cx="37" cy="35"/>
            </a:xfrm>
            <a:custGeom>
              <a:avLst/>
              <a:gdLst>
                <a:gd name="T0" fmla="*/ 30 w 15"/>
                <a:gd name="T1" fmla="*/ 253 h 13"/>
                <a:gd name="T2" fmla="*/ 0 w 15"/>
                <a:gd name="T3" fmla="*/ 81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3">
                  <a:moveTo>
                    <a:pt x="2" y="13"/>
                  </a:moveTo>
                  <a:cubicBezTo>
                    <a:pt x="15" y="13"/>
                    <a:pt x="11" y="0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ACDE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3" name="Freeform 132">
              <a:extLst>
                <a:ext uri="{FF2B5EF4-FFF2-40B4-BE49-F238E27FC236}">
                  <a16:creationId xmlns:a16="http://schemas.microsoft.com/office/drawing/2014/main" id="{1855C38B-BDF2-4523-891D-72D4153D2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" y="1843"/>
              <a:ext cx="53" cy="45"/>
            </a:xfrm>
            <a:custGeom>
              <a:avLst/>
              <a:gdLst>
                <a:gd name="T0" fmla="*/ 318 w 21"/>
                <a:gd name="T1" fmla="*/ 225 h 17"/>
                <a:gd name="T2" fmla="*/ 255 w 21"/>
                <a:gd name="T3" fmla="*/ 34 h 17"/>
                <a:gd name="T4" fmla="*/ 192 w 21"/>
                <a:gd name="T5" fmla="*/ 148 h 17"/>
                <a:gd name="T6" fmla="*/ 83 w 21"/>
                <a:gd name="T7" fmla="*/ 259 h 17"/>
                <a:gd name="T8" fmla="*/ 0 w 21"/>
                <a:gd name="T9" fmla="*/ 3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7">
                  <a:moveTo>
                    <a:pt x="20" y="12"/>
                  </a:moveTo>
                  <a:cubicBezTo>
                    <a:pt x="21" y="9"/>
                    <a:pt x="19" y="3"/>
                    <a:pt x="16" y="2"/>
                  </a:cubicBezTo>
                  <a:cubicBezTo>
                    <a:pt x="11" y="0"/>
                    <a:pt x="12" y="5"/>
                    <a:pt x="12" y="8"/>
                  </a:cubicBezTo>
                  <a:cubicBezTo>
                    <a:pt x="11" y="12"/>
                    <a:pt x="10" y="17"/>
                    <a:pt x="5" y="14"/>
                  </a:cubicBezTo>
                  <a:cubicBezTo>
                    <a:pt x="1" y="11"/>
                    <a:pt x="2" y="5"/>
                    <a:pt x="0" y="2"/>
                  </a:cubicBezTo>
                </a:path>
              </a:pathLst>
            </a:custGeom>
            <a:noFill/>
            <a:ln w="15875" cap="flat">
              <a:solidFill>
                <a:srgbClr val="D6EE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4" name="Freeform 133">
              <a:extLst>
                <a:ext uri="{FF2B5EF4-FFF2-40B4-BE49-F238E27FC236}">
                  <a16:creationId xmlns:a16="http://schemas.microsoft.com/office/drawing/2014/main" id="{C963A5FC-34AC-451A-A0F4-EEED09896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1717"/>
              <a:ext cx="47" cy="30"/>
            </a:xfrm>
            <a:custGeom>
              <a:avLst/>
              <a:gdLst>
                <a:gd name="T0" fmla="*/ 275 w 19"/>
                <a:gd name="T1" fmla="*/ 224 h 11"/>
                <a:gd name="T2" fmla="*/ 257 w 19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11">
                  <a:moveTo>
                    <a:pt x="18" y="11"/>
                  </a:moveTo>
                  <a:cubicBezTo>
                    <a:pt x="0" y="6"/>
                    <a:pt x="19" y="2"/>
                    <a:pt x="17" y="0"/>
                  </a:cubicBezTo>
                </a:path>
              </a:pathLst>
            </a:custGeom>
            <a:noFill/>
            <a:ln w="15875" cap="flat">
              <a:solidFill>
                <a:srgbClr val="D6EE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5" name="Freeform 134">
              <a:extLst>
                <a:ext uri="{FF2B5EF4-FFF2-40B4-BE49-F238E27FC236}">
                  <a16:creationId xmlns:a16="http://schemas.microsoft.com/office/drawing/2014/main" id="{198436A7-F1E1-45E1-A299-B977C3F62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" y="1696"/>
              <a:ext cx="18" cy="1"/>
            </a:xfrm>
            <a:custGeom>
              <a:avLst/>
              <a:gdLst>
                <a:gd name="T0" fmla="*/ 0 w 7"/>
                <a:gd name="T1" fmla="*/ 0 h 1"/>
                <a:gd name="T2" fmla="*/ 118 w 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3" y="0"/>
                    <a:pt x="5" y="0"/>
                    <a:pt x="7" y="0"/>
                  </a:cubicBezTo>
                </a:path>
              </a:pathLst>
            </a:custGeom>
            <a:noFill/>
            <a:ln w="15875" cap="flat">
              <a:solidFill>
                <a:srgbClr val="D6EE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6" name="Freeform 135">
              <a:extLst>
                <a:ext uri="{FF2B5EF4-FFF2-40B4-BE49-F238E27FC236}">
                  <a16:creationId xmlns:a16="http://schemas.microsoft.com/office/drawing/2014/main" id="{F67502BC-AAC7-491B-9551-C201A5DD6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1939"/>
              <a:ext cx="50" cy="42"/>
            </a:xfrm>
            <a:custGeom>
              <a:avLst/>
              <a:gdLst>
                <a:gd name="T0" fmla="*/ 313 w 20"/>
                <a:gd name="T1" fmla="*/ 200 h 16"/>
                <a:gd name="T2" fmla="*/ 270 w 20"/>
                <a:gd name="T3" fmla="*/ 55 h 16"/>
                <a:gd name="T4" fmla="*/ 175 w 20"/>
                <a:gd name="T5" fmla="*/ 110 h 16"/>
                <a:gd name="T6" fmla="*/ 145 w 20"/>
                <a:gd name="T7" fmla="*/ 268 h 16"/>
                <a:gd name="T8" fmla="*/ 0 w 20"/>
                <a:gd name="T9" fmla="*/ 3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6">
                  <a:moveTo>
                    <a:pt x="20" y="11"/>
                  </a:moveTo>
                  <a:cubicBezTo>
                    <a:pt x="16" y="10"/>
                    <a:pt x="20" y="6"/>
                    <a:pt x="17" y="3"/>
                  </a:cubicBezTo>
                  <a:cubicBezTo>
                    <a:pt x="15" y="0"/>
                    <a:pt x="12" y="3"/>
                    <a:pt x="11" y="6"/>
                  </a:cubicBezTo>
                  <a:cubicBezTo>
                    <a:pt x="10" y="10"/>
                    <a:pt x="14" y="14"/>
                    <a:pt x="9" y="15"/>
                  </a:cubicBezTo>
                  <a:cubicBezTo>
                    <a:pt x="4" y="16"/>
                    <a:pt x="1" y="5"/>
                    <a:pt x="0" y="2"/>
                  </a:cubicBezTo>
                </a:path>
              </a:pathLst>
            </a:custGeom>
            <a:noFill/>
            <a:ln w="15875" cap="flat">
              <a:solidFill>
                <a:srgbClr val="D6EE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7" name="Freeform 136">
              <a:extLst>
                <a:ext uri="{FF2B5EF4-FFF2-40B4-BE49-F238E27FC236}">
                  <a16:creationId xmlns:a16="http://schemas.microsoft.com/office/drawing/2014/main" id="{42367600-5A58-438A-B920-BEE652132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" y="3293"/>
              <a:ext cx="2" cy="35"/>
            </a:xfrm>
            <a:custGeom>
              <a:avLst/>
              <a:gdLst>
                <a:gd name="T0" fmla="*/ 0 w 1"/>
                <a:gd name="T1" fmla="*/ 253 h 13"/>
                <a:gd name="T2" fmla="*/ 8 w 1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3">
                  <a:moveTo>
                    <a:pt x="0" y="13"/>
                  </a:moveTo>
                  <a:cubicBezTo>
                    <a:pt x="0" y="9"/>
                    <a:pt x="1" y="4"/>
                    <a:pt x="1" y="0"/>
                  </a:cubicBezTo>
                </a:path>
              </a:pathLst>
            </a:custGeom>
            <a:noFill/>
            <a:ln w="15875" cap="flat">
              <a:solidFill>
                <a:srgbClr val="EBF6F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8" name="Freeform 137">
              <a:extLst>
                <a:ext uri="{FF2B5EF4-FFF2-40B4-BE49-F238E27FC236}">
                  <a16:creationId xmlns:a16="http://schemas.microsoft.com/office/drawing/2014/main" id="{828C5B96-5C74-485C-930B-07D07F82D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" y="1016"/>
              <a:ext cx="1585" cy="360"/>
            </a:xfrm>
            <a:custGeom>
              <a:avLst/>
              <a:gdLst>
                <a:gd name="T0" fmla="*/ 9895 w 634"/>
                <a:gd name="T1" fmla="*/ 192 h 135"/>
                <a:gd name="T2" fmla="*/ 9813 w 634"/>
                <a:gd name="T3" fmla="*/ 149 h 135"/>
                <a:gd name="T4" fmla="*/ 9333 w 634"/>
                <a:gd name="T5" fmla="*/ 149 h 135"/>
                <a:gd name="T6" fmla="*/ 9333 w 634"/>
                <a:gd name="T7" fmla="*/ 35 h 135"/>
                <a:gd name="T8" fmla="*/ 9300 w 634"/>
                <a:gd name="T9" fmla="*/ 77 h 135"/>
                <a:gd name="T10" fmla="*/ 9270 w 634"/>
                <a:gd name="T11" fmla="*/ 0 h 135"/>
                <a:gd name="T12" fmla="*/ 1158 w 634"/>
                <a:gd name="T13" fmla="*/ 0 h 135"/>
                <a:gd name="T14" fmla="*/ 1033 w 634"/>
                <a:gd name="T15" fmla="*/ 77 h 135"/>
                <a:gd name="T16" fmla="*/ 988 w 634"/>
                <a:gd name="T17" fmla="*/ 149 h 135"/>
                <a:gd name="T18" fmla="*/ 925 w 634"/>
                <a:gd name="T19" fmla="*/ 192 h 135"/>
                <a:gd name="T20" fmla="*/ 33 w 634"/>
                <a:gd name="T21" fmla="*/ 1728 h 135"/>
                <a:gd name="T22" fmla="*/ 33 w 634"/>
                <a:gd name="T23" fmla="*/ 1728 h 135"/>
                <a:gd name="T24" fmla="*/ 33 w 634"/>
                <a:gd name="T25" fmla="*/ 1728 h 135"/>
                <a:gd name="T26" fmla="*/ 33 w 634"/>
                <a:gd name="T27" fmla="*/ 1728 h 135"/>
                <a:gd name="T28" fmla="*/ 20 w 634"/>
                <a:gd name="T29" fmla="*/ 1763 h 135"/>
                <a:gd name="T30" fmla="*/ 0 w 634"/>
                <a:gd name="T31" fmla="*/ 1763 h 135"/>
                <a:gd name="T32" fmla="*/ 0 w 634"/>
                <a:gd name="T33" fmla="*/ 2184 h 135"/>
                <a:gd name="T34" fmla="*/ 0 w 634"/>
                <a:gd name="T35" fmla="*/ 2219 h 135"/>
                <a:gd name="T36" fmla="*/ 0 w 634"/>
                <a:gd name="T37" fmla="*/ 2467 h 135"/>
                <a:gd name="T38" fmla="*/ 0 w 634"/>
                <a:gd name="T39" fmla="*/ 2483 h 135"/>
                <a:gd name="T40" fmla="*/ 95 w 634"/>
                <a:gd name="T41" fmla="*/ 2560 h 135"/>
                <a:gd name="T42" fmla="*/ 8845 w 634"/>
                <a:gd name="T43" fmla="*/ 2560 h 135"/>
                <a:gd name="T44" fmla="*/ 8908 w 634"/>
                <a:gd name="T45" fmla="*/ 2560 h 135"/>
                <a:gd name="T46" fmla="*/ 8970 w 634"/>
                <a:gd name="T47" fmla="*/ 2525 h 135"/>
                <a:gd name="T48" fmla="*/ 9845 w 634"/>
                <a:gd name="T49" fmla="*/ 931 h 135"/>
                <a:gd name="T50" fmla="*/ 9895 w 634"/>
                <a:gd name="T51" fmla="*/ 760 h 135"/>
                <a:gd name="T52" fmla="*/ 9895 w 634"/>
                <a:gd name="T53" fmla="*/ 192 h 135"/>
                <a:gd name="T54" fmla="*/ 9895 w 634"/>
                <a:gd name="T55" fmla="*/ 192 h 135"/>
                <a:gd name="T56" fmla="*/ 9895 w 634"/>
                <a:gd name="T57" fmla="*/ 192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34" h="135">
                  <a:moveTo>
                    <a:pt x="633" y="10"/>
                  </a:moveTo>
                  <a:cubicBezTo>
                    <a:pt x="633" y="10"/>
                    <a:pt x="634" y="8"/>
                    <a:pt x="628" y="8"/>
                  </a:cubicBezTo>
                  <a:cubicBezTo>
                    <a:pt x="597" y="8"/>
                    <a:pt x="597" y="8"/>
                    <a:pt x="597" y="8"/>
                  </a:cubicBezTo>
                  <a:cubicBezTo>
                    <a:pt x="597" y="2"/>
                    <a:pt x="597" y="2"/>
                    <a:pt x="597" y="2"/>
                  </a:cubicBezTo>
                  <a:cubicBezTo>
                    <a:pt x="597" y="2"/>
                    <a:pt x="594" y="5"/>
                    <a:pt x="595" y="4"/>
                  </a:cubicBezTo>
                  <a:cubicBezTo>
                    <a:pt x="598" y="0"/>
                    <a:pt x="595" y="0"/>
                    <a:pt x="59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0"/>
                    <a:pt x="68" y="1"/>
                    <a:pt x="66" y="4"/>
                  </a:cubicBezTo>
                  <a:cubicBezTo>
                    <a:pt x="65" y="5"/>
                    <a:pt x="64" y="6"/>
                    <a:pt x="63" y="8"/>
                  </a:cubicBezTo>
                  <a:cubicBezTo>
                    <a:pt x="61" y="8"/>
                    <a:pt x="60" y="9"/>
                    <a:pt x="59" y="10"/>
                  </a:cubicBezTo>
                  <a:cubicBezTo>
                    <a:pt x="54" y="14"/>
                    <a:pt x="9" y="78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1" y="92"/>
                    <a:pt x="1" y="92"/>
                    <a:pt x="1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3"/>
                    <a:pt x="2" y="135"/>
                    <a:pt x="6" y="135"/>
                  </a:cubicBezTo>
                  <a:cubicBezTo>
                    <a:pt x="566" y="135"/>
                    <a:pt x="566" y="135"/>
                    <a:pt x="566" y="135"/>
                  </a:cubicBezTo>
                  <a:cubicBezTo>
                    <a:pt x="568" y="135"/>
                    <a:pt x="569" y="135"/>
                    <a:pt x="570" y="135"/>
                  </a:cubicBezTo>
                  <a:cubicBezTo>
                    <a:pt x="572" y="135"/>
                    <a:pt x="574" y="134"/>
                    <a:pt x="574" y="133"/>
                  </a:cubicBezTo>
                  <a:cubicBezTo>
                    <a:pt x="577" y="126"/>
                    <a:pt x="618" y="65"/>
                    <a:pt x="630" y="49"/>
                  </a:cubicBezTo>
                  <a:cubicBezTo>
                    <a:pt x="632" y="47"/>
                    <a:pt x="633" y="42"/>
                    <a:pt x="633" y="40"/>
                  </a:cubicBezTo>
                  <a:cubicBezTo>
                    <a:pt x="633" y="10"/>
                    <a:pt x="633" y="10"/>
                    <a:pt x="633" y="10"/>
                  </a:cubicBezTo>
                  <a:cubicBezTo>
                    <a:pt x="633" y="10"/>
                    <a:pt x="633" y="10"/>
                    <a:pt x="633" y="10"/>
                  </a:cubicBezTo>
                  <a:cubicBezTo>
                    <a:pt x="630" y="13"/>
                    <a:pt x="630" y="12"/>
                    <a:pt x="633" y="10"/>
                  </a:cubicBezTo>
                  <a:close/>
                </a:path>
              </a:pathLst>
            </a:custGeom>
            <a:noFill/>
            <a:ln w="23813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9" name="Freeform 138">
              <a:extLst>
                <a:ext uri="{FF2B5EF4-FFF2-40B4-BE49-F238E27FC236}">
                  <a16:creationId xmlns:a16="http://schemas.microsoft.com/office/drawing/2014/main" id="{4CDB6FE9-C88B-4E50-AB80-B1E954F73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" y="1037"/>
              <a:ext cx="1585" cy="235"/>
            </a:xfrm>
            <a:custGeom>
              <a:avLst/>
              <a:gdLst>
                <a:gd name="T0" fmla="*/ 8970 w 634"/>
                <a:gd name="T1" fmla="*/ 1677 h 88"/>
                <a:gd name="T2" fmla="*/ 8875 w 634"/>
                <a:gd name="T3" fmla="*/ 1562 h 88"/>
                <a:gd name="T4" fmla="*/ 125 w 634"/>
                <a:gd name="T5" fmla="*/ 1562 h 88"/>
                <a:gd name="T6" fmla="*/ 0 w 634"/>
                <a:gd name="T7" fmla="*/ 1618 h 88"/>
                <a:gd name="T8" fmla="*/ 20 w 634"/>
                <a:gd name="T9" fmla="*/ 1618 h 88"/>
                <a:gd name="T10" fmla="*/ 925 w 634"/>
                <a:gd name="T11" fmla="*/ 35 h 88"/>
                <a:gd name="T12" fmla="*/ 1020 w 634"/>
                <a:gd name="T13" fmla="*/ 0 h 88"/>
                <a:gd name="T14" fmla="*/ 9813 w 634"/>
                <a:gd name="T15" fmla="*/ 0 h 88"/>
                <a:gd name="T16" fmla="*/ 9895 w 634"/>
                <a:gd name="T17" fmla="*/ 35 h 88"/>
                <a:gd name="T18" fmla="*/ 8970 w 634"/>
                <a:gd name="T19" fmla="*/ 1618 h 88"/>
                <a:gd name="T20" fmla="*/ 8970 w 634"/>
                <a:gd name="T21" fmla="*/ 1677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4" h="88">
                  <a:moveTo>
                    <a:pt x="574" y="88"/>
                  </a:moveTo>
                  <a:cubicBezTo>
                    <a:pt x="574" y="88"/>
                    <a:pt x="574" y="82"/>
                    <a:pt x="568" y="82"/>
                  </a:cubicBezTo>
                  <a:cubicBezTo>
                    <a:pt x="555" y="82"/>
                    <a:pt x="23" y="82"/>
                    <a:pt x="8" y="82"/>
                  </a:cubicBezTo>
                  <a:cubicBezTo>
                    <a:pt x="4" y="82"/>
                    <a:pt x="1" y="83"/>
                    <a:pt x="0" y="85"/>
                  </a:cubicBezTo>
                  <a:cubicBezTo>
                    <a:pt x="0" y="85"/>
                    <a:pt x="1" y="85"/>
                    <a:pt x="1" y="85"/>
                  </a:cubicBezTo>
                  <a:cubicBezTo>
                    <a:pt x="4" y="78"/>
                    <a:pt x="54" y="6"/>
                    <a:pt x="59" y="2"/>
                  </a:cubicBezTo>
                  <a:cubicBezTo>
                    <a:pt x="60" y="0"/>
                    <a:pt x="62" y="0"/>
                    <a:pt x="65" y="0"/>
                  </a:cubicBezTo>
                  <a:cubicBezTo>
                    <a:pt x="80" y="0"/>
                    <a:pt x="615" y="0"/>
                    <a:pt x="628" y="0"/>
                  </a:cubicBezTo>
                  <a:cubicBezTo>
                    <a:pt x="634" y="0"/>
                    <a:pt x="633" y="2"/>
                    <a:pt x="633" y="2"/>
                  </a:cubicBezTo>
                  <a:cubicBezTo>
                    <a:pt x="628" y="6"/>
                    <a:pt x="578" y="78"/>
                    <a:pt x="574" y="85"/>
                  </a:cubicBezTo>
                  <a:cubicBezTo>
                    <a:pt x="574" y="86"/>
                    <a:pt x="574" y="88"/>
                    <a:pt x="574" y="88"/>
                  </a:cubicBez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0" name="Freeform 139">
              <a:extLst>
                <a:ext uri="{FF2B5EF4-FFF2-40B4-BE49-F238E27FC236}">
                  <a16:creationId xmlns:a16="http://schemas.microsoft.com/office/drawing/2014/main" id="{DE273D29-8D03-4D83-8E07-4A9F1CEC4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1152"/>
              <a:ext cx="145" cy="221"/>
            </a:xfrm>
            <a:custGeom>
              <a:avLst/>
              <a:gdLst>
                <a:gd name="T0" fmla="*/ 0 w 58"/>
                <a:gd name="T1" fmla="*/ 1566 h 83"/>
                <a:gd name="T2" fmla="*/ 908 w 58"/>
                <a:gd name="T3" fmla="*/ 0 h 8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8" h="83">
                  <a:moveTo>
                    <a:pt x="0" y="83"/>
                  </a:moveTo>
                  <a:cubicBezTo>
                    <a:pt x="3" y="76"/>
                    <a:pt x="53" y="4"/>
                    <a:pt x="58" y="0"/>
                  </a:cubicBezTo>
                </a:path>
              </a:pathLst>
            </a:cu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1" name="Freeform 140">
              <a:extLst>
                <a:ext uri="{FF2B5EF4-FFF2-40B4-BE49-F238E27FC236}">
                  <a16:creationId xmlns:a16="http://schemas.microsoft.com/office/drawing/2014/main" id="{606747E4-CAC6-45EE-9BEC-8E0F569AD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085"/>
              <a:ext cx="1402" cy="123"/>
            </a:xfrm>
            <a:custGeom>
              <a:avLst/>
              <a:gdLst>
                <a:gd name="T0" fmla="*/ 575 w 561"/>
                <a:gd name="T1" fmla="*/ 0 h 46"/>
                <a:gd name="T2" fmla="*/ 8682 w 561"/>
                <a:gd name="T3" fmla="*/ 0 h 46"/>
                <a:gd name="T4" fmla="*/ 8712 w 561"/>
                <a:gd name="T5" fmla="*/ 78 h 46"/>
                <a:gd name="T6" fmla="*/ 8307 w 561"/>
                <a:gd name="T7" fmla="*/ 800 h 46"/>
                <a:gd name="T8" fmla="*/ 8195 w 561"/>
                <a:gd name="T9" fmla="*/ 880 h 46"/>
                <a:gd name="T10" fmla="*/ 62 w 561"/>
                <a:gd name="T11" fmla="*/ 880 h 46"/>
                <a:gd name="T12" fmla="*/ 30 w 561"/>
                <a:gd name="T13" fmla="*/ 786 h 46"/>
                <a:gd name="T14" fmla="*/ 450 w 561"/>
                <a:gd name="T15" fmla="*/ 78 h 46"/>
                <a:gd name="T16" fmla="*/ 575 w 561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1" h="46">
                  <a:moveTo>
                    <a:pt x="37" y="0"/>
                  </a:moveTo>
                  <a:cubicBezTo>
                    <a:pt x="89" y="0"/>
                    <a:pt x="487" y="0"/>
                    <a:pt x="556" y="0"/>
                  </a:cubicBezTo>
                  <a:cubicBezTo>
                    <a:pt x="558" y="0"/>
                    <a:pt x="561" y="0"/>
                    <a:pt x="558" y="4"/>
                  </a:cubicBezTo>
                  <a:cubicBezTo>
                    <a:pt x="549" y="17"/>
                    <a:pt x="539" y="31"/>
                    <a:pt x="532" y="42"/>
                  </a:cubicBezTo>
                  <a:cubicBezTo>
                    <a:pt x="531" y="43"/>
                    <a:pt x="530" y="46"/>
                    <a:pt x="525" y="46"/>
                  </a:cubicBezTo>
                  <a:cubicBezTo>
                    <a:pt x="478" y="46"/>
                    <a:pt x="72" y="46"/>
                    <a:pt x="4" y="46"/>
                  </a:cubicBezTo>
                  <a:cubicBezTo>
                    <a:pt x="0" y="46"/>
                    <a:pt x="1" y="43"/>
                    <a:pt x="2" y="41"/>
                  </a:cubicBezTo>
                  <a:cubicBezTo>
                    <a:pt x="12" y="27"/>
                    <a:pt x="23" y="12"/>
                    <a:pt x="29" y="4"/>
                  </a:cubicBezTo>
                  <a:cubicBezTo>
                    <a:pt x="31" y="1"/>
                    <a:pt x="34" y="0"/>
                    <a:pt x="37" y="0"/>
                  </a:cubicBezTo>
                  <a:close/>
                </a:path>
              </a:pathLst>
            </a:cu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2" name="Freeform 141">
              <a:extLst>
                <a:ext uri="{FF2B5EF4-FFF2-40B4-BE49-F238E27FC236}">
                  <a16:creationId xmlns:a16="http://schemas.microsoft.com/office/drawing/2014/main" id="{0790048D-BC74-4703-B2C3-9A23374AB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" y="1256"/>
              <a:ext cx="1433" cy="155"/>
            </a:xfrm>
            <a:custGeom>
              <a:avLst/>
              <a:gdLst>
                <a:gd name="T0" fmla="*/ 8963 w 573"/>
                <a:gd name="T1" fmla="*/ 764 h 58"/>
                <a:gd name="T2" fmla="*/ 8963 w 573"/>
                <a:gd name="T3" fmla="*/ 136 h 58"/>
                <a:gd name="T4" fmla="*/ 8963 w 573"/>
                <a:gd name="T5" fmla="*/ 78 h 58"/>
                <a:gd name="T6" fmla="*/ 8881 w 573"/>
                <a:gd name="T7" fmla="*/ 0 h 58"/>
                <a:gd name="T8" fmla="*/ 125 w 573"/>
                <a:gd name="T9" fmla="*/ 0 h 58"/>
                <a:gd name="T10" fmla="*/ 33 w 573"/>
                <a:gd name="T11" fmla="*/ 21 h 58"/>
                <a:gd name="T12" fmla="*/ 33 w 573"/>
                <a:gd name="T13" fmla="*/ 21 h 58"/>
                <a:gd name="T14" fmla="*/ 20 w 573"/>
                <a:gd name="T15" fmla="*/ 56 h 58"/>
                <a:gd name="T16" fmla="*/ 0 w 573"/>
                <a:gd name="T17" fmla="*/ 56 h 58"/>
                <a:gd name="T18" fmla="*/ 20 w 573"/>
                <a:gd name="T19" fmla="*/ 56 h 58"/>
                <a:gd name="T20" fmla="*/ 0 w 573"/>
                <a:gd name="T21" fmla="*/ 56 h 58"/>
                <a:gd name="T22" fmla="*/ 0 w 573"/>
                <a:gd name="T23" fmla="*/ 764 h 58"/>
                <a:gd name="T24" fmla="*/ 0 w 573"/>
                <a:gd name="T25" fmla="*/ 786 h 58"/>
                <a:gd name="T26" fmla="*/ 95 w 573"/>
                <a:gd name="T27" fmla="*/ 858 h 58"/>
                <a:gd name="T28" fmla="*/ 8851 w 573"/>
                <a:gd name="T29" fmla="*/ 858 h 58"/>
                <a:gd name="T30" fmla="*/ 8963 w 573"/>
                <a:gd name="T31" fmla="*/ 764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3" h="58">
                  <a:moveTo>
                    <a:pt x="573" y="40"/>
                  </a:moveTo>
                  <a:cubicBezTo>
                    <a:pt x="573" y="3"/>
                    <a:pt x="573" y="58"/>
                    <a:pt x="573" y="7"/>
                  </a:cubicBezTo>
                  <a:cubicBezTo>
                    <a:pt x="573" y="4"/>
                    <a:pt x="573" y="4"/>
                    <a:pt x="573" y="4"/>
                  </a:cubicBezTo>
                  <a:cubicBezTo>
                    <a:pt x="573" y="2"/>
                    <a:pt x="572" y="0"/>
                    <a:pt x="568" y="0"/>
                  </a:cubicBezTo>
                  <a:cubicBezTo>
                    <a:pt x="555" y="0"/>
                    <a:pt x="23" y="0"/>
                    <a:pt x="8" y="0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4"/>
                    <a:pt x="0" y="3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6" y="45"/>
                  </a:cubicBezTo>
                  <a:cubicBezTo>
                    <a:pt x="19" y="45"/>
                    <a:pt x="551" y="45"/>
                    <a:pt x="566" y="45"/>
                  </a:cubicBezTo>
                  <a:cubicBezTo>
                    <a:pt x="570" y="45"/>
                    <a:pt x="573" y="45"/>
                    <a:pt x="573" y="40"/>
                  </a:cubicBezTo>
                  <a:close/>
                </a:path>
              </a:pathLst>
            </a:cu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3" name="Freeform 142">
              <a:extLst>
                <a:ext uri="{FF2B5EF4-FFF2-40B4-BE49-F238E27FC236}">
                  <a16:creationId xmlns:a16="http://schemas.microsoft.com/office/drawing/2014/main" id="{0A63553F-361B-4069-B838-6363CB494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" y="1043"/>
              <a:ext cx="158" cy="333"/>
            </a:xfrm>
            <a:custGeom>
              <a:avLst/>
              <a:gdLst>
                <a:gd name="T0" fmla="*/ 993 w 63"/>
                <a:gd name="T1" fmla="*/ 418 h 125"/>
                <a:gd name="T2" fmla="*/ 993 w 63"/>
                <a:gd name="T3" fmla="*/ 0 h 125"/>
                <a:gd name="T4" fmla="*/ 993 w 63"/>
                <a:gd name="T5" fmla="*/ 0 h 125"/>
                <a:gd name="T6" fmla="*/ 63 w 63"/>
                <a:gd name="T7" fmla="*/ 1569 h 125"/>
                <a:gd name="T8" fmla="*/ 63 w 63"/>
                <a:gd name="T9" fmla="*/ 1625 h 125"/>
                <a:gd name="T10" fmla="*/ 50 w 63"/>
                <a:gd name="T11" fmla="*/ 1590 h 125"/>
                <a:gd name="T12" fmla="*/ 50 w 63"/>
                <a:gd name="T13" fmla="*/ 1646 h 125"/>
                <a:gd name="T14" fmla="*/ 50 w 63"/>
                <a:gd name="T15" fmla="*/ 2001 h 125"/>
                <a:gd name="T16" fmla="*/ 50 w 63"/>
                <a:gd name="T17" fmla="*/ 2081 h 125"/>
                <a:gd name="T18" fmla="*/ 50 w 63"/>
                <a:gd name="T19" fmla="*/ 2270 h 125"/>
                <a:gd name="T20" fmla="*/ 0 w 63"/>
                <a:gd name="T21" fmla="*/ 2363 h 125"/>
                <a:gd name="T22" fmla="*/ 63 w 63"/>
                <a:gd name="T23" fmla="*/ 2328 h 125"/>
                <a:gd name="T24" fmla="*/ 943 w 63"/>
                <a:gd name="T25" fmla="*/ 738 h 125"/>
                <a:gd name="T26" fmla="*/ 993 w 63"/>
                <a:gd name="T27" fmla="*/ 567 h 125"/>
                <a:gd name="T28" fmla="*/ 993 w 63"/>
                <a:gd name="T29" fmla="*/ 511 h 125"/>
                <a:gd name="T30" fmla="*/ 993 w 63"/>
                <a:gd name="T31" fmla="*/ 418 h 1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3" h="125">
                  <a:moveTo>
                    <a:pt x="63" y="22"/>
                  </a:moveTo>
                  <a:cubicBezTo>
                    <a:pt x="63" y="19"/>
                    <a:pt x="63" y="9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8" y="5"/>
                    <a:pt x="8" y="76"/>
                    <a:pt x="4" y="83"/>
                  </a:cubicBezTo>
                  <a:cubicBezTo>
                    <a:pt x="4" y="84"/>
                    <a:pt x="4" y="86"/>
                    <a:pt x="4" y="86"/>
                  </a:cubicBezTo>
                  <a:cubicBezTo>
                    <a:pt x="4" y="86"/>
                    <a:pt x="4" y="85"/>
                    <a:pt x="3" y="84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97"/>
                    <a:pt x="3" y="103"/>
                    <a:pt x="3" y="106"/>
                  </a:cubicBezTo>
                  <a:cubicBezTo>
                    <a:pt x="3" y="106"/>
                    <a:pt x="3" y="107"/>
                    <a:pt x="3" y="110"/>
                  </a:cubicBezTo>
                  <a:cubicBezTo>
                    <a:pt x="3" y="112"/>
                    <a:pt x="3" y="116"/>
                    <a:pt x="3" y="120"/>
                  </a:cubicBezTo>
                  <a:cubicBezTo>
                    <a:pt x="3" y="123"/>
                    <a:pt x="2" y="124"/>
                    <a:pt x="0" y="125"/>
                  </a:cubicBezTo>
                  <a:cubicBezTo>
                    <a:pt x="2" y="125"/>
                    <a:pt x="4" y="124"/>
                    <a:pt x="4" y="123"/>
                  </a:cubicBezTo>
                  <a:cubicBezTo>
                    <a:pt x="7" y="116"/>
                    <a:pt x="48" y="55"/>
                    <a:pt x="60" y="39"/>
                  </a:cubicBezTo>
                  <a:cubicBezTo>
                    <a:pt x="62" y="37"/>
                    <a:pt x="63" y="32"/>
                    <a:pt x="63" y="30"/>
                  </a:cubicBezTo>
                  <a:cubicBezTo>
                    <a:pt x="63" y="29"/>
                    <a:pt x="63" y="28"/>
                    <a:pt x="63" y="27"/>
                  </a:cubicBezTo>
                  <a:cubicBezTo>
                    <a:pt x="63" y="26"/>
                    <a:pt x="63" y="25"/>
                    <a:pt x="63" y="22"/>
                  </a:cubicBez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4" name="Freeform 143">
              <a:extLst>
                <a:ext uri="{FF2B5EF4-FFF2-40B4-BE49-F238E27FC236}">
                  <a16:creationId xmlns:a16="http://schemas.microsoft.com/office/drawing/2014/main" id="{31269AB7-3F4B-408B-9480-2D8B330F9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1133"/>
              <a:ext cx="1" cy="70"/>
            </a:xfrm>
            <a:custGeom>
              <a:avLst/>
              <a:gdLst>
                <a:gd name="T0" fmla="*/ 0 w 1"/>
                <a:gd name="T1" fmla="*/ 0 h 70"/>
                <a:gd name="T2" fmla="*/ 0 w 1"/>
                <a:gd name="T3" fmla="*/ 70 h 70"/>
                <a:gd name="T4" fmla="*/ 0 w 1"/>
                <a:gd name="T5" fmla="*/ 0 h 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0">
                  <a:moveTo>
                    <a:pt x="0" y="0"/>
                  </a:move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5" name="Line 144">
              <a:extLst>
                <a:ext uri="{FF2B5EF4-FFF2-40B4-BE49-F238E27FC236}">
                  <a16:creationId xmlns:a16="http://schemas.microsoft.com/office/drawing/2014/main" id="{90CE6346-47D2-458D-BAB6-E11C67F4E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1" y="1133"/>
              <a:ext cx="1" cy="7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6" name="Freeform 145">
              <a:extLst>
                <a:ext uri="{FF2B5EF4-FFF2-40B4-BE49-F238E27FC236}">
                  <a16:creationId xmlns:a16="http://schemas.microsoft.com/office/drawing/2014/main" id="{E7EDF3D8-6224-41DC-8941-72516E942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016"/>
              <a:ext cx="1402" cy="123"/>
            </a:xfrm>
            <a:custGeom>
              <a:avLst/>
              <a:gdLst>
                <a:gd name="T0" fmla="*/ 575 w 561"/>
                <a:gd name="T1" fmla="*/ 0 h 46"/>
                <a:gd name="T2" fmla="*/ 8682 w 561"/>
                <a:gd name="T3" fmla="*/ 0 h 46"/>
                <a:gd name="T4" fmla="*/ 8712 w 561"/>
                <a:gd name="T5" fmla="*/ 78 h 46"/>
                <a:gd name="T6" fmla="*/ 8307 w 561"/>
                <a:gd name="T7" fmla="*/ 800 h 46"/>
                <a:gd name="T8" fmla="*/ 8195 w 561"/>
                <a:gd name="T9" fmla="*/ 880 h 46"/>
                <a:gd name="T10" fmla="*/ 62 w 561"/>
                <a:gd name="T11" fmla="*/ 880 h 46"/>
                <a:gd name="T12" fmla="*/ 30 w 561"/>
                <a:gd name="T13" fmla="*/ 786 h 46"/>
                <a:gd name="T14" fmla="*/ 450 w 561"/>
                <a:gd name="T15" fmla="*/ 78 h 46"/>
                <a:gd name="T16" fmla="*/ 575 w 561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1" h="46">
                  <a:moveTo>
                    <a:pt x="37" y="0"/>
                  </a:moveTo>
                  <a:cubicBezTo>
                    <a:pt x="89" y="0"/>
                    <a:pt x="487" y="0"/>
                    <a:pt x="556" y="0"/>
                  </a:cubicBezTo>
                  <a:cubicBezTo>
                    <a:pt x="558" y="0"/>
                    <a:pt x="561" y="0"/>
                    <a:pt x="558" y="4"/>
                  </a:cubicBezTo>
                  <a:cubicBezTo>
                    <a:pt x="549" y="17"/>
                    <a:pt x="539" y="31"/>
                    <a:pt x="532" y="42"/>
                  </a:cubicBezTo>
                  <a:cubicBezTo>
                    <a:pt x="531" y="43"/>
                    <a:pt x="530" y="46"/>
                    <a:pt x="525" y="46"/>
                  </a:cubicBezTo>
                  <a:cubicBezTo>
                    <a:pt x="478" y="46"/>
                    <a:pt x="72" y="46"/>
                    <a:pt x="4" y="46"/>
                  </a:cubicBezTo>
                  <a:cubicBezTo>
                    <a:pt x="0" y="46"/>
                    <a:pt x="1" y="43"/>
                    <a:pt x="2" y="41"/>
                  </a:cubicBezTo>
                  <a:cubicBezTo>
                    <a:pt x="12" y="27"/>
                    <a:pt x="23" y="12"/>
                    <a:pt x="29" y="4"/>
                  </a:cubicBezTo>
                  <a:cubicBezTo>
                    <a:pt x="31" y="1"/>
                    <a:pt x="34" y="0"/>
                    <a:pt x="37" y="0"/>
                  </a:cubicBez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7" name="Freeform 146">
              <a:extLst>
                <a:ext uri="{FF2B5EF4-FFF2-40B4-BE49-F238E27FC236}">
                  <a16:creationId xmlns:a16="http://schemas.microsoft.com/office/drawing/2014/main" id="{C5F38A40-80CD-4428-AD72-67C8E8FA1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" y="1021"/>
              <a:ext cx="75" cy="187"/>
            </a:xfrm>
            <a:custGeom>
              <a:avLst/>
              <a:gdLst>
                <a:gd name="T0" fmla="*/ 0 w 75"/>
                <a:gd name="T1" fmla="*/ 115 h 187"/>
                <a:gd name="T2" fmla="*/ 0 w 75"/>
                <a:gd name="T3" fmla="*/ 187 h 187"/>
                <a:gd name="T4" fmla="*/ 75 w 75"/>
                <a:gd name="T5" fmla="*/ 70 h 187"/>
                <a:gd name="T6" fmla="*/ 75 w 75"/>
                <a:gd name="T7" fmla="*/ 0 h 187"/>
                <a:gd name="T8" fmla="*/ 0 w 75"/>
                <a:gd name="T9" fmla="*/ 11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187">
                  <a:moveTo>
                    <a:pt x="0" y="115"/>
                  </a:moveTo>
                  <a:lnTo>
                    <a:pt x="0" y="187"/>
                  </a:lnTo>
                  <a:lnTo>
                    <a:pt x="75" y="70"/>
                  </a:lnTo>
                  <a:lnTo>
                    <a:pt x="75" y="0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ACD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8" name="Freeform 147">
              <a:extLst>
                <a:ext uri="{FF2B5EF4-FFF2-40B4-BE49-F238E27FC236}">
                  <a16:creationId xmlns:a16="http://schemas.microsoft.com/office/drawing/2014/main" id="{45AE1899-F05A-45D5-BBFA-D06C82336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" y="1021"/>
              <a:ext cx="75" cy="187"/>
            </a:xfrm>
            <a:custGeom>
              <a:avLst/>
              <a:gdLst>
                <a:gd name="T0" fmla="*/ 0 w 75"/>
                <a:gd name="T1" fmla="*/ 115 h 187"/>
                <a:gd name="T2" fmla="*/ 0 w 75"/>
                <a:gd name="T3" fmla="*/ 187 h 187"/>
                <a:gd name="T4" fmla="*/ 75 w 75"/>
                <a:gd name="T5" fmla="*/ 70 h 187"/>
                <a:gd name="T6" fmla="*/ 75 w 75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187">
                  <a:moveTo>
                    <a:pt x="0" y="115"/>
                  </a:moveTo>
                  <a:lnTo>
                    <a:pt x="0" y="187"/>
                  </a:lnTo>
                  <a:lnTo>
                    <a:pt x="75" y="70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9" name="Rectangle 148">
              <a:extLst>
                <a:ext uri="{FF2B5EF4-FFF2-40B4-BE49-F238E27FC236}">
                  <a16:creationId xmlns:a16="http://schemas.microsoft.com/office/drawing/2014/main" id="{5E5CC5C7-C658-4D5C-8C30-D97419CC9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1" y="1139"/>
              <a:ext cx="1320" cy="69"/>
            </a:xfrm>
            <a:prstGeom prst="rect">
              <a:avLst/>
            </a:prstGeom>
            <a:solidFill>
              <a:srgbClr val="F3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4180" name="Freeform 149">
              <a:extLst>
                <a:ext uri="{FF2B5EF4-FFF2-40B4-BE49-F238E27FC236}">
                  <a16:creationId xmlns:a16="http://schemas.microsoft.com/office/drawing/2014/main" id="{B40F4D1A-692A-4810-B109-A436D00D3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1139"/>
              <a:ext cx="1320" cy="69"/>
            </a:xfrm>
            <a:custGeom>
              <a:avLst/>
              <a:gdLst>
                <a:gd name="T0" fmla="*/ 0 w 1320"/>
                <a:gd name="T1" fmla="*/ 0 h 69"/>
                <a:gd name="T2" fmla="*/ 1320 w 1320"/>
                <a:gd name="T3" fmla="*/ 0 h 69"/>
                <a:gd name="T4" fmla="*/ 1320 w 1320"/>
                <a:gd name="T5" fmla="*/ 69 h 69"/>
                <a:gd name="T6" fmla="*/ 0 w 1320"/>
                <a:gd name="T7" fmla="*/ 69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0" h="69">
                  <a:moveTo>
                    <a:pt x="0" y="0"/>
                  </a:moveTo>
                  <a:lnTo>
                    <a:pt x="1320" y="0"/>
                  </a:lnTo>
                  <a:lnTo>
                    <a:pt x="1320" y="69"/>
                  </a:lnTo>
                  <a:lnTo>
                    <a:pt x="0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1" name="Freeform 150">
              <a:extLst>
                <a:ext uri="{FF2B5EF4-FFF2-40B4-BE49-F238E27FC236}">
                  <a16:creationId xmlns:a16="http://schemas.microsoft.com/office/drawing/2014/main" id="{B3EF25E9-A912-4A72-8324-3ECF99788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" y="1056"/>
              <a:ext cx="135" cy="205"/>
            </a:xfrm>
            <a:custGeom>
              <a:avLst/>
              <a:gdLst>
                <a:gd name="T0" fmla="*/ 0 w 54"/>
                <a:gd name="T1" fmla="*/ 1454 h 77"/>
                <a:gd name="T2" fmla="*/ 770 w 54"/>
                <a:gd name="T3" fmla="*/ 149 h 77"/>
                <a:gd name="T4" fmla="*/ 833 w 54"/>
                <a:gd name="T5" fmla="*/ 205 h 77"/>
                <a:gd name="T6" fmla="*/ 833 w 54"/>
                <a:gd name="T7" fmla="*/ 490 h 77"/>
                <a:gd name="T8" fmla="*/ 720 w 54"/>
                <a:gd name="T9" fmla="*/ 397 h 77"/>
                <a:gd name="T10" fmla="*/ 0 w 54"/>
                <a:gd name="T11" fmla="*/ 1454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77">
                  <a:moveTo>
                    <a:pt x="0" y="77"/>
                  </a:moveTo>
                  <a:cubicBezTo>
                    <a:pt x="0" y="77"/>
                    <a:pt x="46" y="12"/>
                    <a:pt x="49" y="8"/>
                  </a:cubicBezTo>
                  <a:cubicBezTo>
                    <a:pt x="51" y="4"/>
                    <a:pt x="54" y="0"/>
                    <a:pt x="53" y="11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1" y="21"/>
                    <a:pt x="50" y="17"/>
                    <a:pt x="46" y="21"/>
                  </a:cubicBezTo>
                  <a:cubicBezTo>
                    <a:pt x="42" y="24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2" name="Freeform 151">
              <a:extLst>
                <a:ext uri="{FF2B5EF4-FFF2-40B4-BE49-F238E27FC236}">
                  <a16:creationId xmlns:a16="http://schemas.microsoft.com/office/drawing/2014/main" id="{B2955054-C8D3-4028-A38D-BCD208EC1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" y="1035"/>
              <a:ext cx="63" cy="98"/>
            </a:xfrm>
            <a:custGeom>
              <a:avLst/>
              <a:gdLst>
                <a:gd name="T0" fmla="*/ 0 w 25"/>
                <a:gd name="T1" fmla="*/ 689 h 37"/>
                <a:gd name="T2" fmla="*/ 338 w 25"/>
                <a:gd name="T3" fmla="*/ 111 h 37"/>
                <a:gd name="T4" fmla="*/ 401 w 25"/>
                <a:gd name="T5" fmla="*/ 148 h 37"/>
                <a:gd name="T6" fmla="*/ 401 w 25"/>
                <a:gd name="T7" fmla="*/ 371 h 37"/>
                <a:gd name="T8" fmla="*/ 305 w 25"/>
                <a:gd name="T9" fmla="*/ 281 h 37"/>
                <a:gd name="T10" fmla="*/ 0 w 25"/>
                <a:gd name="T11" fmla="*/ 689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37">
                  <a:moveTo>
                    <a:pt x="0" y="37"/>
                  </a:moveTo>
                  <a:cubicBezTo>
                    <a:pt x="0" y="37"/>
                    <a:pt x="20" y="9"/>
                    <a:pt x="21" y="6"/>
                  </a:cubicBezTo>
                  <a:cubicBezTo>
                    <a:pt x="23" y="3"/>
                    <a:pt x="25" y="0"/>
                    <a:pt x="25" y="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16"/>
                    <a:pt x="22" y="13"/>
                    <a:pt x="19" y="15"/>
                  </a:cubicBezTo>
                  <a:cubicBezTo>
                    <a:pt x="16" y="18"/>
                    <a:pt x="0" y="37"/>
                    <a:pt x="0" y="37"/>
                  </a:cubicBezTo>
                  <a:close/>
                </a:path>
              </a:pathLst>
            </a:custGeom>
            <a:solidFill>
              <a:srgbClr val="89C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3" name="Freeform 152">
              <a:extLst>
                <a:ext uri="{FF2B5EF4-FFF2-40B4-BE49-F238E27FC236}">
                  <a16:creationId xmlns:a16="http://schemas.microsoft.com/office/drawing/2014/main" id="{ED88F8C6-F318-4F75-AE66-0C4A09BED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1269"/>
              <a:ext cx="1192" cy="96"/>
            </a:xfrm>
            <a:custGeom>
              <a:avLst/>
              <a:gdLst>
                <a:gd name="T0" fmla="*/ 0 w 477"/>
                <a:gd name="T1" fmla="*/ 683 h 36"/>
                <a:gd name="T2" fmla="*/ 7274 w 477"/>
                <a:gd name="T3" fmla="*/ 683 h 36"/>
                <a:gd name="T4" fmla="*/ 7444 w 477"/>
                <a:gd name="T5" fmla="*/ 477 h 36"/>
                <a:gd name="T6" fmla="*/ 7444 w 477"/>
                <a:gd name="T7" fmla="*/ 0 h 36"/>
                <a:gd name="T8" fmla="*/ 6912 w 477"/>
                <a:gd name="T9" fmla="*/ 547 h 36"/>
                <a:gd name="T10" fmla="*/ 0 w 477"/>
                <a:gd name="T11" fmla="*/ 683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7" h="36">
                  <a:moveTo>
                    <a:pt x="0" y="36"/>
                  </a:moveTo>
                  <a:cubicBezTo>
                    <a:pt x="0" y="36"/>
                    <a:pt x="455" y="36"/>
                    <a:pt x="466" y="36"/>
                  </a:cubicBezTo>
                  <a:cubicBezTo>
                    <a:pt x="476" y="36"/>
                    <a:pt x="477" y="35"/>
                    <a:pt x="477" y="25"/>
                  </a:cubicBezTo>
                  <a:cubicBezTo>
                    <a:pt x="477" y="14"/>
                    <a:pt x="477" y="0"/>
                    <a:pt x="477" y="0"/>
                  </a:cubicBezTo>
                  <a:cubicBezTo>
                    <a:pt x="477" y="0"/>
                    <a:pt x="474" y="26"/>
                    <a:pt x="443" y="29"/>
                  </a:cubicBezTo>
                  <a:cubicBezTo>
                    <a:pt x="412" y="32"/>
                    <a:pt x="0" y="36"/>
                    <a:pt x="0" y="36"/>
                  </a:cubicBezTo>
                  <a:close/>
                </a:path>
              </a:pathLst>
            </a:custGeom>
            <a:solidFill>
              <a:srgbClr val="B0D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4" name="Freeform 153">
              <a:extLst>
                <a:ext uri="{FF2B5EF4-FFF2-40B4-BE49-F238E27FC236}">
                  <a16:creationId xmlns:a16="http://schemas.microsoft.com/office/drawing/2014/main" id="{ADCD06E7-084C-47BC-9D3D-AEF568598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" y="1136"/>
              <a:ext cx="1192" cy="56"/>
            </a:xfrm>
            <a:custGeom>
              <a:avLst/>
              <a:gdLst>
                <a:gd name="T0" fmla="*/ 0 w 477"/>
                <a:gd name="T1" fmla="*/ 397 h 21"/>
                <a:gd name="T2" fmla="*/ 7274 w 477"/>
                <a:gd name="T3" fmla="*/ 397 h 21"/>
                <a:gd name="T4" fmla="*/ 7444 w 477"/>
                <a:gd name="T5" fmla="*/ 192 h 21"/>
                <a:gd name="T6" fmla="*/ 7444 w 477"/>
                <a:gd name="T7" fmla="*/ 93 h 21"/>
                <a:gd name="T8" fmla="*/ 6945 w 477"/>
                <a:gd name="T9" fmla="*/ 320 h 21"/>
                <a:gd name="T10" fmla="*/ 0 w 477"/>
                <a:gd name="T11" fmla="*/ 397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7" h="21">
                  <a:moveTo>
                    <a:pt x="0" y="21"/>
                  </a:moveTo>
                  <a:cubicBezTo>
                    <a:pt x="0" y="21"/>
                    <a:pt x="455" y="21"/>
                    <a:pt x="466" y="21"/>
                  </a:cubicBezTo>
                  <a:cubicBezTo>
                    <a:pt x="476" y="21"/>
                    <a:pt x="477" y="20"/>
                    <a:pt x="477" y="10"/>
                  </a:cubicBezTo>
                  <a:cubicBezTo>
                    <a:pt x="477" y="0"/>
                    <a:pt x="477" y="5"/>
                    <a:pt x="477" y="5"/>
                  </a:cubicBezTo>
                  <a:cubicBezTo>
                    <a:pt x="477" y="5"/>
                    <a:pt x="475" y="14"/>
                    <a:pt x="445" y="17"/>
                  </a:cubicBezTo>
                  <a:cubicBezTo>
                    <a:pt x="414" y="19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B0D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5" name="Freeform 154">
              <a:extLst>
                <a:ext uri="{FF2B5EF4-FFF2-40B4-BE49-F238E27FC236}">
                  <a16:creationId xmlns:a16="http://schemas.microsoft.com/office/drawing/2014/main" id="{EC89C9D4-A9FC-4E8B-9C07-6708BE54E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1085"/>
              <a:ext cx="1270" cy="16"/>
            </a:xfrm>
            <a:custGeom>
              <a:avLst/>
              <a:gdLst>
                <a:gd name="T0" fmla="*/ 0 w 508"/>
                <a:gd name="T1" fmla="*/ 115 h 6"/>
                <a:gd name="T2" fmla="*/ 33 w 508"/>
                <a:gd name="T3" fmla="*/ 77 h 6"/>
                <a:gd name="T4" fmla="*/ 158 w 508"/>
                <a:gd name="T5" fmla="*/ 0 h 6"/>
                <a:gd name="T6" fmla="*/ 7938 w 508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8" h="6">
                  <a:moveTo>
                    <a:pt x="0" y="6"/>
                  </a:moveTo>
                  <a:cubicBezTo>
                    <a:pt x="1" y="5"/>
                    <a:pt x="2" y="4"/>
                    <a:pt x="2" y="4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58" y="0"/>
                    <a:pt x="402" y="0"/>
                    <a:pt x="508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6" name="Freeform 155">
              <a:extLst>
                <a:ext uri="{FF2B5EF4-FFF2-40B4-BE49-F238E27FC236}">
                  <a16:creationId xmlns:a16="http://schemas.microsoft.com/office/drawing/2014/main" id="{66AC5B62-D219-4858-87F6-B34531438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" y="1061"/>
              <a:ext cx="75" cy="51"/>
            </a:xfrm>
            <a:custGeom>
              <a:avLst/>
              <a:gdLst>
                <a:gd name="T0" fmla="*/ 470 w 30"/>
                <a:gd name="T1" fmla="*/ 231 h 19"/>
                <a:gd name="T2" fmla="*/ 408 w 30"/>
                <a:gd name="T3" fmla="*/ 56 h 19"/>
                <a:gd name="T4" fmla="*/ 270 w 30"/>
                <a:gd name="T5" fmla="*/ 287 h 19"/>
                <a:gd name="T6" fmla="*/ 158 w 30"/>
                <a:gd name="T7" fmla="*/ 21 h 19"/>
                <a:gd name="T8" fmla="*/ 0 w 30"/>
                <a:gd name="T9" fmla="*/ 252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9">
                  <a:moveTo>
                    <a:pt x="30" y="12"/>
                  </a:moveTo>
                  <a:cubicBezTo>
                    <a:pt x="30" y="8"/>
                    <a:pt x="30" y="1"/>
                    <a:pt x="26" y="3"/>
                  </a:cubicBezTo>
                  <a:cubicBezTo>
                    <a:pt x="21" y="4"/>
                    <a:pt x="25" y="19"/>
                    <a:pt x="17" y="15"/>
                  </a:cubicBezTo>
                  <a:cubicBezTo>
                    <a:pt x="13" y="13"/>
                    <a:pt x="16" y="3"/>
                    <a:pt x="10" y="1"/>
                  </a:cubicBezTo>
                  <a:cubicBezTo>
                    <a:pt x="5" y="0"/>
                    <a:pt x="2" y="10"/>
                    <a:pt x="0" y="13"/>
                  </a:cubicBezTo>
                </a:path>
              </a:pathLst>
            </a:custGeom>
            <a:noFill/>
            <a:ln w="15875" cap="flat">
              <a:solidFill>
                <a:srgbClr val="D6EE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7" name="Freeform 156">
              <a:extLst>
                <a:ext uri="{FF2B5EF4-FFF2-40B4-BE49-F238E27FC236}">
                  <a16:creationId xmlns:a16="http://schemas.microsoft.com/office/drawing/2014/main" id="{C2DD07A0-1E30-4B79-B84D-284858DF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1157"/>
              <a:ext cx="15" cy="22"/>
            </a:xfrm>
            <a:custGeom>
              <a:avLst/>
              <a:gdLst>
                <a:gd name="T0" fmla="*/ 0 w 6"/>
                <a:gd name="T1" fmla="*/ 168 h 8"/>
                <a:gd name="T2" fmla="*/ 95 w 6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cubicBezTo>
                    <a:pt x="2" y="5"/>
                    <a:pt x="4" y="2"/>
                    <a:pt x="6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8" name="Freeform 157">
              <a:extLst>
                <a:ext uri="{FF2B5EF4-FFF2-40B4-BE49-F238E27FC236}">
                  <a16:creationId xmlns:a16="http://schemas.microsoft.com/office/drawing/2014/main" id="{6D043FD6-B875-4BE4-A07E-C5BA63A4E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" y="1037"/>
              <a:ext cx="1252" cy="1"/>
            </a:xfrm>
            <a:custGeom>
              <a:avLst/>
              <a:gdLst>
                <a:gd name="T0" fmla="*/ 0 w 501"/>
                <a:gd name="T1" fmla="*/ 0 h 1"/>
                <a:gd name="T2" fmla="*/ 7819 w 50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1" h="1">
                  <a:moveTo>
                    <a:pt x="0" y="0"/>
                  </a:moveTo>
                  <a:cubicBezTo>
                    <a:pt x="65" y="0"/>
                    <a:pt x="377" y="0"/>
                    <a:pt x="501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9" name="Freeform 158">
              <a:extLst>
                <a:ext uri="{FF2B5EF4-FFF2-40B4-BE49-F238E27FC236}">
                  <a16:creationId xmlns:a16="http://schemas.microsoft.com/office/drawing/2014/main" id="{746365D2-2D21-415B-869B-7F6DAEC8F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" y="1037"/>
              <a:ext cx="1585" cy="235"/>
            </a:xfrm>
            <a:custGeom>
              <a:avLst/>
              <a:gdLst>
                <a:gd name="T0" fmla="*/ 9333 w 634"/>
                <a:gd name="T1" fmla="*/ 0 h 88"/>
                <a:gd name="T2" fmla="*/ 9813 w 634"/>
                <a:gd name="T3" fmla="*/ 0 h 88"/>
                <a:gd name="T4" fmla="*/ 9895 w 634"/>
                <a:gd name="T5" fmla="*/ 35 h 88"/>
                <a:gd name="T6" fmla="*/ 8970 w 634"/>
                <a:gd name="T7" fmla="*/ 1618 h 88"/>
                <a:gd name="T8" fmla="*/ 8970 w 634"/>
                <a:gd name="T9" fmla="*/ 1677 h 88"/>
                <a:gd name="T10" fmla="*/ 8875 w 634"/>
                <a:gd name="T11" fmla="*/ 1562 h 88"/>
                <a:gd name="T12" fmla="*/ 125 w 634"/>
                <a:gd name="T13" fmla="*/ 1562 h 88"/>
                <a:gd name="T14" fmla="*/ 0 w 634"/>
                <a:gd name="T15" fmla="*/ 1618 h 88"/>
                <a:gd name="T16" fmla="*/ 20 w 634"/>
                <a:gd name="T17" fmla="*/ 1618 h 88"/>
                <a:gd name="T18" fmla="*/ 925 w 634"/>
                <a:gd name="T19" fmla="*/ 35 h 88"/>
                <a:gd name="T20" fmla="*/ 958 w 634"/>
                <a:gd name="T21" fmla="*/ 0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4" h="88">
                  <a:moveTo>
                    <a:pt x="597" y="0"/>
                  </a:moveTo>
                  <a:cubicBezTo>
                    <a:pt x="615" y="0"/>
                    <a:pt x="626" y="0"/>
                    <a:pt x="628" y="0"/>
                  </a:cubicBezTo>
                  <a:cubicBezTo>
                    <a:pt x="634" y="0"/>
                    <a:pt x="633" y="2"/>
                    <a:pt x="633" y="2"/>
                  </a:cubicBezTo>
                  <a:cubicBezTo>
                    <a:pt x="628" y="6"/>
                    <a:pt x="578" y="78"/>
                    <a:pt x="574" y="85"/>
                  </a:cubicBezTo>
                  <a:cubicBezTo>
                    <a:pt x="574" y="86"/>
                    <a:pt x="574" y="88"/>
                    <a:pt x="574" y="88"/>
                  </a:cubicBezTo>
                  <a:cubicBezTo>
                    <a:pt x="574" y="88"/>
                    <a:pt x="574" y="82"/>
                    <a:pt x="568" y="82"/>
                  </a:cubicBezTo>
                  <a:cubicBezTo>
                    <a:pt x="555" y="82"/>
                    <a:pt x="23" y="82"/>
                    <a:pt x="8" y="82"/>
                  </a:cubicBezTo>
                  <a:cubicBezTo>
                    <a:pt x="4" y="82"/>
                    <a:pt x="1" y="83"/>
                    <a:pt x="0" y="85"/>
                  </a:cubicBezTo>
                  <a:cubicBezTo>
                    <a:pt x="0" y="85"/>
                    <a:pt x="1" y="85"/>
                    <a:pt x="1" y="85"/>
                  </a:cubicBezTo>
                  <a:cubicBezTo>
                    <a:pt x="4" y="78"/>
                    <a:pt x="54" y="6"/>
                    <a:pt x="59" y="2"/>
                  </a:cubicBezTo>
                  <a:cubicBezTo>
                    <a:pt x="60" y="1"/>
                    <a:pt x="60" y="0"/>
                    <a:pt x="61" y="0"/>
                  </a:cubicBezTo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0" name="Freeform 159">
              <a:extLst>
                <a:ext uri="{FF2B5EF4-FFF2-40B4-BE49-F238E27FC236}">
                  <a16:creationId xmlns:a16="http://schemas.microsoft.com/office/drawing/2014/main" id="{22018517-D959-4A45-B668-2BD08E4D1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" y="1152"/>
              <a:ext cx="30" cy="40"/>
            </a:xfrm>
            <a:custGeom>
              <a:avLst/>
              <a:gdLst>
                <a:gd name="T0" fmla="*/ 0 w 12"/>
                <a:gd name="T1" fmla="*/ 285 h 15"/>
                <a:gd name="T2" fmla="*/ 188 w 12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5">
                  <a:moveTo>
                    <a:pt x="0" y="15"/>
                  </a:moveTo>
                  <a:cubicBezTo>
                    <a:pt x="6" y="7"/>
                    <a:pt x="11" y="1"/>
                    <a:pt x="12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1" name="Freeform 160">
              <a:extLst>
                <a:ext uri="{FF2B5EF4-FFF2-40B4-BE49-F238E27FC236}">
                  <a16:creationId xmlns:a16="http://schemas.microsoft.com/office/drawing/2014/main" id="{F4DA8D2F-3A5C-4AE6-952F-6FA999861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1211"/>
              <a:ext cx="20" cy="29"/>
            </a:xfrm>
            <a:custGeom>
              <a:avLst/>
              <a:gdLst>
                <a:gd name="T0" fmla="*/ 0 w 8"/>
                <a:gd name="T1" fmla="*/ 200 h 11"/>
                <a:gd name="T2" fmla="*/ 125 w 8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1">
                  <a:moveTo>
                    <a:pt x="0" y="11"/>
                  </a:moveTo>
                  <a:cubicBezTo>
                    <a:pt x="3" y="8"/>
                    <a:pt x="5" y="4"/>
                    <a:pt x="8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2" name="Freeform 161">
              <a:extLst>
                <a:ext uri="{FF2B5EF4-FFF2-40B4-BE49-F238E27FC236}">
                  <a16:creationId xmlns:a16="http://schemas.microsoft.com/office/drawing/2014/main" id="{C2262524-EECE-411B-91D1-597B6C79B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1275"/>
              <a:ext cx="62" cy="98"/>
            </a:xfrm>
            <a:custGeom>
              <a:avLst/>
              <a:gdLst>
                <a:gd name="T0" fmla="*/ 0 w 25"/>
                <a:gd name="T1" fmla="*/ 689 h 37"/>
                <a:gd name="T2" fmla="*/ 382 w 25"/>
                <a:gd name="T3" fmla="*/ 0 h 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37">
                  <a:moveTo>
                    <a:pt x="0" y="37"/>
                  </a:moveTo>
                  <a:cubicBezTo>
                    <a:pt x="2" y="34"/>
                    <a:pt x="13" y="17"/>
                    <a:pt x="25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3" name="Freeform 162">
              <a:extLst>
                <a:ext uri="{FF2B5EF4-FFF2-40B4-BE49-F238E27FC236}">
                  <a16:creationId xmlns:a16="http://schemas.microsoft.com/office/drawing/2014/main" id="{49270552-C939-4DAE-BBF4-A2C78747B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" y="1267"/>
              <a:ext cx="1192" cy="96"/>
            </a:xfrm>
            <a:custGeom>
              <a:avLst/>
              <a:gdLst>
                <a:gd name="T0" fmla="*/ 7444 w 477"/>
                <a:gd name="T1" fmla="*/ 0 h 36"/>
                <a:gd name="T2" fmla="*/ 167 w 477"/>
                <a:gd name="T3" fmla="*/ 0 h 36"/>
                <a:gd name="T4" fmla="*/ 0 w 477"/>
                <a:gd name="T5" fmla="*/ 205 h 36"/>
                <a:gd name="T6" fmla="*/ 0 w 477"/>
                <a:gd name="T7" fmla="*/ 683 h 36"/>
                <a:gd name="T8" fmla="*/ 512 w 477"/>
                <a:gd name="T9" fmla="*/ 136 h 36"/>
                <a:gd name="T10" fmla="*/ 7444 w 477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7" h="36">
                  <a:moveTo>
                    <a:pt x="477" y="0"/>
                  </a:moveTo>
                  <a:cubicBezTo>
                    <a:pt x="477" y="0"/>
                    <a:pt x="21" y="0"/>
                    <a:pt x="11" y="0"/>
                  </a:cubicBezTo>
                  <a:cubicBezTo>
                    <a:pt x="0" y="0"/>
                    <a:pt x="0" y="1"/>
                    <a:pt x="0" y="11"/>
                  </a:cubicBezTo>
                  <a:cubicBezTo>
                    <a:pt x="0" y="22"/>
                    <a:pt x="0" y="36"/>
                    <a:pt x="0" y="36"/>
                  </a:cubicBezTo>
                  <a:cubicBezTo>
                    <a:pt x="0" y="36"/>
                    <a:pt x="3" y="10"/>
                    <a:pt x="33" y="7"/>
                  </a:cubicBezTo>
                  <a:cubicBezTo>
                    <a:pt x="64" y="4"/>
                    <a:pt x="477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4" name="Freeform 163">
              <a:extLst>
                <a:ext uri="{FF2B5EF4-FFF2-40B4-BE49-F238E27FC236}">
                  <a16:creationId xmlns:a16="http://schemas.microsoft.com/office/drawing/2014/main" id="{793A6FBA-C15D-4B43-9C7F-08638B5F9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1096"/>
              <a:ext cx="1393" cy="112"/>
            </a:xfrm>
            <a:custGeom>
              <a:avLst/>
              <a:gdLst>
                <a:gd name="T0" fmla="*/ 8713 w 557"/>
                <a:gd name="T1" fmla="*/ 0 h 42"/>
                <a:gd name="T2" fmla="*/ 8305 w 557"/>
                <a:gd name="T3" fmla="*/ 717 h 42"/>
                <a:gd name="T4" fmla="*/ 8193 w 557"/>
                <a:gd name="T5" fmla="*/ 797 h 42"/>
                <a:gd name="T6" fmla="*/ 50 w 557"/>
                <a:gd name="T7" fmla="*/ 797 h 42"/>
                <a:gd name="T8" fmla="*/ 0 w 557"/>
                <a:gd name="T9" fmla="*/ 76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7" h="42">
                  <a:moveTo>
                    <a:pt x="557" y="0"/>
                  </a:moveTo>
                  <a:cubicBezTo>
                    <a:pt x="548" y="13"/>
                    <a:pt x="538" y="27"/>
                    <a:pt x="531" y="38"/>
                  </a:cubicBezTo>
                  <a:cubicBezTo>
                    <a:pt x="530" y="39"/>
                    <a:pt x="529" y="42"/>
                    <a:pt x="524" y="42"/>
                  </a:cubicBezTo>
                  <a:cubicBezTo>
                    <a:pt x="477" y="42"/>
                    <a:pt x="71" y="42"/>
                    <a:pt x="3" y="42"/>
                  </a:cubicBezTo>
                  <a:cubicBezTo>
                    <a:pt x="1" y="42"/>
                    <a:pt x="1" y="41"/>
                    <a:pt x="0" y="40"/>
                  </a:cubicBezTo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5" name="Freeform 164">
              <a:extLst>
                <a:ext uri="{FF2B5EF4-FFF2-40B4-BE49-F238E27FC236}">
                  <a16:creationId xmlns:a16="http://schemas.microsoft.com/office/drawing/2014/main" id="{E48BA9E0-8C1E-4B84-994E-0CE1A3BEC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016"/>
              <a:ext cx="1402" cy="123"/>
            </a:xfrm>
            <a:custGeom>
              <a:avLst/>
              <a:gdLst>
                <a:gd name="T0" fmla="*/ 575 w 561"/>
                <a:gd name="T1" fmla="*/ 0 h 46"/>
                <a:gd name="T2" fmla="*/ 8682 w 561"/>
                <a:gd name="T3" fmla="*/ 0 h 46"/>
                <a:gd name="T4" fmla="*/ 8712 w 561"/>
                <a:gd name="T5" fmla="*/ 78 h 46"/>
                <a:gd name="T6" fmla="*/ 8307 w 561"/>
                <a:gd name="T7" fmla="*/ 800 h 46"/>
                <a:gd name="T8" fmla="*/ 8195 w 561"/>
                <a:gd name="T9" fmla="*/ 880 h 46"/>
                <a:gd name="T10" fmla="*/ 62 w 561"/>
                <a:gd name="T11" fmla="*/ 880 h 46"/>
                <a:gd name="T12" fmla="*/ 30 w 561"/>
                <a:gd name="T13" fmla="*/ 786 h 46"/>
                <a:gd name="T14" fmla="*/ 450 w 561"/>
                <a:gd name="T15" fmla="*/ 78 h 46"/>
                <a:gd name="T16" fmla="*/ 575 w 561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1" h="46">
                  <a:moveTo>
                    <a:pt x="37" y="0"/>
                  </a:moveTo>
                  <a:cubicBezTo>
                    <a:pt x="89" y="0"/>
                    <a:pt x="487" y="0"/>
                    <a:pt x="556" y="0"/>
                  </a:cubicBezTo>
                  <a:cubicBezTo>
                    <a:pt x="558" y="0"/>
                    <a:pt x="561" y="0"/>
                    <a:pt x="558" y="4"/>
                  </a:cubicBezTo>
                  <a:cubicBezTo>
                    <a:pt x="549" y="17"/>
                    <a:pt x="539" y="31"/>
                    <a:pt x="532" y="42"/>
                  </a:cubicBezTo>
                  <a:cubicBezTo>
                    <a:pt x="531" y="43"/>
                    <a:pt x="530" y="46"/>
                    <a:pt x="525" y="46"/>
                  </a:cubicBezTo>
                  <a:cubicBezTo>
                    <a:pt x="478" y="46"/>
                    <a:pt x="72" y="46"/>
                    <a:pt x="4" y="46"/>
                  </a:cubicBezTo>
                  <a:cubicBezTo>
                    <a:pt x="0" y="46"/>
                    <a:pt x="1" y="43"/>
                    <a:pt x="2" y="41"/>
                  </a:cubicBezTo>
                  <a:cubicBezTo>
                    <a:pt x="12" y="27"/>
                    <a:pt x="23" y="12"/>
                    <a:pt x="29" y="4"/>
                  </a:cubicBezTo>
                  <a:cubicBezTo>
                    <a:pt x="31" y="1"/>
                    <a:pt x="34" y="0"/>
                    <a:pt x="37" y="0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6" name="Freeform 165">
              <a:extLst>
                <a:ext uri="{FF2B5EF4-FFF2-40B4-BE49-F238E27FC236}">
                  <a16:creationId xmlns:a16="http://schemas.microsoft.com/office/drawing/2014/main" id="{D83417FD-E112-4E19-B13E-9B8B37490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" y="1256"/>
              <a:ext cx="1433" cy="155"/>
            </a:xfrm>
            <a:custGeom>
              <a:avLst/>
              <a:gdLst>
                <a:gd name="T0" fmla="*/ 8963 w 573"/>
                <a:gd name="T1" fmla="*/ 764 h 58"/>
                <a:gd name="T2" fmla="*/ 8963 w 573"/>
                <a:gd name="T3" fmla="*/ 136 h 58"/>
                <a:gd name="T4" fmla="*/ 8963 w 573"/>
                <a:gd name="T5" fmla="*/ 78 h 58"/>
                <a:gd name="T6" fmla="*/ 8881 w 573"/>
                <a:gd name="T7" fmla="*/ 0 h 58"/>
                <a:gd name="T8" fmla="*/ 125 w 573"/>
                <a:gd name="T9" fmla="*/ 0 h 58"/>
                <a:gd name="T10" fmla="*/ 33 w 573"/>
                <a:gd name="T11" fmla="*/ 21 h 58"/>
                <a:gd name="T12" fmla="*/ 33 w 573"/>
                <a:gd name="T13" fmla="*/ 21 h 58"/>
                <a:gd name="T14" fmla="*/ 20 w 573"/>
                <a:gd name="T15" fmla="*/ 56 h 58"/>
                <a:gd name="T16" fmla="*/ 0 w 573"/>
                <a:gd name="T17" fmla="*/ 56 h 58"/>
                <a:gd name="T18" fmla="*/ 20 w 573"/>
                <a:gd name="T19" fmla="*/ 56 h 58"/>
                <a:gd name="T20" fmla="*/ 0 w 573"/>
                <a:gd name="T21" fmla="*/ 56 h 58"/>
                <a:gd name="T22" fmla="*/ 0 w 573"/>
                <a:gd name="T23" fmla="*/ 764 h 58"/>
                <a:gd name="T24" fmla="*/ 0 w 573"/>
                <a:gd name="T25" fmla="*/ 786 h 58"/>
                <a:gd name="T26" fmla="*/ 95 w 573"/>
                <a:gd name="T27" fmla="*/ 858 h 58"/>
                <a:gd name="T28" fmla="*/ 8851 w 573"/>
                <a:gd name="T29" fmla="*/ 858 h 58"/>
                <a:gd name="T30" fmla="*/ 8963 w 573"/>
                <a:gd name="T31" fmla="*/ 764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3" h="58">
                  <a:moveTo>
                    <a:pt x="573" y="40"/>
                  </a:moveTo>
                  <a:cubicBezTo>
                    <a:pt x="573" y="3"/>
                    <a:pt x="573" y="58"/>
                    <a:pt x="573" y="7"/>
                  </a:cubicBezTo>
                  <a:cubicBezTo>
                    <a:pt x="573" y="4"/>
                    <a:pt x="573" y="4"/>
                    <a:pt x="573" y="4"/>
                  </a:cubicBezTo>
                  <a:cubicBezTo>
                    <a:pt x="573" y="2"/>
                    <a:pt x="572" y="0"/>
                    <a:pt x="568" y="0"/>
                  </a:cubicBezTo>
                  <a:cubicBezTo>
                    <a:pt x="555" y="0"/>
                    <a:pt x="23" y="0"/>
                    <a:pt x="8" y="0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4"/>
                    <a:pt x="0" y="3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6" y="45"/>
                  </a:cubicBezTo>
                  <a:cubicBezTo>
                    <a:pt x="19" y="45"/>
                    <a:pt x="551" y="45"/>
                    <a:pt x="566" y="45"/>
                  </a:cubicBezTo>
                  <a:cubicBezTo>
                    <a:pt x="570" y="45"/>
                    <a:pt x="573" y="45"/>
                    <a:pt x="573" y="40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7" name="Line 166">
              <a:extLst>
                <a:ext uri="{FF2B5EF4-FFF2-40B4-BE49-F238E27FC236}">
                  <a16:creationId xmlns:a16="http://schemas.microsoft.com/office/drawing/2014/main" id="{BB95C2A7-916E-4EB2-AF8F-A62F0D335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6" y="1059"/>
              <a:ext cx="1" cy="64"/>
            </a:xfrm>
            <a:prstGeom prst="line">
              <a:avLst/>
            </a:prstGeom>
            <a:noFill/>
            <a:ln w="7938" cap="rnd">
              <a:solidFill>
                <a:srgbClr val="B1B2B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8" name="Freeform 167">
              <a:extLst>
                <a:ext uri="{FF2B5EF4-FFF2-40B4-BE49-F238E27FC236}">
                  <a16:creationId xmlns:a16="http://schemas.microsoft.com/office/drawing/2014/main" id="{94C43210-01D3-4EA9-9A8B-2B5114EBE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" y="1155"/>
              <a:ext cx="1230" cy="1"/>
            </a:xfrm>
            <a:custGeom>
              <a:avLst/>
              <a:gdLst>
                <a:gd name="T0" fmla="*/ 7688 w 492"/>
                <a:gd name="T1" fmla="*/ 0 h 1"/>
                <a:gd name="T2" fmla="*/ 0 w 492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92" h="1">
                  <a:moveTo>
                    <a:pt x="492" y="0"/>
                  </a:moveTo>
                  <a:cubicBezTo>
                    <a:pt x="344" y="0"/>
                    <a:pt x="1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9" name="Freeform 168">
              <a:extLst>
                <a:ext uri="{FF2B5EF4-FFF2-40B4-BE49-F238E27FC236}">
                  <a16:creationId xmlns:a16="http://schemas.microsoft.com/office/drawing/2014/main" id="{980D8506-DD68-453D-AFCE-20DDA34CC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" y="1155"/>
              <a:ext cx="33" cy="1"/>
            </a:xfrm>
            <a:custGeom>
              <a:avLst/>
              <a:gdLst>
                <a:gd name="T0" fmla="*/ 213 w 13"/>
                <a:gd name="T1" fmla="*/ 0 h 1"/>
                <a:gd name="T2" fmla="*/ 0 w 1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cubicBezTo>
                    <a:pt x="10" y="0"/>
                    <a:pt x="5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0" name="Freeform 169">
              <a:extLst>
                <a:ext uri="{FF2B5EF4-FFF2-40B4-BE49-F238E27FC236}">
                  <a16:creationId xmlns:a16="http://schemas.microsoft.com/office/drawing/2014/main" id="{644E6A1E-423D-4EE9-A212-CF5AFD783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" y="1155"/>
              <a:ext cx="33" cy="1"/>
            </a:xfrm>
            <a:custGeom>
              <a:avLst/>
              <a:gdLst>
                <a:gd name="T0" fmla="*/ 213 w 13"/>
                <a:gd name="T1" fmla="*/ 0 h 1"/>
                <a:gd name="T2" fmla="*/ 0 w 1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cubicBezTo>
                    <a:pt x="10" y="0"/>
                    <a:pt x="5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B1B2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1" name="Freeform 170">
              <a:extLst>
                <a:ext uri="{FF2B5EF4-FFF2-40B4-BE49-F238E27FC236}">
                  <a16:creationId xmlns:a16="http://schemas.microsoft.com/office/drawing/2014/main" id="{80638CF1-5647-47B0-806A-8AC977B68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" y="1043"/>
              <a:ext cx="158" cy="333"/>
            </a:xfrm>
            <a:custGeom>
              <a:avLst/>
              <a:gdLst>
                <a:gd name="T0" fmla="*/ 993 w 63"/>
                <a:gd name="T1" fmla="*/ 418 h 125"/>
                <a:gd name="T2" fmla="*/ 993 w 63"/>
                <a:gd name="T3" fmla="*/ 0 h 125"/>
                <a:gd name="T4" fmla="*/ 993 w 63"/>
                <a:gd name="T5" fmla="*/ 0 h 125"/>
                <a:gd name="T6" fmla="*/ 63 w 63"/>
                <a:gd name="T7" fmla="*/ 1569 h 125"/>
                <a:gd name="T8" fmla="*/ 63 w 63"/>
                <a:gd name="T9" fmla="*/ 1625 h 125"/>
                <a:gd name="T10" fmla="*/ 50 w 63"/>
                <a:gd name="T11" fmla="*/ 1590 h 125"/>
                <a:gd name="T12" fmla="*/ 50 w 63"/>
                <a:gd name="T13" fmla="*/ 1646 h 125"/>
                <a:gd name="T14" fmla="*/ 50 w 63"/>
                <a:gd name="T15" fmla="*/ 2001 h 125"/>
                <a:gd name="T16" fmla="*/ 50 w 63"/>
                <a:gd name="T17" fmla="*/ 2081 h 125"/>
                <a:gd name="T18" fmla="*/ 50 w 63"/>
                <a:gd name="T19" fmla="*/ 2270 h 125"/>
                <a:gd name="T20" fmla="*/ 0 w 63"/>
                <a:gd name="T21" fmla="*/ 2363 h 125"/>
                <a:gd name="T22" fmla="*/ 63 w 63"/>
                <a:gd name="T23" fmla="*/ 2328 h 125"/>
                <a:gd name="T24" fmla="*/ 943 w 63"/>
                <a:gd name="T25" fmla="*/ 738 h 125"/>
                <a:gd name="T26" fmla="*/ 993 w 63"/>
                <a:gd name="T27" fmla="*/ 567 h 125"/>
                <a:gd name="T28" fmla="*/ 993 w 63"/>
                <a:gd name="T29" fmla="*/ 511 h 125"/>
                <a:gd name="T30" fmla="*/ 993 w 63"/>
                <a:gd name="T31" fmla="*/ 418 h 1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3" h="125">
                  <a:moveTo>
                    <a:pt x="63" y="22"/>
                  </a:moveTo>
                  <a:cubicBezTo>
                    <a:pt x="63" y="19"/>
                    <a:pt x="63" y="9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8" y="5"/>
                    <a:pt x="8" y="76"/>
                    <a:pt x="4" y="83"/>
                  </a:cubicBezTo>
                  <a:cubicBezTo>
                    <a:pt x="4" y="84"/>
                    <a:pt x="4" y="86"/>
                    <a:pt x="4" y="86"/>
                  </a:cubicBezTo>
                  <a:cubicBezTo>
                    <a:pt x="4" y="86"/>
                    <a:pt x="4" y="85"/>
                    <a:pt x="3" y="84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97"/>
                    <a:pt x="3" y="103"/>
                    <a:pt x="3" y="106"/>
                  </a:cubicBezTo>
                  <a:cubicBezTo>
                    <a:pt x="3" y="106"/>
                    <a:pt x="3" y="107"/>
                    <a:pt x="3" y="110"/>
                  </a:cubicBezTo>
                  <a:cubicBezTo>
                    <a:pt x="3" y="112"/>
                    <a:pt x="3" y="116"/>
                    <a:pt x="3" y="120"/>
                  </a:cubicBezTo>
                  <a:cubicBezTo>
                    <a:pt x="3" y="123"/>
                    <a:pt x="2" y="124"/>
                    <a:pt x="0" y="125"/>
                  </a:cubicBezTo>
                  <a:cubicBezTo>
                    <a:pt x="2" y="125"/>
                    <a:pt x="4" y="124"/>
                    <a:pt x="4" y="123"/>
                  </a:cubicBezTo>
                  <a:cubicBezTo>
                    <a:pt x="7" y="116"/>
                    <a:pt x="48" y="55"/>
                    <a:pt x="60" y="39"/>
                  </a:cubicBezTo>
                  <a:cubicBezTo>
                    <a:pt x="62" y="37"/>
                    <a:pt x="63" y="32"/>
                    <a:pt x="63" y="30"/>
                  </a:cubicBezTo>
                  <a:cubicBezTo>
                    <a:pt x="63" y="29"/>
                    <a:pt x="63" y="28"/>
                    <a:pt x="63" y="27"/>
                  </a:cubicBezTo>
                  <a:cubicBezTo>
                    <a:pt x="63" y="26"/>
                    <a:pt x="63" y="25"/>
                    <a:pt x="63" y="22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2" name="Line 171">
              <a:extLst>
                <a:ext uri="{FF2B5EF4-FFF2-40B4-BE49-F238E27FC236}">
                  <a16:creationId xmlns:a16="http://schemas.microsoft.com/office/drawing/2014/main" id="{43C66D50-97A0-464C-8990-399FE410B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9" y="1021"/>
              <a:ext cx="1" cy="70"/>
            </a:xfrm>
            <a:prstGeom prst="line">
              <a:avLst/>
            </a:pr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3" name="Line 172">
              <a:extLst>
                <a:ext uri="{FF2B5EF4-FFF2-40B4-BE49-F238E27FC236}">
                  <a16:creationId xmlns:a16="http://schemas.microsoft.com/office/drawing/2014/main" id="{CC27A8CA-8C6E-45D3-BC9F-7B18B262FA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4" y="1136"/>
              <a:ext cx="1" cy="72"/>
            </a:xfrm>
            <a:prstGeom prst="line">
              <a:avLst/>
            </a:pr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4" name="Line 173">
              <a:extLst>
                <a:ext uri="{FF2B5EF4-FFF2-40B4-BE49-F238E27FC236}">
                  <a16:creationId xmlns:a16="http://schemas.microsoft.com/office/drawing/2014/main" id="{5A038C8A-CC63-47FE-94DE-8C747401CD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1" y="1133"/>
              <a:ext cx="1" cy="70"/>
            </a:xfrm>
            <a:prstGeom prst="line">
              <a:avLst/>
            </a:prstGeom>
            <a:noFill/>
            <a:ln w="7938" cap="rnd">
              <a:solidFill>
                <a:srgbClr val="5858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5" name="Freeform 174">
              <a:extLst>
                <a:ext uri="{FF2B5EF4-FFF2-40B4-BE49-F238E27FC236}">
                  <a16:creationId xmlns:a16="http://schemas.microsoft.com/office/drawing/2014/main" id="{270A1309-1A41-40F5-AC5F-CFFE9E53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1147"/>
              <a:ext cx="1193" cy="56"/>
            </a:xfrm>
            <a:custGeom>
              <a:avLst/>
              <a:gdLst>
                <a:gd name="T0" fmla="*/ 7463 w 477"/>
                <a:gd name="T1" fmla="*/ 0 h 21"/>
                <a:gd name="T2" fmla="*/ 175 w 477"/>
                <a:gd name="T3" fmla="*/ 0 h 21"/>
                <a:gd name="T4" fmla="*/ 0 w 477"/>
                <a:gd name="T5" fmla="*/ 205 h 21"/>
                <a:gd name="T6" fmla="*/ 0 w 477"/>
                <a:gd name="T7" fmla="*/ 307 h 21"/>
                <a:gd name="T8" fmla="*/ 500 w 477"/>
                <a:gd name="T9" fmla="*/ 77 h 21"/>
                <a:gd name="T10" fmla="*/ 7463 w 477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7" h="21">
                  <a:moveTo>
                    <a:pt x="477" y="0"/>
                  </a:moveTo>
                  <a:cubicBezTo>
                    <a:pt x="477" y="0"/>
                    <a:pt x="22" y="0"/>
                    <a:pt x="11" y="0"/>
                  </a:cubicBezTo>
                  <a:cubicBezTo>
                    <a:pt x="0" y="0"/>
                    <a:pt x="0" y="1"/>
                    <a:pt x="0" y="11"/>
                  </a:cubicBezTo>
                  <a:cubicBezTo>
                    <a:pt x="0" y="21"/>
                    <a:pt x="0" y="16"/>
                    <a:pt x="0" y="16"/>
                  </a:cubicBezTo>
                  <a:cubicBezTo>
                    <a:pt x="0" y="16"/>
                    <a:pt x="2" y="7"/>
                    <a:pt x="32" y="4"/>
                  </a:cubicBezTo>
                  <a:cubicBezTo>
                    <a:pt x="63" y="2"/>
                    <a:pt x="477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6" name="Freeform 175">
              <a:extLst>
                <a:ext uri="{FF2B5EF4-FFF2-40B4-BE49-F238E27FC236}">
                  <a16:creationId xmlns:a16="http://schemas.microsoft.com/office/drawing/2014/main" id="{D91A1C4C-5F3B-40DB-954D-4E92138AB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1024"/>
              <a:ext cx="92" cy="29"/>
            </a:xfrm>
            <a:custGeom>
              <a:avLst/>
              <a:gdLst>
                <a:gd name="T0" fmla="*/ 569 w 37"/>
                <a:gd name="T1" fmla="*/ 34 h 11"/>
                <a:gd name="T2" fmla="*/ 403 w 37"/>
                <a:gd name="T3" fmla="*/ 182 h 11"/>
                <a:gd name="T4" fmla="*/ 383 w 37"/>
                <a:gd name="T5" fmla="*/ 0 h 11"/>
                <a:gd name="T6" fmla="*/ 246 w 37"/>
                <a:gd name="T7" fmla="*/ 111 h 11"/>
                <a:gd name="T8" fmla="*/ 229 w 37"/>
                <a:gd name="T9" fmla="*/ 34 h 11"/>
                <a:gd name="T10" fmla="*/ 42 w 37"/>
                <a:gd name="T11" fmla="*/ 166 h 11"/>
                <a:gd name="T12" fmla="*/ 0 w 37"/>
                <a:gd name="T13" fmla="*/ 34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11">
                  <a:moveTo>
                    <a:pt x="37" y="2"/>
                  </a:moveTo>
                  <a:cubicBezTo>
                    <a:pt x="33" y="6"/>
                    <a:pt x="31" y="11"/>
                    <a:pt x="26" y="10"/>
                  </a:cubicBezTo>
                  <a:cubicBezTo>
                    <a:pt x="26" y="7"/>
                    <a:pt x="25" y="3"/>
                    <a:pt x="25" y="0"/>
                  </a:cubicBezTo>
                  <a:cubicBezTo>
                    <a:pt x="22" y="2"/>
                    <a:pt x="19" y="5"/>
                    <a:pt x="16" y="6"/>
                  </a:cubicBezTo>
                  <a:cubicBezTo>
                    <a:pt x="16" y="5"/>
                    <a:pt x="15" y="4"/>
                    <a:pt x="15" y="2"/>
                  </a:cubicBezTo>
                  <a:cubicBezTo>
                    <a:pt x="11" y="4"/>
                    <a:pt x="7" y="7"/>
                    <a:pt x="3" y="9"/>
                  </a:cubicBezTo>
                  <a:cubicBezTo>
                    <a:pt x="3" y="6"/>
                    <a:pt x="0" y="3"/>
                    <a:pt x="0" y="2"/>
                  </a:cubicBezTo>
                </a:path>
              </a:pathLst>
            </a:custGeom>
            <a:noFill/>
            <a:ln w="15875" cap="flat">
              <a:solidFill>
                <a:srgbClr val="D6EE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7" name="Freeform 176">
              <a:extLst>
                <a:ext uri="{FF2B5EF4-FFF2-40B4-BE49-F238E27FC236}">
                  <a16:creationId xmlns:a16="http://schemas.microsoft.com/office/drawing/2014/main" id="{42A607AB-322C-4490-A6C7-8E03274C3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1027"/>
              <a:ext cx="125" cy="45"/>
            </a:xfrm>
            <a:custGeom>
              <a:avLst/>
              <a:gdLst>
                <a:gd name="T0" fmla="*/ 0 w 50"/>
                <a:gd name="T1" fmla="*/ 132 h 17"/>
                <a:gd name="T2" fmla="*/ 208 w 50"/>
                <a:gd name="T3" fmla="*/ 21 h 17"/>
                <a:gd name="T4" fmla="*/ 425 w 50"/>
                <a:gd name="T5" fmla="*/ 34 h 17"/>
                <a:gd name="T6" fmla="*/ 645 w 50"/>
                <a:gd name="T7" fmla="*/ 183 h 17"/>
                <a:gd name="T8" fmla="*/ 783 w 5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17">
                  <a:moveTo>
                    <a:pt x="0" y="7"/>
                  </a:moveTo>
                  <a:cubicBezTo>
                    <a:pt x="3" y="4"/>
                    <a:pt x="9" y="2"/>
                    <a:pt x="13" y="1"/>
                  </a:cubicBezTo>
                  <a:cubicBezTo>
                    <a:pt x="10" y="17"/>
                    <a:pt x="23" y="4"/>
                    <a:pt x="27" y="2"/>
                  </a:cubicBezTo>
                  <a:cubicBezTo>
                    <a:pt x="35" y="0"/>
                    <a:pt x="37" y="4"/>
                    <a:pt x="41" y="10"/>
                  </a:cubicBezTo>
                  <a:cubicBezTo>
                    <a:pt x="45" y="7"/>
                    <a:pt x="43" y="1"/>
                    <a:pt x="50" y="0"/>
                  </a:cubicBezTo>
                </a:path>
              </a:pathLst>
            </a:custGeom>
            <a:noFill/>
            <a:ln w="15875" cap="flat">
              <a:solidFill>
                <a:srgbClr val="D6EE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8" name="Freeform 177">
              <a:extLst>
                <a:ext uri="{FF2B5EF4-FFF2-40B4-BE49-F238E27FC236}">
                  <a16:creationId xmlns:a16="http://schemas.microsoft.com/office/drawing/2014/main" id="{B25597F2-3173-4E0C-8DD7-31A505C13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" y="1080"/>
              <a:ext cx="110" cy="3"/>
            </a:xfrm>
            <a:custGeom>
              <a:avLst/>
              <a:gdLst>
                <a:gd name="T0" fmla="*/ 0 w 44"/>
                <a:gd name="T1" fmla="*/ 0 h 1"/>
                <a:gd name="T2" fmla="*/ 688 w 44"/>
                <a:gd name="T3" fmla="*/ 27 h 1"/>
                <a:gd name="T4" fmla="*/ 50 w 4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1">
                  <a:moveTo>
                    <a:pt x="0" y="0"/>
                  </a:moveTo>
                  <a:cubicBezTo>
                    <a:pt x="14" y="1"/>
                    <a:pt x="29" y="1"/>
                    <a:pt x="44" y="1"/>
                  </a:cubicBezTo>
                  <a:cubicBezTo>
                    <a:pt x="31" y="1"/>
                    <a:pt x="12" y="0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D6EE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9" name="Freeform 178">
              <a:extLst>
                <a:ext uri="{FF2B5EF4-FFF2-40B4-BE49-F238E27FC236}">
                  <a16:creationId xmlns:a16="http://schemas.microsoft.com/office/drawing/2014/main" id="{47906A64-DB2E-45E4-B426-7BE8C9D5A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059"/>
              <a:ext cx="78" cy="56"/>
            </a:xfrm>
            <a:custGeom>
              <a:avLst/>
              <a:gdLst>
                <a:gd name="T0" fmla="*/ 20 w 31"/>
                <a:gd name="T1" fmla="*/ 264 h 21"/>
                <a:gd name="T2" fmla="*/ 254 w 31"/>
                <a:gd name="T3" fmla="*/ 227 h 21"/>
                <a:gd name="T4" fmla="*/ 493 w 31"/>
                <a:gd name="T5" fmla="*/ 35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21">
                  <a:moveTo>
                    <a:pt x="1" y="14"/>
                  </a:moveTo>
                  <a:cubicBezTo>
                    <a:pt x="0" y="0"/>
                    <a:pt x="9" y="9"/>
                    <a:pt x="16" y="12"/>
                  </a:cubicBezTo>
                  <a:cubicBezTo>
                    <a:pt x="30" y="21"/>
                    <a:pt x="26" y="13"/>
                    <a:pt x="31" y="2"/>
                  </a:cubicBezTo>
                </a:path>
              </a:pathLst>
            </a:custGeom>
            <a:noFill/>
            <a:ln w="15875" cap="flat">
              <a:solidFill>
                <a:srgbClr val="D6EE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10" name="Freeform 179">
              <a:extLst>
                <a:ext uri="{FF2B5EF4-FFF2-40B4-BE49-F238E27FC236}">
                  <a16:creationId xmlns:a16="http://schemas.microsoft.com/office/drawing/2014/main" id="{C4A87160-CA59-45EC-8AB1-22A1E46A8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1040"/>
              <a:ext cx="110" cy="51"/>
            </a:xfrm>
            <a:custGeom>
              <a:avLst/>
              <a:gdLst>
                <a:gd name="T0" fmla="*/ 613 w 44"/>
                <a:gd name="T1" fmla="*/ 346 h 19"/>
                <a:gd name="T2" fmla="*/ 363 w 44"/>
                <a:gd name="T3" fmla="*/ 346 h 19"/>
                <a:gd name="T4" fmla="*/ 0 w 44"/>
                <a:gd name="T5" fmla="*/ 368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19">
                  <a:moveTo>
                    <a:pt x="39" y="18"/>
                  </a:moveTo>
                  <a:cubicBezTo>
                    <a:pt x="44" y="4"/>
                    <a:pt x="27" y="8"/>
                    <a:pt x="23" y="18"/>
                  </a:cubicBezTo>
                  <a:cubicBezTo>
                    <a:pt x="21" y="0"/>
                    <a:pt x="1" y="1"/>
                    <a:pt x="0" y="19"/>
                  </a:cubicBezTo>
                </a:path>
              </a:pathLst>
            </a:custGeom>
            <a:noFill/>
            <a:ln w="15875" cap="flat">
              <a:solidFill>
                <a:srgbClr val="D6EEF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11" name="Freeform 180">
              <a:extLst>
                <a:ext uri="{FF2B5EF4-FFF2-40B4-BE49-F238E27FC236}">
                  <a16:creationId xmlns:a16="http://schemas.microsoft.com/office/drawing/2014/main" id="{BDCEE647-7F1E-4C1E-93BC-9EE613AF0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" y="1027"/>
              <a:ext cx="528" cy="72"/>
            </a:xfrm>
            <a:custGeom>
              <a:avLst/>
              <a:gdLst>
                <a:gd name="T0" fmla="*/ 0 w 211"/>
                <a:gd name="T1" fmla="*/ 512 h 27"/>
                <a:gd name="T2" fmla="*/ 300 w 211"/>
                <a:gd name="T3" fmla="*/ 56 h 27"/>
                <a:gd name="T4" fmla="*/ 771 w 211"/>
                <a:gd name="T5" fmla="*/ 21 h 27"/>
                <a:gd name="T6" fmla="*/ 3306 w 211"/>
                <a:gd name="T7" fmla="*/ 21 h 27"/>
                <a:gd name="T8" fmla="*/ 688 w 211"/>
                <a:gd name="T9" fmla="*/ 115 h 27"/>
                <a:gd name="T10" fmla="*/ 0 w 211"/>
                <a:gd name="T11" fmla="*/ 512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" h="27">
                  <a:moveTo>
                    <a:pt x="0" y="27"/>
                  </a:moveTo>
                  <a:cubicBezTo>
                    <a:pt x="10" y="14"/>
                    <a:pt x="15" y="7"/>
                    <a:pt x="19" y="3"/>
                  </a:cubicBezTo>
                  <a:cubicBezTo>
                    <a:pt x="22" y="0"/>
                    <a:pt x="32" y="1"/>
                    <a:pt x="49" y="1"/>
                  </a:cubicBezTo>
                  <a:cubicBezTo>
                    <a:pt x="67" y="1"/>
                    <a:pt x="211" y="1"/>
                    <a:pt x="211" y="1"/>
                  </a:cubicBezTo>
                  <a:cubicBezTo>
                    <a:pt x="178" y="0"/>
                    <a:pt x="67" y="3"/>
                    <a:pt x="44" y="6"/>
                  </a:cubicBezTo>
                  <a:cubicBezTo>
                    <a:pt x="19" y="9"/>
                    <a:pt x="12" y="14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12" name="Freeform 181">
              <a:extLst>
                <a:ext uri="{FF2B5EF4-FFF2-40B4-BE49-F238E27FC236}">
                  <a16:creationId xmlns:a16="http://schemas.microsoft.com/office/drawing/2014/main" id="{9ACF63A3-255A-47B7-A6B0-8F1E664EA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" y="1101"/>
              <a:ext cx="343" cy="30"/>
            </a:xfrm>
            <a:custGeom>
              <a:avLst/>
              <a:gdLst>
                <a:gd name="T0" fmla="*/ 0 w 137"/>
                <a:gd name="T1" fmla="*/ 202 h 11"/>
                <a:gd name="T2" fmla="*/ 1913 w 137"/>
                <a:gd name="T3" fmla="*/ 202 h 11"/>
                <a:gd name="T4" fmla="*/ 2151 w 137"/>
                <a:gd name="T5" fmla="*/ 0 h 11"/>
                <a:gd name="T6" fmla="*/ 0 w 137"/>
                <a:gd name="T7" fmla="*/ 202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7" h="11">
                  <a:moveTo>
                    <a:pt x="0" y="10"/>
                  </a:moveTo>
                  <a:cubicBezTo>
                    <a:pt x="30" y="10"/>
                    <a:pt x="111" y="10"/>
                    <a:pt x="122" y="10"/>
                  </a:cubicBezTo>
                  <a:cubicBezTo>
                    <a:pt x="134" y="10"/>
                    <a:pt x="137" y="0"/>
                    <a:pt x="137" y="0"/>
                  </a:cubicBezTo>
                  <a:cubicBezTo>
                    <a:pt x="134" y="2"/>
                    <a:pt x="24" y="11"/>
                    <a:pt x="0" y="10"/>
                  </a:cubicBezTo>
                  <a:close/>
                </a:path>
              </a:pathLst>
            </a:custGeom>
            <a:solidFill>
              <a:srgbClr val="81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7F951D9-88B5-476D-8577-2134F6BB0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Bunsen burner</a:t>
            </a:r>
          </a:p>
        </p:txBody>
      </p:sp>
      <p:sp>
        <p:nvSpPr>
          <p:cNvPr id="45058" name="Freeform 3">
            <a:extLst>
              <a:ext uri="{FF2B5EF4-FFF2-40B4-BE49-F238E27FC236}">
                <a16:creationId xmlns:a16="http://schemas.microsoft.com/office/drawing/2014/main" id="{F7B95F4B-3EEE-46CC-9A86-082DC937FE7D}"/>
              </a:ext>
            </a:extLst>
          </p:cNvPr>
          <p:cNvSpPr>
            <a:spLocks/>
          </p:cNvSpPr>
          <p:nvPr/>
        </p:nvSpPr>
        <p:spPr bwMode="auto">
          <a:xfrm>
            <a:off x="6573838" y="5386388"/>
            <a:ext cx="312737" cy="4762"/>
          </a:xfrm>
          <a:custGeom>
            <a:avLst/>
            <a:gdLst>
              <a:gd name="T0" fmla="*/ 2147483646 w 197"/>
              <a:gd name="T1" fmla="*/ 0 h 3"/>
              <a:gd name="T2" fmla="*/ 2147483646 w 197"/>
              <a:gd name="T3" fmla="*/ 0 h 3"/>
              <a:gd name="T4" fmla="*/ 2147483646 w 197"/>
              <a:gd name="T5" fmla="*/ 2147483646 h 3"/>
              <a:gd name="T6" fmla="*/ 0 w 197"/>
              <a:gd name="T7" fmla="*/ 2147483646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" h="3">
                <a:moveTo>
                  <a:pt x="2" y="0"/>
                </a:moveTo>
                <a:lnTo>
                  <a:pt x="197" y="0"/>
                </a:lnTo>
                <a:lnTo>
                  <a:pt x="197" y="3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9" name="Rectangle 4">
            <a:extLst>
              <a:ext uri="{FF2B5EF4-FFF2-40B4-BE49-F238E27FC236}">
                <a16:creationId xmlns:a16="http://schemas.microsoft.com/office/drawing/2014/main" id="{BB3E4260-4EB0-400E-9298-FEF8632A8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5403850"/>
            <a:ext cx="238125" cy="7938"/>
          </a:xfrm>
          <a:prstGeom prst="rect">
            <a:avLst/>
          </a:prstGeom>
          <a:solidFill>
            <a:srgbClr val="5156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5060" name="Freeform 5">
            <a:extLst>
              <a:ext uri="{FF2B5EF4-FFF2-40B4-BE49-F238E27FC236}">
                <a16:creationId xmlns:a16="http://schemas.microsoft.com/office/drawing/2014/main" id="{0FC93CB6-8965-4D11-8B9B-ECF35CA14189}"/>
              </a:ext>
            </a:extLst>
          </p:cNvPr>
          <p:cNvSpPr>
            <a:spLocks/>
          </p:cNvSpPr>
          <p:nvPr/>
        </p:nvSpPr>
        <p:spPr bwMode="auto">
          <a:xfrm>
            <a:off x="4989513" y="5403850"/>
            <a:ext cx="238125" cy="7938"/>
          </a:xfrm>
          <a:custGeom>
            <a:avLst/>
            <a:gdLst>
              <a:gd name="T0" fmla="*/ 2147483646 w 150"/>
              <a:gd name="T1" fmla="*/ 2147483646 h 5"/>
              <a:gd name="T2" fmla="*/ 0 w 150"/>
              <a:gd name="T3" fmla="*/ 2147483646 h 5"/>
              <a:gd name="T4" fmla="*/ 0 w 150"/>
              <a:gd name="T5" fmla="*/ 0 h 5"/>
              <a:gd name="T6" fmla="*/ 2147483646 w 150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0" h="5">
                <a:moveTo>
                  <a:pt x="150" y="5"/>
                </a:moveTo>
                <a:lnTo>
                  <a:pt x="0" y="5"/>
                </a:lnTo>
                <a:lnTo>
                  <a:pt x="0" y="0"/>
                </a:lnTo>
                <a:lnTo>
                  <a:pt x="15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Freeform 6">
            <a:extLst>
              <a:ext uri="{FF2B5EF4-FFF2-40B4-BE49-F238E27FC236}">
                <a16:creationId xmlns:a16="http://schemas.microsoft.com/office/drawing/2014/main" id="{2DBC987E-4694-44F2-9233-5F380CFBD849}"/>
              </a:ext>
            </a:extLst>
          </p:cNvPr>
          <p:cNvSpPr>
            <a:spLocks/>
          </p:cNvSpPr>
          <p:nvPr/>
        </p:nvSpPr>
        <p:spPr bwMode="auto">
          <a:xfrm>
            <a:off x="6775450" y="4722813"/>
            <a:ext cx="238125" cy="3175"/>
          </a:xfrm>
          <a:custGeom>
            <a:avLst/>
            <a:gdLst>
              <a:gd name="T0" fmla="*/ 2147483646 w 150"/>
              <a:gd name="T1" fmla="*/ 0 h 2"/>
              <a:gd name="T2" fmla="*/ 2147483646 w 150"/>
              <a:gd name="T3" fmla="*/ 0 h 2"/>
              <a:gd name="T4" fmla="*/ 2147483646 w 150"/>
              <a:gd name="T5" fmla="*/ 2147483646 h 2"/>
              <a:gd name="T6" fmla="*/ 0 w 150"/>
              <a:gd name="T7" fmla="*/ 2147483646 h 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0" h="2">
                <a:moveTo>
                  <a:pt x="2" y="0"/>
                </a:moveTo>
                <a:lnTo>
                  <a:pt x="150" y="0"/>
                </a:lnTo>
                <a:lnTo>
                  <a:pt x="150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2" name="Freeform 7">
            <a:extLst>
              <a:ext uri="{FF2B5EF4-FFF2-40B4-BE49-F238E27FC236}">
                <a16:creationId xmlns:a16="http://schemas.microsoft.com/office/drawing/2014/main" id="{FD4A0778-7245-41CC-A65B-986B81EC6AB7}"/>
              </a:ext>
            </a:extLst>
          </p:cNvPr>
          <p:cNvSpPr>
            <a:spLocks/>
          </p:cNvSpPr>
          <p:nvPr/>
        </p:nvSpPr>
        <p:spPr bwMode="auto">
          <a:xfrm>
            <a:off x="6689725" y="4572000"/>
            <a:ext cx="250825" cy="4763"/>
          </a:xfrm>
          <a:custGeom>
            <a:avLst/>
            <a:gdLst>
              <a:gd name="T0" fmla="*/ 2147483646 w 158"/>
              <a:gd name="T1" fmla="*/ 0 h 3"/>
              <a:gd name="T2" fmla="*/ 2147483646 w 158"/>
              <a:gd name="T3" fmla="*/ 0 h 3"/>
              <a:gd name="T4" fmla="*/ 2147483646 w 158"/>
              <a:gd name="T5" fmla="*/ 2147483646 h 3"/>
              <a:gd name="T6" fmla="*/ 0 w 158"/>
              <a:gd name="T7" fmla="*/ 2147483646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8" h="3">
                <a:moveTo>
                  <a:pt x="2" y="0"/>
                </a:moveTo>
                <a:lnTo>
                  <a:pt x="158" y="0"/>
                </a:lnTo>
                <a:lnTo>
                  <a:pt x="158" y="3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3" name="Freeform 8">
            <a:extLst>
              <a:ext uri="{FF2B5EF4-FFF2-40B4-BE49-F238E27FC236}">
                <a16:creationId xmlns:a16="http://schemas.microsoft.com/office/drawing/2014/main" id="{9291ADD5-9E46-41DA-A547-10B908061DAB}"/>
              </a:ext>
            </a:extLst>
          </p:cNvPr>
          <p:cNvSpPr>
            <a:spLocks/>
          </p:cNvSpPr>
          <p:nvPr/>
        </p:nvSpPr>
        <p:spPr bwMode="auto">
          <a:xfrm>
            <a:off x="5616575" y="4559300"/>
            <a:ext cx="219075" cy="6350"/>
          </a:xfrm>
          <a:custGeom>
            <a:avLst/>
            <a:gdLst>
              <a:gd name="T0" fmla="*/ 2147483646 w 138"/>
              <a:gd name="T1" fmla="*/ 0 h 4"/>
              <a:gd name="T2" fmla="*/ 2147483646 w 138"/>
              <a:gd name="T3" fmla="*/ 0 h 4"/>
              <a:gd name="T4" fmla="*/ 2147483646 w 138"/>
              <a:gd name="T5" fmla="*/ 2147483646 h 4"/>
              <a:gd name="T6" fmla="*/ 0 w 138"/>
              <a:gd name="T7" fmla="*/ 2147483646 h 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8" h="4">
                <a:moveTo>
                  <a:pt x="2" y="0"/>
                </a:moveTo>
                <a:lnTo>
                  <a:pt x="138" y="0"/>
                </a:lnTo>
                <a:lnTo>
                  <a:pt x="138" y="4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64" name="Group 9">
            <a:extLst>
              <a:ext uri="{FF2B5EF4-FFF2-40B4-BE49-F238E27FC236}">
                <a16:creationId xmlns:a16="http://schemas.microsoft.com/office/drawing/2014/main" id="{4F336EE3-0777-472E-9F48-6B1A67D797CF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819400"/>
            <a:ext cx="1774825" cy="2803525"/>
            <a:chOff x="2452" y="1622"/>
            <a:chExt cx="1118" cy="1766"/>
          </a:xfrm>
        </p:grpSpPr>
        <p:sp>
          <p:nvSpPr>
            <p:cNvPr id="45287" name="Freeform 10">
              <a:extLst>
                <a:ext uri="{FF2B5EF4-FFF2-40B4-BE49-F238E27FC236}">
                  <a16:creationId xmlns:a16="http://schemas.microsoft.com/office/drawing/2014/main" id="{A1EB1C18-06A8-429C-9BF2-88FBFF62E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2635"/>
              <a:ext cx="234" cy="62"/>
            </a:xfrm>
            <a:custGeom>
              <a:avLst/>
              <a:gdLst>
                <a:gd name="T0" fmla="*/ 728 w 117"/>
                <a:gd name="T1" fmla="*/ 0 h 29"/>
                <a:gd name="T2" fmla="*/ 472 w 117"/>
                <a:gd name="T3" fmla="*/ 60 h 29"/>
                <a:gd name="T4" fmla="*/ 216 w 117"/>
                <a:gd name="T5" fmla="*/ 0 h 29"/>
                <a:gd name="T6" fmla="*/ 0 w 117"/>
                <a:gd name="T7" fmla="*/ 128 h 29"/>
                <a:gd name="T8" fmla="*/ 472 w 117"/>
                <a:gd name="T9" fmla="*/ 284 h 29"/>
                <a:gd name="T10" fmla="*/ 936 w 117"/>
                <a:gd name="T11" fmla="*/ 128 h 29"/>
                <a:gd name="T12" fmla="*/ 728 w 117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" h="29">
                  <a:moveTo>
                    <a:pt x="91" y="0"/>
                  </a:moveTo>
                  <a:cubicBezTo>
                    <a:pt x="87" y="3"/>
                    <a:pt x="74" y="6"/>
                    <a:pt x="59" y="6"/>
                  </a:cubicBezTo>
                  <a:cubicBezTo>
                    <a:pt x="44" y="6"/>
                    <a:pt x="31" y="3"/>
                    <a:pt x="27" y="0"/>
                  </a:cubicBezTo>
                  <a:cubicBezTo>
                    <a:pt x="11" y="3"/>
                    <a:pt x="0" y="8"/>
                    <a:pt x="0" y="13"/>
                  </a:cubicBezTo>
                  <a:cubicBezTo>
                    <a:pt x="0" y="22"/>
                    <a:pt x="27" y="29"/>
                    <a:pt x="59" y="29"/>
                  </a:cubicBezTo>
                  <a:cubicBezTo>
                    <a:pt x="91" y="29"/>
                    <a:pt x="117" y="22"/>
                    <a:pt x="117" y="13"/>
                  </a:cubicBezTo>
                  <a:cubicBezTo>
                    <a:pt x="117" y="8"/>
                    <a:pt x="107" y="3"/>
                    <a:pt x="91" y="0"/>
                  </a:cubicBezTo>
                  <a:close/>
                </a:path>
              </a:pathLst>
            </a:custGeom>
            <a:solidFill>
              <a:srgbClr val="D0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8" name="Freeform 11">
              <a:extLst>
                <a:ext uri="{FF2B5EF4-FFF2-40B4-BE49-F238E27FC236}">
                  <a16:creationId xmlns:a16="http://schemas.microsoft.com/office/drawing/2014/main" id="{901CF3AD-89EC-4CF4-83CE-30BD0190A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3143"/>
              <a:ext cx="918" cy="245"/>
            </a:xfrm>
            <a:custGeom>
              <a:avLst/>
              <a:gdLst>
                <a:gd name="T0" fmla="*/ 3672 w 459"/>
                <a:gd name="T1" fmla="*/ 405 h 115"/>
                <a:gd name="T2" fmla="*/ 1840 w 459"/>
                <a:gd name="T3" fmla="*/ 1112 h 115"/>
                <a:gd name="T4" fmla="*/ 0 w 459"/>
                <a:gd name="T5" fmla="*/ 405 h 115"/>
                <a:gd name="T6" fmla="*/ 0 w 459"/>
                <a:gd name="T7" fmla="*/ 0 h 115"/>
                <a:gd name="T8" fmla="*/ 1840 w 459"/>
                <a:gd name="T9" fmla="*/ 707 h 115"/>
                <a:gd name="T10" fmla="*/ 3672 w 459"/>
                <a:gd name="T11" fmla="*/ 0 h 115"/>
                <a:gd name="T12" fmla="*/ 3672 w 459"/>
                <a:gd name="T13" fmla="*/ 405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9" h="115">
                  <a:moveTo>
                    <a:pt x="459" y="42"/>
                  </a:moveTo>
                  <a:cubicBezTo>
                    <a:pt x="459" y="82"/>
                    <a:pt x="356" y="115"/>
                    <a:pt x="230" y="115"/>
                  </a:cubicBezTo>
                  <a:cubicBezTo>
                    <a:pt x="103" y="115"/>
                    <a:pt x="0" y="82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103" y="73"/>
                    <a:pt x="230" y="73"/>
                  </a:cubicBezTo>
                  <a:cubicBezTo>
                    <a:pt x="356" y="73"/>
                    <a:pt x="459" y="40"/>
                    <a:pt x="459" y="0"/>
                  </a:cubicBezTo>
                  <a:lnTo>
                    <a:pt x="459" y="42"/>
                  </a:lnTo>
                  <a:close/>
                </a:path>
              </a:pathLst>
            </a:custGeom>
            <a:solidFill>
              <a:srgbClr val="354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9" name="Freeform 12">
              <a:extLst>
                <a:ext uri="{FF2B5EF4-FFF2-40B4-BE49-F238E27FC236}">
                  <a16:creationId xmlns:a16="http://schemas.microsoft.com/office/drawing/2014/main" id="{9D4AE10D-BC2C-42EC-971E-B24261CE5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3192"/>
              <a:ext cx="448" cy="173"/>
            </a:xfrm>
            <a:custGeom>
              <a:avLst/>
              <a:gdLst>
                <a:gd name="T0" fmla="*/ 712 w 224"/>
                <a:gd name="T1" fmla="*/ 515 h 81"/>
                <a:gd name="T2" fmla="*/ 0 w 224"/>
                <a:gd name="T3" fmla="*/ 788 h 81"/>
                <a:gd name="T4" fmla="*/ 1792 w 224"/>
                <a:gd name="T5" fmla="*/ 256 h 81"/>
                <a:gd name="T6" fmla="*/ 1792 w 224"/>
                <a:gd name="T7" fmla="*/ 0 h 81"/>
                <a:gd name="T8" fmla="*/ 712 w 224"/>
                <a:gd name="T9" fmla="*/ 515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4" h="81">
                  <a:moveTo>
                    <a:pt x="89" y="53"/>
                  </a:moveTo>
                  <a:cubicBezTo>
                    <a:pt x="95" y="53"/>
                    <a:pt x="60" y="80"/>
                    <a:pt x="0" y="81"/>
                  </a:cubicBezTo>
                  <a:cubicBezTo>
                    <a:pt x="74" y="81"/>
                    <a:pt x="180" y="73"/>
                    <a:pt x="224" y="26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1" y="10"/>
                    <a:pt x="174" y="47"/>
                    <a:pt x="89" y="53"/>
                  </a:cubicBezTo>
                  <a:close/>
                </a:path>
              </a:pathLst>
            </a:custGeom>
            <a:solidFill>
              <a:srgbClr val="0A0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0" name="Freeform 13">
              <a:extLst>
                <a:ext uri="{FF2B5EF4-FFF2-40B4-BE49-F238E27FC236}">
                  <a16:creationId xmlns:a16="http://schemas.microsoft.com/office/drawing/2014/main" id="{5A2DD33D-9A86-4B52-8DCE-B18151B1C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3286"/>
              <a:ext cx="64" cy="96"/>
            </a:xfrm>
            <a:custGeom>
              <a:avLst/>
              <a:gdLst>
                <a:gd name="T0" fmla="*/ 0 w 32"/>
                <a:gd name="T1" fmla="*/ 410 h 45"/>
                <a:gd name="T2" fmla="*/ 256 w 32"/>
                <a:gd name="T3" fmla="*/ 437 h 45"/>
                <a:gd name="T4" fmla="*/ 256 w 32"/>
                <a:gd name="T5" fmla="*/ 41 h 45"/>
                <a:gd name="T6" fmla="*/ 0 w 32"/>
                <a:gd name="T7" fmla="*/ 0 h 45"/>
                <a:gd name="T8" fmla="*/ 0 w 32"/>
                <a:gd name="T9" fmla="*/ 41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5">
                  <a:moveTo>
                    <a:pt x="0" y="42"/>
                  </a:moveTo>
                  <a:cubicBezTo>
                    <a:pt x="11" y="44"/>
                    <a:pt x="21" y="45"/>
                    <a:pt x="32" y="4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1" y="3"/>
                    <a:pt x="11" y="2"/>
                    <a:pt x="0" y="0"/>
                  </a:cubicBezTo>
                  <a:lnTo>
                    <a:pt x="0" y="42"/>
                  </a:lnTo>
                  <a:close/>
                </a:path>
              </a:pathLst>
            </a:custGeom>
            <a:solidFill>
              <a:srgbClr val="0A0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1" name="Freeform 14">
              <a:extLst>
                <a:ext uri="{FF2B5EF4-FFF2-40B4-BE49-F238E27FC236}">
                  <a16:creationId xmlns:a16="http://schemas.microsoft.com/office/drawing/2014/main" id="{A19A6414-DB22-42A1-AAAE-50E55C23A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3279"/>
              <a:ext cx="22" cy="92"/>
            </a:xfrm>
            <a:custGeom>
              <a:avLst/>
              <a:gdLst>
                <a:gd name="T0" fmla="*/ 0 w 11"/>
                <a:gd name="T1" fmla="*/ 413 h 43"/>
                <a:gd name="T2" fmla="*/ 88 w 11"/>
                <a:gd name="T3" fmla="*/ 421 h 43"/>
                <a:gd name="T4" fmla="*/ 88 w 11"/>
                <a:gd name="T5" fmla="*/ 19 h 43"/>
                <a:gd name="T6" fmla="*/ 0 w 11"/>
                <a:gd name="T7" fmla="*/ 0 h 43"/>
                <a:gd name="T8" fmla="*/ 0 w 11"/>
                <a:gd name="T9" fmla="*/ 41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43">
                  <a:moveTo>
                    <a:pt x="0" y="42"/>
                  </a:moveTo>
                  <a:cubicBezTo>
                    <a:pt x="4" y="42"/>
                    <a:pt x="7" y="43"/>
                    <a:pt x="11" y="4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7" y="1"/>
                    <a:pt x="4" y="0"/>
                    <a:pt x="0" y="0"/>
                  </a:cubicBezTo>
                  <a:lnTo>
                    <a:pt x="0" y="42"/>
                  </a:lnTo>
                  <a:close/>
                </a:path>
              </a:pathLst>
            </a:custGeom>
            <a:solidFill>
              <a:srgbClr val="B7C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2" name="Line 15">
              <a:extLst>
                <a:ext uri="{FF2B5EF4-FFF2-40B4-BE49-F238E27FC236}">
                  <a16:creationId xmlns:a16="http://schemas.microsoft.com/office/drawing/2014/main" id="{0E933A34-EB42-44BE-82EF-2AC58CF25A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3283"/>
              <a:ext cx="1" cy="8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3" name="Line 16">
              <a:extLst>
                <a:ext uri="{FF2B5EF4-FFF2-40B4-BE49-F238E27FC236}">
                  <a16:creationId xmlns:a16="http://schemas.microsoft.com/office/drawing/2014/main" id="{BBD4AE9E-DF4C-4FB9-932C-2349572332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0" y="3226"/>
              <a:ext cx="1" cy="8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4" name="Freeform 17">
              <a:extLst>
                <a:ext uri="{FF2B5EF4-FFF2-40B4-BE49-F238E27FC236}">
                  <a16:creationId xmlns:a16="http://schemas.microsoft.com/office/drawing/2014/main" id="{D7D69CF9-30A9-426E-853A-572109320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3292"/>
              <a:ext cx="10" cy="94"/>
            </a:xfrm>
            <a:custGeom>
              <a:avLst/>
              <a:gdLst>
                <a:gd name="T0" fmla="*/ 0 w 5"/>
                <a:gd name="T1" fmla="*/ 410 h 44"/>
                <a:gd name="T2" fmla="*/ 40 w 5"/>
                <a:gd name="T3" fmla="*/ 429 h 44"/>
                <a:gd name="T4" fmla="*/ 40 w 5"/>
                <a:gd name="T5" fmla="*/ 19 h 44"/>
                <a:gd name="T6" fmla="*/ 0 w 5"/>
                <a:gd name="T7" fmla="*/ 0 h 44"/>
                <a:gd name="T8" fmla="*/ 0 w 5"/>
                <a:gd name="T9" fmla="*/ 41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4">
                  <a:moveTo>
                    <a:pt x="0" y="42"/>
                  </a:moveTo>
                  <a:cubicBezTo>
                    <a:pt x="3" y="43"/>
                    <a:pt x="2" y="43"/>
                    <a:pt x="5" y="4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3" y="1"/>
                    <a:pt x="0" y="0"/>
                  </a:cubicBezTo>
                  <a:lnTo>
                    <a:pt x="0" y="42"/>
                  </a:lnTo>
                  <a:close/>
                </a:path>
              </a:pathLst>
            </a:custGeom>
            <a:solidFill>
              <a:srgbClr val="798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5" name="Freeform 18">
              <a:extLst>
                <a:ext uri="{FF2B5EF4-FFF2-40B4-BE49-F238E27FC236}">
                  <a16:creationId xmlns:a16="http://schemas.microsoft.com/office/drawing/2014/main" id="{5A5CB881-F68D-403C-8443-ED8226796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3211"/>
              <a:ext cx="12" cy="94"/>
            </a:xfrm>
            <a:custGeom>
              <a:avLst/>
              <a:gdLst>
                <a:gd name="T0" fmla="*/ 48 w 6"/>
                <a:gd name="T1" fmla="*/ 410 h 44"/>
                <a:gd name="T2" fmla="*/ 0 w 6"/>
                <a:gd name="T3" fmla="*/ 429 h 44"/>
                <a:gd name="T4" fmla="*/ 0 w 6"/>
                <a:gd name="T5" fmla="*/ 28 h 44"/>
                <a:gd name="T6" fmla="*/ 48 w 6"/>
                <a:gd name="T7" fmla="*/ 0 h 44"/>
                <a:gd name="T8" fmla="*/ 48 w 6"/>
                <a:gd name="T9" fmla="*/ 41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44">
                  <a:moveTo>
                    <a:pt x="6" y="42"/>
                  </a:moveTo>
                  <a:cubicBezTo>
                    <a:pt x="2" y="42"/>
                    <a:pt x="4" y="44"/>
                    <a:pt x="0" y="4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2" y="0"/>
                    <a:pt x="6" y="0"/>
                  </a:cubicBezTo>
                  <a:lnTo>
                    <a:pt x="6" y="42"/>
                  </a:lnTo>
                  <a:close/>
                </a:path>
              </a:pathLst>
            </a:custGeom>
            <a:solidFill>
              <a:srgbClr val="798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6" name="Line 19">
              <a:extLst>
                <a:ext uri="{FF2B5EF4-FFF2-40B4-BE49-F238E27FC236}">
                  <a16:creationId xmlns:a16="http://schemas.microsoft.com/office/drawing/2014/main" id="{C55FAD71-7F4F-4A89-8653-AEA83A639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6" y="3237"/>
              <a:ext cx="1" cy="8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7" name="Freeform 20">
              <a:extLst>
                <a:ext uri="{FF2B5EF4-FFF2-40B4-BE49-F238E27FC236}">
                  <a16:creationId xmlns:a16="http://schemas.microsoft.com/office/drawing/2014/main" id="{5620B3EA-3D6B-4B98-B9D2-F00A608B4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3241"/>
              <a:ext cx="14" cy="96"/>
            </a:xfrm>
            <a:custGeom>
              <a:avLst/>
              <a:gdLst>
                <a:gd name="T0" fmla="*/ 0 w 14"/>
                <a:gd name="T1" fmla="*/ 0 h 96"/>
                <a:gd name="T2" fmla="*/ 0 w 14"/>
                <a:gd name="T3" fmla="*/ 92 h 96"/>
                <a:gd name="T4" fmla="*/ 14 w 14"/>
                <a:gd name="T5" fmla="*/ 96 h 96"/>
                <a:gd name="T6" fmla="*/ 14 w 14"/>
                <a:gd name="T7" fmla="*/ 6 h 96"/>
                <a:gd name="T8" fmla="*/ 0 w 14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6">
                  <a:moveTo>
                    <a:pt x="0" y="0"/>
                  </a:moveTo>
                  <a:lnTo>
                    <a:pt x="0" y="92"/>
                  </a:lnTo>
                  <a:lnTo>
                    <a:pt x="14" y="96"/>
                  </a:lnTo>
                  <a:lnTo>
                    <a:pt x="1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8" name="Freeform 21">
              <a:extLst>
                <a:ext uri="{FF2B5EF4-FFF2-40B4-BE49-F238E27FC236}">
                  <a16:creationId xmlns:a16="http://schemas.microsoft.com/office/drawing/2014/main" id="{42CC30ED-6611-437C-A39B-56F1E21BD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3241"/>
              <a:ext cx="14" cy="96"/>
            </a:xfrm>
            <a:custGeom>
              <a:avLst/>
              <a:gdLst>
                <a:gd name="T0" fmla="*/ 0 w 14"/>
                <a:gd name="T1" fmla="*/ 0 h 96"/>
                <a:gd name="T2" fmla="*/ 0 w 14"/>
                <a:gd name="T3" fmla="*/ 92 h 96"/>
                <a:gd name="T4" fmla="*/ 14 w 14"/>
                <a:gd name="T5" fmla="*/ 96 h 96"/>
                <a:gd name="T6" fmla="*/ 14 w 14"/>
                <a:gd name="T7" fmla="*/ 6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96">
                  <a:moveTo>
                    <a:pt x="0" y="0"/>
                  </a:moveTo>
                  <a:lnTo>
                    <a:pt x="0" y="92"/>
                  </a:lnTo>
                  <a:lnTo>
                    <a:pt x="14" y="96"/>
                  </a:lnTo>
                  <a:lnTo>
                    <a:pt x="14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9" name="Freeform 22">
              <a:extLst>
                <a:ext uri="{FF2B5EF4-FFF2-40B4-BE49-F238E27FC236}">
                  <a16:creationId xmlns:a16="http://schemas.microsoft.com/office/drawing/2014/main" id="{B8A7B559-2957-48E9-AFAB-45E2ECE37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247"/>
              <a:ext cx="20" cy="98"/>
            </a:xfrm>
            <a:custGeom>
              <a:avLst/>
              <a:gdLst>
                <a:gd name="T0" fmla="*/ 0 w 20"/>
                <a:gd name="T1" fmla="*/ 0 h 98"/>
                <a:gd name="T2" fmla="*/ 0 w 20"/>
                <a:gd name="T3" fmla="*/ 92 h 98"/>
                <a:gd name="T4" fmla="*/ 20 w 20"/>
                <a:gd name="T5" fmla="*/ 98 h 98"/>
                <a:gd name="T6" fmla="*/ 20 w 20"/>
                <a:gd name="T7" fmla="*/ 9 h 98"/>
                <a:gd name="T8" fmla="*/ 0 w 20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98">
                  <a:moveTo>
                    <a:pt x="0" y="0"/>
                  </a:moveTo>
                  <a:lnTo>
                    <a:pt x="0" y="92"/>
                  </a:lnTo>
                  <a:lnTo>
                    <a:pt x="20" y="98"/>
                  </a:lnTo>
                  <a:lnTo>
                    <a:pt x="2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0" name="Freeform 23">
              <a:extLst>
                <a:ext uri="{FF2B5EF4-FFF2-40B4-BE49-F238E27FC236}">
                  <a16:creationId xmlns:a16="http://schemas.microsoft.com/office/drawing/2014/main" id="{05103594-B171-40C5-9DF8-491A67C7A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247"/>
              <a:ext cx="20" cy="98"/>
            </a:xfrm>
            <a:custGeom>
              <a:avLst/>
              <a:gdLst>
                <a:gd name="T0" fmla="*/ 0 w 20"/>
                <a:gd name="T1" fmla="*/ 0 h 98"/>
                <a:gd name="T2" fmla="*/ 0 w 20"/>
                <a:gd name="T3" fmla="*/ 92 h 98"/>
                <a:gd name="T4" fmla="*/ 20 w 20"/>
                <a:gd name="T5" fmla="*/ 98 h 98"/>
                <a:gd name="T6" fmla="*/ 20 w 20"/>
                <a:gd name="T7" fmla="*/ 9 h 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98">
                  <a:moveTo>
                    <a:pt x="0" y="0"/>
                  </a:moveTo>
                  <a:lnTo>
                    <a:pt x="0" y="92"/>
                  </a:lnTo>
                  <a:lnTo>
                    <a:pt x="20" y="98"/>
                  </a:lnTo>
                  <a:lnTo>
                    <a:pt x="20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1" name="Freeform 24">
              <a:extLst>
                <a:ext uri="{FF2B5EF4-FFF2-40B4-BE49-F238E27FC236}">
                  <a16:creationId xmlns:a16="http://schemas.microsoft.com/office/drawing/2014/main" id="{B1A3DE8C-EF37-4C05-984C-0420827CF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2663"/>
              <a:ext cx="234" cy="109"/>
            </a:xfrm>
            <a:custGeom>
              <a:avLst/>
              <a:gdLst>
                <a:gd name="T0" fmla="*/ 0 w 117"/>
                <a:gd name="T1" fmla="*/ 0 h 51"/>
                <a:gd name="T2" fmla="*/ 472 w 117"/>
                <a:gd name="T3" fmla="*/ 156 h 51"/>
                <a:gd name="T4" fmla="*/ 936 w 117"/>
                <a:gd name="T5" fmla="*/ 0 h 51"/>
                <a:gd name="T6" fmla="*/ 936 w 117"/>
                <a:gd name="T7" fmla="*/ 353 h 51"/>
                <a:gd name="T8" fmla="*/ 472 w 117"/>
                <a:gd name="T9" fmla="*/ 498 h 51"/>
                <a:gd name="T10" fmla="*/ 0 w 117"/>
                <a:gd name="T11" fmla="*/ 353 h 51"/>
                <a:gd name="T12" fmla="*/ 0 w 117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" h="51">
                  <a:moveTo>
                    <a:pt x="0" y="0"/>
                  </a:moveTo>
                  <a:cubicBezTo>
                    <a:pt x="0" y="9"/>
                    <a:pt x="27" y="16"/>
                    <a:pt x="59" y="16"/>
                  </a:cubicBezTo>
                  <a:cubicBezTo>
                    <a:pt x="91" y="16"/>
                    <a:pt x="117" y="9"/>
                    <a:pt x="117" y="0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44"/>
                    <a:pt x="91" y="51"/>
                    <a:pt x="59" y="51"/>
                  </a:cubicBezTo>
                  <a:cubicBezTo>
                    <a:pt x="27" y="51"/>
                    <a:pt x="0" y="44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A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2" name="Freeform 25">
              <a:extLst>
                <a:ext uri="{FF2B5EF4-FFF2-40B4-BE49-F238E27FC236}">
                  <a16:creationId xmlns:a16="http://schemas.microsoft.com/office/drawing/2014/main" id="{5815BCA4-C35B-4A01-9DF6-38BD83E5D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2757"/>
              <a:ext cx="194" cy="91"/>
            </a:xfrm>
            <a:custGeom>
              <a:avLst/>
              <a:gdLst>
                <a:gd name="T0" fmla="*/ 0 w 97"/>
                <a:gd name="T1" fmla="*/ 296 h 43"/>
                <a:gd name="T2" fmla="*/ 0 w 97"/>
                <a:gd name="T3" fmla="*/ 0 h 43"/>
                <a:gd name="T4" fmla="*/ 392 w 97"/>
                <a:gd name="T5" fmla="*/ 68 h 43"/>
                <a:gd name="T6" fmla="*/ 776 w 97"/>
                <a:gd name="T7" fmla="*/ 0 h 43"/>
                <a:gd name="T8" fmla="*/ 776 w 97"/>
                <a:gd name="T9" fmla="*/ 296 h 43"/>
                <a:gd name="T10" fmla="*/ 776 w 97"/>
                <a:gd name="T11" fmla="*/ 296 h 43"/>
                <a:gd name="T12" fmla="*/ 392 w 97"/>
                <a:gd name="T13" fmla="*/ 408 h 43"/>
                <a:gd name="T14" fmla="*/ 0 w 97"/>
                <a:gd name="T15" fmla="*/ 296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" h="43">
                  <a:moveTo>
                    <a:pt x="0" y="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5"/>
                    <a:pt x="29" y="7"/>
                    <a:pt x="49" y="7"/>
                  </a:cubicBezTo>
                  <a:cubicBezTo>
                    <a:pt x="69" y="7"/>
                    <a:pt x="87" y="5"/>
                    <a:pt x="97" y="0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8"/>
                    <a:pt x="76" y="43"/>
                    <a:pt x="49" y="43"/>
                  </a:cubicBezTo>
                  <a:cubicBezTo>
                    <a:pt x="22" y="43"/>
                    <a:pt x="0" y="38"/>
                    <a:pt x="0" y="31"/>
                  </a:cubicBezTo>
                  <a:close/>
                </a:path>
              </a:pathLst>
            </a:custGeom>
            <a:solidFill>
              <a:srgbClr val="2D2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3" name="Freeform 26">
              <a:extLst>
                <a:ext uri="{FF2B5EF4-FFF2-40B4-BE49-F238E27FC236}">
                  <a16:creationId xmlns:a16="http://schemas.microsoft.com/office/drawing/2014/main" id="{E4CF3303-571A-4241-BA66-93D22B665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840"/>
              <a:ext cx="148" cy="239"/>
            </a:xfrm>
            <a:custGeom>
              <a:avLst/>
              <a:gdLst>
                <a:gd name="T0" fmla="*/ 296 w 74"/>
                <a:gd name="T1" fmla="*/ 41 h 112"/>
                <a:gd name="T2" fmla="*/ 0 w 74"/>
                <a:gd name="T3" fmla="*/ 0 h 112"/>
                <a:gd name="T4" fmla="*/ 0 w 74"/>
                <a:gd name="T5" fmla="*/ 1001 h 112"/>
                <a:gd name="T6" fmla="*/ 296 w 74"/>
                <a:gd name="T7" fmla="*/ 1088 h 112"/>
                <a:gd name="T8" fmla="*/ 592 w 74"/>
                <a:gd name="T9" fmla="*/ 1001 h 112"/>
                <a:gd name="T10" fmla="*/ 592 w 74"/>
                <a:gd name="T11" fmla="*/ 0 h 112"/>
                <a:gd name="T12" fmla="*/ 296 w 74"/>
                <a:gd name="T13" fmla="*/ 41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112">
                  <a:moveTo>
                    <a:pt x="37" y="4"/>
                  </a:moveTo>
                  <a:cubicBezTo>
                    <a:pt x="22" y="4"/>
                    <a:pt x="9" y="2"/>
                    <a:pt x="0" y="0"/>
                  </a:cubicBezTo>
                  <a:cubicBezTo>
                    <a:pt x="0" y="59"/>
                    <a:pt x="0" y="100"/>
                    <a:pt x="0" y="103"/>
                  </a:cubicBezTo>
                  <a:cubicBezTo>
                    <a:pt x="0" y="108"/>
                    <a:pt x="16" y="112"/>
                    <a:pt x="37" y="112"/>
                  </a:cubicBezTo>
                  <a:cubicBezTo>
                    <a:pt x="57" y="112"/>
                    <a:pt x="74" y="108"/>
                    <a:pt x="74" y="103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5" y="2"/>
                    <a:pt x="52" y="4"/>
                    <a:pt x="37" y="4"/>
                  </a:cubicBezTo>
                  <a:close/>
                </a:path>
              </a:pathLst>
            </a:custGeom>
            <a:solidFill>
              <a:srgbClr val="D5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4" name="Freeform 27">
              <a:extLst>
                <a:ext uri="{FF2B5EF4-FFF2-40B4-BE49-F238E27FC236}">
                  <a16:creationId xmlns:a16="http://schemas.microsoft.com/office/drawing/2014/main" id="{CFB899D6-CEF4-4B44-8DA0-B7E737715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989"/>
              <a:ext cx="918" cy="309"/>
            </a:xfrm>
            <a:custGeom>
              <a:avLst/>
              <a:gdLst>
                <a:gd name="T0" fmla="*/ 2136 w 459"/>
                <a:gd name="T1" fmla="*/ 0 h 145"/>
                <a:gd name="T2" fmla="*/ 2136 w 459"/>
                <a:gd name="T3" fmla="*/ 318 h 145"/>
                <a:gd name="T4" fmla="*/ 1840 w 459"/>
                <a:gd name="T5" fmla="*/ 409 h 145"/>
                <a:gd name="T6" fmla="*/ 1544 w 459"/>
                <a:gd name="T7" fmla="*/ 318 h 145"/>
                <a:gd name="T8" fmla="*/ 1544 w 459"/>
                <a:gd name="T9" fmla="*/ 0 h 145"/>
                <a:gd name="T10" fmla="*/ 0 w 459"/>
                <a:gd name="T11" fmla="*/ 695 h 145"/>
                <a:gd name="T12" fmla="*/ 1840 w 459"/>
                <a:gd name="T13" fmla="*/ 1402 h 145"/>
                <a:gd name="T14" fmla="*/ 3672 w 459"/>
                <a:gd name="T15" fmla="*/ 695 h 145"/>
                <a:gd name="T16" fmla="*/ 2136 w 459"/>
                <a:gd name="T17" fmla="*/ 0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9" h="145">
                  <a:moveTo>
                    <a:pt x="267" y="0"/>
                  </a:moveTo>
                  <a:cubicBezTo>
                    <a:pt x="267" y="33"/>
                    <a:pt x="267" y="33"/>
                    <a:pt x="267" y="33"/>
                  </a:cubicBezTo>
                  <a:cubicBezTo>
                    <a:pt x="267" y="38"/>
                    <a:pt x="250" y="42"/>
                    <a:pt x="230" y="42"/>
                  </a:cubicBezTo>
                  <a:cubicBezTo>
                    <a:pt x="209" y="42"/>
                    <a:pt x="193" y="38"/>
                    <a:pt x="193" y="33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84" y="6"/>
                    <a:pt x="0" y="36"/>
                    <a:pt x="0" y="72"/>
                  </a:cubicBezTo>
                  <a:cubicBezTo>
                    <a:pt x="0" y="112"/>
                    <a:pt x="103" y="145"/>
                    <a:pt x="230" y="145"/>
                  </a:cubicBezTo>
                  <a:cubicBezTo>
                    <a:pt x="356" y="145"/>
                    <a:pt x="459" y="112"/>
                    <a:pt x="459" y="72"/>
                  </a:cubicBezTo>
                  <a:cubicBezTo>
                    <a:pt x="459" y="36"/>
                    <a:pt x="376" y="6"/>
                    <a:pt x="267" y="0"/>
                  </a:cubicBezTo>
                  <a:close/>
                </a:path>
              </a:pathLst>
            </a:custGeom>
            <a:solidFill>
              <a:srgbClr val="728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5" name="Freeform 28">
              <a:extLst>
                <a:ext uri="{FF2B5EF4-FFF2-40B4-BE49-F238E27FC236}">
                  <a16:creationId xmlns:a16="http://schemas.microsoft.com/office/drawing/2014/main" id="{DEF85BCA-D21D-4072-9020-81697593F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3002"/>
              <a:ext cx="374" cy="228"/>
            </a:xfrm>
            <a:custGeom>
              <a:avLst/>
              <a:gdLst>
                <a:gd name="T0" fmla="*/ 144 w 187"/>
                <a:gd name="T1" fmla="*/ 695 h 107"/>
                <a:gd name="T2" fmla="*/ 1496 w 187"/>
                <a:gd name="T3" fmla="*/ 85 h 107"/>
                <a:gd name="T4" fmla="*/ 1496 w 187"/>
                <a:gd name="T5" fmla="*/ 0 h 107"/>
                <a:gd name="T6" fmla="*/ 0 w 187"/>
                <a:gd name="T7" fmla="*/ 650 h 107"/>
                <a:gd name="T8" fmla="*/ 416 w 187"/>
                <a:gd name="T9" fmla="*/ 1036 h 107"/>
                <a:gd name="T10" fmla="*/ 144 w 187"/>
                <a:gd name="T11" fmla="*/ 695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7" h="107">
                  <a:moveTo>
                    <a:pt x="18" y="72"/>
                  </a:moveTo>
                  <a:cubicBezTo>
                    <a:pt x="18" y="41"/>
                    <a:pt x="93" y="18"/>
                    <a:pt x="187" y="9"/>
                  </a:cubicBezTo>
                  <a:cubicBezTo>
                    <a:pt x="187" y="6"/>
                    <a:pt x="187" y="3"/>
                    <a:pt x="187" y="0"/>
                  </a:cubicBezTo>
                  <a:cubicBezTo>
                    <a:pt x="83" y="6"/>
                    <a:pt x="0" y="34"/>
                    <a:pt x="0" y="67"/>
                  </a:cubicBezTo>
                  <a:cubicBezTo>
                    <a:pt x="0" y="82"/>
                    <a:pt x="23" y="95"/>
                    <a:pt x="52" y="107"/>
                  </a:cubicBezTo>
                  <a:cubicBezTo>
                    <a:pt x="38" y="98"/>
                    <a:pt x="18" y="83"/>
                    <a:pt x="18" y="72"/>
                  </a:cubicBezTo>
                  <a:close/>
                </a:path>
              </a:pathLst>
            </a:custGeom>
            <a:solidFill>
              <a:srgbClr val="5B69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6" name="Freeform 29">
              <a:extLst>
                <a:ext uri="{FF2B5EF4-FFF2-40B4-BE49-F238E27FC236}">
                  <a16:creationId xmlns:a16="http://schemas.microsoft.com/office/drawing/2014/main" id="{D581889A-3487-4116-B9A3-3D482CA3A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3038"/>
              <a:ext cx="218" cy="179"/>
            </a:xfrm>
            <a:custGeom>
              <a:avLst/>
              <a:gdLst>
                <a:gd name="T0" fmla="*/ 208 w 109"/>
                <a:gd name="T1" fmla="*/ 812 h 84"/>
                <a:gd name="T2" fmla="*/ 0 w 109"/>
                <a:gd name="T3" fmla="*/ 522 h 84"/>
                <a:gd name="T4" fmla="*/ 872 w 109"/>
                <a:gd name="T5" fmla="*/ 0 h 84"/>
                <a:gd name="T6" fmla="*/ 48 w 109"/>
                <a:gd name="T7" fmla="*/ 522 h 84"/>
                <a:gd name="T8" fmla="*/ 208 w 109"/>
                <a:gd name="T9" fmla="*/ 812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84">
                  <a:moveTo>
                    <a:pt x="26" y="84"/>
                  </a:moveTo>
                  <a:cubicBezTo>
                    <a:pt x="12" y="76"/>
                    <a:pt x="0" y="64"/>
                    <a:pt x="0" y="54"/>
                  </a:cubicBezTo>
                  <a:cubicBezTo>
                    <a:pt x="0" y="30"/>
                    <a:pt x="45" y="12"/>
                    <a:pt x="109" y="0"/>
                  </a:cubicBezTo>
                  <a:cubicBezTo>
                    <a:pt x="65" y="12"/>
                    <a:pt x="6" y="25"/>
                    <a:pt x="6" y="54"/>
                  </a:cubicBezTo>
                  <a:cubicBezTo>
                    <a:pt x="6" y="68"/>
                    <a:pt x="26" y="84"/>
                    <a:pt x="26" y="84"/>
                  </a:cubicBezTo>
                </a:path>
              </a:pathLst>
            </a:custGeom>
            <a:solidFill>
              <a:srgbClr val="5B69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7" name="Freeform 30">
              <a:extLst>
                <a:ext uri="{FF2B5EF4-FFF2-40B4-BE49-F238E27FC236}">
                  <a16:creationId xmlns:a16="http://schemas.microsoft.com/office/drawing/2014/main" id="{A086D4E8-4AE3-4E00-BB6C-58C9EAF10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3002"/>
              <a:ext cx="264" cy="53"/>
            </a:xfrm>
            <a:custGeom>
              <a:avLst/>
              <a:gdLst>
                <a:gd name="T0" fmla="*/ 0 w 132"/>
                <a:gd name="T1" fmla="*/ 59 h 25"/>
                <a:gd name="T2" fmla="*/ 1056 w 132"/>
                <a:gd name="T3" fmla="*/ 237 h 25"/>
                <a:gd name="T4" fmla="*/ 0 w 132"/>
                <a:gd name="T5" fmla="*/ 0 h 25"/>
                <a:gd name="T6" fmla="*/ 0 w 132"/>
                <a:gd name="T7" fmla="*/ 59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25">
                  <a:moveTo>
                    <a:pt x="0" y="6"/>
                  </a:moveTo>
                  <a:cubicBezTo>
                    <a:pt x="50" y="8"/>
                    <a:pt x="97" y="14"/>
                    <a:pt x="132" y="25"/>
                  </a:cubicBezTo>
                  <a:cubicBezTo>
                    <a:pt x="100" y="12"/>
                    <a:pt x="53" y="3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5B69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8" name="Freeform 31">
              <a:extLst>
                <a:ext uri="{FF2B5EF4-FFF2-40B4-BE49-F238E27FC236}">
                  <a16:creationId xmlns:a16="http://schemas.microsoft.com/office/drawing/2014/main" id="{8E88409D-1442-4633-89AA-E9B500E60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3049"/>
              <a:ext cx="8" cy="4"/>
            </a:xfrm>
            <a:custGeom>
              <a:avLst/>
              <a:gdLst>
                <a:gd name="T0" fmla="*/ 24 w 4"/>
                <a:gd name="T1" fmla="*/ 8 h 2"/>
                <a:gd name="T2" fmla="*/ 0 w 4"/>
                <a:gd name="T3" fmla="*/ 0 h 2"/>
                <a:gd name="T4" fmla="*/ 32 w 4"/>
                <a:gd name="T5" fmla="*/ 16 h 2"/>
                <a:gd name="T6" fmla="*/ 24 w 4"/>
                <a:gd name="T7" fmla="*/ 8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1" y="1"/>
                    <a:pt x="2" y="1"/>
                    <a:pt x="4" y="2"/>
                  </a:cubicBezTo>
                  <a:cubicBezTo>
                    <a:pt x="4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5B69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9" name="Freeform 32">
              <a:extLst>
                <a:ext uri="{FF2B5EF4-FFF2-40B4-BE49-F238E27FC236}">
                  <a16:creationId xmlns:a16="http://schemas.microsoft.com/office/drawing/2014/main" id="{F06155D2-7992-4BA7-BB15-F973E23C0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3038"/>
              <a:ext cx="218" cy="179"/>
            </a:xfrm>
            <a:custGeom>
              <a:avLst/>
              <a:gdLst>
                <a:gd name="T0" fmla="*/ 208 w 109"/>
                <a:gd name="T1" fmla="*/ 812 h 84"/>
                <a:gd name="T2" fmla="*/ 0 w 109"/>
                <a:gd name="T3" fmla="*/ 522 h 84"/>
                <a:gd name="T4" fmla="*/ 872 w 109"/>
                <a:gd name="T5" fmla="*/ 0 h 84"/>
                <a:gd name="T6" fmla="*/ 48 w 109"/>
                <a:gd name="T7" fmla="*/ 522 h 84"/>
                <a:gd name="T8" fmla="*/ 208 w 109"/>
                <a:gd name="T9" fmla="*/ 812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84">
                  <a:moveTo>
                    <a:pt x="26" y="84"/>
                  </a:moveTo>
                  <a:cubicBezTo>
                    <a:pt x="12" y="76"/>
                    <a:pt x="0" y="64"/>
                    <a:pt x="0" y="54"/>
                  </a:cubicBezTo>
                  <a:cubicBezTo>
                    <a:pt x="0" y="30"/>
                    <a:pt x="45" y="12"/>
                    <a:pt x="109" y="0"/>
                  </a:cubicBezTo>
                  <a:cubicBezTo>
                    <a:pt x="65" y="12"/>
                    <a:pt x="6" y="25"/>
                    <a:pt x="6" y="54"/>
                  </a:cubicBezTo>
                  <a:cubicBezTo>
                    <a:pt x="6" y="68"/>
                    <a:pt x="26" y="84"/>
                    <a:pt x="26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0" name="Freeform 33">
              <a:extLst>
                <a:ext uri="{FF2B5EF4-FFF2-40B4-BE49-F238E27FC236}">
                  <a16:creationId xmlns:a16="http://schemas.microsoft.com/office/drawing/2014/main" id="{2F4F7039-3B5C-4021-BE15-9A21AD012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3062"/>
              <a:ext cx="674" cy="224"/>
            </a:xfrm>
            <a:custGeom>
              <a:avLst/>
              <a:gdLst>
                <a:gd name="T0" fmla="*/ 2400 w 337"/>
                <a:gd name="T1" fmla="*/ 0 h 105"/>
                <a:gd name="T2" fmla="*/ 2640 w 337"/>
                <a:gd name="T3" fmla="*/ 309 h 105"/>
                <a:gd name="T4" fmla="*/ 936 w 337"/>
                <a:gd name="T5" fmla="*/ 992 h 105"/>
                <a:gd name="T6" fmla="*/ 8 w 337"/>
                <a:gd name="T7" fmla="*/ 915 h 105"/>
                <a:gd name="T8" fmla="*/ 16 w 337"/>
                <a:gd name="T9" fmla="*/ 915 h 105"/>
                <a:gd name="T10" fmla="*/ 960 w 337"/>
                <a:gd name="T11" fmla="*/ 1020 h 105"/>
                <a:gd name="T12" fmla="*/ 2696 w 337"/>
                <a:gd name="T13" fmla="*/ 369 h 105"/>
                <a:gd name="T14" fmla="*/ 2400 w 337"/>
                <a:gd name="T15" fmla="*/ 0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7" h="105">
                  <a:moveTo>
                    <a:pt x="300" y="0"/>
                  </a:moveTo>
                  <a:cubicBezTo>
                    <a:pt x="314" y="9"/>
                    <a:pt x="330" y="21"/>
                    <a:pt x="330" y="32"/>
                  </a:cubicBezTo>
                  <a:cubicBezTo>
                    <a:pt x="330" y="68"/>
                    <a:pt x="237" y="102"/>
                    <a:pt x="117" y="102"/>
                  </a:cubicBezTo>
                  <a:cubicBezTo>
                    <a:pt x="80" y="102"/>
                    <a:pt x="31" y="99"/>
                    <a:pt x="1" y="94"/>
                  </a:cubicBezTo>
                  <a:cubicBezTo>
                    <a:pt x="0" y="94"/>
                    <a:pt x="1" y="94"/>
                    <a:pt x="2" y="94"/>
                  </a:cubicBezTo>
                  <a:cubicBezTo>
                    <a:pt x="36" y="101"/>
                    <a:pt x="76" y="105"/>
                    <a:pt x="120" y="105"/>
                  </a:cubicBezTo>
                  <a:cubicBezTo>
                    <a:pt x="240" y="105"/>
                    <a:pt x="337" y="75"/>
                    <a:pt x="337" y="38"/>
                  </a:cubicBezTo>
                  <a:cubicBezTo>
                    <a:pt x="337" y="24"/>
                    <a:pt x="323" y="11"/>
                    <a:pt x="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1" name="Freeform 34">
              <a:extLst>
                <a:ext uri="{FF2B5EF4-FFF2-40B4-BE49-F238E27FC236}">
                  <a16:creationId xmlns:a16="http://schemas.microsoft.com/office/drawing/2014/main" id="{91CF1601-05AD-4B31-9A26-431B8E38B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1622"/>
              <a:ext cx="134" cy="41"/>
            </a:xfrm>
            <a:custGeom>
              <a:avLst/>
              <a:gdLst>
                <a:gd name="T0" fmla="*/ 0 w 67"/>
                <a:gd name="T1" fmla="*/ 88 h 19"/>
                <a:gd name="T2" fmla="*/ 272 w 67"/>
                <a:gd name="T3" fmla="*/ 0 h 19"/>
                <a:gd name="T4" fmla="*/ 536 w 67"/>
                <a:gd name="T5" fmla="*/ 88 h 19"/>
                <a:gd name="T6" fmla="*/ 536 w 67"/>
                <a:gd name="T7" fmla="*/ 80 h 19"/>
                <a:gd name="T8" fmla="*/ 536 w 67"/>
                <a:gd name="T9" fmla="*/ 101 h 19"/>
                <a:gd name="T10" fmla="*/ 272 w 67"/>
                <a:gd name="T11" fmla="*/ 190 h 19"/>
                <a:gd name="T12" fmla="*/ 0 w 67"/>
                <a:gd name="T13" fmla="*/ 101 h 19"/>
                <a:gd name="T14" fmla="*/ 0 w 67"/>
                <a:gd name="T15" fmla="*/ 8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" h="19">
                  <a:moveTo>
                    <a:pt x="0" y="9"/>
                  </a:moveTo>
                  <a:cubicBezTo>
                    <a:pt x="0" y="4"/>
                    <a:pt x="15" y="0"/>
                    <a:pt x="34" y="0"/>
                  </a:cubicBezTo>
                  <a:cubicBezTo>
                    <a:pt x="52" y="0"/>
                    <a:pt x="67" y="4"/>
                    <a:pt x="67" y="9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5"/>
                    <a:pt x="52" y="19"/>
                    <a:pt x="34" y="19"/>
                  </a:cubicBezTo>
                  <a:cubicBezTo>
                    <a:pt x="15" y="19"/>
                    <a:pt x="0" y="15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solidFill>
              <a:srgbClr val="E5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2" name="Oval 35">
              <a:extLst>
                <a:ext uri="{FF2B5EF4-FFF2-40B4-BE49-F238E27FC236}">
                  <a16:creationId xmlns:a16="http://schemas.microsoft.com/office/drawing/2014/main" id="{773C8661-0395-413E-800A-345292994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" y="1629"/>
              <a:ext cx="100" cy="23"/>
            </a:xfrm>
            <a:prstGeom prst="ellipse">
              <a:avLst/>
            </a:prstGeom>
            <a:solidFill>
              <a:srgbClr val="4F4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313" name="Freeform 36">
              <a:extLst>
                <a:ext uri="{FF2B5EF4-FFF2-40B4-BE49-F238E27FC236}">
                  <a16:creationId xmlns:a16="http://schemas.microsoft.com/office/drawing/2014/main" id="{045C449D-F707-48D6-8B1B-5FD8D3F25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1639"/>
              <a:ext cx="90" cy="13"/>
            </a:xfrm>
            <a:custGeom>
              <a:avLst/>
              <a:gdLst>
                <a:gd name="T0" fmla="*/ 0 w 45"/>
                <a:gd name="T1" fmla="*/ 33 h 6"/>
                <a:gd name="T2" fmla="*/ 184 w 45"/>
                <a:gd name="T3" fmla="*/ 61 h 6"/>
                <a:gd name="T4" fmla="*/ 360 w 45"/>
                <a:gd name="T5" fmla="*/ 33 h 6"/>
                <a:gd name="T6" fmla="*/ 184 w 45"/>
                <a:gd name="T7" fmla="*/ 0 h 6"/>
                <a:gd name="T8" fmla="*/ 0 w 45"/>
                <a:gd name="T9" fmla="*/ 3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6">
                  <a:moveTo>
                    <a:pt x="0" y="3"/>
                  </a:moveTo>
                  <a:cubicBezTo>
                    <a:pt x="4" y="5"/>
                    <a:pt x="13" y="6"/>
                    <a:pt x="23" y="6"/>
                  </a:cubicBezTo>
                  <a:cubicBezTo>
                    <a:pt x="33" y="6"/>
                    <a:pt x="41" y="5"/>
                    <a:pt x="45" y="3"/>
                  </a:cubicBezTo>
                  <a:cubicBezTo>
                    <a:pt x="41" y="1"/>
                    <a:pt x="33" y="0"/>
                    <a:pt x="23" y="0"/>
                  </a:cubicBezTo>
                  <a:cubicBezTo>
                    <a:pt x="13" y="0"/>
                    <a:pt x="4" y="1"/>
                    <a:pt x="0" y="3"/>
                  </a:cubicBezTo>
                  <a:close/>
                </a:path>
              </a:pathLst>
            </a:custGeom>
            <a:solidFill>
              <a:srgbClr val="1818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4" name="Freeform 37">
              <a:extLst>
                <a:ext uri="{FF2B5EF4-FFF2-40B4-BE49-F238E27FC236}">
                  <a16:creationId xmlns:a16="http://schemas.microsoft.com/office/drawing/2014/main" id="{C3DE03F2-B27F-4770-AC22-983591A64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635"/>
              <a:ext cx="148" cy="45"/>
            </a:xfrm>
            <a:custGeom>
              <a:avLst/>
              <a:gdLst>
                <a:gd name="T0" fmla="*/ 0 w 74"/>
                <a:gd name="T1" fmla="*/ 120 h 21"/>
                <a:gd name="T2" fmla="*/ 296 w 74"/>
                <a:gd name="T3" fmla="*/ 206 h 21"/>
                <a:gd name="T4" fmla="*/ 592 w 74"/>
                <a:gd name="T5" fmla="*/ 120 h 21"/>
                <a:gd name="T6" fmla="*/ 592 w 74"/>
                <a:gd name="T7" fmla="*/ 0 h 21"/>
                <a:gd name="T8" fmla="*/ 296 w 74"/>
                <a:gd name="T9" fmla="*/ 96 h 21"/>
                <a:gd name="T10" fmla="*/ 0 w 74"/>
                <a:gd name="T11" fmla="*/ 0 h 21"/>
                <a:gd name="T12" fmla="*/ 0 w 74"/>
                <a:gd name="T13" fmla="*/ 12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21">
                  <a:moveTo>
                    <a:pt x="0" y="12"/>
                  </a:moveTo>
                  <a:cubicBezTo>
                    <a:pt x="0" y="17"/>
                    <a:pt x="16" y="21"/>
                    <a:pt x="37" y="21"/>
                  </a:cubicBezTo>
                  <a:cubicBezTo>
                    <a:pt x="57" y="21"/>
                    <a:pt x="74" y="17"/>
                    <a:pt x="74" y="12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5"/>
                    <a:pt x="57" y="10"/>
                    <a:pt x="37" y="10"/>
                  </a:cubicBezTo>
                  <a:cubicBezTo>
                    <a:pt x="16" y="10"/>
                    <a:pt x="0" y="5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6A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5" name="Freeform 38">
              <a:extLst>
                <a:ext uri="{FF2B5EF4-FFF2-40B4-BE49-F238E27FC236}">
                  <a16:creationId xmlns:a16="http://schemas.microsoft.com/office/drawing/2014/main" id="{2948C9B4-6561-41F3-9A8D-F441829D6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1639"/>
              <a:ext cx="148" cy="32"/>
            </a:xfrm>
            <a:custGeom>
              <a:avLst/>
              <a:gdLst>
                <a:gd name="T0" fmla="*/ 560 w 74"/>
                <a:gd name="T1" fmla="*/ 0 h 15"/>
                <a:gd name="T2" fmla="*/ 560 w 74"/>
                <a:gd name="T3" fmla="*/ 19 h 15"/>
                <a:gd name="T4" fmla="*/ 296 w 74"/>
                <a:gd name="T5" fmla="*/ 105 h 15"/>
                <a:gd name="T6" fmla="*/ 24 w 74"/>
                <a:gd name="T7" fmla="*/ 19 h 15"/>
                <a:gd name="T8" fmla="*/ 24 w 74"/>
                <a:gd name="T9" fmla="*/ 0 h 15"/>
                <a:gd name="T10" fmla="*/ 0 w 74"/>
                <a:gd name="T11" fmla="*/ 49 h 15"/>
                <a:gd name="T12" fmla="*/ 296 w 74"/>
                <a:gd name="T13" fmla="*/ 145 h 15"/>
                <a:gd name="T14" fmla="*/ 592 w 74"/>
                <a:gd name="T15" fmla="*/ 49 h 15"/>
                <a:gd name="T16" fmla="*/ 560 w 74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15">
                  <a:moveTo>
                    <a:pt x="70" y="0"/>
                  </a:moveTo>
                  <a:cubicBezTo>
                    <a:pt x="70" y="2"/>
                    <a:pt x="70" y="2"/>
                    <a:pt x="70" y="2"/>
                  </a:cubicBezTo>
                  <a:cubicBezTo>
                    <a:pt x="70" y="7"/>
                    <a:pt x="55" y="11"/>
                    <a:pt x="37" y="11"/>
                  </a:cubicBezTo>
                  <a:cubicBezTo>
                    <a:pt x="18" y="11"/>
                    <a:pt x="3" y="7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11"/>
                    <a:pt x="16" y="15"/>
                    <a:pt x="37" y="15"/>
                  </a:cubicBezTo>
                  <a:cubicBezTo>
                    <a:pt x="57" y="15"/>
                    <a:pt x="74" y="11"/>
                    <a:pt x="74" y="5"/>
                  </a:cubicBezTo>
                  <a:cubicBezTo>
                    <a:pt x="74" y="3"/>
                    <a:pt x="73" y="2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6" name="Freeform 39">
              <a:extLst>
                <a:ext uri="{FF2B5EF4-FFF2-40B4-BE49-F238E27FC236}">
                  <a16:creationId xmlns:a16="http://schemas.microsoft.com/office/drawing/2014/main" id="{B6464679-5121-4026-9412-FAB9AD223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1650"/>
              <a:ext cx="148" cy="126"/>
            </a:xfrm>
            <a:custGeom>
              <a:avLst/>
              <a:gdLst>
                <a:gd name="T0" fmla="*/ 0 w 74"/>
                <a:gd name="T1" fmla="*/ 470 h 59"/>
                <a:gd name="T2" fmla="*/ 296 w 74"/>
                <a:gd name="T3" fmla="*/ 574 h 59"/>
                <a:gd name="T4" fmla="*/ 592 w 74"/>
                <a:gd name="T5" fmla="*/ 470 h 59"/>
                <a:gd name="T6" fmla="*/ 592 w 74"/>
                <a:gd name="T7" fmla="*/ 0 h 59"/>
                <a:gd name="T8" fmla="*/ 296 w 74"/>
                <a:gd name="T9" fmla="*/ 96 h 59"/>
                <a:gd name="T10" fmla="*/ 0 w 74"/>
                <a:gd name="T11" fmla="*/ 0 h 59"/>
                <a:gd name="T12" fmla="*/ 0 w 74"/>
                <a:gd name="T13" fmla="*/ 47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59">
                  <a:moveTo>
                    <a:pt x="0" y="48"/>
                  </a:moveTo>
                  <a:cubicBezTo>
                    <a:pt x="0" y="54"/>
                    <a:pt x="16" y="59"/>
                    <a:pt x="37" y="59"/>
                  </a:cubicBezTo>
                  <a:cubicBezTo>
                    <a:pt x="57" y="59"/>
                    <a:pt x="74" y="54"/>
                    <a:pt x="74" y="48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6"/>
                    <a:pt x="57" y="10"/>
                    <a:pt x="37" y="10"/>
                  </a:cubicBezTo>
                  <a:cubicBezTo>
                    <a:pt x="16" y="10"/>
                    <a:pt x="0" y="6"/>
                    <a:pt x="0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BCC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7" name="Freeform 40">
              <a:extLst>
                <a:ext uri="{FF2B5EF4-FFF2-40B4-BE49-F238E27FC236}">
                  <a16:creationId xmlns:a16="http://schemas.microsoft.com/office/drawing/2014/main" id="{DCC927EC-70B4-4B9F-A956-8A261D01A0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2" y="1763"/>
              <a:ext cx="134" cy="885"/>
            </a:xfrm>
            <a:custGeom>
              <a:avLst/>
              <a:gdLst>
                <a:gd name="T0" fmla="*/ 272 w 67"/>
                <a:gd name="T1" fmla="*/ 60 h 415"/>
                <a:gd name="T2" fmla="*/ 0 w 67"/>
                <a:gd name="T3" fmla="*/ 0 h 415"/>
                <a:gd name="T4" fmla="*/ 0 w 67"/>
                <a:gd name="T5" fmla="*/ 3939 h 415"/>
                <a:gd name="T6" fmla="*/ 272 w 67"/>
                <a:gd name="T7" fmla="*/ 4024 h 415"/>
                <a:gd name="T8" fmla="*/ 536 w 67"/>
                <a:gd name="T9" fmla="*/ 3939 h 415"/>
                <a:gd name="T10" fmla="*/ 536 w 67"/>
                <a:gd name="T11" fmla="*/ 0 h 415"/>
                <a:gd name="T12" fmla="*/ 272 w 67"/>
                <a:gd name="T13" fmla="*/ 60 h 415"/>
                <a:gd name="T14" fmla="*/ 368 w 67"/>
                <a:gd name="T15" fmla="*/ 3615 h 415"/>
                <a:gd name="T16" fmla="*/ 272 w 67"/>
                <a:gd name="T17" fmla="*/ 3734 h 415"/>
                <a:gd name="T18" fmla="*/ 168 w 67"/>
                <a:gd name="T19" fmla="*/ 3615 h 415"/>
                <a:gd name="T20" fmla="*/ 168 w 67"/>
                <a:gd name="T21" fmla="*/ 3365 h 415"/>
                <a:gd name="T22" fmla="*/ 272 w 67"/>
                <a:gd name="T23" fmla="*/ 3248 h 415"/>
                <a:gd name="T24" fmla="*/ 368 w 67"/>
                <a:gd name="T25" fmla="*/ 3365 h 415"/>
                <a:gd name="T26" fmla="*/ 368 w 67"/>
                <a:gd name="T27" fmla="*/ 3615 h 4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7" h="415">
                  <a:moveTo>
                    <a:pt x="34" y="6"/>
                  </a:moveTo>
                  <a:cubicBezTo>
                    <a:pt x="19" y="6"/>
                    <a:pt x="6" y="3"/>
                    <a:pt x="0" y="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1"/>
                    <a:pt x="15" y="415"/>
                    <a:pt x="34" y="415"/>
                  </a:cubicBezTo>
                  <a:cubicBezTo>
                    <a:pt x="52" y="415"/>
                    <a:pt x="67" y="411"/>
                    <a:pt x="67" y="40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3"/>
                    <a:pt x="49" y="6"/>
                    <a:pt x="34" y="6"/>
                  </a:cubicBezTo>
                  <a:close/>
                  <a:moveTo>
                    <a:pt x="46" y="373"/>
                  </a:moveTo>
                  <a:cubicBezTo>
                    <a:pt x="46" y="380"/>
                    <a:pt x="41" y="385"/>
                    <a:pt x="34" y="385"/>
                  </a:cubicBezTo>
                  <a:cubicBezTo>
                    <a:pt x="27" y="385"/>
                    <a:pt x="21" y="380"/>
                    <a:pt x="21" y="373"/>
                  </a:cubicBezTo>
                  <a:cubicBezTo>
                    <a:pt x="21" y="347"/>
                    <a:pt x="21" y="347"/>
                    <a:pt x="21" y="347"/>
                  </a:cubicBezTo>
                  <a:cubicBezTo>
                    <a:pt x="21" y="340"/>
                    <a:pt x="27" y="335"/>
                    <a:pt x="34" y="335"/>
                  </a:cubicBezTo>
                  <a:cubicBezTo>
                    <a:pt x="41" y="335"/>
                    <a:pt x="46" y="340"/>
                    <a:pt x="46" y="347"/>
                  </a:cubicBezTo>
                  <a:lnTo>
                    <a:pt x="46" y="373"/>
                  </a:lnTo>
                  <a:close/>
                </a:path>
              </a:pathLst>
            </a:custGeom>
            <a:solidFill>
              <a:srgbClr val="D5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8" name="Freeform 41">
              <a:extLst>
                <a:ext uri="{FF2B5EF4-FFF2-40B4-BE49-F238E27FC236}">
                  <a16:creationId xmlns:a16="http://schemas.microsoft.com/office/drawing/2014/main" id="{33E51ED4-4CBA-4844-BBF0-EF9A44662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2804"/>
              <a:ext cx="98" cy="221"/>
            </a:xfrm>
            <a:custGeom>
              <a:avLst/>
              <a:gdLst>
                <a:gd name="T0" fmla="*/ 0 w 49"/>
                <a:gd name="T1" fmla="*/ 999 h 104"/>
                <a:gd name="T2" fmla="*/ 112 w 49"/>
                <a:gd name="T3" fmla="*/ 502 h 104"/>
                <a:gd name="T4" fmla="*/ 0 w 49"/>
                <a:gd name="T5" fmla="*/ 0 h 104"/>
                <a:gd name="T6" fmla="*/ 272 w 49"/>
                <a:gd name="T7" fmla="*/ 0 h 104"/>
                <a:gd name="T8" fmla="*/ 392 w 49"/>
                <a:gd name="T9" fmla="*/ 502 h 104"/>
                <a:gd name="T10" fmla="*/ 272 w 49"/>
                <a:gd name="T11" fmla="*/ 999 h 104"/>
                <a:gd name="T12" fmla="*/ 0 w 49"/>
                <a:gd name="T13" fmla="*/ 999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04">
                  <a:moveTo>
                    <a:pt x="0" y="104"/>
                  </a:moveTo>
                  <a:cubicBezTo>
                    <a:pt x="8" y="104"/>
                    <a:pt x="14" y="81"/>
                    <a:pt x="14" y="52"/>
                  </a:cubicBezTo>
                  <a:cubicBezTo>
                    <a:pt x="14" y="23"/>
                    <a:pt x="8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2" y="0"/>
                    <a:pt x="49" y="23"/>
                    <a:pt x="49" y="52"/>
                  </a:cubicBezTo>
                  <a:cubicBezTo>
                    <a:pt x="49" y="81"/>
                    <a:pt x="42" y="104"/>
                    <a:pt x="3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182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9" name="Freeform 42">
              <a:extLst>
                <a:ext uri="{FF2B5EF4-FFF2-40B4-BE49-F238E27FC236}">
                  <a16:creationId xmlns:a16="http://schemas.microsoft.com/office/drawing/2014/main" id="{D6EC49E9-1563-46B1-892A-777041B3D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" y="2921"/>
              <a:ext cx="68" cy="102"/>
            </a:xfrm>
            <a:custGeom>
              <a:avLst/>
              <a:gdLst>
                <a:gd name="T0" fmla="*/ 0 w 34"/>
                <a:gd name="T1" fmla="*/ 453 h 48"/>
                <a:gd name="T2" fmla="*/ 176 w 34"/>
                <a:gd name="T3" fmla="*/ 453 h 48"/>
                <a:gd name="T4" fmla="*/ 272 w 34"/>
                <a:gd name="T5" fmla="*/ 0 h 48"/>
                <a:gd name="T6" fmla="*/ 144 w 34"/>
                <a:gd name="T7" fmla="*/ 393 h 48"/>
                <a:gd name="T8" fmla="*/ 0 w 34"/>
                <a:gd name="T9" fmla="*/ 453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8">
                  <a:moveTo>
                    <a:pt x="0" y="47"/>
                  </a:moveTo>
                  <a:cubicBezTo>
                    <a:pt x="22" y="47"/>
                    <a:pt x="22" y="47"/>
                    <a:pt x="22" y="47"/>
                  </a:cubicBezTo>
                  <a:cubicBezTo>
                    <a:pt x="29" y="47"/>
                    <a:pt x="34" y="26"/>
                    <a:pt x="34" y="0"/>
                  </a:cubicBezTo>
                  <a:cubicBezTo>
                    <a:pt x="34" y="8"/>
                    <a:pt x="29" y="34"/>
                    <a:pt x="18" y="41"/>
                  </a:cubicBezTo>
                  <a:cubicBezTo>
                    <a:pt x="7" y="48"/>
                    <a:pt x="0" y="47"/>
                    <a:pt x="0" y="47"/>
                  </a:cubicBezTo>
                  <a:close/>
                </a:path>
              </a:pathLst>
            </a:custGeom>
            <a:solidFill>
              <a:srgbClr val="3C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0" name="Freeform 43">
              <a:extLst>
                <a:ext uri="{FF2B5EF4-FFF2-40B4-BE49-F238E27FC236}">
                  <a16:creationId xmlns:a16="http://schemas.microsoft.com/office/drawing/2014/main" id="{F4965B67-3D80-4660-9CA7-F8B1BFBAD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2844"/>
              <a:ext cx="80" cy="143"/>
            </a:xfrm>
            <a:custGeom>
              <a:avLst/>
              <a:gdLst>
                <a:gd name="T0" fmla="*/ 256 w 40"/>
                <a:gd name="T1" fmla="*/ 651 h 67"/>
                <a:gd name="T2" fmla="*/ 320 w 40"/>
                <a:gd name="T3" fmla="*/ 318 h 67"/>
                <a:gd name="T4" fmla="*/ 256 w 40"/>
                <a:gd name="T5" fmla="*/ 0 h 67"/>
                <a:gd name="T6" fmla="*/ 0 w 40"/>
                <a:gd name="T7" fmla="*/ 0 h 67"/>
                <a:gd name="T8" fmla="*/ 72 w 40"/>
                <a:gd name="T9" fmla="*/ 318 h 67"/>
                <a:gd name="T10" fmla="*/ 0 w 40"/>
                <a:gd name="T11" fmla="*/ 651 h 67"/>
                <a:gd name="T12" fmla="*/ 256 w 40"/>
                <a:gd name="T13" fmla="*/ 651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67">
                  <a:moveTo>
                    <a:pt x="32" y="67"/>
                  </a:moveTo>
                  <a:cubicBezTo>
                    <a:pt x="37" y="67"/>
                    <a:pt x="40" y="52"/>
                    <a:pt x="40" y="33"/>
                  </a:cubicBezTo>
                  <a:cubicBezTo>
                    <a:pt x="40" y="15"/>
                    <a:pt x="37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9" y="15"/>
                    <a:pt x="9" y="33"/>
                  </a:cubicBezTo>
                  <a:cubicBezTo>
                    <a:pt x="9" y="52"/>
                    <a:pt x="5" y="67"/>
                    <a:pt x="0" y="67"/>
                  </a:cubicBezTo>
                  <a:lnTo>
                    <a:pt x="32" y="67"/>
                  </a:lnTo>
                  <a:close/>
                </a:path>
              </a:pathLst>
            </a:custGeom>
            <a:solidFill>
              <a:srgbClr val="182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1" name="Freeform 44">
              <a:extLst>
                <a:ext uri="{FF2B5EF4-FFF2-40B4-BE49-F238E27FC236}">
                  <a16:creationId xmlns:a16="http://schemas.microsoft.com/office/drawing/2014/main" id="{78D70C82-B550-4D25-915E-5AD70C869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2804"/>
              <a:ext cx="50" cy="221"/>
            </a:xfrm>
            <a:custGeom>
              <a:avLst/>
              <a:gdLst>
                <a:gd name="T0" fmla="*/ 88 w 25"/>
                <a:gd name="T1" fmla="*/ 0 h 104"/>
                <a:gd name="T2" fmla="*/ 0 w 25"/>
                <a:gd name="T3" fmla="*/ 181 h 104"/>
                <a:gd name="T4" fmla="*/ 80 w 25"/>
                <a:gd name="T5" fmla="*/ 181 h 104"/>
                <a:gd name="T6" fmla="*/ 144 w 25"/>
                <a:gd name="T7" fmla="*/ 502 h 104"/>
                <a:gd name="T8" fmla="*/ 80 w 25"/>
                <a:gd name="T9" fmla="*/ 827 h 104"/>
                <a:gd name="T10" fmla="*/ 0 w 25"/>
                <a:gd name="T11" fmla="*/ 827 h 104"/>
                <a:gd name="T12" fmla="*/ 88 w 25"/>
                <a:gd name="T13" fmla="*/ 999 h 104"/>
                <a:gd name="T14" fmla="*/ 200 w 25"/>
                <a:gd name="T15" fmla="*/ 502 h 104"/>
                <a:gd name="T16" fmla="*/ 88 w 25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104">
                  <a:moveTo>
                    <a:pt x="11" y="0"/>
                  </a:moveTo>
                  <a:cubicBezTo>
                    <a:pt x="7" y="0"/>
                    <a:pt x="3" y="7"/>
                    <a:pt x="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5" y="19"/>
                    <a:pt x="18" y="34"/>
                    <a:pt x="18" y="52"/>
                  </a:cubicBezTo>
                  <a:cubicBezTo>
                    <a:pt x="18" y="71"/>
                    <a:pt x="15" y="86"/>
                    <a:pt x="1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" y="97"/>
                    <a:pt x="7" y="104"/>
                    <a:pt x="11" y="104"/>
                  </a:cubicBezTo>
                  <a:cubicBezTo>
                    <a:pt x="19" y="104"/>
                    <a:pt x="25" y="81"/>
                    <a:pt x="25" y="52"/>
                  </a:cubicBezTo>
                  <a:cubicBezTo>
                    <a:pt x="25" y="23"/>
                    <a:pt x="19" y="0"/>
                    <a:pt x="11" y="0"/>
                  </a:cubicBezTo>
                  <a:close/>
                </a:path>
              </a:pathLst>
            </a:custGeom>
            <a:solidFill>
              <a:srgbClr val="6C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2" name="Freeform 45">
              <a:extLst>
                <a:ext uri="{FF2B5EF4-FFF2-40B4-BE49-F238E27FC236}">
                  <a16:creationId xmlns:a16="http://schemas.microsoft.com/office/drawing/2014/main" id="{2C295180-5FD4-4F1F-8B92-FED6E9A61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" y="2812"/>
              <a:ext cx="36" cy="83"/>
            </a:xfrm>
            <a:custGeom>
              <a:avLst/>
              <a:gdLst>
                <a:gd name="T0" fmla="*/ 8 w 18"/>
                <a:gd name="T1" fmla="*/ 77 h 39"/>
                <a:gd name="T2" fmla="*/ 0 w 18"/>
                <a:gd name="T3" fmla="*/ 77 h 39"/>
                <a:gd name="T4" fmla="*/ 48 w 18"/>
                <a:gd name="T5" fmla="*/ 0 h 39"/>
                <a:gd name="T6" fmla="*/ 144 w 18"/>
                <a:gd name="T7" fmla="*/ 377 h 39"/>
                <a:gd name="T8" fmla="*/ 48 w 18"/>
                <a:gd name="T9" fmla="*/ 49 h 39"/>
                <a:gd name="T10" fmla="*/ 8 w 18"/>
                <a:gd name="T11" fmla="*/ 77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39">
                  <a:moveTo>
                    <a:pt x="1" y="8"/>
                  </a:moveTo>
                  <a:cubicBezTo>
                    <a:pt x="0" y="10"/>
                    <a:pt x="0" y="10"/>
                    <a:pt x="0" y="8"/>
                  </a:cubicBezTo>
                  <a:cubicBezTo>
                    <a:pt x="2" y="3"/>
                    <a:pt x="4" y="0"/>
                    <a:pt x="6" y="0"/>
                  </a:cubicBezTo>
                  <a:cubicBezTo>
                    <a:pt x="12" y="0"/>
                    <a:pt x="18" y="18"/>
                    <a:pt x="18" y="39"/>
                  </a:cubicBezTo>
                  <a:cubicBezTo>
                    <a:pt x="15" y="29"/>
                    <a:pt x="15" y="5"/>
                    <a:pt x="6" y="5"/>
                  </a:cubicBezTo>
                  <a:cubicBezTo>
                    <a:pt x="4" y="5"/>
                    <a:pt x="2" y="6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3" name="Freeform 46">
              <a:extLst>
                <a:ext uri="{FF2B5EF4-FFF2-40B4-BE49-F238E27FC236}">
                  <a16:creationId xmlns:a16="http://schemas.microsoft.com/office/drawing/2014/main" id="{C09529BD-F289-4252-BC6D-9141086B2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2812"/>
              <a:ext cx="50" cy="100"/>
            </a:xfrm>
            <a:custGeom>
              <a:avLst/>
              <a:gdLst>
                <a:gd name="T0" fmla="*/ 64 w 25"/>
                <a:gd name="T1" fmla="*/ 453 h 47"/>
                <a:gd name="T2" fmla="*/ 0 w 25"/>
                <a:gd name="T3" fmla="*/ 0 h 47"/>
                <a:gd name="T4" fmla="*/ 200 w 25"/>
                <a:gd name="T5" fmla="*/ 0 h 47"/>
                <a:gd name="T6" fmla="*/ 88 w 25"/>
                <a:gd name="T7" fmla="*/ 104 h 47"/>
                <a:gd name="T8" fmla="*/ 64 w 25"/>
                <a:gd name="T9" fmla="*/ 453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47">
                  <a:moveTo>
                    <a:pt x="8" y="47"/>
                  </a:moveTo>
                  <a:cubicBezTo>
                    <a:pt x="8" y="26"/>
                    <a:pt x="5" y="9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0" y="2"/>
                    <a:pt x="11" y="6"/>
                    <a:pt x="11" y="11"/>
                  </a:cubicBezTo>
                  <a:cubicBezTo>
                    <a:pt x="11" y="16"/>
                    <a:pt x="9" y="44"/>
                    <a:pt x="8" y="47"/>
                  </a:cubicBezTo>
                  <a:close/>
                </a:path>
              </a:pathLst>
            </a:custGeom>
            <a:solidFill>
              <a:srgbClr val="4B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4" name="Freeform 47">
              <a:extLst>
                <a:ext uri="{FF2B5EF4-FFF2-40B4-BE49-F238E27FC236}">
                  <a16:creationId xmlns:a16="http://schemas.microsoft.com/office/drawing/2014/main" id="{BC5BC165-8D1A-4D78-A99C-75349BF7F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2691"/>
              <a:ext cx="96" cy="72"/>
            </a:xfrm>
            <a:custGeom>
              <a:avLst/>
              <a:gdLst>
                <a:gd name="T0" fmla="*/ 16 w 48"/>
                <a:gd name="T1" fmla="*/ 0 h 34"/>
                <a:gd name="T2" fmla="*/ 16 w 48"/>
                <a:gd name="T3" fmla="*/ 212 h 34"/>
                <a:gd name="T4" fmla="*/ 384 w 48"/>
                <a:gd name="T5" fmla="*/ 322 h 34"/>
                <a:gd name="T6" fmla="*/ 56 w 48"/>
                <a:gd name="T7" fmla="*/ 169 h 34"/>
                <a:gd name="T8" fmla="*/ 16 w 48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4">
                  <a:moveTo>
                    <a:pt x="2" y="0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2" y="29"/>
                    <a:pt x="23" y="34"/>
                    <a:pt x="48" y="34"/>
                  </a:cubicBezTo>
                  <a:cubicBezTo>
                    <a:pt x="40" y="34"/>
                    <a:pt x="15" y="29"/>
                    <a:pt x="7" y="18"/>
                  </a:cubicBezTo>
                  <a:cubicBezTo>
                    <a:pt x="0" y="7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B3A8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5" name="Freeform 48">
              <a:extLst>
                <a:ext uri="{FF2B5EF4-FFF2-40B4-BE49-F238E27FC236}">
                  <a16:creationId xmlns:a16="http://schemas.microsoft.com/office/drawing/2014/main" id="{7BB8A285-F5A2-4CC7-9C93-5A064C638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682"/>
              <a:ext cx="94" cy="51"/>
            </a:xfrm>
            <a:custGeom>
              <a:avLst/>
              <a:gdLst>
                <a:gd name="T0" fmla="*/ 0 w 47"/>
                <a:gd name="T1" fmla="*/ 85 h 24"/>
                <a:gd name="T2" fmla="*/ 376 w 47"/>
                <a:gd name="T3" fmla="*/ 0 h 24"/>
                <a:gd name="T4" fmla="*/ 376 w 47"/>
                <a:gd name="T5" fmla="*/ 230 h 24"/>
                <a:gd name="T6" fmla="*/ 288 w 47"/>
                <a:gd name="T7" fmla="*/ 104 h 24"/>
                <a:gd name="T8" fmla="*/ 0 w 47"/>
                <a:gd name="T9" fmla="*/ 85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24">
                  <a:moveTo>
                    <a:pt x="0" y="9"/>
                  </a:moveTo>
                  <a:cubicBezTo>
                    <a:pt x="20" y="9"/>
                    <a:pt x="38" y="5"/>
                    <a:pt x="47" y="0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4" y="20"/>
                    <a:pt x="41" y="11"/>
                    <a:pt x="36" y="11"/>
                  </a:cubicBezTo>
                  <a:cubicBezTo>
                    <a:pt x="31" y="11"/>
                    <a:pt x="3" y="11"/>
                    <a:pt x="0" y="9"/>
                  </a:cubicBezTo>
                  <a:close/>
                </a:path>
              </a:pathLst>
            </a:custGeom>
            <a:solidFill>
              <a:srgbClr val="473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6" name="Freeform 49">
              <a:extLst>
                <a:ext uri="{FF2B5EF4-FFF2-40B4-BE49-F238E27FC236}">
                  <a16:creationId xmlns:a16="http://schemas.microsoft.com/office/drawing/2014/main" id="{BAD57A33-000A-4A33-A69A-0CCC4C2F7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2767"/>
              <a:ext cx="98" cy="73"/>
            </a:xfrm>
            <a:custGeom>
              <a:avLst/>
              <a:gdLst>
                <a:gd name="T0" fmla="*/ 16 w 49"/>
                <a:gd name="T1" fmla="*/ 0 h 34"/>
                <a:gd name="T2" fmla="*/ 16 w 49"/>
                <a:gd name="T3" fmla="*/ 208 h 34"/>
                <a:gd name="T4" fmla="*/ 392 w 49"/>
                <a:gd name="T5" fmla="*/ 337 h 34"/>
                <a:gd name="T6" fmla="*/ 64 w 49"/>
                <a:gd name="T7" fmla="*/ 170 h 34"/>
                <a:gd name="T8" fmla="*/ 16 w 49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34">
                  <a:moveTo>
                    <a:pt x="2" y="0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2" y="28"/>
                    <a:pt x="23" y="34"/>
                    <a:pt x="49" y="34"/>
                  </a:cubicBezTo>
                  <a:cubicBezTo>
                    <a:pt x="41" y="34"/>
                    <a:pt x="15" y="28"/>
                    <a:pt x="8" y="17"/>
                  </a:cubicBezTo>
                  <a:cubicBezTo>
                    <a:pt x="0" y="6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6A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7" name="Freeform 50">
              <a:extLst>
                <a:ext uri="{FF2B5EF4-FFF2-40B4-BE49-F238E27FC236}">
                  <a16:creationId xmlns:a16="http://schemas.microsoft.com/office/drawing/2014/main" id="{8DFB4BCF-9772-42CC-874F-ED0FBF8CF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2763"/>
              <a:ext cx="96" cy="62"/>
            </a:xfrm>
            <a:custGeom>
              <a:avLst/>
              <a:gdLst>
                <a:gd name="T0" fmla="*/ 0 w 48"/>
                <a:gd name="T1" fmla="*/ 68 h 29"/>
                <a:gd name="T2" fmla="*/ 384 w 48"/>
                <a:gd name="T3" fmla="*/ 0 h 29"/>
                <a:gd name="T4" fmla="*/ 384 w 48"/>
                <a:gd name="T5" fmla="*/ 284 h 29"/>
                <a:gd name="T6" fmla="*/ 288 w 48"/>
                <a:gd name="T7" fmla="*/ 120 h 29"/>
                <a:gd name="T8" fmla="*/ 0 w 48"/>
                <a:gd name="T9" fmla="*/ 6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29">
                  <a:moveTo>
                    <a:pt x="0" y="7"/>
                  </a:moveTo>
                  <a:cubicBezTo>
                    <a:pt x="20" y="7"/>
                    <a:pt x="40" y="5"/>
                    <a:pt x="48" y="0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6" y="24"/>
                    <a:pt x="42" y="14"/>
                    <a:pt x="36" y="12"/>
                  </a:cubicBezTo>
                  <a:cubicBezTo>
                    <a:pt x="31" y="10"/>
                    <a:pt x="3" y="8"/>
                    <a:pt x="0" y="7"/>
                  </a:cubicBezTo>
                  <a:close/>
                </a:path>
              </a:pathLst>
            </a:custGeom>
            <a:solidFill>
              <a:srgbClr val="070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8" name="Freeform 51">
              <a:extLst>
                <a:ext uri="{FF2B5EF4-FFF2-40B4-BE49-F238E27FC236}">
                  <a16:creationId xmlns:a16="http://schemas.microsoft.com/office/drawing/2014/main" id="{8A1A78C9-5D08-40C4-930C-B9AB965F7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2917"/>
              <a:ext cx="44" cy="68"/>
            </a:xfrm>
            <a:custGeom>
              <a:avLst/>
              <a:gdLst>
                <a:gd name="T0" fmla="*/ 0 w 22"/>
                <a:gd name="T1" fmla="*/ 298 h 32"/>
                <a:gd name="T2" fmla="*/ 112 w 22"/>
                <a:gd name="T3" fmla="*/ 298 h 32"/>
                <a:gd name="T4" fmla="*/ 176 w 22"/>
                <a:gd name="T5" fmla="*/ 0 h 32"/>
                <a:gd name="T6" fmla="*/ 88 w 22"/>
                <a:gd name="T7" fmla="*/ 257 h 32"/>
                <a:gd name="T8" fmla="*/ 0 w 22"/>
                <a:gd name="T9" fmla="*/ 298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32">
                  <a:moveTo>
                    <a:pt x="0" y="31"/>
                  </a:moveTo>
                  <a:cubicBezTo>
                    <a:pt x="14" y="31"/>
                    <a:pt x="14" y="31"/>
                    <a:pt x="14" y="31"/>
                  </a:cubicBezTo>
                  <a:cubicBezTo>
                    <a:pt x="18" y="31"/>
                    <a:pt x="22" y="17"/>
                    <a:pt x="22" y="0"/>
                  </a:cubicBezTo>
                  <a:cubicBezTo>
                    <a:pt x="22" y="5"/>
                    <a:pt x="18" y="22"/>
                    <a:pt x="11" y="27"/>
                  </a:cubicBezTo>
                  <a:cubicBezTo>
                    <a:pt x="4" y="32"/>
                    <a:pt x="0" y="31"/>
                    <a:pt x="0" y="31"/>
                  </a:cubicBezTo>
                  <a:close/>
                </a:path>
              </a:pathLst>
            </a:custGeom>
            <a:solidFill>
              <a:srgbClr val="3C4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9" name="Freeform 52">
              <a:extLst>
                <a:ext uri="{FF2B5EF4-FFF2-40B4-BE49-F238E27FC236}">
                  <a16:creationId xmlns:a16="http://schemas.microsoft.com/office/drawing/2014/main" id="{75D4D08A-7025-46F6-B25A-97825C3EB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" y="2851"/>
              <a:ext cx="32" cy="66"/>
            </a:xfrm>
            <a:custGeom>
              <a:avLst/>
              <a:gdLst>
                <a:gd name="T0" fmla="*/ 48 w 16"/>
                <a:gd name="T1" fmla="*/ 300 h 31"/>
                <a:gd name="T2" fmla="*/ 0 w 16"/>
                <a:gd name="T3" fmla="*/ 0 h 31"/>
                <a:gd name="T4" fmla="*/ 128 w 16"/>
                <a:gd name="T5" fmla="*/ 0 h 31"/>
                <a:gd name="T6" fmla="*/ 56 w 16"/>
                <a:gd name="T7" fmla="*/ 68 h 31"/>
                <a:gd name="T8" fmla="*/ 48 w 16"/>
                <a:gd name="T9" fmla="*/ 30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31">
                  <a:moveTo>
                    <a:pt x="6" y="31"/>
                  </a:moveTo>
                  <a:cubicBezTo>
                    <a:pt x="6" y="17"/>
                    <a:pt x="4" y="6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2"/>
                    <a:pt x="7" y="4"/>
                    <a:pt x="7" y="7"/>
                  </a:cubicBezTo>
                  <a:cubicBezTo>
                    <a:pt x="7" y="10"/>
                    <a:pt x="6" y="29"/>
                    <a:pt x="6" y="31"/>
                  </a:cubicBezTo>
                  <a:close/>
                </a:path>
              </a:pathLst>
            </a:custGeom>
            <a:solidFill>
              <a:srgbClr val="4B5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0" name="Freeform 53">
              <a:extLst>
                <a:ext uri="{FF2B5EF4-FFF2-40B4-BE49-F238E27FC236}">
                  <a16:creationId xmlns:a16="http://schemas.microsoft.com/office/drawing/2014/main" id="{E55B87CA-00FF-42EF-9DED-E82996EDC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" y="2834"/>
              <a:ext cx="50" cy="162"/>
            </a:xfrm>
            <a:custGeom>
              <a:avLst/>
              <a:gdLst>
                <a:gd name="T0" fmla="*/ 152 w 25"/>
                <a:gd name="T1" fmla="*/ 735 h 76"/>
                <a:gd name="T2" fmla="*/ 200 w 25"/>
                <a:gd name="T3" fmla="*/ 369 h 76"/>
                <a:gd name="T4" fmla="*/ 152 w 25"/>
                <a:gd name="T5" fmla="*/ 0 h 76"/>
                <a:gd name="T6" fmla="*/ 0 w 25"/>
                <a:gd name="T7" fmla="*/ 0 h 76"/>
                <a:gd name="T8" fmla="*/ 40 w 25"/>
                <a:gd name="T9" fmla="*/ 369 h 76"/>
                <a:gd name="T10" fmla="*/ 0 w 25"/>
                <a:gd name="T11" fmla="*/ 735 h 76"/>
                <a:gd name="T12" fmla="*/ 152 w 25"/>
                <a:gd name="T13" fmla="*/ 735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76">
                  <a:moveTo>
                    <a:pt x="19" y="76"/>
                  </a:moveTo>
                  <a:cubicBezTo>
                    <a:pt x="22" y="76"/>
                    <a:pt x="25" y="59"/>
                    <a:pt x="25" y="38"/>
                  </a:cubicBezTo>
                  <a:cubicBezTo>
                    <a:pt x="25" y="17"/>
                    <a:pt x="22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17"/>
                    <a:pt x="5" y="38"/>
                  </a:cubicBezTo>
                  <a:cubicBezTo>
                    <a:pt x="5" y="59"/>
                    <a:pt x="3" y="76"/>
                    <a:pt x="0" y="76"/>
                  </a:cubicBezTo>
                  <a:lnTo>
                    <a:pt x="19" y="76"/>
                  </a:lnTo>
                  <a:close/>
                </a:path>
              </a:pathLst>
            </a:cu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1" name="Freeform 54">
              <a:extLst>
                <a:ext uri="{FF2B5EF4-FFF2-40B4-BE49-F238E27FC236}">
                  <a16:creationId xmlns:a16="http://schemas.microsoft.com/office/drawing/2014/main" id="{ECF55B0D-1E49-47E9-BD15-3326F6E9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2861"/>
              <a:ext cx="26" cy="109"/>
            </a:xfrm>
            <a:custGeom>
              <a:avLst/>
              <a:gdLst>
                <a:gd name="T0" fmla="*/ 72 w 13"/>
                <a:gd name="T1" fmla="*/ 0 h 51"/>
                <a:gd name="T2" fmla="*/ 0 w 13"/>
                <a:gd name="T3" fmla="*/ 0 h 51"/>
                <a:gd name="T4" fmla="*/ 8 w 13"/>
                <a:gd name="T5" fmla="*/ 242 h 51"/>
                <a:gd name="T6" fmla="*/ 0 w 13"/>
                <a:gd name="T7" fmla="*/ 498 h 51"/>
                <a:gd name="T8" fmla="*/ 72 w 13"/>
                <a:gd name="T9" fmla="*/ 498 h 51"/>
                <a:gd name="T10" fmla="*/ 104 w 13"/>
                <a:gd name="T11" fmla="*/ 242 h 51"/>
                <a:gd name="T12" fmla="*/ 72 w 13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51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1" y="16"/>
                    <a:pt x="1" y="25"/>
                  </a:cubicBezTo>
                  <a:cubicBezTo>
                    <a:pt x="1" y="35"/>
                    <a:pt x="1" y="44"/>
                    <a:pt x="0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1" y="51"/>
                    <a:pt x="13" y="39"/>
                    <a:pt x="13" y="25"/>
                  </a:cubicBezTo>
                  <a:cubicBezTo>
                    <a:pt x="13" y="11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182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2" name="Freeform 55">
              <a:extLst>
                <a:ext uri="{FF2B5EF4-FFF2-40B4-BE49-F238E27FC236}">
                  <a16:creationId xmlns:a16="http://schemas.microsoft.com/office/drawing/2014/main" id="{1D3F717E-6431-49FE-917E-1BDF5079E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3043"/>
              <a:ext cx="272" cy="83"/>
            </a:xfrm>
            <a:custGeom>
              <a:avLst/>
              <a:gdLst>
                <a:gd name="T0" fmla="*/ 840 w 136"/>
                <a:gd name="T1" fmla="*/ 0 h 39"/>
                <a:gd name="T2" fmla="*/ 840 w 136"/>
                <a:gd name="T3" fmla="*/ 77 h 39"/>
                <a:gd name="T4" fmla="*/ 544 w 136"/>
                <a:gd name="T5" fmla="*/ 164 h 39"/>
                <a:gd name="T6" fmla="*/ 248 w 136"/>
                <a:gd name="T7" fmla="*/ 77 h 39"/>
                <a:gd name="T8" fmla="*/ 248 w 136"/>
                <a:gd name="T9" fmla="*/ 0 h 39"/>
                <a:gd name="T10" fmla="*/ 0 w 136"/>
                <a:gd name="T11" fmla="*/ 172 h 39"/>
                <a:gd name="T12" fmla="*/ 544 w 136"/>
                <a:gd name="T13" fmla="*/ 377 h 39"/>
                <a:gd name="T14" fmla="*/ 1088 w 136"/>
                <a:gd name="T15" fmla="*/ 172 h 39"/>
                <a:gd name="T16" fmla="*/ 840 w 136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39">
                  <a:moveTo>
                    <a:pt x="105" y="0"/>
                  </a:moveTo>
                  <a:cubicBezTo>
                    <a:pt x="105" y="8"/>
                    <a:pt x="105" y="8"/>
                    <a:pt x="105" y="8"/>
                  </a:cubicBezTo>
                  <a:cubicBezTo>
                    <a:pt x="105" y="13"/>
                    <a:pt x="88" y="17"/>
                    <a:pt x="68" y="17"/>
                  </a:cubicBezTo>
                  <a:cubicBezTo>
                    <a:pt x="47" y="17"/>
                    <a:pt x="31" y="13"/>
                    <a:pt x="31" y="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2" y="3"/>
                    <a:pt x="0" y="10"/>
                    <a:pt x="0" y="18"/>
                  </a:cubicBezTo>
                  <a:cubicBezTo>
                    <a:pt x="0" y="30"/>
                    <a:pt x="30" y="39"/>
                    <a:pt x="68" y="39"/>
                  </a:cubicBezTo>
                  <a:cubicBezTo>
                    <a:pt x="105" y="39"/>
                    <a:pt x="136" y="30"/>
                    <a:pt x="136" y="18"/>
                  </a:cubicBezTo>
                  <a:cubicBezTo>
                    <a:pt x="136" y="10"/>
                    <a:pt x="123" y="3"/>
                    <a:pt x="105" y="0"/>
                  </a:cubicBezTo>
                  <a:close/>
                </a:path>
              </a:pathLst>
            </a:custGeom>
            <a:solidFill>
              <a:srgbClr val="A2A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3" name="Freeform 56">
              <a:extLst>
                <a:ext uri="{FF2B5EF4-FFF2-40B4-BE49-F238E27FC236}">
                  <a16:creationId xmlns:a16="http://schemas.microsoft.com/office/drawing/2014/main" id="{8D486D75-AE90-4AF8-B917-07E98D1FA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3070"/>
              <a:ext cx="300" cy="98"/>
            </a:xfrm>
            <a:custGeom>
              <a:avLst/>
              <a:gdLst>
                <a:gd name="T0" fmla="*/ 1128 w 150"/>
                <a:gd name="T1" fmla="*/ 0 h 46"/>
                <a:gd name="T2" fmla="*/ 1128 w 150"/>
                <a:gd name="T3" fmla="*/ 0 h 46"/>
                <a:gd name="T4" fmla="*/ 1144 w 150"/>
                <a:gd name="T5" fmla="*/ 49 h 46"/>
                <a:gd name="T6" fmla="*/ 600 w 150"/>
                <a:gd name="T7" fmla="*/ 249 h 46"/>
                <a:gd name="T8" fmla="*/ 56 w 150"/>
                <a:gd name="T9" fmla="*/ 49 h 46"/>
                <a:gd name="T10" fmla="*/ 64 w 150"/>
                <a:gd name="T11" fmla="*/ 9 h 46"/>
                <a:gd name="T12" fmla="*/ 0 w 150"/>
                <a:gd name="T13" fmla="*/ 213 h 46"/>
                <a:gd name="T14" fmla="*/ 600 w 150"/>
                <a:gd name="T15" fmla="*/ 445 h 46"/>
                <a:gd name="T16" fmla="*/ 1200 w 150"/>
                <a:gd name="T17" fmla="*/ 213 h 46"/>
                <a:gd name="T18" fmla="*/ 1128 w 150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" h="46">
                  <a:moveTo>
                    <a:pt x="141" y="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2" y="2"/>
                    <a:pt x="143" y="3"/>
                    <a:pt x="143" y="5"/>
                  </a:cubicBezTo>
                  <a:cubicBezTo>
                    <a:pt x="143" y="17"/>
                    <a:pt x="112" y="26"/>
                    <a:pt x="75" y="26"/>
                  </a:cubicBezTo>
                  <a:cubicBezTo>
                    <a:pt x="37" y="26"/>
                    <a:pt x="7" y="17"/>
                    <a:pt x="7" y="5"/>
                  </a:cubicBezTo>
                  <a:cubicBezTo>
                    <a:pt x="7" y="3"/>
                    <a:pt x="7" y="2"/>
                    <a:pt x="8" y="1"/>
                  </a:cubicBezTo>
                  <a:cubicBezTo>
                    <a:pt x="4" y="5"/>
                    <a:pt x="0" y="16"/>
                    <a:pt x="0" y="22"/>
                  </a:cubicBezTo>
                  <a:cubicBezTo>
                    <a:pt x="0" y="35"/>
                    <a:pt x="33" y="46"/>
                    <a:pt x="75" y="46"/>
                  </a:cubicBezTo>
                  <a:cubicBezTo>
                    <a:pt x="116" y="46"/>
                    <a:pt x="150" y="35"/>
                    <a:pt x="150" y="22"/>
                  </a:cubicBezTo>
                  <a:cubicBezTo>
                    <a:pt x="150" y="14"/>
                    <a:pt x="145" y="3"/>
                    <a:pt x="141" y="0"/>
                  </a:cubicBezTo>
                  <a:close/>
                </a:path>
              </a:pathLst>
            </a:custGeom>
            <a:solidFill>
              <a:srgbClr val="354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4" name="Freeform 57">
              <a:extLst>
                <a:ext uri="{FF2B5EF4-FFF2-40B4-BE49-F238E27FC236}">
                  <a16:creationId xmlns:a16="http://schemas.microsoft.com/office/drawing/2014/main" id="{94F5015C-06FD-4ED1-9A7A-C82A9C4C8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3075"/>
              <a:ext cx="226" cy="44"/>
            </a:xfrm>
            <a:custGeom>
              <a:avLst/>
              <a:gdLst>
                <a:gd name="T0" fmla="*/ 512 w 113"/>
                <a:gd name="T1" fmla="*/ 168 h 21"/>
                <a:gd name="T2" fmla="*/ 904 w 113"/>
                <a:gd name="T3" fmla="*/ 0 h 21"/>
                <a:gd name="T4" fmla="*/ 384 w 113"/>
                <a:gd name="T5" fmla="*/ 193 h 21"/>
                <a:gd name="T6" fmla="*/ 0 w 113"/>
                <a:gd name="T7" fmla="*/ 128 h 21"/>
                <a:gd name="T8" fmla="*/ 512 w 113"/>
                <a:gd name="T9" fmla="*/ 168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21">
                  <a:moveTo>
                    <a:pt x="64" y="18"/>
                  </a:moveTo>
                  <a:cubicBezTo>
                    <a:pt x="81" y="16"/>
                    <a:pt x="106" y="12"/>
                    <a:pt x="113" y="0"/>
                  </a:cubicBezTo>
                  <a:cubicBezTo>
                    <a:pt x="113" y="12"/>
                    <a:pt x="84" y="21"/>
                    <a:pt x="48" y="21"/>
                  </a:cubicBezTo>
                  <a:cubicBezTo>
                    <a:pt x="29" y="21"/>
                    <a:pt x="12" y="19"/>
                    <a:pt x="0" y="14"/>
                  </a:cubicBezTo>
                  <a:cubicBezTo>
                    <a:pt x="11" y="17"/>
                    <a:pt x="37" y="20"/>
                    <a:pt x="64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5" name="Freeform 58">
              <a:extLst>
                <a:ext uri="{FF2B5EF4-FFF2-40B4-BE49-F238E27FC236}">
                  <a16:creationId xmlns:a16="http://schemas.microsoft.com/office/drawing/2014/main" id="{D5F51630-21A0-4C21-9BCD-37C45C3CB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3128"/>
              <a:ext cx="236" cy="57"/>
            </a:xfrm>
            <a:custGeom>
              <a:avLst/>
              <a:gdLst>
                <a:gd name="T0" fmla="*/ 536 w 118"/>
                <a:gd name="T1" fmla="*/ 196 h 27"/>
                <a:gd name="T2" fmla="*/ 944 w 118"/>
                <a:gd name="T3" fmla="*/ 0 h 27"/>
                <a:gd name="T4" fmla="*/ 416 w 118"/>
                <a:gd name="T5" fmla="*/ 253 h 27"/>
                <a:gd name="T6" fmla="*/ 0 w 118"/>
                <a:gd name="T7" fmla="*/ 188 h 27"/>
                <a:gd name="T8" fmla="*/ 536 w 118"/>
                <a:gd name="T9" fmla="*/ 19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27">
                  <a:moveTo>
                    <a:pt x="67" y="21"/>
                  </a:moveTo>
                  <a:cubicBezTo>
                    <a:pt x="85" y="19"/>
                    <a:pt x="111" y="14"/>
                    <a:pt x="118" y="0"/>
                  </a:cubicBezTo>
                  <a:cubicBezTo>
                    <a:pt x="118" y="14"/>
                    <a:pt x="89" y="27"/>
                    <a:pt x="52" y="27"/>
                  </a:cubicBezTo>
                  <a:cubicBezTo>
                    <a:pt x="33" y="27"/>
                    <a:pt x="12" y="25"/>
                    <a:pt x="0" y="20"/>
                  </a:cubicBezTo>
                  <a:cubicBezTo>
                    <a:pt x="11" y="23"/>
                    <a:pt x="39" y="25"/>
                    <a:pt x="67" y="21"/>
                  </a:cubicBezTo>
                  <a:close/>
                </a:path>
              </a:pathLst>
            </a:custGeom>
            <a:solidFill>
              <a:srgbClr val="CA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6" name="Freeform 59">
              <a:extLst>
                <a:ext uri="{FF2B5EF4-FFF2-40B4-BE49-F238E27FC236}">
                  <a16:creationId xmlns:a16="http://schemas.microsoft.com/office/drawing/2014/main" id="{0DAC1E4C-0AB4-43BC-B37D-43FA48427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2868"/>
              <a:ext cx="164" cy="96"/>
            </a:xfrm>
            <a:custGeom>
              <a:avLst/>
              <a:gdLst>
                <a:gd name="T0" fmla="*/ 616 w 82"/>
                <a:gd name="T1" fmla="*/ 0 h 45"/>
                <a:gd name="T2" fmla="*/ 0 w 82"/>
                <a:gd name="T3" fmla="*/ 0 h 45"/>
                <a:gd name="T4" fmla="*/ 24 w 82"/>
                <a:gd name="T5" fmla="*/ 213 h 45"/>
                <a:gd name="T6" fmla="*/ 0 w 82"/>
                <a:gd name="T7" fmla="*/ 437 h 45"/>
                <a:gd name="T8" fmla="*/ 616 w 82"/>
                <a:gd name="T9" fmla="*/ 437 h 45"/>
                <a:gd name="T10" fmla="*/ 656 w 82"/>
                <a:gd name="T11" fmla="*/ 213 h 45"/>
                <a:gd name="T12" fmla="*/ 616 w 82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" h="45">
                  <a:moveTo>
                    <a:pt x="7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3" y="13"/>
                    <a:pt x="3" y="22"/>
                  </a:cubicBezTo>
                  <a:cubicBezTo>
                    <a:pt x="3" y="32"/>
                    <a:pt x="2" y="40"/>
                    <a:pt x="0" y="45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80" y="45"/>
                    <a:pt x="82" y="35"/>
                    <a:pt x="82" y="22"/>
                  </a:cubicBezTo>
                  <a:cubicBezTo>
                    <a:pt x="82" y="10"/>
                    <a:pt x="80" y="0"/>
                    <a:pt x="77" y="0"/>
                  </a:cubicBezTo>
                  <a:close/>
                </a:path>
              </a:pathLst>
            </a:custGeom>
            <a:solidFill>
              <a:srgbClr val="D5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7" name="Freeform 60">
              <a:extLst>
                <a:ext uri="{FF2B5EF4-FFF2-40B4-BE49-F238E27FC236}">
                  <a16:creationId xmlns:a16="http://schemas.microsoft.com/office/drawing/2014/main" id="{056881D6-DC5A-429C-B434-33A35FF9F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2844"/>
              <a:ext cx="30" cy="143"/>
            </a:xfrm>
            <a:custGeom>
              <a:avLst/>
              <a:gdLst>
                <a:gd name="T0" fmla="*/ 48 w 15"/>
                <a:gd name="T1" fmla="*/ 0 h 67"/>
                <a:gd name="T2" fmla="*/ 48 w 15"/>
                <a:gd name="T3" fmla="*/ 0 h 67"/>
                <a:gd name="T4" fmla="*/ 0 w 15"/>
                <a:gd name="T5" fmla="*/ 105 h 67"/>
                <a:gd name="T6" fmla="*/ 40 w 15"/>
                <a:gd name="T7" fmla="*/ 105 h 67"/>
                <a:gd name="T8" fmla="*/ 80 w 15"/>
                <a:gd name="T9" fmla="*/ 318 h 67"/>
                <a:gd name="T10" fmla="*/ 40 w 15"/>
                <a:gd name="T11" fmla="*/ 546 h 67"/>
                <a:gd name="T12" fmla="*/ 0 w 15"/>
                <a:gd name="T13" fmla="*/ 546 h 67"/>
                <a:gd name="T14" fmla="*/ 48 w 15"/>
                <a:gd name="T15" fmla="*/ 651 h 67"/>
                <a:gd name="T16" fmla="*/ 48 w 15"/>
                <a:gd name="T17" fmla="*/ 651 h 67"/>
                <a:gd name="T18" fmla="*/ 120 w 15"/>
                <a:gd name="T19" fmla="*/ 318 h 67"/>
                <a:gd name="T20" fmla="*/ 48 w 15"/>
                <a:gd name="T21" fmla="*/ 0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67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1" y="4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8" y="11"/>
                    <a:pt x="10" y="21"/>
                    <a:pt x="10" y="33"/>
                  </a:cubicBezTo>
                  <a:cubicBezTo>
                    <a:pt x="10" y="46"/>
                    <a:pt x="8" y="56"/>
                    <a:pt x="5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62"/>
                    <a:pt x="3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11" y="67"/>
                    <a:pt x="15" y="52"/>
                    <a:pt x="15" y="33"/>
                  </a:cubicBezTo>
                  <a:cubicBezTo>
                    <a:pt x="15" y="15"/>
                    <a:pt x="11" y="0"/>
                    <a:pt x="6" y="0"/>
                  </a:cubicBezTo>
                  <a:close/>
                </a:path>
              </a:pathLst>
            </a:custGeom>
            <a:solidFill>
              <a:srgbClr val="6C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8" name="Freeform 61">
              <a:extLst>
                <a:ext uri="{FF2B5EF4-FFF2-40B4-BE49-F238E27FC236}">
                  <a16:creationId xmlns:a16="http://schemas.microsoft.com/office/drawing/2014/main" id="{8210A245-C1A3-40E4-A4EA-12F5F336D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2857"/>
              <a:ext cx="154" cy="115"/>
            </a:xfrm>
            <a:custGeom>
              <a:avLst/>
              <a:gdLst>
                <a:gd name="T0" fmla="*/ 616 w 77"/>
                <a:gd name="T1" fmla="*/ 0 h 54"/>
                <a:gd name="T2" fmla="*/ 32 w 77"/>
                <a:gd name="T3" fmla="*/ 0 h 54"/>
                <a:gd name="T4" fmla="*/ 24 w 77"/>
                <a:gd name="T5" fmla="*/ 0 h 54"/>
                <a:gd name="T6" fmla="*/ 0 w 77"/>
                <a:gd name="T7" fmla="*/ 264 h 54"/>
                <a:gd name="T8" fmla="*/ 24 w 77"/>
                <a:gd name="T9" fmla="*/ 522 h 54"/>
                <a:gd name="T10" fmla="*/ 32 w 77"/>
                <a:gd name="T11" fmla="*/ 522 h 54"/>
                <a:gd name="T12" fmla="*/ 616 w 77"/>
                <a:gd name="T13" fmla="*/ 522 h 54"/>
                <a:gd name="T14" fmla="*/ 616 w 77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" h="54">
                  <a:moveTo>
                    <a:pt x="77" y="0"/>
                  </a:moveTo>
                  <a:cubicBezTo>
                    <a:pt x="38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2"/>
                    <a:pt x="0" y="27"/>
                  </a:cubicBezTo>
                  <a:cubicBezTo>
                    <a:pt x="0" y="42"/>
                    <a:pt x="2" y="54"/>
                    <a:pt x="3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38" y="54"/>
                    <a:pt x="77" y="54"/>
                  </a:cubicBezTo>
                  <a:cubicBezTo>
                    <a:pt x="77" y="39"/>
                    <a:pt x="77" y="21"/>
                    <a:pt x="77" y="0"/>
                  </a:cubicBezTo>
                  <a:close/>
                </a:path>
              </a:pathLst>
            </a:custGeom>
            <a:solidFill>
              <a:srgbClr val="BCC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9" name="Freeform 62">
              <a:extLst>
                <a:ext uri="{FF2B5EF4-FFF2-40B4-BE49-F238E27FC236}">
                  <a16:creationId xmlns:a16="http://schemas.microsoft.com/office/drawing/2014/main" id="{10F1E2C9-8F09-4C2B-AA77-D6135EC14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34"/>
              <a:ext cx="178" cy="162"/>
            </a:xfrm>
            <a:custGeom>
              <a:avLst/>
              <a:gdLst>
                <a:gd name="T0" fmla="*/ 672 w 89"/>
                <a:gd name="T1" fmla="*/ 0 h 76"/>
                <a:gd name="T2" fmla="*/ 312 w 89"/>
                <a:gd name="T3" fmla="*/ 104 h 76"/>
                <a:gd name="T4" fmla="*/ 0 w 89"/>
                <a:gd name="T5" fmla="*/ 104 h 76"/>
                <a:gd name="T6" fmla="*/ 0 w 89"/>
                <a:gd name="T7" fmla="*/ 631 h 76"/>
                <a:gd name="T8" fmla="*/ 312 w 89"/>
                <a:gd name="T9" fmla="*/ 631 h 76"/>
                <a:gd name="T10" fmla="*/ 672 w 89"/>
                <a:gd name="T11" fmla="*/ 735 h 76"/>
                <a:gd name="T12" fmla="*/ 712 w 89"/>
                <a:gd name="T13" fmla="*/ 369 h 76"/>
                <a:gd name="T14" fmla="*/ 672 w 89"/>
                <a:gd name="T15" fmla="*/ 0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76">
                  <a:moveTo>
                    <a:pt x="84" y="0"/>
                  </a:moveTo>
                  <a:cubicBezTo>
                    <a:pt x="84" y="0"/>
                    <a:pt x="59" y="11"/>
                    <a:pt x="39" y="11"/>
                  </a:cubicBezTo>
                  <a:cubicBezTo>
                    <a:pt x="34" y="11"/>
                    <a:pt x="19" y="11"/>
                    <a:pt x="0" y="1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9" y="65"/>
                    <a:pt x="34" y="65"/>
                    <a:pt x="39" y="65"/>
                  </a:cubicBezTo>
                  <a:cubicBezTo>
                    <a:pt x="59" y="65"/>
                    <a:pt x="84" y="76"/>
                    <a:pt x="84" y="76"/>
                  </a:cubicBezTo>
                  <a:cubicBezTo>
                    <a:pt x="87" y="76"/>
                    <a:pt x="89" y="59"/>
                    <a:pt x="89" y="38"/>
                  </a:cubicBezTo>
                  <a:cubicBezTo>
                    <a:pt x="89" y="17"/>
                    <a:pt x="87" y="0"/>
                    <a:pt x="84" y="0"/>
                  </a:cubicBezTo>
                  <a:close/>
                </a:path>
              </a:pathLst>
            </a:custGeom>
            <a:solidFill>
              <a:srgbClr val="BCC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0" name="Freeform 63">
              <a:extLst>
                <a:ext uri="{FF2B5EF4-FFF2-40B4-BE49-F238E27FC236}">
                  <a16:creationId xmlns:a16="http://schemas.microsoft.com/office/drawing/2014/main" id="{1925D3E2-B1CC-4A69-9591-CA523C5FD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89"/>
              <a:ext cx="178" cy="107"/>
            </a:xfrm>
            <a:custGeom>
              <a:avLst/>
              <a:gdLst>
                <a:gd name="T0" fmla="*/ 672 w 89"/>
                <a:gd name="T1" fmla="*/ 490 h 50"/>
                <a:gd name="T2" fmla="*/ 712 w 89"/>
                <a:gd name="T3" fmla="*/ 120 h 50"/>
                <a:gd name="T4" fmla="*/ 712 w 89"/>
                <a:gd name="T5" fmla="*/ 109 h 50"/>
                <a:gd name="T6" fmla="*/ 528 w 89"/>
                <a:gd name="T7" fmla="*/ 28 h 50"/>
                <a:gd name="T8" fmla="*/ 0 w 89"/>
                <a:gd name="T9" fmla="*/ 19 h 50"/>
                <a:gd name="T10" fmla="*/ 0 w 89"/>
                <a:gd name="T11" fmla="*/ 381 h 50"/>
                <a:gd name="T12" fmla="*/ 312 w 89"/>
                <a:gd name="T13" fmla="*/ 381 h 50"/>
                <a:gd name="T14" fmla="*/ 672 w 89"/>
                <a:gd name="T15" fmla="*/ 490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50">
                  <a:moveTo>
                    <a:pt x="84" y="50"/>
                  </a:moveTo>
                  <a:cubicBezTo>
                    <a:pt x="87" y="50"/>
                    <a:pt x="89" y="33"/>
                    <a:pt x="89" y="12"/>
                  </a:cubicBezTo>
                  <a:cubicBezTo>
                    <a:pt x="89" y="12"/>
                    <a:pt x="89" y="11"/>
                    <a:pt x="89" y="11"/>
                  </a:cubicBezTo>
                  <a:cubicBezTo>
                    <a:pt x="83" y="0"/>
                    <a:pt x="66" y="3"/>
                    <a:pt x="66" y="3"/>
                  </a:cubicBezTo>
                  <a:cubicBezTo>
                    <a:pt x="66" y="3"/>
                    <a:pt x="11" y="1"/>
                    <a:pt x="0" y="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59" y="39"/>
                    <a:pt x="84" y="50"/>
                    <a:pt x="84" y="50"/>
                  </a:cubicBezTo>
                  <a:close/>
                </a:path>
              </a:pathLst>
            </a:custGeom>
            <a:solidFill>
              <a:srgbClr val="626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1" name="Freeform 64">
              <a:extLst>
                <a:ext uri="{FF2B5EF4-FFF2-40B4-BE49-F238E27FC236}">
                  <a16:creationId xmlns:a16="http://schemas.microsoft.com/office/drawing/2014/main" id="{FF5F22C6-39C0-411C-AC57-7871FDF9D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904"/>
              <a:ext cx="184" cy="92"/>
            </a:xfrm>
            <a:custGeom>
              <a:avLst/>
              <a:gdLst>
                <a:gd name="T0" fmla="*/ 712 w 92"/>
                <a:gd name="T1" fmla="*/ 145 h 43"/>
                <a:gd name="T2" fmla="*/ 712 w 92"/>
                <a:gd name="T3" fmla="*/ 51 h 43"/>
                <a:gd name="T4" fmla="*/ 656 w 92"/>
                <a:gd name="T5" fmla="*/ 257 h 43"/>
                <a:gd name="T6" fmla="*/ 256 w 92"/>
                <a:gd name="T7" fmla="*/ 205 h 43"/>
                <a:gd name="T8" fmla="*/ 0 w 92"/>
                <a:gd name="T9" fmla="*/ 0 h 43"/>
                <a:gd name="T10" fmla="*/ 0 w 92"/>
                <a:gd name="T11" fmla="*/ 302 h 43"/>
                <a:gd name="T12" fmla="*/ 16 w 92"/>
                <a:gd name="T13" fmla="*/ 310 h 43"/>
                <a:gd name="T14" fmla="*/ 312 w 92"/>
                <a:gd name="T15" fmla="*/ 310 h 43"/>
                <a:gd name="T16" fmla="*/ 672 w 92"/>
                <a:gd name="T17" fmla="*/ 421 h 43"/>
                <a:gd name="T18" fmla="*/ 712 w 92"/>
                <a:gd name="T19" fmla="*/ 165 h 43"/>
                <a:gd name="T20" fmla="*/ 712 w 92"/>
                <a:gd name="T21" fmla="*/ 145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" h="43">
                  <a:moveTo>
                    <a:pt x="89" y="15"/>
                  </a:moveTo>
                  <a:cubicBezTo>
                    <a:pt x="89" y="10"/>
                    <a:pt x="89" y="5"/>
                    <a:pt x="89" y="5"/>
                  </a:cubicBezTo>
                  <a:cubicBezTo>
                    <a:pt x="92" y="9"/>
                    <a:pt x="86" y="22"/>
                    <a:pt x="82" y="26"/>
                  </a:cubicBezTo>
                  <a:cubicBezTo>
                    <a:pt x="77" y="30"/>
                    <a:pt x="60" y="21"/>
                    <a:pt x="32" y="21"/>
                  </a:cubicBezTo>
                  <a:cubicBezTo>
                    <a:pt x="13" y="21"/>
                    <a:pt x="0" y="14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59" y="32"/>
                    <a:pt x="84" y="43"/>
                    <a:pt x="84" y="43"/>
                  </a:cubicBezTo>
                  <a:cubicBezTo>
                    <a:pt x="86" y="43"/>
                    <a:pt x="88" y="32"/>
                    <a:pt x="89" y="17"/>
                  </a:cubicBezTo>
                  <a:cubicBezTo>
                    <a:pt x="89" y="17"/>
                    <a:pt x="89" y="16"/>
                    <a:pt x="89" y="15"/>
                  </a:cubicBezTo>
                  <a:close/>
                </a:path>
              </a:pathLst>
            </a:custGeom>
            <a:solidFill>
              <a:srgbClr val="42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2" name="Freeform 65">
              <a:extLst>
                <a:ext uri="{FF2B5EF4-FFF2-40B4-BE49-F238E27FC236}">
                  <a16:creationId xmlns:a16="http://schemas.microsoft.com/office/drawing/2014/main" id="{8E79208B-F448-4E50-9FD6-281D75174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861"/>
              <a:ext cx="140" cy="107"/>
            </a:xfrm>
            <a:custGeom>
              <a:avLst/>
              <a:gdLst>
                <a:gd name="T0" fmla="*/ 544 w 70"/>
                <a:gd name="T1" fmla="*/ 248 h 50"/>
                <a:gd name="T2" fmla="*/ 560 w 70"/>
                <a:gd name="T3" fmla="*/ 0 h 50"/>
                <a:gd name="T4" fmla="*/ 32 w 70"/>
                <a:gd name="T5" fmla="*/ 0 h 50"/>
                <a:gd name="T6" fmla="*/ 0 w 70"/>
                <a:gd name="T7" fmla="*/ 248 h 50"/>
                <a:gd name="T8" fmla="*/ 32 w 70"/>
                <a:gd name="T9" fmla="*/ 490 h 50"/>
                <a:gd name="T10" fmla="*/ 560 w 70"/>
                <a:gd name="T11" fmla="*/ 490 h 50"/>
                <a:gd name="T12" fmla="*/ 544 w 70"/>
                <a:gd name="T13" fmla="*/ 248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50">
                  <a:moveTo>
                    <a:pt x="68" y="25"/>
                  </a:moveTo>
                  <a:cubicBezTo>
                    <a:pt x="68" y="14"/>
                    <a:pt x="69" y="4"/>
                    <a:pt x="7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2"/>
                    <a:pt x="0" y="12"/>
                    <a:pt x="0" y="25"/>
                  </a:cubicBezTo>
                  <a:cubicBezTo>
                    <a:pt x="0" y="38"/>
                    <a:pt x="2" y="49"/>
                    <a:pt x="4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69" y="46"/>
                    <a:pt x="68" y="37"/>
                    <a:pt x="68" y="25"/>
                  </a:cubicBezTo>
                  <a:close/>
                </a:path>
              </a:pathLst>
            </a:custGeom>
            <a:solidFill>
              <a:srgbClr val="AA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3" name="Freeform 66">
              <a:extLst>
                <a:ext uri="{FF2B5EF4-FFF2-40B4-BE49-F238E27FC236}">
                  <a16:creationId xmlns:a16="http://schemas.microsoft.com/office/drawing/2014/main" id="{73B6B85F-AC5A-40C1-A7EF-080A2B657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861"/>
              <a:ext cx="140" cy="107"/>
            </a:xfrm>
            <a:custGeom>
              <a:avLst/>
              <a:gdLst>
                <a:gd name="T0" fmla="*/ 544 w 70"/>
                <a:gd name="T1" fmla="*/ 248 h 50"/>
                <a:gd name="T2" fmla="*/ 560 w 70"/>
                <a:gd name="T3" fmla="*/ 0 h 50"/>
                <a:gd name="T4" fmla="*/ 32 w 70"/>
                <a:gd name="T5" fmla="*/ 0 h 50"/>
                <a:gd name="T6" fmla="*/ 0 w 70"/>
                <a:gd name="T7" fmla="*/ 248 h 50"/>
                <a:gd name="T8" fmla="*/ 32 w 70"/>
                <a:gd name="T9" fmla="*/ 490 h 50"/>
                <a:gd name="T10" fmla="*/ 560 w 70"/>
                <a:gd name="T11" fmla="*/ 490 h 50"/>
                <a:gd name="T12" fmla="*/ 544 w 70"/>
                <a:gd name="T13" fmla="*/ 248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50">
                  <a:moveTo>
                    <a:pt x="68" y="25"/>
                  </a:moveTo>
                  <a:cubicBezTo>
                    <a:pt x="68" y="14"/>
                    <a:pt x="69" y="4"/>
                    <a:pt x="7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2"/>
                    <a:pt x="0" y="12"/>
                    <a:pt x="0" y="25"/>
                  </a:cubicBezTo>
                  <a:cubicBezTo>
                    <a:pt x="0" y="38"/>
                    <a:pt x="2" y="49"/>
                    <a:pt x="4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69" y="46"/>
                    <a:pt x="68" y="37"/>
                    <a:pt x="68" y="25"/>
                  </a:cubicBezTo>
                  <a:close/>
                </a:path>
              </a:pathLst>
            </a:custGeom>
            <a:solidFill>
              <a:srgbClr val="AA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4" name="Freeform 67">
              <a:extLst>
                <a:ext uri="{FF2B5EF4-FFF2-40B4-BE49-F238E27FC236}">
                  <a16:creationId xmlns:a16="http://schemas.microsoft.com/office/drawing/2014/main" id="{B65C6A25-9C68-41A3-A554-9652C8E75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" y="2902"/>
              <a:ext cx="138" cy="66"/>
            </a:xfrm>
            <a:custGeom>
              <a:avLst/>
              <a:gdLst>
                <a:gd name="T0" fmla="*/ 552 w 69"/>
                <a:gd name="T1" fmla="*/ 300 h 31"/>
                <a:gd name="T2" fmla="*/ 544 w 69"/>
                <a:gd name="T3" fmla="*/ 136 h 31"/>
                <a:gd name="T4" fmla="*/ 528 w 69"/>
                <a:gd name="T5" fmla="*/ 0 h 31"/>
                <a:gd name="T6" fmla="*/ 456 w 69"/>
                <a:gd name="T7" fmla="*/ 28 h 31"/>
                <a:gd name="T8" fmla="*/ 288 w 69"/>
                <a:gd name="T9" fmla="*/ 28 h 31"/>
                <a:gd name="T10" fmla="*/ 360 w 69"/>
                <a:gd name="T11" fmla="*/ 196 h 31"/>
                <a:gd name="T12" fmla="*/ 0 w 69"/>
                <a:gd name="T13" fmla="*/ 213 h 31"/>
                <a:gd name="T14" fmla="*/ 0 w 69"/>
                <a:gd name="T15" fmla="*/ 232 h 31"/>
                <a:gd name="T16" fmla="*/ 24 w 69"/>
                <a:gd name="T17" fmla="*/ 300 h 31"/>
                <a:gd name="T18" fmla="*/ 336 w 69"/>
                <a:gd name="T19" fmla="*/ 300 h 31"/>
                <a:gd name="T20" fmla="*/ 552 w 69"/>
                <a:gd name="T21" fmla="*/ 300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" h="31">
                  <a:moveTo>
                    <a:pt x="69" y="31"/>
                  </a:moveTo>
                  <a:cubicBezTo>
                    <a:pt x="68" y="28"/>
                    <a:pt x="68" y="22"/>
                    <a:pt x="68" y="14"/>
                  </a:cubicBezTo>
                  <a:cubicBezTo>
                    <a:pt x="67" y="8"/>
                    <a:pt x="66" y="1"/>
                    <a:pt x="66" y="0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55" y="3"/>
                    <a:pt x="51" y="18"/>
                    <a:pt x="45" y="20"/>
                  </a:cubicBezTo>
                  <a:cubicBezTo>
                    <a:pt x="36" y="24"/>
                    <a:pt x="7" y="24"/>
                    <a:pt x="0" y="22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69" y="31"/>
                  </a:lnTo>
                  <a:close/>
                </a:path>
              </a:pathLst>
            </a:custGeom>
            <a:solidFill>
              <a:srgbClr val="5A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5" name="Freeform 68">
              <a:extLst>
                <a:ext uri="{FF2B5EF4-FFF2-40B4-BE49-F238E27FC236}">
                  <a16:creationId xmlns:a16="http://schemas.microsoft.com/office/drawing/2014/main" id="{38842409-7F77-4BCA-AF31-260E452FB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" y="2895"/>
              <a:ext cx="152" cy="77"/>
            </a:xfrm>
            <a:custGeom>
              <a:avLst/>
              <a:gdLst>
                <a:gd name="T0" fmla="*/ 400 w 76"/>
                <a:gd name="T1" fmla="*/ 233 h 36"/>
                <a:gd name="T2" fmla="*/ 0 w 76"/>
                <a:gd name="T3" fmla="*/ 257 h 36"/>
                <a:gd name="T4" fmla="*/ 8 w 76"/>
                <a:gd name="T5" fmla="*/ 310 h 36"/>
                <a:gd name="T6" fmla="*/ 24 w 76"/>
                <a:gd name="T7" fmla="*/ 353 h 36"/>
                <a:gd name="T8" fmla="*/ 152 w 76"/>
                <a:gd name="T9" fmla="*/ 353 h 36"/>
                <a:gd name="T10" fmla="*/ 608 w 76"/>
                <a:gd name="T11" fmla="*/ 353 h 36"/>
                <a:gd name="T12" fmla="*/ 608 w 76"/>
                <a:gd name="T13" fmla="*/ 120 h 36"/>
                <a:gd name="T14" fmla="*/ 600 w 76"/>
                <a:gd name="T15" fmla="*/ 0 h 36"/>
                <a:gd name="T16" fmla="*/ 520 w 76"/>
                <a:gd name="T17" fmla="*/ 41 h 36"/>
                <a:gd name="T18" fmla="*/ 328 w 76"/>
                <a:gd name="T19" fmla="*/ 51 h 36"/>
                <a:gd name="T20" fmla="*/ 400 w 76"/>
                <a:gd name="T21" fmla="*/ 233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36">
                  <a:moveTo>
                    <a:pt x="50" y="24"/>
                  </a:moveTo>
                  <a:cubicBezTo>
                    <a:pt x="41" y="28"/>
                    <a:pt x="10" y="28"/>
                    <a:pt x="0" y="26"/>
                  </a:cubicBezTo>
                  <a:cubicBezTo>
                    <a:pt x="0" y="28"/>
                    <a:pt x="0" y="30"/>
                    <a:pt x="1" y="32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5" y="6"/>
                    <a:pt x="75" y="2"/>
                    <a:pt x="75" y="0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61" y="5"/>
                    <a:pt x="57" y="21"/>
                    <a:pt x="50" y="24"/>
                  </a:cubicBezTo>
                  <a:close/>
                </a:path>
              </a:pathLst>
            </a:custGeom>
            <a:solidFill>
              <a:srgbClr val="626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6" name="Freeform 69">
              <a:extLst>
                <a:ext uri="{FF2B5EF4-FFF2-40B4-BE49-F238E27FC236}">
                  <a16:creationId xmlns:a16="http://schemas.microsoft.com/office/drawing/2014/main" id="{E31914F5-4B67-4B07-9F4E-B83877596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2868"/>
              <a:ext cx="128" cy="96"/>
            </a:xfrm>
            <a:custGeom>
              <a:avLst/>
              <a:gdLst>
                <a:gd name="T0" fmla="*/ 496 w 64"/>
                <a:gd name="T1" fmla="*/ 213 h 45"/>
                <a:gd name="T2" fmla="*/ 512 w 64"/>
                <a:gd name="T3" fmla="*/ 0 h 45"/>
                <a:gd name="T4" fmla="*/ 56 w 64"/>
                <a:gd name="T5" fmla="*/ 19 h 45"/>
                <a:gd name="T6" fmla="*/ 0 w 64"/>
                <a:gd name="T7" fmla="*/ 213 h 45"/>
                <a:gd name="T8" fmla="*/ 56 w 64"/>
                <a:gd name="T9" fmla="*/ 418 h 45"/>
                <a:gd name="T10" fmla="*/ 512 w 64"/>
                <a:gd name="T11" fmla="*/ 437 h 45"/>
                <a:gd name="T12" fmla="*/ 496 w 64"/>
                <a:gd name="T13" fmla="*/ 213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45">
                  <a:moveTo>
                    <a:pt x="62" y="22"/>
                  </a:moveTo>
                  <a:cubicBezTo>
                    <a:pt x="62" y="13"/>
                    <a:pt x="63" y="4"/>
                    <a:pt x="64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4" y="2"/>
                    <a:pt x="0" y="10"/>
                    <a:pt x="0" y="22"/>
                  </a:cubicBezTo>
                  <a:cubicBezTo>
                    <a:pt x="0" y="35"/>
                    <a:pt x="4" y="42"/>
                    <a:pt x="7" y="43"/>
                  </a:cubicBezTo>
                  <a:cubicBezTo>
                    <a:pt x="7" y="43"/>
                    <a:pt x="30" y="45"/>
                    <a:pt x="64" y="45"/>
                  </a:cubicBezTo>
                  <a:cubicBezTo>
                    <a:pt x="63" y="40"/>
                    <a:pt x="62" y="32"/>
                    <a:pt x="62" y="22"/>
                  </a:cubicBezTo>
                  <a:close/>
                </a:path>
              </a:pathLst>
            </a:custGeom>
            <a:solidFill>
              <a:srgbClr val="95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7" name="Freeform 70">
              <a:extLst>
                <a:ext uri="{FF2B5EF4-FFF2-40B4-BE49-F238E27FC236}">
                  <a16:creationId xmlns:a16="http://schemas.microsoft.com/office/drawing/2014/main" id="{3216BC96-3630-4D55-A31C-789B3114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3198"/>
              <a:ext cx="256" cy="162"/>
            </a:xfrm>
            <a:custGeom>
              <a:avLst/>
              <a:gdLst>
                <a:gd name="T0" fmla="*/ 0 w 128"/>
                <a:gd name="T1" fmla="*/ 0 h 76"/>
                <a:gd name="T2" fmla="*/ 0 w 128"/>
                <a:gd name="T3" fmla="*/ 185 h 76"/>
                <a:gd name="T4" fmla="*/ 1024 w 128"/>
                <a:gd name="T5" fmla="*/ 735 h 76"/>
                <a:gd name="T6" fmla="*/ 0 w 128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8" h="76">
                  <a:moveTo>
                    <a:pt x="0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5" y="38"/>
                    <a:pt x="45" y="67"/>
                    <a:pt x="128" y="76"/>
                  </a:cubicBezTo>
                  <a:cubicBezTo>
                    <a:pt x="73" y="66"/>
                    <a:pt x="9" y="4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8" name="Freeform 71">
              <a:extLst>
                <a:ext uri="{FF2B5EF4-FFF2-40B4-BE49-F238E27FC236}">
                  <a16:creationId xmlns:a16="http://schemas.microsoft.com/office/drawing/2014/main" id="{F1385643-9707-41A2-9230-D473EA725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1671"/>
              <a:ext cx="114" cy="96"/>
            </a:xfrm>
            <a:custGeom>
              <a:avLst/>
              <a:gdLst>
                <a:gd name="T0" fmla="*/ 456 w 57"/>
                <a:gd name="T1" fmla="*/ 0 h 45"/>
                <a:gd name="T2" fmla="*/ 456 w 57"/>
                <a:gd name="T3" fmla="*/ 369 h 45"/>
                <a:gd name="T4" fmla="*/ 176 w 57"/>
                <a:gd name="T5" fmla="*/ 437 h 45"/>
                <a:gd name="T6" fmla="*/ 0 w 57"/>
                <a:gd name="T7" fmla="*/ 418 h 45"/>
                <a:gd name="T8" fmla="*/ 368 w 57"/>
                <a:gd name="T9" fmla="*/ 318 h 45"/>
                <a:gd name="T10" fmla="*/ 456 w 57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45">
                  <a:moveTo>
                    <a:pt x="57" y="0"/>
                  </a:moveTo>
                  <a:cubicBezTo>
                    <a:pt x="57" y="38"/>
                    <a:pt x="57" y="38"/>
                    <a:pt x="57" y="38"/>
                  </a:cubicBezTo>
                  <a:cubicBezTo>
                    <a:pt x="57" y="40"/>
                    <a:pt x="41" y="45"/>
                    <a:pt x="22" y="45"/>
                  </a:cubicBezTo>
                  <a:cubicBezTo>
                    <a:pt x="13" y="45"/>
                    <a:pt x="6" y="44"/>
                    <a:pt x="0" y="43"/>
                  </a:cubicBezTo>
                  <a:cubicBezTo>
                    <a:pt x="9" y="43"/>
                    <a:pt x="37" y="41"/>
                    <a:pt x="46" y="33"/>
                  </a:cubicBezTo>
                  <a:cubicBezTo>
                    <a:pt x="55" y="25"/>
                    <a:pt x="56" y="7"/>
                    <a:pt x="57" y="0"/>
                  </a:cubicBezTo>
                  <a:close/>
                </a:path>
              </a:pathLst>
            </a:custGeom>
            <a:solidFill>
              <a:srgbClr val="858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9" name="Freeform 72">
              <a:extLst>
                <a:ext uri="{FF2B5EF4-FFF2-40B4-BE49-F238E27FC236}">
                  <a16:creationId xmlns:a16="http://schemas.microsoft.com/office/drawing/2014/main" id="{9444D958-7B46-4768-9570-D50A71314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1667"/>
              <a:ext cx="56" cy="81"/>
            </a:xfrm>
            <a:custGeom>
              <a:avLst/>
              <a:gdLst>
                <a:gd name="T0" fmla="*/ 0 w 28"/>
                <a:gd name="T1" fmla="*/ 369 h 38"/>
                <a:gd name="T2" fmla="*/ 0 w 28"/>
                <a:gd name="T3" fmla="*/ 9 h 38"/>
                <a:gd name="T4" fmla="*/ 16 w 28"/>
                <a:gd name="T5" fmla="*/ 0 h 38"/>
                <a:gd name="T6" fmla="*/ 224 w 28"/>
                <a:gd name="T7" fmla="*/ 49 h 38"/>
                <a:gd name="T8" fmla="*/ 40 w 28"/>
                <a:gd name="T9" fmla="*/ 77 h 38"/>
                <a:gd name="T10" fmla="*/ 0 w 28"/>
                <a:gd name="T11" fmla="*/ 369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38">
                  <a:moveTo>
                    <a:pt x="0" y="38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9" y="4"/>
                    <a:pt x="18" y="5"/>
                    <a:pt x="28" y="5"/>
                  </a:cubicBezTo>
                  <a:cubicBezTo>
                    <a:pt x="20" y="6"/>
                    <a:pt x="9" y="7"/>
                    <a:pt x="5" y="8"/>
                  </a:cubicBezTo>
                  <a:cubicBezTo>
                    <a:pt x="1" y="9"/>
                    <a:pt x="2" y="31"/>
                    <a:pt x="0" y="38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0" name="Freeform 73">
              <a:extLst>
                <a:ext uri="{FF2B5EF4-FFF2-40B4-BE49-F238E27FC236}">
                  <a16:creationId xmlns:a16="http://schemas.microsoft.com/office/drawing/2014/main" id="{43F29FF7-5E2B-4C70-87EB-46BAF5917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1778"/>
              <a:ext cx="108" cy="861"/>
            </a:xfrm>
            <a:custGeom>
              <a:avLst/>
              <a:gdLst>
                <a:gd name="T0" fmla="*/ 416 w 54"/>
                <a:gd name="T1" fmla="*/ 0 h 404"/>
                <a:gd name="T2" fmla="*/ 416 w 54"/>
                <a:gd name="T3" fmla="*/ 3843 h 404"/>
                <a:gd name="T4" fmla="*/ 160 w 54"/>
                <a:gd name="T5" fmla="*/ 3911 h 404"/>
                <a:gd name="T6" fmla="*/ 0 w 54"/>
                <a:gd name="T7" fmla="*/ 3892 h 404"/>
                <a:gd name="T8" fmla="*/ 312 w 54"/>
                <a:gd name="T9" fmla="*/ 3715 h 404"/>
                <a:gd name="T10" fmla="*/ 416 w 54"/>
                <a:gd name="T11" fmla="*/ 0 h 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404">
                  <a:moveTo>
                    <a:pt x="52" y="0"/>
                  </a:moveTo>
                  <a:cubicBezTo>
                    <a:pt x="52" y="397"/>
                    <a:pt x="52" y="397"/>
                    <a:pt x="52" y="397"/>
                  </a:cubicBezTo>
                  <a:cubicBezTo>
                    <a:pt x="52" y="399"/>
                    <a:pt x="38" y="404"/>
                    <a:pt x="20" y="404"/>
                  </a:cubicBezTo>
                  <a:cubicBezTo>
                    <a:pt x="12" y="404"/>
                    <a:pt x="6" y="403"/>
                    <a:pt x="0" y="402"/>
                  </a:cubicBezTo>
                  <a:cubicBezTo>
                    <a:pt x="8" y="402"/>
                    <a:pt x="24" y="401"/>
                    <a:pt x="39" y="384"/>
                  </a:cubicBezTo>
                  <a:cubicBezTo>
                    <a:pt x="54" y="367"/>
                    <a:pt x="50" y="6"/>
                    <a:pt x="52" y="0"/>
                  </a:cubicBezTo>
                  <a:close/>
                </a:path>
              </a:pathLst>
            </a:custGeom>
            <a:solidFill>
              <a:srgbClr val="9C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1" name="Freeform 74">
              <a:extLst>
                <a:ext uri="{FF2B5EF4-FFF2-40B4-BE49-F238E27FC236}">
                  <a16:creationId xmlns:a16="http://schemas.microsoft.com/office/drawing/2014/main" id="{5DC3319D-15E2-4B57-AFD8-5157E301F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" y="1765"/>
              <a:ext cx="128" cy="857"/>
            </a:xfrm>
            <a:custGeom>
              <a:avLst/>
              <a:gdLst>
                <a:gd name="T0" fmla="*/ 512 w 64"/>
                <a:gd name="T1" fmla="*/ 3895 h 402"/>
                <a:gd name="T2" fmla="*/ 512 w 64"/>
                <a:gd name="T3" fmla="*/ 19 h 402"/>
                <a:gd name="T4" fmla="*/ 256 w 64"/>
                <a:gd name="T5" fmla="*/ 60 h 402"/>
                <a:gd name="T6" fmla="*/ 0 w 64"/>
                <a:gd name="T7" fmla="*/ 9 h 402"/>
                <a:gd name="T8" fmla="*/ 360 w 64"/>
                <a:gd name="T9" fmla="*/ 173 h 402"/>
                <a:gd name="T10" fmla="*/ 512 w 64"/>
                <a:gd name="T11" fmla="*/ 3895 h 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" h="402">
                  <a:moveTo>
                    <a:pt x="64" y="402"/>
                  </a:moveTo>
                  <a:cubicBezTo>
                    <a:pt x="64" y="2"/>
                    <a:pt x="64" y="2"/>
                    <a:pt x="64" y="2"/>
                  </a:cubicBezTo>
                  <a:cubicBezTo>
                    <a:pt x="64" y="0"/>
                    <a:pt x="50" y="6"/>
                    <a:pt x="32" y="6"/>
                  </a:cubicBezTo>
                  <a:cubicBezTo>
                    <a:pt x="24" y="6"/>
                    <a:pt x="8" y="3"/>
                    <a:pt x="0" y="1"/>
                  </a:cubicBezTo>
                  <a:cubicBezTo>
                    <a:pt x="15" y="14"/>
                    <a:pt x="28" y="5"/>
                    <a:pt x="45" y="18"/>
                  </a:cubicBezTo>
                  <a:cubicBezTo>
                    <a:pt x="61" y="32"/>
                    <a:pt x="62" y="395"/>
                    <a:pt x="64" y="402"/>
                  </a:cubicBezTo>
                  <a:close/>
                </a:path>
              </a:pathLst>
            </a:custGeom>
            <a:solidFill>
              <a:srgbClr val="9C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2" name="Freeform 75">
              <a:extLst>
                <a:ext uri="{FF2B5EF4-FFF2-40B4-BE49-F238E27FC236}">
                  <a16:creationId xmlns:a16="http://schemas.microsoft.com/office/drawing/2014/main" id="{3AE6DB87-3BF0-452C-A04E-F408659F3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1786"/>
              <a:ext cx="52" cy="615"/>
            </a:xfrm>
            <a:custGeom>
              <a:avLst/>
              <a:gdLst>
                <a:gd name="T0" fmla="*/ 0 w 26"/>
                <a:gd name="T1" fmla="*/ 2804 h 288"/>
                <a:gd name="T2" fmla="*/ 0 w 26"/>
                <a:gd name="T3" fmla="*/ 9 h 288"/>
                <a:gd name="T4" fmla="*/ 16 w 26"/>
                <a:gd name="T5" fmla="*/ 0 h 288"/>
                <a:gd name="T6" fmla="*/ 208 w 26"/>
                <a:gd name="T7" fmla="*/ 41 h 288"/>
                <a:gd name="T8" fmla="*/ 64 w 26"/>
                <a:gd name="T9" fmla="*/ 88 h 288"/>
                <a:gd name="T10" fmla="*/ 0 w 26"/>
                <a:gd name="T11" fmla="*/ 2804 h 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288">
                  <a:moveTo>
                    <a:pt x="0" y="288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" y="4"/>
                    <a:pt x="17" y="4"/>
                    <a:pt x="26" y="4"/>
                  </a:cubicBezTo>
                  <a:cubicBezTo>
                    <a:pt x="18" y="5"/>
                    <a:pt x="12" y="8"/>
                    <a:pt x="8" y="9"/>
                  </a:cubicBezTo>
                  <a:cubicBezTo>
                    <a:pt x="4" y="10"/>
                    <a:pt x="2" y="282"/>
                    <a:pt x="0" y="288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3" name="Freeform 76">
              <a:extLst>
                <a:ext uri="{FF2B5EF4-FFF2-40B4-BE49-F238E27FC236}">
                  <a16:creationId xmlns:a16="http://schemas.microsoft.com/office/drawing/2014/main" id="{F544ED4F-6D87-4ED5-9814-B469CC7B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1767"/>
              <a:ext cx="106" cy="113"/>
            </a:xfrm>
            <a:custGeom>
              <a:avLst/>
              <a:gdLst>
                <a:gd name="T0" fmla="*/ 0 w 53"/>
                <a:gd name="T1" fmla="*/ 19 h 53"/>
                <a:gd name="T2" fmla="*/ 424 w 53"/>
                <a:gd name="T3" fmla="*/ 0 h 53"/>
                <a:gd name="T4" fmla="*/ 424 w 53"/>
                <a:gd name="T5" fmla="*/ 514 h 53"/>
                <a:gd name="T6" fmla="*/ 360 w 53"/>
                <a:gd name="T7" fmla="*/ 77 h 53"/>
                <a:gd name="T8" fmla="*/ 0 w 53"/>
                <a:gd name="T9" fmla="*/ 19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3">
                  <a:moveTo>
                    <a:pt x="0" y="2"/>
                  </a:moveTo>
                  <a:cubicBezTo>
                    <a:pt x="6" y="3"/>
                    <a:pt x="28" y="8"/>
                    <a:pt x="53" y="0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1" y="31"/>
                    <a:pt x="50" y="9"/>
                    <a:pt x="45" y="8"/>
                  </a:cubicBezTo>
                  <a:cubicBezTo>
                    <a:pt x="39" y="6"/>
                    <a:pt x="14" y="10"/>
                    <a:pt x="0" y="2"/>
                  </a:cubicBezTo>
                  <a:close/>
                </a:path>
              </a:pathLst>
            </a:custGeom>
            <a:solidFill>
              <a:srgbClr val="616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4" name="Freeform 77">
              <a:extLst>
                <a:ext uri="{FF2B5EF4-FFF2-40B4-BE49-F238E27FC236}">
                  <a16:creationId xmlns:a16="http://schemas.microsoft.com/office/drawing/2014/main" id="{F13850E1-CAD0-4011-86C7-9815B7582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2853"/>
              <a:ext cx="108" cy="215"/>
            </a:xfrm>
            <a:custGeom>
              <a:avLst/>
              <a:gdLst>
                <a:gd name="T0" fmla="*/ 416 w 54"/>
                <a:gd name="T1" fmla="*/ 0 h 101"/>
                <a:gd name="T2" fmla="*/ 416 w 54"/>
                <a:gd name="T3" fmla="*/ 907 h 101"/>
                <a:gd name="T4" fmla="*/ 160 w 54"/>
                <a:gd name="T5" fmla="*/ 975 h 101"/>
                <a:gd name="T6" fmla="*/ 0 w 54"/>
                <a:gd name="T7" fmla="*/ 956 h 101"/>
                <a:gd name="T8" fmla="*/ 312 w 54"/>
                <a:gd name="T9" fmla="*/ 779 h 101"/>
                <a:gd name="T10" fmla="*/ 416 w 54"/>
                <a:gd name="T11" fmla="*/ 0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01">
                  <a:moveTo>
                    <a:pt x="52" y="0"/>
                  </a:moveTo>
                  <a:cubicBezTo>
                    <a:pt x="52" y="94"/>
                    <a:pt x="52" y="94"/>
                    <a:pt x="52" y="94"/>
                  </a:cubicBezTo>
                  <a:cubicBezTo>
                    <a:pt x="52" y="96"/>
                    <a:pt x="38" y="101"/>
                    <a:pt x="20" y="101"/>
                  </a:cubicBezTo>
                  <a:cubicBezTo>
                    <a:pt x="12" y="101"/>
                    <a:pt x="6" y="100"/>
                    <a:pt x="0" y="99"/>
                  </a:cubicBezTo>
                  <a:cubicBezTo>
                    <a:pt x="8" y="99"/>
                    <a:pt x="24" y="98"/>
                    <a:pt x="39" y="81"/>
                  </a:cubicBezTo>
                  <a:cubicBezTo>
                    <a:pt x="54" y="64"/>
                    <a:pt x="50" y="6"/>
                    <a:pt x="52" y="0"/>
                  </a:cubicBezTo>
                  <a:close/>
                </a:path>
              </a:pathLst>
            </a:custGeom>
            <a:solidFill>
              <a:srgbClr val="9C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5" name="Freeform 78">
              <a:extLst>
                <a:ext uri="{FF2B5EF4-FFF2-40B4-BE49-F238E27FC236}">
                  <a16:creationId xmlns:a16="http://schemas.microsoft.com/office/drawing/2014/main" id="{ACA3BB90-3140-425C-A7E1-B126634FB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" y="2840"/>
              <a:ext cx="128" cy="211"/>
            </a:xfrm>
            <a:custGeom>
              <a:avLst/>
              <a:gdLst>
                <a:gd name="T0" fmla="*/ 512 w 64"/>
                <a:gd name="T1" fmla="*/ 959 h 99"/>
                <a:gd name="T2" fmla="*/ 512 w 64"/>
                <a:gd name="T3" fmla="*/ 19 h 99"/>
                <a:gd name="T4" fmla="*/ 256 w 64"/>
                <a:gd name="T5" fmla="*/ 60 h 99"/>
                <a:gd name="T6" fmla="*/ 0 w 64"/>
                <a:gd name="T7" fmla="*/ 9 h 99"/>
                <a:gd name="T8" fmla="*/ 360 w 64"/>
                <a:gd name="T9" fmla="*/ 173 h 99"/>
                <a:gd name="T10" fmla="*/ 512 w 64"/>
                <a:gd name="T11" fmla="*/ 959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" h="99">
                  <a:moveTo>
                    <a:pt x="64" y="99"/>
                  </a:moveTo>
                  <a:cubicBezTo>
                    <a:pt x="64" y="2"/>
                    <a:pt x="64" y="2"/>
                    <a:pt x="64" y="2"/>
                  </a:cubicBezTo>
                  <a:cubicBezTo>
                    <a:pt x="64" y="0"/>
                    <a:pt x="50" y="6"/>
                    <a:pt x="32" y="6"/>
                  </a:cubicBezTo>
                  <a:cubicBezTo>
                    <a:pt x="24" y="6"/>
                    <a:pt x="8" y="3"/>
                    <a:pt x="0" y="1"/>
                  </a:cubicBezTo>
                  <a:cubicBezTo>
                    <a:pt x="15" y="14"/>
                    <a:pt x="28" y="5"/>
                    <a:pt x="45" y="18"/>
                  </a:cubicBezTo>
                  <a:cubicBezTo>
                    <a:pt x="61" y="32"/>
                    <a:pt x="62" y="92"/>
                    <a:pt x="64" y="99"/>
                  </a:cubicBezTo>
                  <a:close/>
                </a:path>
              </a:pathLst>
            </a:custGeom>
            <a:solidFill>
              <a:srgbClr val="9C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6" name="Freeform 79">
              <a:extLst>
                <a:ext uri="{FF2B5EF4-FFF2-40B4-BE49-F238E27FC236}">
                  <a16:creationId xmlns:a16="http://schemas.microsoft.com/office/drawing/2014/main" id="{272584E6-D5FD-4AE8-A7E5-4BDA8AB5D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2861"/>
              <a:ext cx="52" cy="164"/>
            </a:xfrm>
            <a:custGeom>
              <a:avLst/>
              <a:gdLst>
                <a:gd name="T0" fmla="*/ 0 w 26"/>
                <a:gd name="T1" fmla="*/ 743 h 77"/>
                <a:gd name="T2" fmla="*/ 0 w 26"/>
                <a:gd name="T3" fmla="*/ 9 h 77"/>
                <a:gd name="T4" fmla="*/ 16 w 26"/>
                <a:gd name="T5" fmla="*/ 0 h 77"/>
                <a:gd name="T6" fmla="*/ 208 w 26"/>
                <a:gd name="T7" fmla="*/ 40 h 77"/>
                <a:gd name="T8" fmla="*/ 64 w 26"/>
                <a:gd name="T9" fmla="*/ 85 h 77"/>
                <a:gd name="T10" fmla="*/ 0 w 26"/>
                <a:gd name="T11" fmla="*/ 743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77">
                  <a:moveTo>
                    <a:pt x="0" y="77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" y="4"/>
                    <a:pt x="17" y="4"/>
                    <a:pt x="26" y="4"/>
                  </a:cubicBezTo>
                  <a:cubicBezTo>
                    <a:pt x="18" y="5"/>
                    <a:pt x="12" y="8"/>
                    <a:pt x="8" y="9"/>
                  </a:cubicBezTo>
                  <a:cubicBezTo>
                    <a:pt x="4" y="10"/>
                    <a:pt x="2" y="71"/>
                    <a:pt x="0" y="77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7" name="Freeform 80">
              <a:extLst>
                <a:ext uri="{FF2B5EF4-FFF2-40B4-BE49-F238E27FC236}">
                  <a16:creationId xmlns:a16="http://schemas.microsoft.com/office/drawing/2014/main" id="{C2A2066F-0172-43ED-A556-68023F202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750"/>
              <a:ext cx="72" cy="325"/>
            </a:xfrm>
            <a:custGeom>
              <a:avLst/>
              <a:gdLst>
                <a:gd name="T0" fmla="*/ 272 w 36"/>
                <a:gd name="T1" fmla="*/ 746 h 152"/>
                <a:gd name="T2" fmla="*/ 288 w 36"/>
                <a:gd name="T3" fmla="*/ 1377 h 152"/>
                <a:gd name="T4" fmla="*/ 288 w 36"/>
                <a:gd name="T5" fmla="*/ 1390 h 152"/>
                <a:gd name="T6" fmla="*/ 0 w 36"/>
                <a:gd name="T7" fmla="*/ 1445 h 152"/>
                <a:gd name="T8" fmla="*/ 256 w 36"/>
                <a:gd name="T9" fmla="*/ 1289 h 152"/>
                <a:gd name="T10" fmla="*/ 272 w 36"/>
                <a:gd name="T11" fmla="*/ 746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152">
                  <a:moveTo>
                    <a:pt x="34" y="76"/>
                  </a:moveTo>
                  <a:cubicBezTo>
                    <a:pt x="35" y="0"/>
                    <a:pt x="36" y="141"/>
                    <a:pt x="36" y="141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6" y="146"/>
                    <a:pt x="22" y="152"/>
                    <a:pt x="0" y="148"/>
                  </a:cubicBezTo>
                  <a:cubicBezTo>
                    <a:pt x="11" y="149"/>
                    <a:pt x="31" y="144"/>
                    <a:pt x="32" y="132"/>
                  </a:cubicBezTo>
                  <a:cubicBezTo>
                    <a:pt x="33" y="126"/>
                    <a:pt x="33" y="138"/>
                    <a:pt x="34" y="76"/>
                  </a:cubicBezTo>
                  <a:close/>
                </a:path>
              </a:pathLst>
            </a:custGeom>
            <a:solidFill>
              <a:srgbClr val="616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8" name="Freeform 81">
              <a:extLst>
                <a:ext uri="{FF2B5EF4-FFF2-40B4-BE49-F238E27FC236}">
                  <a16:creationId xmlns:a16="http://schemas.microsoft.com/office/drawing/2014/main" id="{75F10595-BC5D-45F9-8A9B-AAFCE9161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842"/>
              <a:ext cx="106" cy="113"/>
            </a:xfrm>
            <a:custGeom>
              <a:avLst/>
              <a:gdLst>
                <a:gd name="T0" fmla="*/ 0 w 53"/>
                <a:gd name="T1" fmla="*/ 19 h 53"/>
                <a:gd name="T2" fmla="*/ 176 w 53"/>
                <a:gd name="T3" fmla="*/ 28 h 53"/>
                <a:gd name="T4" fmla="*/ 424 w 53"/>
                <a:gd name="T5" fmla="*/ 0 h 53"/>
                <a:gd name="T6" fmla="*/ 424 w 53"/>
                <a:gd name="T7" fmla="*/ 514 h 53"/>
                <a:gd name="T8" fmla="*/ 328 w 53"/>
                <a:gd name="T9" fmla="*/ 96 h 53"/>
                <a:gd name="T10" fmla="*/ 0 w 53"/>
                <a:gd name="T11" fmla="*/ 19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53">
                  <a:moveTo>
                    <a:pt x="0" y="2"/>
                  </a:moveTo>
                  <a:cubicBezTo>
                    <a:pt x="4" y="3"/>
                    <a:pt x="12" y="3"/>
                    <a:pt x="22" y="3"/>
                  </a:cubicBezTo>
                  <a:cubicBezTo>
                    <a:pt x="31" y="3"/>
                    <a:pt x="41" y="3"/>
                    <a:pt x="53" y="0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1" y="31"/>
                    <a:pt x="47" y="12"/>
                    <a:pt x="41" y="10"/>
                  </a:cubicBezTo>
                  <a:cubicBezTo>
                    <a:pt x="36" y="9"/>
                    <a:pt x="14" y="10"/>
                    <a:pt x="0" y="2"/>
                  </a:cubicBezTo>
                  <a:close/>
                </a:path>
              </a:pathLst>
            </a:custGeom>
            <a:solidFill>
              <a:srgbClr val="616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9" name="Freeform 82">
              <a:extLst>
                <a:ext uri="{FF2B5EF4-FFF2-40B4-BE49-F238E27FC236}">
                  <a16:creationId xmlns:a16="http://schemas.microsoft.com/office/drawing/2014/main" id="{5E51A948-AC03-4D73-8E04-A9E7FBC35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2893"/>
              <a:ext cx="38" cy="152"/>
            </a:xfrm>
            <a:custGeom>
              <a:avLst/>
              <a:gdLst>
                <a:gd name="T0" fmla="*/ 152 w 19"/>
                <a:gd name="T1" fmla="*/ 274 h 71"/>
                <a:gd name="T2" fmla="*/ 152 w 19"/>
                <a:gd name="T3" fmla="*/ 394 h 71"/>
                <a:gd name="T4" fmla="*/ 144 w 19"/>
                <a:gd name="T5" fmla="*/ 462 h 71"/>
                <a:gd name="T6" fmla="*/ 128 w 19"/>
                <a:gd name="T7" fmla="*/ 610 h 71"/>
                <a:gd name="T8" fmla="*/ 88 w 19"/>
                <a:gd name="T9" fmla="*/ 655 h 71"/>
                <a:gd name="T10" fmla="*/ 48 w 19"/>
                <a:gd name="T11" fmla="*/ 647 h 71"/>
                <a:gd name="T12" fmla="*/ 96 w 19"/>
                <a:gd name="T13" fmla="*/ 362 h 71"/>
                <a:gd name="T14" fmla="*/ 72 w 19"/>
                <a:gd name="T15" fmla="*/ 0 h 71"/>
                <a:gd name="T16" fmla="*/ 128 w 19"/>
                <a:gd name="T17" fmla="*/ 0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71">
                  <a:moveTo>
                    <a:pt x="19" y="28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6" y="61"/>
                    <a:pt x="16" y="62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0" y="71"/>
                    <a:pt x="6" y="66"/>
                  </a:cubicBezTo>
                  <a:cubicBezTo>
                    <a:pt x="12" y="61"/>
                    <a:pt x="12" y="53"/>
                    <a:pt x="12" y="37"/>
                  </a:cubicBezTo>
                  <a:cubicBezTo>
                    <a:pt x="12" y="20"/>
                    <a:pt x="13" y="8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9C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0" name="Freeform 83">
              <a:extLst>
                <a:ext uri="{FF2B5EF4-FFF2-40B4-BE49-F238E27FC236}">
                  <a16:creationId xmlns:a16="http://schemas.microsoft.com/office/drawing/2014/main" id="{05D942A2-1D3E-42A7-B3E9-73ACA275C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2883"/>
              <a:ext cx="154" cy="21"/>
            </a:xfrm>
            <a:custGeom>
              <a:avLst/>
              <a:gdLst>
                <a:gd name="T0" fmla="*/ 616 w 77"/>
                <a:gd name="T1" fmla="*/ 92 h 10"/>
                <a:gd name="T2" fmla="*/ 616 w 77"/>
                <a:gd name="T3" fmla="*/ 0 h 10"/>
                <a:gd name="T4" fmla="*/ 16 w 77"/>
                <a:gd name="T5" fmla="*/ 0 h 10"/>
                <a:gd name="T6" fmla="*/ 8 w 77"/>
                <a:gd name="T7" fmla="*/ 84 h 10"/>
                <a:gd name="T8" fmla="*/ 0 w 77"/>
                <a:gd name="T9" fmla="*/ 92 h 10"/>
                <a:gd name="T10" fmla="*/ 616 w 77"/>
                <a:gd name="T11" fmla="*/ 9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" h="10">
                  <a:moveTo>
                    <a:pt x="77" y="1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10"/>
                    <a:pt x="0" y="10"/>
                  </a:cubicBez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1" name="Freeform 84">
              <a:extLst>
                <a:ext uri="{FF2B5EF4-FFF2-40B4-BE49-F238E27FC236}">
                  <a16:creationId xmlns:a16="http://schemas.microsoft.com/office/drawing/2014/main" id="{818E13A8-60E3-4842-A59F-1ED98169D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2883"/>
              <a:ext cx="160" cy="17"/>
            </a:xfrm>
            <a:custGeom>
              <a:avLst/>
              <a:gdLst>
                <a:gd name="T0" fmla="*/ 632 w 80"/>
                <a:gd name="T1" fmla="*/ 0 h 8"/>
                <a:gd name="T2" fmla="*/ 0 w 80"/>
                <a:gd name="T3" fmla="*/ 0 h 8"/>
                <a:gd name="T4" fmla="*/ 0 w 80"/>
                <a:gd name="T5" fmla="*/ 77 h 8"/>
                <a:gd name="T6" fmla="*/ 640 w 80"/>
                <a:gd name="T7" fmla="*/ 77 h 8"/>
                <a:gd name="T8" fmla="*/ 632 w 8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8">
                  <a:moveTo>
                    <a:pt x="7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5"/>
                    <a:pt x="79" y="2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2" name="Freeform 85">
              <a:extLst>
                <a:ext uri="{FF2B5EF4-FFF2-40B4-BE49-F238E27FC236}">
                  <a16:creationId xmlns:a16="http://schemas.microsoft.com/office/drawing/2014/main" id="{222C1D0E-E173-4580-B506-F3EE1E168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48"/>
              <a:ext cx="178" cy="86"/>
            </a:xfrm>
            <a:custGeom>
              <a:avLst/>
              <a:gdLst>
                <a:gd name="T0" fmla="*/ 696 w 89"/>
                <a:gd name="T1" fmla="*/ 0 h 40"/>
                <a:gd name="T2" fmla="*/ 352 w 89"/>
                <a:gd name="T3" fmla="*/ 157 h 40"/>
                <a:gd name="T4" fmla="*/ 0 w 89"/>
                <a:gd name="T5" fmla="*/ 157 h 40"/>
                <a:gd name="T6" fmla="*/ 0 w 89"/>
                <a:gd name="T7" fmla="*/ 209 h 40"/>
                <a:gd name="T8" fmla="*/ 0 w 89"/>
                <a:gd name="T9" fmla="*/ 249 h 40"/>
                <a:gd name="T10" fmla="*/ 0 w 89"/>
                <a:gd name="T11" fmla="*/ 258 h 40"/>
                <a:gd name="T12" fmla="*/ 352 w 89"/>
                <a:gd name="T13" fmla="*/ 258 h 40"/>
                <a:gd name="T14" fmla="*/ 712 w 89"/>
                <a:gd name="T15" fmla="*/ 398 h 40"/>
                <a:gd name="T16" fmla="*/ 712 w 89"/>
                <a:gd name="T17" fmla="*/ 310 h 40"/>
                <a:gd name="T18" fmla="*/ 696 w 89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9" h="40">
                  <a:moveTo>
                    <a:pt x="87" y="0"/>
                  </a:moveTo>
                  <a:cubicBezTo>
                    <a:pt x="81" y="3"/>
                    <a:pt x="68" y="16"/>
                    <a:pt x="4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5" y="26"/>
                    <a:pt x="80" y="29"/>
                    <a:pt x="89" y="40"/>
                  </a:cubicBezTo>
                  <a:cubicBezTo>
                    <a:pt x="89" y="37"/>
                    <a:pt x="89" y="34"/>
                    <a:pt x="89" y="31"/>
                  </a:cubicBezTo>
                  <a:cubicBezTo>
                    <a:pt x="89" y="18"/>
                    <a:pt x="88" y="7"/>
                    <a:pt x="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3" name="Freeform 86">
              <a:extLst>
                <a:ext uri="{FF2B5EF4-FFF2-40B4-BE49-F238E27FC236}">
                  <a16:creationId xmlns:a16="http://schemas.microsoft.com/office/drawing/2014/main" id="{1618D738-2CFE-4331-B0FF-692F0D12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48"/>
              <a:ext cx="174" cy="39"/>
            </a:xfrm>
            <a:custGeom>
              <a:avLst/>
              <a:gdLst>
                <a:gd name="T0" fmla="*/ 696 w 87"/>
                <a:gd name="T1" fmla="*/ 0 h 18"/>
                <a:gd name="T2" fmla="*/ 352 w 87"/>
                <a:gd name="T3" fmla="*/ 184 h 18"/>
                <a:gd name="T4" fmla="*/ 0 w 87"/>
                <a:gd name="T5" fmla="*/ 184 h 18"/>
                <a:gd name="T6" fmla="*/ 0 w 87"/>
                <a:gd name="T7" fmla="*/ 165 h 18"/>
                <a:gd name="T8" fmla="*/ 352 w 87"/>
                <a:gd name="T9" fmla="*/ 165 h 18"/>
                <a:gd name="T10" fmla="*/ 696 w 8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7" h="18">
                  <a:moveTo>
                    <a:pt x="87" y="0"/>
                  </a:moveTo>
                  <a:cubicBezTo>
                    <a:pt x="81" y="3"/>
                    <a:pt x="68" y="18"/>
                    <a:pt x="4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68" y="16"/>
                    <a:pt x="81" y="3"/>
                    <a:pt x="87" y="0"/>
                  </a:cubicBezTo>
                </a:path>
              </a:pathLst>
            </a:custGeom>
            <a:solidFill>
              <a:srgbClr val="626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4" name="Freeform 87">
              <a:extLst>
                <a:ext uri="{FF2B5EF4-FFF2-40B4-BE49-F238E27FC236}">
                  <a16:creationId xmlns:a16="http://schemas.microsoft.com/office/drawing/2014/main" id="{E9291D1C-0787-4CB6-BC8C-A7804138D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889"/>
              <a:ext cx="138" cy="23"/>
            </a:xfrm>
            <a:custGeom>
              <a:avLst/>
              <a:gdLst>
                <a:gd name="T0" fmla="*/ 0 w 69"/>
                <a:gd name="T1" fmla="*/ 0 h 11"/>
                <a:gd name="T2" fmla="*/ 0 w 69"/>
                <a:gd name="T3" fmla="*/ 100 h 11"/>
                <a:gd name="T4" fmla="*/ 544 w 69"/>
                <a:gd name="T5" fmla="*/ 100 h 11"/>
                <a:gd name="T6" fmla="*/ 552 w 69"/>
                <a:gd name="T7" fmla="*/ 0 h 11"/>
                <a:gd name="T8" fmla="*/ 0 w 6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11">
                  <a:moveTo>
                    <a:pt x="0" y="0"/>
                  </a:moveTo>
                  <a:cubicBezTo>
                    <a:pt x="0" y="3"/>
                    <a:pt x="0" y="7"/>
                    <a:pt x="0" y="1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7"/>
                    <a:pt x="69" y="3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5" name="Freeform 88">
              <a:extLst>
                <a:ext uri="{FF2B5EF4-FFF2-40B4-BE49-F238E27FC236}">
                  <a16:creationId xmlns:a16="http://schemas.microsoft.com/office/drawing/2014/main" id="{E822F3D4-76B7-44F0-8006-B76DCE0E0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2895"/>
              <a:ext cx="124" cy="24"/>
            </a:xfrm>
            <a:custGeom>
              <a:avLst/>
              <a:gdLst>
                <a:gd name="T0" fmla="*/ 496 w 62"/>
                <a:gd name="T1" fmla="*/ 96 h 11"/>
                <a:gd name="T2" fmla="*/ 496 w 62"/>
                <a:gd name="T3" fmla="*/ 0 h 11"/>
                <a:gd name="T4" fmla="*/ 8 w 62"/>
                <a:gd name="T5" fmla="*/ 0 h 11"/>
                <a:gd name="T6" fmla="*/ 0 w 62"/>
                <a:gd name="T7" fmla="*/ 96 h 11"/>
                <a:gd name="T8" fmla="*/ 0 w 62"/>
                <a:gd name="T9" fmla="*/ 113 h 11"/>
                <a:gd name="T10" fmla="*/ 496 w 62"/>
                <a:gd name="T11" fmla="*/ 113 h 11"/>
                <a:gd name="T12" fmla="*/ 496 w 62"/>
                <a:gd name="T13" fmla="*/ 96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11">
                  <a:moveTo>
                    <a:pt x="62" y="9"/>
                  </a:moveTo>
                  <a:cubicBezTo>
                    <a:pt x="62" y="6"/>
                    <a:pt x="62" y="3"/>
                    <a:pt x="6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0" y="6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0"/>
                    <a:pt x="62" y="10"/>
                    <a:pt x="6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6" name="Freeform 89">
              <a:extLst>
                <a:ext uri="{FF2B5EF4-FFF2-40B4-BE49-F238E27FC236}">
                  <a16:creationId xmlns:a16="http://schemas.microsoft.com/office/drawing/2014/main" id="{A05C20D8-DD95-40EF-9755-3562DF86E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2851"/>
              <a:ext cx="42" cy="83"/>
            </a:xfrm>
            <a:custGeom>
              <a:avLst/>
              <a:gdLst>
                <a:gd name="T0" fmla="*/ 0 w 21"/>
                <a:gd name="T1" fmla="*/ 19 h 39"/>
                <a:gd name="T2" fmla="*/ 8 w 21"/>
                <a:gd name="T3" fmla="*/ 289 h 39"/>
                <a:gd name="T4" fmla="*/ 8 w 21"/>
                <a:gd name="T5" fmla="*/ 377 h 39"/>
                <a:gd name="T6" fmla="*/ 168 w 21"/>
                <a:gd name="T7" fmla="*/ 377 h 39"/>
                <a:gd name="T8" fmla="*/ 168 w 21"/>
                <a:gd name="T9" fmla="*/ 289 h 39"/>
                <a:gd name="T10" fmla="*/ 152 w 21"/>
                <a:gd name="T11" fmla="*/ 0 h 39"/>
                <a:gd name="T12" fmla="*/ 0 w 21"/>
                <a:gd name="T13" fmla="*/ 0 h 39"/>
                <a:gd name="T14" fmla="*/ 0 w 21"/>
                <a:gd name="T15" fmla="*/ 19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39">
                  <a:moveTo>
                    <a:pt x="0" y="2"/>
                  </a:moveTo>
                  <a:cubicBezTo>
                    <a:pt x="1" y="9"/>
                    <a:pt x="1" y="19"/>
                    <a:pt x="1" y="30"/>
                  </a:cubicBezTo>
                  <a:cubicBezTo>
                    <a:pt x="1" y="33"/>
                    <a:pt x="1" y="36"/>
                    <a:pt x="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6"/>
                    <a:pt x="21" y="33"/>
                    <a:pt x="21" y="30"/>
                  </a:cubicBezTo>
                  <a:cubicBezTo>
                    <a:pt x="21" y="18"/>
                    <a:pt x="20" y="7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7" name="Freeform 90">
              <a:extLst>
                <a:ext uri="{FF2B5EF4-FFF2-40B4-BE49-F238E27FC236}">
                  <a16:creationId xmlns:a16="http://schemas.microsoft.com/office/drawing/2014/main" id="{D7BF26C3-3352-433B-8EC2-7D3D542E2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2848"/>
              <a:ext cx="22" cy="77"/>
            </a:xfrm>
            <a:custGeom>
              <a:avLst/>
              <a:gdLst>
                <a:gd name="T0" fmla="*/ 32 w 11"/>
                <a:gd name="T1" fmla="*/ 0 h 36"/>
                <a:gd name="T2" fmla="*/ 0 w 11"/>
                <a:gd name="T3" fmla="*/ 68 h 36"/>
                <a:gd name="T4" fmla="*/ 0 w 11"/>
                <a:gd name="T5" fmla="*/ 68 h 36"/>
                <a:gd name="T6" fmla="*/ 32 w 11"/>
                <a:gd name="T7" fmla="*/ 28 h 36"/>
                <a:gd name="T8" fmla="*/ 88 w 11"/>
                <a:gd name="T9" fmla="*/ 353 h 36"/>
                <a:gd name="T10" fmla="*/ 32 w 11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36">
                  <a:moveTo>
                    <a:pt x="4" y="0"/>
                  </a:moveTo>
                  <a:cubicBezTo>
                    <a:pt x="2" y="0"/>
                    <a:pt x="1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5"/>
                    <a:pt x="2" y="3"/>
                    <a:pt x="4" y="3"/>
                  </a:cubicBezTo>
                  <a:cubicBezTo>
                    <a:pt x="9" y="3"/>
                    <a:pt x="10" y="27"/>
                    <a:pt x="11" y="36"/>
                  </a:cubicBezTo>
                  <a:cubicBezTo>
                    <a:pt x="11" y="1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8" name="Freeform 91">
              <a:extLst>
                <a:ext uri="{FF2B5EF4-FFF2-40B4-BE49-F238E27FC236}">
                  <a16:creationId xmlns:a16="http://schemas.microsoft.com/office/drawing/2014/main" id="{7EF6AF65-ABC3-4FC7-8EF3-9C44272F6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2912"/>
              <a:ext cx="124" cy="49"/>
            </a:xfrm>
            <a:custGeom>
              <a:avLst/>
              <a:gdLst>
                <a:gd name="T0" fmla="*/ 480 w 62"/>
                <a:gd name="T1" fmla="*/ 0 h 23"/>
                <a:gd name="T2" fmla="*/ 496 w 62"/>
                <a:gd name="T3" fmla="*/ 222 h 23"/>
                <a:gd name="T4" fmla="*/ 32 w 62"/>
                <a:gd name="T5" fmla="*/ 213 h 23"/>
                <a:gd name="T6" fmla="*/ 0 w 62"/>
                <a:gd name="T7" fmla="*/ 136 h 23"/>
                <a:gd name="T8" fmla="*/ 328 w 62"/>
                <a:gd name="T9" fmla="*/ 128 h 23"/>
                <a:gd name="T10" fmla="*/ 264 w 62"/>
                <a:gd name="T11" fmla="*/ 28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23">
                  <a:moveTo>
                    <a:pt x="60" y="0"/>
                  </a:moveTo>
                  <a:cubicBezTo>
                    <a:pt x="59" y="3"/>
                    <a:pt x="62" y="23"/>
                    <a:pt x="62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16"/>
                    <a:pt x="32" y="16"/>
                    <a:pt x="41" y="13"/>
                  </a:cubicBezTo>
                  <a:cubicBezTo>
                    <a:pt x="46" y="10"/>
                    <a:pt x="49" y="3"/>
                    <a:pt x="33" y="3"/>
                  </a:cubicBezTo>
                </a:path>
              </a:pathLst>
            </a:custGeom>
            <a:solidFill>
              <a:srgbClr val="515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9" name="Freeform 92">
              <a:extLst>
                <a:ext uri="{FF2B5EF4-FFF2-40B4-BE49-F238E27FC236}">
                  <a16:creationId xmlns:a16="http://schemas.microsoft.com/office/drawing/2014/main" id="{10AE0500-2EFD-47E8-9B17-F2BE044DD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2895"/>
              <a:ext cx="124" cy="24"/>
            </a:xfrm>
            <a:custGeom>
              <a:avLst/>
              <a:gdLst>
                <a:gd name="T0" fmla="*/ 496 w 62"/>
                <a:gd name="T1" fmla="*/ 96 h 11"/>
                <a:gd name="T2" fmla="*/ 496 w 62"/>
                <a:gd name="T3" fmla="*/ 0 h 11"/>
                <a:gd name="T4" fmla="*/ 432 w 62"/>
                <a:gd name="T5" fmla="*/ 72 h 11"/>
                <a:gd name="T6" fmla="*/ 0 w 62"/>
                <a:gd name="T7" fmla="*/ 72 h 11"/>
                <a:gd name="T8" fmla="*/ 0 w 62"/>
                <a:gd name="T9" fmla="*/ 96 h 11"/>
                <a:gd name="T10" fmla="*/ 0 w 62"/>
                <a:gd name="T11" fmla="*/ 113 h 11"/>
                <a:gd name="T12" fmla="*/ 496 w 62"/>
                <a:gd name="T13" fmla="*/ 113 h 11"/>
                <a:gd name="T14" fmla="*/ 496 w 62"/>
                <a:gd name="T15" fmla="*/ 96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" h="11">
                  <a:moveTo>
                    <a:pt x="62" y="9"/>
                  </a:moveTo>
                  <a:cubicBezTo>
                    <a:pt x="62" y="6"/>
                    <a:pt x="62" y="3"/>
                    <a:pt x="62" y="0"/>
                  </a:cubicBezTo>
                  <a:cubicBezTo>
                    <a:pt x="60" y="3"/>
                    <a:pt x="60" y="7"/>
                    <a:pt x="54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0"/>
                    <a:pt x="62" y="10"/>
                    <a:pt x="62" y="9"/>
                  </a:cubicBezTo>
                  <a:close/>
                </a:path>
              </a:pathLst>
            </a:custGeom>
            <a:solidFill>
              <a:srgbClr val="515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0" name="Freeform 93">
              <a:extLst>
                <a:ext uri="{FF2B5EF4-FFF2-40B4-BE49-F238E27FC236}">
                  <a16:creationId xmlns:a16="http://schemas.microsoft.com/office/drawing/2014/main" id="{EF60301D-25A1-439C-B24E-944AB1DEE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891"/>
              <a:ext cx="138" cy="21"/>
            </a:xfrm>
            <a:custGeom>
              <a:avLst/>
              <a:gdLst>
                <a:gd name="T0" fmla="*/ 456 w 69"/>
                <a:gd name="T1" fmla="*/ 67 h 10"/>
                <a:gd name="T2" fmla="*/ 0 w 69"/>
                <a:gd name="T3" fmla="*/ 67 h 10"/>
                <a:gd name="T4" fmla="*/ 0 w 69"/>
                <a:gd name="T5" fmla="*/ 84 h 10"/>
                <a:gd name="T6" fmla="*/ 0 w 69"/>
                <a:gd name="T7" fmla="*/ 92 h 10"/>
                <a:gd name="T8" fmla="*/ 544 w 69"/>
                <a:gd name="T9" fmla="*/ 92 h 10"/>
                <a:gd name="T10" fmla="*/ 552 w 69"/>
                <a:gd name="T11" fmla="*/ 0 h 10"/>
                <a:gd name="T12" fmla="*/ 456 w 69"/>
                <a:gd name="T13" fmla="*/ 67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0">
                  <a:moveTo>
                    <a:pt x="57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6"/>
                    <a:pt x="69" y="3"/>
                    <a:pt x="69" y="0"/>
                  </a:cubicBezTo>
                  <a:cubicBezTo>
                    <a:pt x="67" y="4"/>
                    <a:pt x="62" y="7"/>
                    <a:pt x="57" y="7"/>
                  </a:cubicBezTo>
                  <a:close/>
                </a:path>
              </a:pathLst>
            </a:custGeom>
            <a:solidFill>
              <a:srgbClr val="5A6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1" name="Freeform 94">
              <a:extLst>
                <a:ext uri="{FF2B5EF4-FFF2-40B4-BE49-F238E27FC236}">
                  <a16:creationId xmlns:a16="http://schemas.microsoft.com/office/drawing/2014/main" id="{19465661-F50B-4EAA-816B-F5A05662F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" y="2883"/>
              <a:ext cx="152" cy="23"/>
            </a:xfrm>
            <a:custGeom>
              <a:avLst/>
              <a:gdLst>
                <a:gd name="T0" fmla="*/ 0 w 76"/>
                <a:gd name="T1" fmla="*/ 100 h 11"/>
                <a:gd name="T2" fmla="*/ 608 w 76"/>
                <a:gd name="T3" fmla="*/ 100 h 11"/>
                <a:gd name="T4" fmla="*/ 608 w 76"/>
                <a:gd name="T5" fmla="*/ 8 h 11"/>
                <a:gd name="T6" fmla="*/ 600 w 76"/>
                <a:gd name="T7" fmla="*/ 8 h 11"/>
                <a:gd name="T8" fmla="*/ 536 w 76"/>
                <a:gd name="T9" fmla="*/ 75 h 11"/>
                <a:gd name="T10" fmla="*/ 0 w 76"/>
                <a:gd name="T11" fmla="*/ 75 h 11"/>
                <a:gd name="T12" fmla="*/ 0 w 76"/>
                <a:gd name="T13" fmla="*/ 10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" h="11">
                  <a:moveTo>
                    <a:pt x="0" y="11"/>
                  </a:moveTo>
                  <a:cubicBezTo>
                    <a:pt x="76" y="11"/>
                    <a:pt x="76" y="11"/>
                    <a:pt x="76" y="1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5" y="0"/>
                    <a:pt x="75" y="0"/>
                    <a:pt x="75" y="1"/>
                  </a:cubicBezTo>
                  <a:cubicBezTo>
                    <a:pt x="74" y="3"/>
                    <a:pt x="72" y="8"/>
                    <a:pt x="67" y="8"/>
                  </a:cubicBezTo>
                  <a:cubicBezTo>
                    <a:pt x="63" y="8"/>
                    <a:pt x="0" y="8"/>
                    <a:pt x="0" y="8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26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2" name="Freeform 95">
              <a:extLst>
                <a:ext uri="{FF2B5EF4-FFF2-40B4-BE49-F238E27FC236}">
                  <a16:creationId xmlns:a16="http://schemas.microsoft.com/office/drawing/2014/main" id="{FC5CB9C0-BFE8-48B2-A829-A2FC54029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95"/>
              <a:ext cx="178" cy="41"/>
            </a:xfrm>
            <a:custGeom>
              <a:avLst/>
              <a:gdLst>
                <a:gd name="T0" fmla="*/ 0 w 89"/>
                <a:gd name="T1" fmla="*/ 88 h 19"/>
                <a:gd name="T2" fmla="*/ 384 w 89"/>
                <a:gd name="T3" fmla="*/ 88 h 19"/>
                <a:gd name="T4" fmla="*/ 712 w 89"/>
                <a:gd name="T5" fmla="*/ 190 h 19"/>
                <a:gd name="T6" fmla="*/ 712 w 89"/>
                <a:gd name="T7" fmla="*/ 181 h 19"/>
                <a:gd name="T8" fmla="*/ 352 w 89"/>
                <a:gd name="T9" fmla="*/ 41 h 19"/>
                <a:gd name="T10" fmla="*/ 0 w 89"/>
                <a:gd name="T11" fmla="*/ 41 h 19"/>
                <a:gd name="T12" fmla="*/ 0 w 89"/>
                <a:gd name="T13" fmla="*/ 28 h 19"/>
                <a:gd name="T14" fmla="*/ 0 w 89"/>
                <a:gd name="T15" fmla="*/ 0 h 19"/>
                <a:gd name="T16" fmla="*/ 0 w 89"/>
                <a:gd name="T17" fmla="*/ 0 h 19"/>
                <a:gd name="T18" fmla="*/ 0 w 89"/>
                <a:gd name="T19" fmla="*/ 88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9" h="19">
                  <a:moveTo>
                    <a:pt x="0" y="9"/>
                  </a:moveTo>
                  <a:cubicBezTo>
                    <a:pt x="48" y="9"/>
                    <a:pt x="48" y="9"/>
                    <a:pt x="48" y="9"/>
                  </a:cubicBezTo>
                  <a:cubicBezTo>
                    <a:pt x="57" y="9"/>
                    <a:pt x="82" y="12"/>
                    <a:pt x="89" y="19"/>
                  </a:cubicBezTo>
                  <a:cubicBezTo>
                    <a:pt x="89" y="19"/>
                    <a:pt x="89" y="18"/>
                    <a:pt x="89" y="18"/>
                  </a:cubicBezTo>
                  <a:cubicBezTo>
                    <a:pt x="79" y="7"/>
                    <a:pt x="55" y="4"/>
                    <a:pt x="4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42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3" name="Freeform 96">
              <a:extLst>
                <a:ext uri="{FF2B5EF4-FFF2-40B4-BE49-F238E27FC236}">
                  <a16:creationId xmlns:a16="http://schemas.microsoft.com/office/drawing/2014/main" id="{4C967465-E296-42A6-AFF7-5416538B9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910"/>
              <a:ext cx="38" cy="47"/>
            </a:xfrm>
            <a:custGeom>
              <a:avLst/>
              <a:gdLst>
                <a:gd name="T0" fmla="*/ 120 w 19"/>
                <a:gd name="T1" fmla="*/ 19 h 22"/>
                <a:gd name="T2" fmla="*/ 80 w 19"/>
                <a:gd name="T3" fmla="*/ 77 h 22"/>
                <a:gd name="T4" fmla="*/ 128 w 19"/>
                <a:gd name="T5" fmla="*/ 156 h 22"/>
                <a:gd name="T6" fmla="*/ 136 w 19"/>
                <a:gd name="T7" fmla="*/ 188 h 22"/>
                <a:gd name="T8" fmla="*/ 56 w 19"/>
                <a:gd name="T9" fmla="*/ 214 h 22"/>
                <a:gd name="T10" fmla="*/ 0 w 19"/>
                <a:gd name="T11" fmla="*/ 128 h 22"/>
                <a:gd name="T12" fmla="*/ 0 w 19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2">
                  <a:moveTo>
                    <a:pt x="15" y="2"/>
                  </a:moveTo>
                  <a:cubicBezTo>
                    <a:pt x="12" y="2"/>
                    <a:pt x="10" y="5"/>
                    <a:pt x="10" y="8"/>
                  </a:cubicBezTo>
                  <a:cubicBezTo>
                    <a:pt x="10" y="12"/>
                    <a:pt x="10" y="15"/>
                    <a:pt x="16" y="16"/>
                  </a:cubicBezTo>
                  <a:cubicBezTo>
                    <a:pt x="19" y="17"/>
                    <a:pt x="17" y="19"/>
                    <a:pt x="17" y="19"/>
                  </a:cubicBezTo>
                  <a:cubicBezTo>
                    <a:pt x="17" y="19"/>
                    <a:pt x="8" y="22"/>
                    <a:pt x="7" y="22"/>
                  </a:cubicBezTo>
                  <a:cubicBezTo>
                    <a:pt x="7" y="22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2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4" name="Freeform 97">
              <a:extLst>
                <a:ext uri="{FF2B5EF4-FFF2-40B4-BE49-F238E27FC236}">
                  <a16:creationId xmlns:a16="http://schemas.microsoft.com/office/drawing/2014/main" id="{7DEF5D40-D8B3-4E88-AB25-E11F1835D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" y="2915"/>
              <a:ext cx="162" cy="38"/>
            </a:xfrm>
            <a:custGeom>
              <a:avLst/>
              <a:gdLst>
                <a:gd name="T0" fmla="*/ 632 w 81"/>
                <a:gd name="T1" fmla="*/ 169 h 18"/>
                <a:gd name="T2" fmla="*/ 648 w 81"/>
                <a:gd name="T3" fmla="*/ 0 h 18"/>
                <a:gd name="T4" fmla="*/ 16 w 81"/>
                <a:gd name="T5" fmla="*/ 0 h 18"/>
                <a:gd name="T6" fmla="*/ 0 w 81"/>
                <a:gd name="T7" fmla="*/ 169 h 18"/>
                <a:gd name="T8" fmla="*/ 632 w 81"/>
                <a:gd name="T9" fmla="*/ 16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18">
                  <a:moveTo>
                    <a:pt x="79" y="18"/>
                  </a:moveTo>
                  <a:cubicBezTo>
                    <a:pt x="80" y="14"/>
                    <a:pt x="81" y="8"/>
                    <a:pt x="8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8"/>
                    <a:pt x="1" y="14"/>
                    <a:pt x="0" y="18"/>
                  </a:cubicBezTo>
                  <a:lnTo>
                    <a:pt x="79" y="18"/>
                  </a:lnTo>
                  <a:close/>
                </a:path>
              </a:pathLst>
            </a:custGeom>
            <a:solidFill>
              <a:srgbClr val="969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5" name="Freeform 98">
              <a:extLst>
                <a:ext uri="{FF2B5EF4-FFF2-40B4-BE49-F238E27FC236}">
                  <a16:creationId xmlns:a16="http://schemas.microsoft.com/office/drawing/2014/main" id="{0E1736DE-639F-4810-83A8-6376E3393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" y="2942"/>
              <a:ext cx="158" cy="11"/>
            </a:xfrm>
            <a:custGeom>
              <a:avLst/>
              <a:gdLst>
                <a:gd name="T0" fmla="*/ 2 w 158"/>
                <a:gd name="T1" fmla="*/ 0 h 11"/>
                <a:gd name="T2" fmla="*/ 158 w 158"/>
                <a:gd name="T3" fmla="*/ 0 h 11"/>
                <a:gd name="T4" fmla="*/ 158 w 158"/>
                <a:gd name="T5" fmla="*/ 11 h 11"/>
                <a:gd name="T6" fmla="*/ 0 w 158"/>
                <a:gd name="T7" fmla="*/ 11 h 11"/>
                <a:gd name="T8" fmla="*/ 2 w 15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11">
                  <a:moveTo>
                    <a:pt x="2" y="0"/>
                  </a:moveTo>
                  <a:lnTo>
                    <a:pt x="158" y="0"/>
                  </a:lnTo>
                  <a:lnTo>
                    <a:pt x="158" y="11"/>
                  </a:lnTo>
                  <a:lnTo>
                    <a:pt x="0" y="1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26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6" name="Freeform 99">
              <a:extLst>
                <a:ext uri="{FF2B5EF4-FFF2-40B4-BE49-F238E27FC236}">
                  <a16:creationId xmlns:a16="http://schemas.microsoft.com/office/drawing/2014/main" id="{C7E4E149-C616-42A7-A7F2-003197A6D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" y="2942"/>
              <a:ext cx="158" cy="11"/>
            </a:xfrm>
            <a:custGeom>
              <a:avLst/>
              <a:gdLst>
                <a:gd name="T0" fmla="*/ 2 w 158"/>
                <a:gd name="T1" fmla="*/ 0 h 11"/>
                <a:gd name="T2" fmla="*/ 158 w 158"/>
                <a:gd name="T3" fmla="*/ 0 h 11"/>
                <a:gd name="T4" fmla="*/ 158 w 158"/>
                <a:gd name="T5" fmla="*/ 11 h 11"/>
                <a:gd name="T6" fmla="*/ 0 w 158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8" h="11">
                  <a:moveTo>
                    <a:pt x="2" y="0"/>
                  </a:moveTo>
                  <a:lnTo>
                    <a:pt x="158" y="0"/>
                  </a:lnTo>
                  <a:lnTo>
                    <a:pt x="158" y="11"/>
                  </a:lnTo>
                  <a:lnTo>
                    <a:pt x="0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7" name="Freeform 100">
              <a:extLst>
                <a:ext uri="{FF2B5EF4-FFF2-40B4-BE49-F238E27FC236}">
                  <a16:creationId xmlns:a16="http://schemas.microsoft.com/office/drawing/2014/main" id="{EEFD2C70-41EE-46DE-A951-38EBA4A28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2880"/>
              <a:ext cx="158" cy="3"/>
            </a:xfrm>
            <a:custGeom>
              <a:avLst/>
              <a:gdLst>
                <a:gd name="T0" fmla="*/ 2 w 158"/>
                <a:gd name="T1" fmla="*/ 0 h 3"/>
                <a:gd name="T2" fmla="*/ 158 w 158"/>
                <a:gd name="T3" fmla="*/ 0 h 3"/>
                <a:gd name="T4" fmla="*/ 158 w 158"/>
                <a:gd name="T5" fmla="*/ 3 h 3"/>
                <a:gd name="T6" fmla="*/ 0 w 158"/>
                <a:gd name="T7" fmla="*/ 3 h 3"/>
                <a:gd name="T8" fmla="*/ 2 w 158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3">
                  <a:moveTo>
                    <a:pt x="2" y="0"/>
                  </a:moveTo>
                  <a:lnTo>
                    <a:pt x="158" y="0"/>
                  </a:lnTo>
                  <a:lnTo>
                    <a:pt x="158" y="3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26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8" name="Freeform 101">
              <a:extLst>
                <a:ext uri="{FF2B5EF4-FFF2-40B4-BE49-F238E27FC236}">
                  <a16:creationId xmlns:a16="http://schemas.microsoft.com/office/drawing/2014/main" id="{6EE9F4D7-FC63-42D3-820A-9EFB1D742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" y="2872"/>
              <a:ext cx="138" cy="4"/>
            </a:xfrm>
            <a:custGeom>
              <a:avLst/>
              <a:gdLst>
                <a:gd name="T0" fmla="*/ 2 w 138"/>
                <a:gd name="T1" fmla="*/ 0 h 4"/>
                <a:gd name="T2" fmla="*/ 138 w 138"/>
                <a:gd name="T3" fmla="*/ 0 h 4"/>
                <a:gd name="T4" fmla="*/ 138 w 138"/>
                <a:gd name="T5" fmla="*/ 4 h 4"/>
                <a:gd name="T6" fmla="*/ 0 w 138"/>
                <a:gd name="T7" fmla="*/ 4 h 4"/>
                <a:gd name="T8" fmla="*/ 2 w 13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4">
                  <a:moveTo>
                    <a:pt x="2" y="0"/>
                  </a:moveTo>
                  <a:lnTo>
                    <a:pt x="138" y="0"/>
                  </a:lnTo>
                  <a:lnTo>
                    <a:pt x="138" y="4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26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9" name="Freeform 102">
              <a:extLst>
                <a:ext uri="{FF2B5EF4-FFF2-40B4-BE49-F238E27FC236}">
                  <a16:creationId xmlns:a16="http://schemas.microsoft.com/office/drawing/2014/main" id="{FD3E73CE-656D-497F-B7F2-317D2E9DD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2878"/>
              <a:ext cx="152" cy="7"/>
            </a:xfrm>
            <a:custGeom>
              <a:avLst/>
              <a:gdLst>
                <a:gd name="T0" fmla="*/ 4 w 152"/>
                <a:gd name="T1" fmla="*/ 0 h 7"/>
                <a:gd name="T2" fmla="*/ 152 w 152"/>
                <a:gd name="T3" fmla="*/ 0 h 7"/>
                <a:gd name="T4" fmla="*/ 152 w 152"/>
                <a:gd name="T5" fmla="*/ 7 h 7"/>
                <a:gd name="T6" fmla="*/ 0 w 152"/>
                <a:gd name="T7" fmla="*/ 7 h 7"/>
                <a:gd name="T8" fmla="*/ 4 w 152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7">
                  <a:moveTo>
                    <a:pt x="4" y="0"/>
                  </a:moveTo>
                  <a:lnTo>
                    <a:pt x="152" y="0"/>
                  </a:lnTo>
                  <a:lnTo>
                    <a:pt x="152" y="7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5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0" name="Freeform 103">
              <a:extLst>
                <a:ext uri="{FF2B5EF4-FFF2-40B4-BE49-F238E27FC236}">
                  <a16:creationId xmlns:a16="http://schemas.microsoft.com/office/drawing/2014/main" id="{01351C61-87CC-4F4E-AE54-34E4D265C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2878"/>
              <a:ext cx="152" cy="7"/>
            </a:xfrm>
            <a:custGeom>
              <a:avLst/>
              <a:gdLst>
                <a:gd name="T0" fmla="*/ 4 w 152"/>
                <a:gd name="T1" fmla="*/ 0 h 7"/>
                <a:gd name="T2" fmla="*/ 152 w 152"/>
                <a:gd name="T3" fmla="*/ 0 h 7"/>
                <a:gd name="T4" fmla="*/ 152 w 152"/>
                <a:gd name="T5" fmla="*/ 7 h 7"/>
                <a:gd name="T6" fmla="*/ 0 w 152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" h="7">
                  <a:moveTo>
                    <a:pt x="4" y="0"/>
                  </a:moveTo>
                  <a:lnTo>
                    <a:pt x="152" y="0"/>
                  </a:lnTo>
                  <a:lnTo>
                    <a:pt x="152" y="7"/>
                  </a:lnTo>
                  <a:lnTo>
                    <a:pt x="0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1" name="Rectangle 104">
              <a:extLst>
                <a:ext uri="{FF2B5EF4-FFF2-40B4-BE49-F238E27FC236}">
                  <a16:creationId xmlns:a16="http://schemas.microsoft.com/office/drawing/2014/main" id="{EDED8C91-9B51-4C78-A832-1E9FD6464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6" y="2889"/>
              <a:ext cx="120" cy="4"/>
            </a:xfrm>
            <a:prstGeom prst="rect">
              <a:avLst/>
            </a:prstGeom>
            <a:solidFill>
              <a:srgbClr val="515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382" name="Freeform 105">
              <a:extLst>
                <a:ext uri="{FF2B5EF4-FFF2-40B4-BE49-F238E27FC236}">
                  <a16:creationId xmlns:a16="http://schemas.microsoft.com/office/drawing/2014/main" id="{336C6F5C-A3C9-49D0-848D-5F24EABC3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2889"/>
              <a:ext cx="120" cy="4"/>
            </a:xfrm>
            <a:custGeom>
              <a:avLst/>
              <a:gdLst>
                <a:gd name="T0" fmla="*/ 120 w 120"/>
                <a:gd name="T1" fmla="*/ 4 h 4"/>
                <a:gd name="T2" fmla="*/ 0 w 120"/>
                <a:gd name="T3" fmla="*/ 4 h 4"/>
                <a:gd name="T4" fmla="*/ 0 w 120"/>
                <a:gd name="T5" fmla="*/ 0 h 4"/>
                <a:gd name="T6" fmla="*/ 120 w 120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4">
                  <a:moveTo>
                    <a:pt x="12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3" name="Freeform 106">
              <a:extLst>
                <a:ext uri="{FF2B5EF4-FFF2-40B4-BE49-F238E27FC236}">
                  <a16:creationId xmlns:a16="http://schemas.microsoft.com/office/drawing/2014/main" id="{B061AFCA-5B8C-4322-911F-4A660DE46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2902"/>
              <a:ext cx="116" cy="70"/>
            </a:xfrm>
            <a:custGeom>
              <a:avLst/>
              <a:gdLst>
                <a:gd name="T0" fmla="*/ 0 w 58"/>
                <a:gd name="T1" fmla="*/ 314 h 33"/>
                <a:gd name="T2" fmla="*/ 8 w 58"/>
                <a:gd name="T3" fmla="*/ 314 h 33"/>
                <a:gd name="T4" fmla="*/ 464 w 58"/>
                <a:gd name="T5" fmla="*/ 314 h 33"/>
                <a:gd name="T6" fmla="*/ 464 w 58"/>
                <a:gd name="T7" fmla="*/ 85 h 33"/>
                <a:gd name="T8" fmla="*/ 456 w 58"/>
                <a:gd name="T9" fmla="*/ 0 h 33"/>
                <a:gd name="T10" fmla="*/ 408 w 58"/>
                <a:gd name="T11" fmla="*/ 238 h 33"/>
                <a:gd name="T12" fmla="*/ 0 w 58"/>
                <a:gd name="T13" fmla="*/ 314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33">
                  <a:moveTo>
                    <a:pt x="0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5"/>
                    <a:pt x="57" y="2"/>
                    <a:pt x="57" y="0"/>
                  </a:cubicBezTo>
                  <a:cubicBezTo>
                    <a:pt x="56" y="8"/>
                    <a:pt x="54" y="21"/>
                    <a:pt x="51" y="25"/>
                  </a:cubicBezTo>
                  <a:cubicBezTo>
                    <a:pt x="47" y="30"/>
                    <a:pt x="20" y="32"/>
                    <a:pt x="0" y="33"/>
                  </a:cubicBezTo>
                  <a:close/>
                </a:path>
              </a:pathLst>
            </a:custGeom>
            <a:solidFill>
              <a:srgbClr val="42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4" name="Freeform 107">
              <a:extLst>
                <a:ext uri="{FF2B5EF4-FFF2-40B4-BE49-F238E27FC236}">
                  <a16:creationId xmlns:a16="http://schemas.microsoft.com/office/drawing/2014/main" id="{5F495834-9BB3-4ED7-A520-F132C1EAE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906"/>
              <a:ext cx="108" cy="62"/>
            </a:xfrm>
            <a:custGeom>
              <a:avLst/>
              <a:gdLst>
                <a:gd name="T0" fmla="*/ 184 w 54"/>
                <a:gd name="T1" fmla="*/ 284 h 29"/>
                <a:gd name="T2" fmla="*/ 432 w 54"/>
                <a:gd name="T3" fmla="*/ 284 h 29"/>
                <a:gd name="T4" fmla="*/ 424 w 54"/>
                <a:gd name="T5" fmla="*/ 120 h 29"/>
                <a:gd name="T6" fmla="*/ 416 w 54"/>
                <a:gd name="T7" fmla="*/ 0 h 29"/>
                <a:gd name="T8" fmla="*/ 376 w 54"/>
                <a:gd name="T9" fmla="*/ 214 h 29"/>
                <a:gd name="T10" fmla="*/ 0 w 54"/>
                <a:gd name="T11" fmla="*/ 284 h 29"/>
                <a:gd name="T12" fmla="*/ 184 w 54"/>
                <a:gd name="T13" fmla="*/ 284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29">
                  <a:moveTo>
                    <a:pt x="23" y="29"/>
                  </a:moveTo>
                  <a:cubicBezTo>
                    <a:pt x="54" y="29"/>
                    <a:pt x="54" y="29"/>
                    <a:pt x="54" y="29"/>
                  </a:cubicBezTo>
                  <a:cubicBezTo>
                    <a:pt x="53" y="26"/>
                    <a:pt x="53" y="20"/>
                    <a:pt x="53" y="12"/>
                  </a:cubicBezTo>
                  <a:cubicBezTo>
                    <a:pt x="52" y="8"/>
                    <a:pt x="52" y="3"/>
                    <a:pt x="52" y="0"/>
                  </a:cubicBezTo>
                  <a:cubicBezTo>
                    <a:pt x="51" y="8"/>
                    <a:pt x="49" y="19"/>
                    <a:pt x="47" y="22"/>
                  </a:cubicBezTo>
                  <a:cubicBezTo>
                    <a:pt x="43" y="27"/>
                    <a:pt x="20" y="28"/>
                    <a:pt x="0" y="29"/>
                  </a:cubicBezTo>
                  <a:lnTo>
                    <a:pt x="23" y="29"/>
                  </a:lnTo>
                  <a:close/>
                </a:path>
              </a:pathLst>
            </a:custGeom>
            <a:solidFill>
              <a:srgbClr val="32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5" name="Freeform 108">
              <a:extLst>
                <a:ext uri="{FF2B5EF4-FFF2-40B4-BE49-F238E27FC236}">
                  <a16:creationId xmlns:a16="http://schemas.microsoft.com/office/drawing/2014/main" id="{A5BD6C0A-6E13-48DE-9690-87C456DF9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" y="2912"/>
              <a:ext cx="70" cy="49"/>
            </a:xfrm>
            <a:custGeom>
              <a:avLst/>
              <a:gdLst>
                <a:gd name="T0" fmla="*/ 280 w 35"/>
                <a:gd name="T1" fmla="*/ 222 h 23"/>
                <a:gd name="T2" fmla="*/ 272 w 35"/>
                <a:gd name="T3" fmla="*/ 68 h 23"/>
                <a:gd name="T4" fmla="*/ 264 w 35"/>
                <a:gd name="T5" fmla="*/ 0 h 23"/>
                <a:gd name="T6" fmla="*/ 256 w 35"/>
                <a:gd name="T7" fmla="*/ 0 h 23"/>
                <a:gd name="T8" fmla="*/ 224 w 35"/>
                <a:gd name="T9" fmla="*/ 164 h 23"/>
                <a:gd name="T10" fmla="*/ 0 w 35"/>
                <a:gd name="T11" fmla="*/ 213 h 23"/>
                <a:gd name="T12" fmla="*/ 280 w 35"/>
                <a:gd name="T13" fmla="*/ 222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23">
                  <a:moveTo>
                    <a:pt x="35" y="23"/>
                  </a:moveTo>
                  <a:cubicBezTo>
                    <a:pt x="35" y="20"/>
                    <a:pt x="34" y="14"/>
                    <a:pt x="34" y="7"/>
                  </a:cubicBezTo>
                  <a:cubicBezTo>
                    <a:pt x="34" y="4"/>
                    <a:pt x="34" y="2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7"/>
                    <a:pt x="30" y="14"/>
                    <a:pt x="28" y="17"/>
                  </a:cubicBezTo>
                  <a:cubicBezTo>
                    <a:pt x="26" y="20"/>
                    <a:pt x="14" y="21"/>
                    <a:pt x="0" y="22"/>
                  </a:cubicBezTo>
                  <a:lnTo>
                    <a:pt x="35" y="23"/>
                  </a:lnTo>
                  <a:close/>
                </a:path>
              </a:pathLst>
            </a:custGeom>
            <a:solidFill>
              <a:srgbClr val="333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6" name="Freeform 109">
              <a:extLst>
                <a:ext uri="{FF2B5EF4-FFF2-40B4-BE49-F238E27FC236}">
                  <a16:creationId xmlns:a16="http://schemas.microsoft.com/office/drawing/2014/main" id="{049AD28C-6057-4C74-A72B-08795D3C9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57"/>
              <a:ext cx="20" cy="26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121 h 12"/>
                <a:gd name="T4" fmla="*/ 80 w 10"/>
                <a:gd name="T5" fmla="*/ 121 h 12"/>
                <a:gd name="T6" fmla="*/ 0 w 10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6" y="12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626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7" name="Freeform 110">
              <a:extLst>
                <a:ext uri="{FF2B5EF4-FFF2-40B4-BE49-F238E27FC236}">
                  <a16:creationId xmlns:a16="http://schemas.microsoft.com/office/drawing/2014/main" id="{9DCA9C74-8479-4B94-A1F6-F59C5E24E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848"/>
              <a:ext cx="42" cy="18"/>
            </a:xfrm>
            <a:custGeom>
              <a:avLst/>
              <a:gdLst>
                <a:gd name="T0" fmla="*/ 160 w 21"/>
                <a:gd name="T1" fmla="*/ 0 h 8"/>
                <a:gd name="T2" fmla="*/ 0 w 21"/>
                <a:gd name="T3" fmla="*/ 0 h 8"/>
                <a:gd name="T4" fmla="*/ 8 w 21"/>
                <a:gd name="T5" fmla="*/ 92 h 8"/>
                <a:gd name="T6" fmla="*/ 168 w 21"/>
                <a:gd name="T7" fmla="*/ 92 h 8"/>
                <a:gd name="T8" fmla="*/ 160 w 21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8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5"/>
                    <a:pt x="20" y="2"/>
                    <a:pt x="20" y="0"/>
                  </a:cubicBezTo>
                  <a:close/>
                </a:path>
              </a:pathLst>
            </a:custGeom>
            <a:solidFill>
              <a:srgbClr val="626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8" name="Freeform 111">
              <a:extLst>
                <a:ext uri="{FF2B5EF4-FFF2-40B4-BE49-F238E27FC236}">
                  <a16:creationId xmlns:a16="http://schemas.microsoft.com/office/drawing/2014/main" id="{9BB908F3-36AA-4956-BD4F-8E5AB5D0F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" y="2972"/>
              <a:ext cx="42" cy="17"/>
            </a:xfrm>
            <a:custGeom>
              <a:avLst/>
              <a:gdLst>
                <a:gd name="T0" fmla="*/ 16 w 21"/>
                <a:gd name="T1" fmla="*/ 0 h 8"/>
                <a:gd name="T2" fmla="*/ 168 w 21"/>
                <a:gd name="T3" fmla="*/ 0 h 8"/>
                <a:gd name="T4" fmla="*/ 160 w 21"/>
                <a:gd name="T5" fmla="*/ 77 h 8"/>
                <a:gd name="T6" fmla="*/ 0 w 21"/>
                <a:gd name="T7" fmla="*/ 77 h 8"/>
                <a:gd name="T8" fmla="*/ 16 w 21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8">
                  <a:moveTo>
                    <a:pt x="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0" y="5"/>
                    <a:pt x="2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5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444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9" name="Freeform 112">
              <a:extLst>
                <a:ext uri="{FF2B5EF4-FFF2-40B4-BE49-F238E27FC236}">
                  <a16:creationId xmlns:a16="http://schemas.microsoft.com/office/drawing/2014/main" id="{3C1793A8-A811-44F7-B079-0F7366C1F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2878"/>
              <a:ext cx="40" cy="17"/>
            </a:xfrm>
            <a:custGeom>
              <a:avLst/>
              <a:gdLst>
                <a:gd name="T0" fmla="*/ 152 w 20"/>
                <a:gd name="T1" fmla="*/ 0 h 8"/>
                <a:gd name="T2" fmla="*/ 0 w 20"/>
                <a:gd name="T3" fmla="*/ 0 h 8"/>
                <a:gd name="T4" fmla="*/ 0 w 20"/>
                <a:gd name="T5" fmla="*/ 77 h 8"/>
                <a:gd name="T6" fmla="*/ 160 w 20"/>
                <a:gd name="T7" fmla="*/ 77 h 8"/>
                <a:gd name="T8" fmla="*/ 152 w 2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8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5"/>
                    <a:pt x="20" y="3"/>
                    <a:pt x="19" y="0"/>
                  </a:cubicBezTo>
                  <a:close/>
                </a:path>
              </a:pathLst>
            </a:custGeom>
            <a:solidFill>
              <a:srgbClr val="969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0" name="Freeform 113">
              <a:extLst>
                <a:ext uri="{FF2B5EF4-FFF2-40B4-BE49-F238E27FC236}">
                  <a16:creationId xmlns:a16="http://schemas.microsoft.com/office/drawing/2014/main" id="{F57BF1CD-0475-4639-B904-62E5F5C23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2872"/>
              <a:ext cx="26" cy="51"/>
            </a:xfrm>
            <a:custGeom>
              <a:avLst/>
              <a:gdLst>
                <a:gd name="T0" fmla="*/ 0 w 13"/>
                <a:gd name="T1" fmla="*/ 9 h 24"/>
                <a:gd name="T2" fmla="*/ 8 w 13"/>
                <a:gd name="T3" fmla="*/ 172 h 24"/>
                <a:gd name="T4" fmla="*/ 8 w 13"/>
                <a:gd name="T5" fmla="*/ 230 h 24"/>
                <a:gd name="T6" fmla="*/ 104 w 13"/>
                <a:gd name="T7" fmla="*/ 230 h 24"/>
                <a:gd name="T8" fmla="*/ 104 w 13"/>
                <a:gd name="T9" fmla="*/ 172 h 24"/>
                <a:gd name="T10" fmla="*/ 88 w 13"/>
                <a:gd name="T11" fmla="*/ 0 h 24"/>
                <a:gd name="T12" fmla="*/ 0 w 13"/>
                <a:gd name="T13" fmla="*/ 0 h 24"/>
                <a:gd name="T14" fmla="*/ 0 w 13"/>
                <a:gd name="T15" fmla="*/ 9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24">
                  <a:moveTo>
                    <a:pt x="0" y="1"/>
                  </a:moveTo>
                  <a:cubicBezTo>
                    <a:pt x="0" y="5"/>
                    <a:pt x="1" y="11"/>
                    <a:pt x="1" y="18"/>
                  </a:cubicBezTo>
                  <a:cubicBezTo>
                    <a:pt x="1" y="20"/>
                    <a:pt x="1" y="22"/>
                    <a:pt x="1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3" y="20"/>
                    <a:pt x="13" y="18"/>
                  </a:cubicBezTo>
                  <a:cubicBezTo>
                    <a:pt x="13" y="11"/>
                    <a:pt x="12" y="4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8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1" name="Freeform 114">
              <a:extLst>
                <a:ext uri="{FF2B5EF4-FFF2-40B4-BE49-F238E27FC236}">
                  <a16:creationId xmlns:a16="http://schemas.microsoft.com/office/drawing/2014/main" id="{77246406-F460-4386-8E9C-1D2AFFDF6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" y="2870"/>
              <a:ext cx="26" cy="10"/>
            </a:xfrm>
            <a:custGeom>
              <a:avLst/>
              <a:gdLst>
                <a:gd name="T0" fmla="*/ 96 w 13"/>
                <a:gd name="T1" fmla="*/ 0 h 5"/>
                <a:gd name="T2" fmla="*/ 0 w 13"/>
                <a:gd name="T3" fmla="*/ 0 h 5"/>
                <a:gd name="T4" fmla="*/ 8 w 13"/>
                <a:gd name="T5" fmla="*/ 40 h 5"/>
                <a:gd name="T6" fmla="*/ 104 w 13"/>
                <a:gd name="T7" fmla="*/ 40 h 5"/>
                <a:gd name="T8" fmla="*/ 96 w 1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3" y="2"/>
                    <a:pt x="12" y="0"/>
                  </a:cubicBezTo>
                  <a:close/>
                </a:path>
              </a:pathLst>
            </a:custGeom>
            <a:solidFill>
              <a:srgbClr val="829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2" name="Freeform 115">
              <a:extLst>
                <a:ext uri="{FF2B5EF4-FFF2-40B4-BE49-F238E27FC236}">
                  <a16:creationId xmlns:a16="http://schemas.microsoft.com/office/drawing/2014/main" id="{5A090472-729B-4928-AD47-D5DF7881E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2889"/>
              <a:ext cx="26" cy="11"/>
            </a:xfrm>
            <a:custGeom>
              <a:avLst/>
              <a:gdLst>
                <a:gd name="T0" fmla="*/ 96 w 13"/>
                <a:gd name="T1" fmla="*/ 0 h 5"/>
                <a:gd name="T2" fmla="*/ 0 w 13"/>
                <a:gd name="T3" fmla="*/ 0 h 5"/>
                <a:gd name="T4" fmla="*/ 8 w 13"/>
                <a:gd name="T5" fmla="*/ 53 h 5"/>
                <a:gd name="T6" fmla="*/ 104 w 13"/>
                <a:gd name="T7" fmla="*/ 53 h 5"/>
                <a:gd name="T8" fmla="*/ 96 w 1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3" y="1"/>
                    <a:pt x="12" y="0"/>
                  </a:cubicBezTo>
                  <a:close/>
                </a:path>
              </a:pathLst>
            </a:custGeom>
            <a:solidFill>
              <a:srgbClr val="C3C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3" name="Freeform 116">
              <a:extLst>
                <a:ext uri="{FF2B5EF4-FFF2-40B4-BE49-F238E27FC236}">
                  <a16:creationId xmlns:a16="http://schemas.microsoft.com/office/drawing/2014/main" id="{9C344CF8-60ED-46F1-8A91-F2DFC0A6D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3062"/>
              <a:ext cx="84" cy="34"/>
            </a:xfrm>
            <a:custGeom>
              <a:avLst/>
              <a:gdLst>
                <a:gd name="T0" fmla="*/ 0 w 42"/>
                <a:gd name="T1" fmla="*/ 96 h 16"/>
                <a:gd name="T2" fmla="*/ 336 w 42"/>
                <a:gd name="T3" fmla="*/ 0 h 16"/>
                <a:gd name="T4" fmla="*/ 0 w 42"/>
                <a:gd name="T5" fmla="*/ 96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16">
                  <a:moveTo>
                    <a:pt x="0" y="10"/>
                  </a:moveTo>
                  <a:cubicBezTo>
                    <a:pt x="13" y="10"/>
                    <a:pt x="35" y="10"/>
                    <a:pt x="42" y="0"/>
                  </a:cubicBezTo>
                  <a:cubicBezTo>
                    <a:pt x="41" y="8"/>
                    <a:pt x="23" y="16"/>
                    <a:pt x="0" y="10"/>
                  </a:cubicBezTo>
                  <a:close/>
                </a:path>
              </a:pathLst>
            </a:custGeom>
            <a:solidFill>
              <a:srgbClr val="829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4" name="Freeform 117">
              <a:extLst>
                <a:ext uri="{FF2B5EF4-FFF2-40B4-BE49-F238E27FC236}">
                  <a16:creationId xmlns:a16="http://schemas.microsoft.com/office/drawing/2014/main" id="{196D09CD-2979-4519-8946-222897457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3089"/>
              <a:ext cx="150" cy="75"/>
            </a:xfrm>
            <a:custGeom>
              <a:avLst/>
              <a:gdLst>
                <a:gd name="T0" fmla="*/ 568 w 75"/>
                <a:gd name="T1" fmla="*/ 0 h 35"/>
                <a:gd name="T2" fmla="*/ 600 w 75"/>
                <a:gd name="T3" fmla="*/ 148 h 35"/>
                <a:gd name="T4" fmla="*/ 0 w 75"/>
                <a:gd name="T5" fmla="*/ 345 h 35"/>
                <a:gd name="T6" fmla="*/ 520 w 75"/>
                <a:gd name="T7" fmla="*/ 156 h 35"/>
                <a:gd name="T8" fmla="*/ 568 w 75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35">
                  <a:moveTo>
                    <a:pt x="71" y="0"/>
                  </a:moveTo>
                  <a:cubicBezTo>
                    <a:pt x="73" y="2"/>
                    <a:pt x="75" y="12"/>
                    <a:pt x="75" y="15"/>
                  </a:cubicBezTo>
                  <a:cubicBezTo>
                    <a:pt x="75" y="17"/>
                    <a:pt x="62" y="35"/>
                    <a:pt x="0" y="35"/>
                  </a:cubicBezTo>
                  <a:cubicBezTo>
                    <a:pt x="13" y="34"/>
                    <a:pt x="58" y="25"/>
                    <a:pt x="65" y="16"/>
                  </a:cubicBezTo>
                  <a:cubicBezTo>
                    <a:pt x="71" y="7"/>
                    <a:pt x="71" y="5"/>
                    <a:pt x="71" y="0"/>
                  </a:cubicBezTo>
                  <a:close/>
                </a:path>
              </a:pathLst>
            </a:custGeom>
            <a:solidFill>
              <a:srgbClr val="1B23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5" name="Freeform 118">
              <a:extLst>
                <a:ext uri="{FF2B5EF4-FFF2-40B4-BE49-F238E27FC236}">
                  <a16:creationId xmlns:a16="http://schemas.microsoft.com/office/drawing/2014/main" id="{B9419C1A-B978-4760-BAAD-271A7A224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3089"/>
              <a:ext cx="138" cy="45"/>
            </a:xfrm>
            <a:custGeom>
              <a:avLst/>
              <a:gdLst>
                <a:gd name="T0" fmla="*/ 0 w 69"/>
                <a:gd name="T1" fmla="*/ 137 h 21"/>
                <a:gd name="T2" fmla="*/ 40 w 69"/>
                <a:gd name="T3" fmla="*/ 0 h 21"/>
                <a:gd name="T4" fmla="*/ 552 w 69"/>
                <a:gd name="T5" fmla="*/ 180 h 21"/>
                <a:gd name="T6" fmla="*/ 112 w 69"/>
                <a:gd name="T7" fmla="*/ 120 h 21"/>
                <a:gd name="T8" fmla="*/ 0 w 69"/>
                <a:gd name="T9" fmla="*/ 13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21">
                  <a:moveTo>
                    <a:pt x="0" y="14"/>
                  </a:moveTo>
                  <a:cubicBezTo>
                    <a:pt x="0" y="8"/>
                    <a:pt x="5" y="0"/>
                    <a:pt x="5" y="0"/>
                  </a:cubicBezTo>
                  <a:cubicBezTo>
                    <a:pt x="8" y="4"/>
                    <a:pt x="18" y="18"/>
                    <a:pt x="69" y="18"/>
                  </a:cubicBezTo>
                  <a:cubicBezTo>
                    <a:pt x="52" y="21"/>
                    <a:pt x="23" y="15"/>
                    <a:pt x="14" y="12"/>
                  </a:cubicBezTo>
                  <a:cubicBezTo>
                    <a:pt x="5" y="10"/>
                    <a:pt x="1" y="10"/>
                    <a:pt x="0" y="14"/>
                  </a:cubicBezTo>
                  <a:close/>
                </a:path>
              </a:pathLst>
            </a:custGeom>
            <a:solidFill>
              <a:srgbClr val="667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6" name="Freeform 119">
              <a:extLst>
                <a:ext uri="{FF2B5EF4-FFF2-40B4-BE49-F238E27FC236}">
                  <a16:creationId xmlns:a16="http://schemas.microsoft.com/office/drawing/2014/main" id="{4AD7A6D2-D0A9-4B7B-BFB6-9063D7F64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3043"/>
              <a:ext cx="58" cy="44"/>
            </a:xfrm>
            <a:custGeom>
              <a:avLst/>
              <a:gdLst>
                <a:gd name="T0" fmla="*/ 160 w 29"/>
                <a:gd name="T1" fmla="*/ 8 h 21"/>
                <a:gd name="T2" fmla="*/ 160 w 29"/>
                <a:gd name="T3" fmla="*/ 84 h 21"/>
                <a:gd name="T4" fmla="*/ 136 w 29"/>
                <a:gd name="T5" fmla="*/ 119 h 21"/>
                <a:gd name="T6" fmla="*/ 0 w 29"/>
                <a:gd name="T7" fmla="*/ 193 h 21"/>
                <a:gd name="T8" fmla="*/ 232 w 29"/>
                <a:gd name="T9" fmla="*/ 44 h 21"/>
                <a:gd name="T10" fmla="*/ 152 w 29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21">
                  <a:moveTo>
                    <a:pt x="20" y="1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9" y="19"/>
                    <a:pt x="24" y="17"/>
                    <a:pt x="29" y="5"/>
                  </a:cubicBezTo>
                  <a:cubicBezTo>
                    <a:pt x="28" y="3"/>
                    <a:pt x="19" y="0"/>
                    <a:pt x="19" y="0"/>
                  </a:cubicBezTo>
                </a:path>
              </a:pathLst>
            </a:custGeom>
            <a:solidFill>
              <a:srgbClr val="829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7" name="Freeform 120">
              <a:extLst>
                <a:ext uri="{FF2B5EF4-FFF2-40B4-BE49-F238E27FC236}">
                  <a16:creationId xmlns:a16="http://schemas.microsoft.com/office/drawing/2014/main" id="{7C844139-8D61-4F52-AA1A-457C692D2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" y="3053"/>
              <a:ext cx="38" cy="28"/>
            </a:xfrm>
            <a:custGeom>
              <a:avLst/>
              <a:gdLst>
                <a:gd name="T0" fmla="*/ 0 w 19"/>
                <a:gd name="T1" fmla="*/ 129 h 13"/>
                <a:gd name="T2" fmla="*/ 152 w 19"/>
                <a:gd name="T3" fmla="*/ 0 h 13"/>
                <a:gd name="T4" fmla="*/ 0 w 19"/>
                <a:gd name="T5" fmla="*/ 129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cubicBezTo>
                    <a:pt x="0" y="7"/>
                    <a:pt x="11" y="2"/>
                    <a:pt x="19" y="0"/>
                  </a:cubicBezTo>
                  <a:cubicBezTo>
                    <a:pt x="16" y="2"/>
                    <a:pt x="1" y="9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8" name="Freeform 121">
              <a:extLst>
                <a:ext uri="{FF2B5EF4-FFF2-40B4-BE49-F238E27FC236}">
                  <a16:creationId xmlns:a16="http://schemas.microsoft.com/office/drawing/2014/main" id="{163A7D8C-2067-4A7F-92E1-D4E09A0D9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2635"/>
              <a:ext cx="234" cy="62"/>
            </a:xfrm>
            <a:custGeom>
              <a:avLst/>
              <a:gdLst>
                <a:gd name="T0" fmla="*/ 728 w 117"/>
                <a:gd name="T1" fmla="*/ 0 h 29"/>
                <a:gd name="T2" fmla="*/ 472 w 117"/>
                <a:gd name="T3" fmla="*/ 60 h 29"/>
                <a:gd name="T4" fmla="*/ 216 w 117"/>
                <a:gd name="T5" fmla="*/ 0 h 29"/>
                <a:gd name="T6" fmla="*/ 0 w 117"/>
                <a:gd name="T7" fmla="*/ 128 h 29"/>
                <a:gd name="T8" fmla="*/ 472 w 117"/>
                <a:gd name="T9" fmla="*/ 284 h 29"/>
                <a:gd name="T10" fmla="*/ 936 w 117"/>
                <a:gd name="T11" fmla="*/ 128 h 29"/>
                <a:gd name="T12" fmla="*/ 728 w 117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" h="29">
                  <a:moveTo>
                    <a:pt x="91" y="0"/>
                  </a:moveTo>
                  <a:cubicBezTo>
                    <a:pt x="87" y="3"/>
                    <a:pt x="74" y="6"/>
                    <a:pt x="59" y="6"/>
                  </a:cubicBezTo>
                  <a:cubicBezTo>
                    <a:pt x="44" y="6"/>
                    <a:pt x="31" y="3"/>
                    <a:pt x="27" y="0"/>
                  </a:cubicBezTo>
                  <a:cubicBezTo>
                    <a:pt x="11" y="3"/>
                    <a:pt x="0" y="8"/>
                    <a:pt x="0" y="13"/>
                  </a:cubicBezTo>
                  <a:cubicBezTo>
                    <a:pt x="0" y="22"/>
                    <a:pt x="27" y="29"/>
                    <a:pt x="59" y="29"/>
                  </a:cubicBezTo>
                  <a:cubicBezTo>
                    <a:pt x="91" y="29"/>
                    <a:pt x="117" y="22"/>
                    <a:pt x="117" y="13"/>
                  </a:cubicBezTo>
                  <a:cubicBezTo>
                    <a:pt x="117" y="8"/>
                    <a:pt x="107" y="3"/>
                    <a:pt x="91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9" name="Freeform 122">
              <a:extLst>
                <a:ext uri="{FF2B5EF4-FFF2-40B4-BE49-F238E27FC236}">
                  <a16:creationId xmlns:a16="http://schemas.microsoft.com/office/drawing/2014/main" id="{AB497B1F-7BE4-470A-9C14-11F06D564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3143"/>
              <a:ext cx="918" cy="245"/>
            </a:xfrm>
            <a:custGeom>
              <a:avLst/>
              <a:gdLst>
                <a:gd name="T0" fmla="*/ 3672 w 459"/>
                <a:gd name="T1" fmla="*/ 405 h 115"/>
                <a:gd name="T2" fmla="*/ 1840 w 459"/>
                <a:gd name="T3" fmla="*/ 1112 h 115"/>
                <a:gd name="T4" fmla="*/ 0 w 459"/>
                <a:gd name="T5" fmla="*/ 405 h 115"/>
                <a:gd name="T6" fmla="*/ 0 w 459"/>
                <a:gd name="T7" fmla="*/ 0 h 115"/>
                <a:gd name="T8" fmla="*/ 1840 w 459"/>
                <a:gd name="T9" fmla="*/ 707 h 115"/>
                <a:gd name="T10" fmla="*/ 3672 w 459"/>
                <a:gd name="T11" fmla="*/ 0 h 115"/>
                <a:gd name="T12" fmla="*/ 3672 w 459"/>
                <a:gd name="T13" fmla="*/ 405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9" h="115">
                  <a:moveTo>
                    <a:pt x="459" y="42"/>
                  </a:moveTo>
                  <a:cubicBezTo>
                    <a:pt x="459" y="82"/>
                    <a:pt x="356" y="115"/>
                    <a:pt x="230" y="115"/>
                  </a:cubicBezTo>
                  <a:cubicBezTo>
                    <a:pt x="103" y="115"/>
                    <a:pt x="0" y="82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103" y="73"/>
                    <a:pt x="230" y="73"/>
                  </a:cubicBezTo>
                  <a:cubicBezTo>
                    <a:pt x="356" y="73"/>
                    <a:pt x="459" y="40"/>
                    <a:pt x="459" y="0"/>
                  </a:cubicBezTo>
                  <a:lnTo>
                    <a:pt x="459" y="42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0" name="Freeform 123">
              <a:extLst>
                <a:ext uri="{FF2B5EF4-FFF2-40B4-BE49-F238E27FC236}">
                  <a16:creationId xmlns:a16="http://schemas.microsoft.com/office/drawing/2014/main" id="{58CE2163-A865-4235-8C4A-73C1D5347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2663"/>
              <a:ext cx="234" cy="109"/>
            </a:xfrm>
            <a:custGeom>
              <a:avLst/>
              <a:gdLst>
                <a:gd name="T0" fmla="*/ 0 w 117"/>
                <a:gd name="T1" fmla="*/ 0 h 51"/>
                <a:gd name="T2" fmla="*/ 472 w 117"/>
                <a:gd name="T3" fmla="*/ 156 h 51"/>
                <a:gd name="T4" fmla="*/ 936 w 117"/>
                <a:gd name="T5" fmla="*/ 0 h 51"/>
                <a:gd name="T6" fmla="*/ 936 w 117"/>
                <a:gd name="T7" fmla="*/ 353 h 51"/>
                <a:gd name="T8" fmla="*/ 472 w 117"/>
                <a:gd name="T9" fmla="*/ 498 h 51"/>
                <a:gd name="T10" fmla="*/ 0 w 117"/>
                <a:gd name="T11" fmla="*/ 353 h 51"/>
                <a:gd name="T12" fmla="*/ 0 w 117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" h="51">
                  <a:moveTo>
                    <a:pt x="0" y="0"/>
                  </a:moveTo>
                  <a:cubicBezTo>
                    <a:pt x="0" y="9"/>
                    <a:pt x="27" y="16"/>
                    <a:pt x="59" y="16"/>
                  </a:cubicBezTo>
                  <a:cubicBezTo>
                    <a:pt x="91" y="16"/>
                    <a:pt x="117" y="9"/>
                    <a:pt x="117" y="0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44"/>
                    <a:pt x="91" y="51"/>
                    <a:pt x="59" y="51"/>
                  </a:cubicBezTo>
                  <a:cubicBezTo>
                    <a:pt x="27" y="51"/>
                    <a:pt x="0" y="44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1" name="Freeform 124">
              <a:extLst>
                <a:ext uri="{FF2B5EF4-FFF2-40B4-BE49-F238E27FC236}">
                  <a16:creationId xmlns:a16="http://schemas.microsoft.com/office/drawing/2014/main" id="{97CCCFCE-1D49-48E7-BADA-637880A1F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2757"/>
              <a:ext cx="194" cy="91"/>
            </a:xfrm>
            <a:custGeom>
              <a:avLst/>
              <a:gdLst>
                <a:gd name="T0" fmla="*/ 0 w 97"/>
                <a:gd name="T1" fmla="*/ 296 h 43"/>
                <a:gd name="T2" fmla="*/ 0 w 97"/>
                <a:gd name="T3" fmla="*/ 0 h 43"/>
                <a:gd name="T4" fmla="*/ 392 w 97"/>
                <a:gd name="T5" fmla="*/ 68 h 43"/>
                <a:gd name="T6" fmla="*/ 776 w 97"/>
                <a:gd name="T7" fmla="*/ 0 h 43"/>
                <a:gd name="T8" fmla="*/ 776 w 97"/>
                <a:gd name="T9" fmla="*/ 296 h 43"/>
                <a:gd name="T10" fmla="*/ 776 w 97"/>
                <a:gd name="T11" fmla="*/ 296 h 43"/>
                <a:gd name="T12" fmla="*/ 392 w 97"/>
                <a:gd name="T13" fmla="*/ 408 h 43"/>
                <a:gd name="T14" fmla="*/ 0 w 97"/>
                <a:gd name="T15" fmla="*/ 296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" h="43">
                  <a:moveTo>
                    <a:pt x="0" y="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5"/>
                    <a:pt x="29" y="7"/>
                    <a:pt x="49" y="7"/>
                  </a:cubicBezTo>
                  <a:cubicBezTo>
                    <a:pt x="69" y="7"/>
                    <a:pt x="87" y="5"/>
                    <a:pt x="97" y="0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8"/>
                    <a:pt x="76" y="43"/>
                    <a:pt x="49" y="43"/>
                  </a:cubicBezTo>
                  <a:cubicBezTo>
                    <a:pt x="22" y="43"/>
                    <a:pt x="0" y="38"/>
                    <a:pt x="0" y="31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2" name="Freeform 125">
              <a:extLst>
                <a:ext uri="{FF2B5EF4-FFF2-40B4-BE49-F238E27FC236}">
                  <a16:creationId xmlns:a16="http://schemas.microsoft.com/office/drawing/2014/main" id="{AE60778B-0224-4230-9B69-51039BCD5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840"/>
              <a:ext cx="148" cy="239"/>
            </a:xfrm>
            <a:custGeom>
              <a:avLst/>
              <a:gdLst>
                <a:gd name="T0" fmla="*/ 296 w 74"/>
                <a:gd name="T1" fmla="*/ 41 h 112"/>
                <a:gd name="T2" fmla="*/ 0 w 74"/>
                <a:gd name="T3" fmla="*/ 0 h 112"/>
                <a:gd name="T4" fmla="*/ 0 w 74"/>
                <a:gd name="T5" fmla="*/ 1001 h 112"/>
                <a:gd name="T6" fmla="*/ 296 w 74"/>
                <a:gd name="T7" fmla="*/ 1088 h 112"/>
                <a:gd name="T8" fmla="*/ 592 w 74"/>
                <a:gd name="T9" fmla="*/ 1001 h 112"/>
                <a:gd name="T10" fmla="*/ 592 w 74"/>
                <a:gd name="T11" fmla="*/ 0 h 112"/>
                <a:gd name="T12" fmla="*/ 296 w 74"/>
                <a:gd name="T13" fmla="*/ 41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112">
                  <a:moveTo>
                    <a:pt x="37" y="4"/>
                  </a:moveTo>
                  <a:cubicBezTo>
                    <a:pt x="22" y="4"/>
                    <a:pt x="9" y="2"/>
                    <a:pt x="0" y="0"/>
                  </a:cubicBezTo>
                  <a:cubicBezTo>
                    <a:pt x="0" y="59"/>
                    <a:pt x="0" y="100"/>
                    <a:pt x="0" y="103"/>
                  </a:cubicBezTo>
                  <a:cubicBezTo>
                    <a:pt x="0" y="108"/>
                    <a:pt x="16" y="112"/>
                    <a:pt x="37" y="112"/>
                  </a:cubicBezTo>
                  <a:cubicBezTo>
                    <a:pt x="57" y="112"/>
                    <a:pt x="74" y="108"/>
                    <a:pt x="74" y="103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5" y="2"/>
                    <a:pt x="52" y="4"/>
                    <a:pt x="37" y="4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3" name="Freeform 126">
              <a:extLst>
                <a:ext uri="{FF2B5EF4-FFF2-40B4-BE49-F238E27FC236}">
                  <a16:creationId xmlns:a16="http://schemas.microsoft.com/office/drawing/2014/main" id="{72AE94AA-B9ED-47BD-9A8C-EB430BA06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989"/>
              <a:ext cx="918" cy="309"/>
            </a:xfrm>
            <a:custGeom>
              <a:avLst/>
              <a:gdLst>
                <a:gd name="T0" fmla="*/ 2136 w 459"/>
                <a:gd name="T1" fmla="*/ 0 h 145"/>
                <a:gd name="T2" fmla="*/ 2136 w 459"/>
                <a:gd name="T3" fmla="*/ 318 h 145"/>
                <a:gd name="T4" fmla="*/ 1840 w 459"/>
                <a:gd name="T5" fmla="*/ 409 h 145"/>
                <a:gd name="T6" fmla="*/ 1544 w 459"/>
                <a:gd name="T7" fmla="*/ 318 h 145"/>
                <a:gd name="T8" fmla="*/ 1544 w 459"/>
                <a:gd name="T9" fmla="*/ 0 h 145"/>
                <a:gd name="T10" fmla="*/ 0 w 459"/>
                <a:gd name="T11" fmla="*/ 695 h 145"/>
                <a:gd name="T12" fmla="*/ 1840 w 459"/>
                <a:gd name="T13" fmla="*/ 1402 h 145"/>
                <a:gd name="T14" fmla="*/ 3672 w 459"/>
                <a:gd name="T15" fmla="*/ 695 h 145"/>
                <a:gd name="T16" fmla="*/ 2136 w 459"/>
                <a:gd name="T17" fmla="*/ 0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9" h="145">
                  <a:moveTo>
                    <a:pt x="267" y="0"/>
                  </a:moveTo>
                  <a:cubicBezTo>
                    <a:pt x="267" y="33"/>
                    <a:pt x="267" y="33"/>
                    <a:pt x="267" y="33"/>
                  </a:cubicBezTo>
                  <a:cubicBezTo>
                    <a:pt x="267" y="38"/>
                    <a:pt x="250" y="42"/>
                    <a:pt x="230" y="42"/>
                  </a:cubicBezTo>
                  <a:cubicBezTo>
                    <a:pt x="209" y="42"/>
                    <a:pt x="193" y="38"/>
                    <a:pt x="193" y="33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84" y="6"/>
                    <a:pt x="0" y="36"/>
                    <a:pt x="0" y="72"/>
                  </a:cubicBezTo>
                  <a:cubicBezTo>
                    <a:pt x="0" y="112"/>
                    <a:pt x="103" y="145"/>
                    <a:pt x="230" y="145"/>
                  </a:cubicBezTo>
                  <a:cubicBezTo>
                    <a:pt x="356" y="145"/>
                    <a:pt x="459" y="112"/>
                    <a:pt x="459" y="72"/>
                  </a:cubicBezTo>
                  <a:cubicBezTo>
                    <a:pt x="459" y="36"/>
                    <a:pt x="376" y="6"/>
                    <a:pt x="267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4" name="Freeform 127">
              <a:extLst>
                <a:ext uri="{FF2B5EF4-FFF2-40B4-BE49-F238E27FC236}">
                  <a16:creationId xmlns:a16="http://schemas.microsoft.com/office/drawing/2014/main" id="{DC4FA24B-9593-4971-8633-8092B0BE3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627"/>
              <a:ext cx="148" cy="30"/>
            </a:xfrm>
            <a:custGeom>
              <a:avLst/>
              <a:gdLst>
                <a:gd name="T0" fmla="*/ 560 w 74"/>
                <a:gd name="T1" fmla="*/ 0 h 14"/>
                <a:gd name="T2" fmla="*/ 560 w 74"/>
                <a:gd name="T3" fmla="*/ 9 h 14"/>
                <a:gd name="T4" fmla="*/ 296 w 74"/>
                <a:gd name="T5" fmla="*/ 96 h 14"/>
                <a:gd name="T6" fmla="*/ 24 w 74"/>
                <a:gd name="T7" fmla="*/ 9 h 14"/>
                <a:gd name="T8" fmla="*/ 24 w 74"/>
                <a:gd name="T9" fmla="*/ 0 h 14"/>
                <a:gd name="T10" fmla="*/ 0 w 74"/>
                <a:gd name="T11" fmla="*/ 41 h 14"/>
                <a:gd name="T12" fmla="*/ 296 w 74"/>
                <a:gd name="T13" fmla="*/ 137 h 14"/>
                <a:gd name="T14" fmla="*/ 592 w 74"/>
                <a:gd name="T15" fmla="*/ 41 h 14"/>
                <a:gd name="T16" fmla="*/ 560 w 74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14">
                  <a:moveTo>
                    <a:pt x="70" y="0"/>
                  </a:moveTo>
                  <a:cubicBezTo>
                    <a:pt x="70" y="1"/>
                    <a:pt x="70" y="1"/>
                    <a:pt x="70" y="1"/>
                  </a:cubicBezTo>
                  <a:cubicBezTo>
                    <a:pt x="70" y="6"/>
                    <a:pt x="55" y="10"/>
                    <a:pt x="37" y="10"/>
                  </a:cubicBezTo>
                  <a:cubicBezTo>
                    <a:pt x="18" y="10"/>
                    <a:pt x="3" y="6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9"/>
                    <a:pt x="16" y="14"/>
                    <a:pt x="37" y="14"/>
                  </a:cubicBezTo>
                  <a:cubicBezTo>
                    <a:pt x="57" y="14"/>
                    <a:pt x="74" y="9"/>
                    <a:pt x="74" y="4"/>
                  </a:cubicBezTo>
                  <a:cubicBezTo>
                    <a:pt x="74" y="2"/>
                    <a:pt x="73" y="1"/>
                    <a:pt x="70" y="0"/>
                  </a:cubicBezTo>
                  <a:close/>
                </a:path>
              </a:pathLst>
            </a:custGeom>
            <a:solidFill>
              <a:srgbClr val="C9B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5" name="Freeform 128">
              <a:extLst>
                <a:ext uri="{FF2B5EF4-FFF2-40B4-BE49-F238E27FC236}">
                  <a16:creationId xmlns:a16="http://schemas.microsoft.com/office/drawing/2014/main" id="{A91C8392-59F6-4D67-B989-3AA2974C4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627"/>
              <a:ext cx="148" cy="30"/>
            </a:xfrm>
            <a:custGeom>
              <a:avLst/>
              <a:gdLst>
                <a:gd name="T0" fmla="*/ 560 w 74"/>
                <a:gd name="T1" fmla="*/ 0 h 14"/>
                <a:gd name="T2" fmla="*/ 560 w 74"/>
                <a:gd name="T3" fmla="*/ 9 h 14"/>
                <a:gd name="T4" fmla="*/ 296 w 74"/>
                <a:gd name="T5" fmla="*/ 96 h 14"/>
                <a:gd name="T6" fmla="*/ 24 w 74"/>
                <a:gd name="T7" fmla="*/ 9 h 14"/>
                <a:gd name="T8" fmla="*/ 24 w 74"/>
                <a:gd name="T9" fmla="*/ 0 h 14"/>
                <a:gd name="T10" fmla="*/ 0 w 74"/>
                <a:gd name="T11" fmla="*/ 41 h 14"/>
                <a:gd name="T12" fmla="*/ 296 w 74"/>
                <a:gd name="T13" fmla="*/ 137 h 14"/>
                <a:gd name="T14" fmla="*/ 592 w 74"/>
                <a:gd name="T15" fmla="*/ 41 h 14"/>
                <a:gd name="T16" fmla="*/ 560 w 74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14">
                  <a:moveTo>
                    <a:pt x="70" y="0"/>
                  </a:moveTo>
                  <a:cubicBezTo>
                    <a:pt x="70" y="1"/>
                    <a:pt x="70" y="1"/>
                    <a:pt x="70" y="1"/>
                  </a:cubicBezTo>
                  <a:cubicBezTo>
                    <a:pt x="70" y="6"/>
                    <a:pt x="55" y="10"/>
                    <a:pt x="37" y="10"/>
                  </a:cubicBezTo>
                  <a:cubicBezTo>
                    <a:pt x="18" y="10"/>
                    <a:pt x="3" y="6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9"/>
                    <a:pt x="16" y="14"/>
                    <a:pt x="37" y="14"/>
                  </a:cubicBezTo>
                  <a:cubicBezTo>
                    <a:pt x="57" y="14"/>
                    <a:pt x="74" y="9"/>
                    <a:pt x="74" y="4"/>
                  </a:cubicBezTo>
                  <a:cubicBezTo>
                    <a:pt x="74" y="2"/>
                    <a:pt x="73" y="1"/>
                    <a:pt x="70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6" name="Oval 129">
              <a:extLst>
                <a:ext uri="{FF2B5EF4-FFF2-40B4-BE49-F238E27FC236}">
                  <a16:creationId xmlns:a16="http://schemas.microsoft.com/office/drawing/2014/main" id="{034F832B-43FE-4553-8F0C-856ADC098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" y="1629"/>
              <a:ext cx="100" cy="23"/>
            </a:xfrm>
            <a:prstGeom prst="ellips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407" name="Freeform 130">
              <a:extLst>
                <a:ext uri="{FF2B5EF4-FFF2-40B4-BE49-F238E27FC236}">
                  <a16:creationId xmlns:a16="http://schemas.microsoft.com/office/drawing/2014/main" id="{49874C6D-9CD7-4396-8978-9784C7D33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635"/>
              <a:ext cx="148" cy="45"/>
            </a:xfrm>
            <a:custGeom>
              <a:avLst/>
              <a:gdLst>
                <a:gd name="T0" fmla="*/ 0 w 74"/>
                <a:gd name="T1" fmla="*/ 120 h 21"/>
                <a:gd name="T2" fmla="*/ 296 w 74"/>
                <a:gd name="T3" fmla="*/ 206 h 21"/>
                <a:gd name="T4" fmla="*/ 592 w 74"/>
                <a:gd name="T5" fmla="*/ 120 h 21"/>
                <a:gd name="T6" fmla="*/ 592 w 74"/>
                <a:gd name="T7" fmla="*/ 0 h 21"/>
                <a:gd name="T8" fmla="*/ 296 w 74"/>
                <a:gd name="T9" fmla="*/ 96 h 21"/>
                <a:gd name="T10" fmla="*/ 0 w 74"/>
                <a:gd name="T11" fmla="*/ 0 h 21"/>
                <a:gd name="T12" fmla="*/ 0 w 74"/>
                <a:gd name="T13" fmla="*/ 12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21">
                  <a:moveTo>
                    <a:pt x="0" y="12"/>
                  </a:moveTo>
                  <a:cubicBezTo>
                    <a:pt x="0" y="17"/>
                    <a:pt x="16" y="21"/>
                    <a:pt x="37" y="21"/>
                  </a:cubicBezTo>
                  <a:cubicBezTo>
                    <a:pt x="57" y="21"/>
                    <a:pt x="74" y="17"/>
                    <a:pt x="74" y="12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5"/>
                    <a:pt x="57" y="10"/>
                    <a:pt x="37" y="10"/>
                  </a:cubicBezTo>
                  <a:cubicBezTo>
                    <a:pt x="16" y="10"/>
                    <a:pt x="0" y="5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8" name="Freeform 131">
              <a:extLst>
                <a:ext uri="{FF2B5EF4-FFF2-40B4-BE49-F238E27FC236}">
                  <a16:creationId xmlns:a16="http://schemas.microsoft.com/office/drawing/2014/main" id="{2E7D103B-03B9-4C2B-BBC0-CEFB0028F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1639"/>
              <a:ext cx="148" cy="32"/>
            </a:xfrm>
            <a:custGeom>
              <a:avLst/>
              <a:gdLst>
                <a:gd name="T0" fmla="*/ 560 w 74"/>
                <a:gd name="T1" fmla="*/ 0 h 15"/>
                <a:gd name="T2" fmla="*/ 560 w 74"/>
                <a:gd name="T3" fmla="*/ 19 h 15"/>
                <a:gd name="T4" fmla="*/ 296 w 74"/>
                <a:gd name="T5" fmla="*/ 105 h 15"/>
                <a:gd name="T6" fmla="*/ 24 w 74"/>
                <a:gd name="T7" fmla="*/ 19 h 15"/>
                <a:gd name="T8" fmla="*/ 24 w 74"/>
                <a:gd name="T9" fmla="*/ 0 h 15"/>
                <a:gd name="T10" fmla="*/ 0 w 74"/>
                <a:gd name="T11" fmla="*/ 49 h 15"/>
                <a:gd name="T12" fmla="*/ 296 w 74"/>
                <a:gd name="T13" fmla="*/ 145 h 15"/>
                <a:gd name="T14" fmla="*/ 592 w 74"/>
                <a:gd name="T15" fmla="*/ 49 h 15"/>
                <a:gd name="T16" fmla="*/ 560 w 74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15">
                  <a:moveTo>
                    <a:pt x="70" y="0"/>
                  </a:moveTo>
                  <a:cubicBezTo>
                    <a:pt x="70" y="2"/>
                    <a:pt x="70" y="2"/>
                    <a:pt x="70" y="2"/>
                  </a:cubicBezTo>
                  <a:cubicBezTo>
                    <a:pt x="70" y="7"/>
                    <a:pt x="55" y="11"/>
                    <a:pt x="37" y="11"/>
                  </a:cubicBezTo>
                  <a:cubicBezTo>
                    <a:pt x="18" y="11"/>
                    <a:pt x="3" y="7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11"/>
                    <a:pt x="16" y="15"/>
                    <a:pt x="37" y="15"/>
                  </a:cubicBezTo>
                  <a:cubicBezTo>
                    <a:pt x="57" y="15"/>
                    <a:pt x="74" y="11"/>
                    <a:pt x="74" y="5"/>
                  </a:cubicBezTo>
                  <a:cubicBezTo>
                    <a:pt x="74" y="3"/>
                    <a:pt x="73" y="2"/>
                    <a:pt x="70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9" name="Freeform 132">
              <a:extLst>
                <a:ext uri="{FF2B5EF4-FFF2-40B4-BE49-F238E27FC236}">
                  <a16:creationId xmlns:a16="http://schemas.microsoft.com/office/drawing/2014/main" id="{17F91FD4-DB24-4A27-9C03-B664D1960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1622"/>
              <a:ext cx="134" cy="41"/>
            </a:xfrm>
            <a:custGeom>
              <a:avLst/>
              <a:gdLst>
                <a:gd name="T0" fmla="*/ 0 w 67"/>
                <a:gd name="T1" fmla="*/ 88 h 19"/>
                <a:gd name="T2" fmla="*/ 272 w 67"/>
                <a:gd name="T3" fmla="*/ 0 h 19"/>
                <a:gd name="T4" fmla="*/ 536 w 67"/>
                <a:gd name="T5" fmla="*/ 88 h 19"/>
                <a:gd name="T6" fmla="*/ 536 w 67"/>
                <a:gd name="T7" fmla="*/ 80 h 19"/>
                <a:gd name="T8" fmla="*/ 536 w 67"/>
                <a:gd name="T9" fmla="*/ 101 h 19"/>
                <a:gd name="T10" fmla="*/ 272 w 67"/>
                <a:gd name="T11" fmla="*/ 190 h 19"/>
                <a:gd name="T12" fmla="*/ 0 w 67"/>
                <a:gd name="T13" fmla="*/ 101 h 19"/>
                <a:gd name="T14" fmla="*/ 0 w 67"/>
                <a:gd name="T15" fmla="*/ 8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" h="19">
                  <a:moveTo>
                    <a:pt x="0" y="9"/>
                  </a:moveTo>
                  <a:cubicBezTo>
                    <a:pt x="0" y="4"/>
                    <a:pt x="15" y="0"/>
                    <a:pt x="34" y="0"/>
                  </a:cubicBezTo>
                  <a:cubicBezTo>
                    <a:pt x="52" y="0"/>
                    <a:pt x="67" y="4"/>
                    <a:pt x="67" y="9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5"/>
                    <a:pt x="52" y="19"/>
                    <a:pt x="34" y="19"/>
                  </a:cubicBezTo>
                  <a:cubicBezTo>
                    <a:pt x="15" y="19"/>
                    <a:pt x="0" y="15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0" name="Freeform 133">
              <a:extLst>
                <a:ext uri="{FF2B5EF4-FFF2-40B4-BE49-F238E27FC236}">
                  <a16:creationId xmlns:a16="http://schemas.microsoft.com/office/drawing/2014/main" id="{7CF6FF63-9DD7-41AF-8F53-5F7A58506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1650"/>
              <a:ext cx="148" cy="126"/>
            </a:xfrm>
            <a:custGeom>
              <a:avLst/>
              <a:gdLst>
                <a:gd name="T0" fmla="*/ 0 w 74"/>
                <a:gd name="T1" fmla="*/ 470 h 59"/>
                <a:gd name="T2" fmla="*/ 296 w 74"/>
                <a:gd name="T3" fmla="*/ 574 h 59"/>
                <a:gd name="T4" fmla="*/ 592 w 74"/>
                <a:gd name="T5" fmla="*/ 470 h 59"/>
                <a:gd name="T6" fmla="*/ 592 w 74"/>
                <a:gd name="T7" fmla="*/ 0 h 59"/>
                <a:gd name="T8" fmla="*/ 296 w 74"/>
                <a:gd name="T9" fmla="*/ 96 h 59"/>
                <a:gd name="T10" fmla="*/ 0 w 74"/>
                <a:gd name="T11" fmla="*/ 0 h 59"/>
                <a:gd name="T12" fmla="*/ 0 w 74"/>
                <a:gd name="T13" fmla="*/ 47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59">
                  <a:moveTo>
                    <a:pt x="0" y="48"/>
                  </a:moveTo>
                  <a:cubicBezTo>
                    <a:pt x="0" y="54"/>
                    <a:pt x="16" y="59"/>
                    <a:pt x="37" y="59"/>
                  </a:cubicBezTo>
                  <a:cubicBezTo>
                    <a:pt x="57" y="59"/>
                    <a:pt x="74" y="54"/>
                    <a:pt x="74" y="48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6"/>
                    <a:pt x="57" y="10"/>
                    <a:pt x="37" y="10"/>
                  </a:cubicBezTo>
                  <a:cubicBezTo>
                    <a:pt x="16" y="10"/>
                    <a:pt x="0" y="6"/>
                    <a:pt x="0" y="0"/>
                  </a:cubicBezTo>
                  <a:lnTo>
                    <a:pt x="0" y="48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1" name="Freeform 134">
              <a:extLst>
                <a:ext uri="{FF2B5EF4-FFF2-40B4-BE49-F238E27FC236}">
                  <a16:creationId xmlns:a16="http://schemas.microsoft.com/office/drawing/2014/main" id="{97906DDF-F9D7-4CCA-993B-7954F5878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1763"/>
              <a:ext cx="134" cy="885"/>
            </a:xfrm>
            <a:custGeom>
              <a:avLst/>
              <a:gdLst>
                <a:gd name="T0" fmla="*/ 272 w 67"/>
                <a:gd name="T1" fmla="*/ 60 h 415"/>
                <a:gd name="T2" fmla="*/ 0 w 67"/>
                <a:gd name="T3" fmla="*/ 0 h 415"/>
                <a:gd name="T4" fmla="*/ 0 w 67"/>
                <a:gd name="T5" fmla="*/ 3939 h 415"/>
                <a:gd name="T6" fmla="*/ 272 w 67"/>
                <a:gd name="T7" fmla="*/ 4024 h 415"/>
                <a:gd name="T8" fmla="*/ 536 w 67"/>
                <a:gd name="T9" fmla="*/ 3939 h 415"/>
                <a:gd name="T10" fmla="*/ 536 w 67"/>
                <a:gd name="T11" fmla="*/ 0 h 415"/>
                <a:gd name="T12" fmla="*/ 272 w 67"/>
                <a:gd name="T13" fmla="*/ 60 h 4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415">
                  <a:moveTo>
                    <a:pt x="34" y="6"/>
                  </a:moveTo>
                  <a:cubicBezTo>
                    <a:pt x="19" y="6"/>
                    <a:pt x="6" y="3"/>
                    <a:pt x="0" y="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1"/>
                    <a:pt x="15" y="415"/>
                    <a:pt x="34" y="415"/>
                  </a:cubicBezTo>
                  <a:cubicBezTo>
                    <a:pt x="52" y="415"/>
                    <a:pt x="67" y="411"/>
                    <a:pt x="67" y="40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3"/>
                    <a:pt x="49" y="6"/>
                    <a:pt x="34" y="6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2" name="Freeform 135">
              <a:extLst>
                <a:ext uri="{FF2B5EF4-FFF2-40B4-BE49-F238E27FC236}">
                  <a16:creationId xmlns:a16="http://schemas.microsoft.com/office/drawing/2014/main" id="{638935CA-5C02-44BC-B9B8-9650B50ED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2804"/>
              <a:ext cx="98" cy="221"/>
            </a:xfrm>
            <a:custGeom>
              <a:avLst/>
              <a:gdLst>
                <a:gd name="T0" fmla="*/ 0 w 49"/>
                <a:gd name="T1" fmla="*/ 999 h 104"/>
                <a:gd name="T2" fmla="*/ 112 w 49"/>
                <a:gd name="T3" fmla="*/ 502 h 104"/>
                <a:gd name="T4" fmla="*/ 0 w 49"/>
                <a:gd name="T5" fmla="*/ 0 h 104"/>
                <a:gd name="T6" fmla="*/ 272 w 49"/>
                <a:gd name="T7" fmla="*/ 0 h 104"/>
                <a:gd name="T8" fmla="*/ 392 w 49"/>
                <a:gd name="T9" fmla="*/ 502 h 104"/>
                <a:gd name="T10" fmla="*/ 272 w 49"/>
                <a:gd name="T11" fmla="*/ 999 h 104"/>
                <a:gd name="T12" fmla="*/ 0 w 49"/>
                <a:gd name="T13" fmla="*/ 999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04">
                  <a:moveTo>
                    <a:pt x="0" y="104"/>
                  </a:moveTo>
                  <a:cubicBezTo>
                    <a:pt x="8" y="104"/>
                    <a:pt x="14" y="81"/>
                    <a:pt x="14" y="52"/>
                  </a:cubicBezTo>
                  <a:cubicBezTo>
                    <a:pt x="14" y="23"/>
                    <a:pt x="8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2" y="0"/>
                    <a:pt x="49" y="23"/>
                    <a:pt x="49" y="52"/>
                  </a:cubicBezTo>
                  <a:cubicBezTo>
                    <a:pt x="49" y="81"/>
                    <a:pt x="42" y="104"/>
                    <a:pt x="34" y="104"/>
                  </a:cubicBezTo>
                  <a:lnTo>
                    <a:pt x="0" y="104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3" name="Freeform 136">
              <a:extLst>
                <a:ext uri="{FF2B5EF4-FFF2-40B4-BE49-F238E27FC236}">
                  <a16:creationId xmlns:a16="http://schemas.microsoft.com/office/drawing/2014/main" id="{B39DD1EC-6DBC-4178-BE22-CCA745209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2844"/>
              <a:ext cx="80" cy="143"/>
            </a:xfrm>
            <a:custGeom>
              <a:avLst/>
              <a:gdLst>
                <a:gd name="T0" fmla="*/ 256 w 40"/>
                <a:gd name="T1" fmla="*/ 651 h 67"/>
                <a:gd name="T2" fmla="*/ 320 w 40"/>
                <a:gd name="T3" fmla="*/ 318 h 67"/>
                <a:gd name="T4" fmla="*/ 256 w 40"/>
                <a:gd name="T5" fmla="*/ 0 h 67"/>
                <a:gd name="T6" fmla="*/ 0 w 40"/>
                <a:gd name="T7" fmla="*/ 0 h 67"/>
                <a:gd name="T8" fmla="*/ 72 w 40"/>
                <a:gd name="T9" fmla="*/ 318 h 67"/>
                <a:gd name="T10" fmla="*/ 0 w 40"/>
                <a:gd name="T11" fmla="*/ 651 h 67"/>
                <a:gd name="T12" fmla="*/ 256 w 40"/>
                <a:gd name="T13" fmla="*/ 651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67">
                  <a:moveTo>
                    <a:pt x="32" y="67"/>
                  </a:moveTo>
                  <a:cubicBezTo>
                    <a:pt x="37" y="67"/>
                    <a:pt x="40" y="52"/>
                    <a:pt x="40" y="33"/>
                  </a:cubicBezTo>
                  <a:cubicBezTo>
                    <a:pt x="40" y="15"/>
                    <a:pt x="37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9" y="15"/>
                    <a:pt x="9" y="33"/>
                  </a:cubicBezTo>
                  <a:cubicBezTo>
                    <a:pt x="9" y="52"/>
                    <a:pt x="5" y="67"/>
                    <a:pt x="0" y="67"/>
                  </a:cubicBezTo>
                  <a:lnTo>
                    <a:pt x="32" y="67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4" name="Freeform 137">
              <a:extLst>
                <a:ext uri="{FF2B5EF4-FFF2-40B4-BE49-F238E27FC236}">
                  <a16:creationId xmlns:a16="http://schemas.microsoft.com/office/drawing/2014/main" id="{618C8F98-3405-4E87-9F7F-EAD896408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2804"/>
              <a:ext cx="50" cy="221"/>
            </a:xfrm>
            <a:custGeom>
              <a:avLst/>
              <a:gdLst>
                <a:gd name="T0" fmla="*/ 88 w 25"/>
                <a:gd name="T1" fmla="*/ 0 h 104"/>
                <a:gd name="T2" fmla="*/ 0 w 25"/>
                <a:gd name="T3" fmla="*/ 181 h 104"/>
                <a:gd name="T4" fmla="*/ 80 w 25"/>
                <a:gd name="T5" fmla="*/ 181 h 104"/>
                <a:gd name="T6" fmla="*/ 144 w 25"/>
                <a:gd name="T7" fmla="*/ 502 h 104"/>
                <a:gd name="T8" fmla="*/ 80 w 25"/>
                <a:gd name="T9" fmla="*/ 827 h 104"/>
                <a:gd name="T10" fmla="*/ 0 w 25"/>
                <a:gd name="T11" fmla="*/ 827 h 104"/>
                <a:gd name="T12" fmla="*/ 88 w 25"/>
                <a:gd name="T13" fmla="*/ 999 h 104"/>
                <a:gd name="T14" fmla="*/ 200 w 25"/>
                <a:gd name="T15" fmla="*/ 502 h 104"/>
                <a:gd name="T16" fmla="*/ 88 w 25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104">
                  <a:moveTo>
                    <a:pt x="11" y="0"/>
                  </a:moveTo>
                  <a:cubicBezTo>
                    <a:pt x="7" y="0"/>
                    <a:pt x="3" y="7"/>
                    <a:pt x="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5" y="19"/>
                    <a:pt x="18" y="34"/>
                    <a:pt x="18" y="52"/>
                  </a:cubicBezTo>
                  <a:cubicBezTo>
                    <a:pt x="18" y="71"/>
                    <a:pt x="15" y="86"/>
                    <a:pt x="1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" y="97"/>
                    <a:pt x="7" y="104"/>
                    <a:pt x="11" y="104"/>
                  </a:cubicBezTo>
                  <a:cubicBezTo>
                    <a:pt x="19" y="104"/>
                    <a:pt x="25" y="81"/>
                    <a:pt x="25" y="52"/>
                  </a:cubicBezTo>
                  <a:cubicBezTo>
                    <a:pt x="25" y="23"/>
                    <a:pt x="19" y="0"/>
                    <a:pt x="11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5" name="Freeform 138">
              <a:extLst>
                <a:ext uri="{FF2B5EF4-FFF2-40B4-BE49-F238E27FC236}">
                  <a16:creationId xmlns:a16="http://schemas.microsoft.com/office/drawing/2014/main" id="{19A1D26D-6A3C-4D67-894B-D4080EE4A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" y="2834"/>
              <a:ext cx="50" cy="162"/>
            </a:xfrm>
            <a:custGeom>
              <a:avLst/>
              <a:gdLst>
                <a:gd name="T0" fmla="*/ 152 w 25"/>
                <a:gd name="T1" fmla="*/ 735 h 76"/>
                <a:gd name="T2" fmla="*/ 200 w 25"/>
                <a:gd name="T3" fmla="*/ 369 h 76"/>
                <a:gd name="T4" fmla="*/ 152 w 25"/>
                <a:gd name="T5" fmla="*/ 0 h 76"/>
                <a:gd name="T6" fmla="*/ 0 w 25"/>
                <a:gd name="T7" fmla="*/ 0 h 76"/>
                <a:gd name="T8" fmla="*/ 40 w 25"/>
                <a:gd name="T9" fmla="*/ 369 h 76"/>
                <a:gd name="T10" fmla="*/ 0 w 25"/>
                <a:gd name="T11" fmla="*/ 735 h 76"/>
                <a:gd name="T12" fmla="*/ 152 w 25"/>
                <a:gd name="T13" fmla="*/ 735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76">
                  <a:moveTo>
                    <a:pt x="19" y="76"/>
                  </a:moveTo>
                  <a:cubicBezTo>
                    <a:pt x="22" y="76"/>
                    <a:pt x="25" y="59"/>
                    <a:pt x="25" y="38"/>
                  </a:cubicBezTo>
                  <a:cubicBezTo>
                    <a:pt x="25" y="17"/>
                    <a:pt x="22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17"/>
                    <a:pt x="5" y="38"/>
                  </a:cubicBezTo>
                  <a:cubicBezTo>
                    <a:pt x="5" y="59"/>
                    <a:pt x="3" y="76"/>
                    <a:pt x="0" y="76"/>
                  </a:cubicBezTo>
                  <a:lnTo>
                    <a:pt x="19" y="76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6" name="Freeform 139">
              <a:extLst>
                <a:ext uri="{FF2B5EF4-FFF2-40B4-BE49-F238E27FC236}">
                  <a16:creationId xmlns:a16="http://schemas.microsoft.com/office/drawing/2014/main" id="{8C0F6E46-C115-47BE-9C90-D4588F494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2861"/>
              <a:ext cx="26" cy="109"/>
            </a:xfrm>
            <a:custGeom>
              <a:avLst/>
              <a:gdLst>
                <a:gd name="T0" fmla="*/ 72 w 13"/>
                <a:gd name="T1" fmla="*/ 0 h 51"/>
                <a:gd name="T2" fmla="*/ 0 w 13"/>
                <a:gd name="T3" fmla="*/ 0 h 51"/>
                <a:gd name="T4" fmla="*/ 8 w 13"/>
                <a:gd name="T5" fmla="*/ 242 h 51"/>
                <a:gd name="T6" fmla="*/ 0 w 13"/>
                <a:gd name="T7" fmla="*/ 498 h 51"/>
                <a:gd name="T8" fmla="*/ 72 w 13"/>
                <a:gd name="T9" fmla="*/ 498 h 51"/>
                <a:gd name="T10" fmla="*/ 104 w 13"/>
                <a:gd name="T11" fmla="*/ 242 h 51"/>
                <a:gd name="T12" fmla="*/ 72 w 13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51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1" y="16"/>
                    <a:pt x="1" y="25"/>
                  </a:cubicBezTo>
                  <a:cubicBezTo>
                    <a:pt x="1" y="35"/>
                    <a:pt x="1" y="44"/>
                    <a:pt x="0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1" y="51"/>
                    <a:pt x="13" y="39"/>
                    <a:pt x="13" y="25"/>
                  </a:cubicBezTo>
                  <a:cubicBezTo>
                    <a:pt x="13" y="11"/>
                    <a:pt x="11" y="0"/>
                    <a:pt x="9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7" name="Freeform 140">
              <a:extLst>
                <a:ext uri="{FF2B5EF4-FFF2-40B4-BE49-F238E27FC236}">
                  <a16:creationId xmlns:a16="http://schemas.microsoft.com/office/drawing/2014/main" id="{87724018-1FA5-4E2F-B679-B6E43F2BA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3043"/>
              <a:ext cx="272" cy="83"/>
            </a:xfrm>
            <a:custGeom>
              <a:avLst/>
              <a:gdLst>
                <a:gd name="T0" fmla="*/ 840 w 136"/>
                <a:gd name="T1" fmla="*/ 0 h 39"/>
                <a:gd name="T2" fmla="*/ 840 w 136"/>
                <a:gd name="T3" fmla="*/ 77 h 39"/>
                <a:gd name="T4" fmla="*/ 544 w 136"/>
                <a:gd name="T5" fmla="*/ 164 h 39"/>
                <a:gd name="T6" fmla="*/ 248 w 136"/>
                <a:gd name="T7" fmla="*/ 77 h 39"/>
                <a:gd name="T8" fmla="*/ 248 w 136"/>
                <a:gd name="T9" fmla="*/ 0 h 39"/>
                <a:gd name="T10" fmla="*/ 0 w 136"/>
                <a:gd name="T11" fmla="*/ 172 h 39"/>
                <a:gd name="T12" fmla="*/ 544 w 136"/>
                <a:gd name="T13" fmla="*/ 377 h 39"/>
                <a:gd name="T14" fmla="*/ 1088 w 136"/>
                <a:gd name="T15" fmla="*/ 172 h 39"/>
                <a:gd name="T16" fmla="*/ 840 w 136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39">
                  <a:moveTo>
                    <a:pt x="105" y="0"/>
                  </a:moveTo>
                  <a:cubicBezTo>
                    <a:pt x="105" y="8"/>
                    <a:pt x="105" y="8"/>
                    <a:pt x="105" y="8"/>
                  </a:cubicBezTo>
                  <a:cubicBezTo>
                    <a:pt x="105" y="13"/>
                    <a:pt x="88" y="17"/>
                    <a:pt x="68" y="17"/>
                  </a:cubicBezTo>
                  <a:cubicBezTo>
                    <a:pt x="47" y="17"/>
                    <a:pt x="31" y="13"/>
                    <a:pt x="31" y="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2" y="3"/>
                    <a:pt x="0" y="10"/>
                    <a:pt x="0" y="18"/>
                  </a:cubicBezTo>
                  <a:cubicBezTo>
                    <a:pt x="0" y="30"/>
                    <a:pt x="30" y="39"/>
                    <a:pt x="68" y="39"/>
                  </a:cubicBezTo>
                  <a:cubicBezTo>
                    <a:pt x="105" y="39"/>
                    <a:pt x="136" y="30"/>
                    <a:pt x="136" y="18"/>
                  </a:cubicBezTo>
                  <a:cubicBezTo>
                    <a:pt x="136" y="10"/>
                    <a:pt x="123" y="3"/>
                    <a:pt x="105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8" name="Freeform 141">
              <a:extLst>
                <a:ext uri="{FF2B5EF4-FFF2-40B4-BE49-F238E27FC236}">
                  <a16:creationId xmlns:a16="http://schemas.microsoft.com/office/drawing/2014/main" id="{EF522FEB-67C0-40E6-A210-E9F6D82B5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3070"/>
              <a:ext cx="300" cy="98"/>
            </a:xfrm>
            <a:custGeom>
              <a:avLst/>
              <a:gdLst>
                <a:gd name="T0" fmla="*/ 1128 w 150"/>
                <a:gd name="T1" fmla="*/ 0 h 46"/>
                <a:gd name="T2" fmla="*/ 1128 w 150"/>
                <a:gd name="T3" fmla="*/ 0 h 46"/>
                <a:gd name="T4" fmla="*/ 1144 w 150"/>
                <a:gd name="T5" fmla="*/ 49 h 46"/>
                <a:gd name="T6" fmla="*/ 600 w 150"/>
                <a:gd name="T7" fmla="*/ 249 h 46"/>
                <a:gd name="T8" fmla="*/ 56 w 150"/>
                <a:gd name="T9" fmla="*/ 49 h 46"/>
                <a:gd name="T10" fmla="*/ 64 w 150"/>
                <a:gd name="T11" fmla="*/ 9 h 46"/>
                <a:gd name="T12" fmla="*/ 0 w 150"/>
                <a:gd name="T13" fmla="*/ 213 h 46"/>
                <a:gd name="T14" fmla="*/ 600 w 150"/>
                <a:gd name="T15" fmla="*/ 445 h 46"/>
                <a:gd name="T16" fmla="*/ 1200 w 150"/>
                <a:gd name="T17" fmla="*/ 213 h 46"/>
                <a:gd name="T18" fmla="*/ 1128 w 150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" h="46">
                  <a:moveTo>
                    <a:pt x="141" y="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2" y="2"/>
                    <a:pt x="143" y="3"/>
                    <a:pt x="143" y="5"/>
                  </a:cubicBezTo>
                  <a:cubicBezTo>
                    <a:pt x="143" y="17"/>
                    <a:pt x="112" y="26"/>
                    <a:pt x="75" y="26"/>
                  </a:cubicBezTo>
                  <a:cubicBezTo>
                    <a:pt x="37" y="26"/>
                    <a:pt x="7" y="17"/>
                    <a:pt x="7" y="5"/>
                  </a:cubicBezTo>
                  <a:cubicBezTo>
                    <a:pt x="7" y="3"/>
                    <a:pt x="7" y="2"/>
                    <a:pt x="8" y="1"/>
                  </a:cubicBezTo>
                  <a:cubicBezTo>
                    <a:pt x="4" y="5"/>
                    <a:pt x="0" y="16"/>
                    <a:pt x="0" y="22"/>
                  </a:cubicBezTo>
                  <a:cubicBezTo>
                    <a:pt x="0" y="35"/>
                    <a:pt x="33" y="46"/>
                    <a:pt x="75" y="46"/>
                  </a:cubicBezTo>
                  <a:cubicBezTo>
                    <a:pt x="116" y="46"/>
                    <a:pt x="150" y="35"/>
                    <a:pt x="150" y="22"/>
                  </a:cubicBezTo>
                  <a:cubicBezTo>
                    <a:pt x="150" y="14"/>
                    <a:pt x="145" y="3"/>
                    <a:pt x="141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9" name="Freeform 142">
              <a:extLst>
                <a:ext uri="{FF2B5EF4-FFF2-40B4-BE49-F238E27FC236}">
                  <a16:creationId xmlns:a16="http://schemas.microsoft.com/office/drawing/2014/main" id="{5759CE10-D86A-4BE6-A3C2-1B97A3190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2868"/>
              <a:ext cx="164" cy="96"/>
            </a:xfrm>
            <a:custGeom>
              <a:avLst/>
              <a:gdLst>
                <a:gd name="T0" fmla="*/ 616 w 82"/>
                <a:gd name="T1" fmla="*/ 0 h 45"/>
                <a:gd name="T2" fmla="*/ 0 w 82"/>
                <a:gd name="T3" fmla="*/ 0 h 45"/>
                <a:gd name="T4" fmla="*/ 24 w 82"/>
                <a:gd name="T5" fmla="*/ 213 h 45"/>
                <a:gd name="T6" fmla="*/ 0 w 82"/>
                <a:gd name="T7" fmla="*/ 437 h 45"/>
                <a:gd name="T8" fmla="*/ 616 w 82"/>
                <a:gd name="T9" fmla="*/ 437 h 45"/>
                <a:gd name="T10" fmla="*/ 656 w 82"/>
                <a:gd name="T11" fmla="*/ 213 h 45"/>
                <a:gd name="T12" fmla="*/ 616 w 82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" h="45">
                  <a:moveTo>
                    <a:pt x="7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3" y="13"/>
                    <a:pt x="3" y="22"/>
                  </a:cubicBezTo>
                  <a:cubicBezTo>
                    <a:pt x="3" y="32"/>
                    <a:pt x="2" y="40"/>
                    <a:pt x="0" y="45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80" y="45"/>
                    <a:pt x="82" y="35"/>
                    <a:pt x="82" y="22"/>
                  </a:cubicBezTo>
                  <a:cubicBezTo>
                    <a:pt x="82" y="10"/>
                    <a:pt x="80" y="0"/>
                    <a:pt x="77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0" name="Freeform 143">
              <a:extLst>
                <a:ext uri="{FF2B5EF4-FFF2-40B4-BE49-F238E27FC236}">
                  <a16:creationId xmlns:a16="http://schemas.microsoft.com/office/drawing/2014/main" id="{AB033449-E43C-4B6C-AF45-57293B641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2844"/>
              <a:ext cx="30" cy="143"/>
            </a:xfrm>
            <a:custGeom>
              <a:avLst/>
              <a:gdLst>
                <a:gd name="T0" fmla="*/ 48 w 15"/>
                <a:gd name="T1" fmla="*/ 0 h 67"/>
                <a:gd name="T2" fmla="*/ 48 w 15"/>
                <a:gd name="T3" fmla="*/ 0 h 67"/>
                <a:gd name="T4" fmla="*/ 0 w 15"/>
                <a:gd name="T5" fmla="*/ 105 h 67"/>
                <a:gd name="T6" fmla="*/ 40 w 15"/>
                <a:gd name="T7" fmla="*/ 105 h 67"/>
                <a:gd name="T8" fmla="*/ 80 w 15"/>
                <a:gd name="T9" fmla="*/ 318 h 67"/>
                <a:gd name="T10" fmla="*/ 40 w 15"/>
                <a:gd name="T11" fmla="*/ 546 h 67"/>
                <a:gd name="T12" fmla="*/ 0 w 15"/>
                <a:gd name="T13" fmla="*/ 546 h 67"/>
                <a:gd name="T14" fmla="*/ 48 w 15"/>
                <a:gd name="T15" fmla="*/ 651 h 67"/>
                <a:gd name="T16" fmla="*/ 48 w 15"/>
                <a:gd name="T17" fmla="*/ 651 h 67"/>
                <a:gd name="T18" fmla="*/ 120 w 15"/>
                <a:gd name="T19" fmla="*/ 318 h 67"/>
                <a:gd name="T20" fmla="*/ 48 w 15"/>
                <a:gd name="T21" fmla="*/ 0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67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1" y="4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8" y="11"/>
                    <a:pt x="10" y="21"/>
                    <a:pt x="10" y="33"/>
                  </a:cubicBezTo>
                  <a:cubicBezTo>
                    <a:pt x="10" y="46"/>
                    <a:pt x="8" y="56"/>
                    <a:pt x="5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62"/>
                    <a:pt x="3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11" y="67"/>
                    <a:pt x="15" y="52"/>
                    <a:pt x="15" y="33"/>
                  </a:cubicBezTo>
                  <a:cubicBezTo>
                    <a:pt x="15" y="15"/>
                    <a:pt x="11" y="0"/>
                    <a:pt x="6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1" name="Freeform 144">
              <a:extLst>
                <a:ext uri="{FF2B5EF4-FFF2-40B4-BE49-F238E27FC236}">
                  <a16:creationId xmlns:a16="http://schemas.microsoft.com/office/drawing/2014/main" id="{C4FCAA26-D098-4042-9A29-D0F996CE9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2857"/>
              <a:ext cx="154" cy="115"/>
            </a:xfrm>
            <a:custGeom>
              <a:avLst/>
              <a:gdLst>
                <a:gd name="T0" fmla="*/ 616 w 77"/>
                <a:gd name="T1" fmla="*/ 0 h 54"/>
                <a:gd name="T2" fmla="*/ 32 w 77"/>
                <a:gd name="T3" fmla="*/ 0 h 54"/>
                <a:gd name="T4" fmla="*/ 24 w 77"/>
                <a:gd name="T5" fmla="*/ 0 h 54"/>
                <a:gd name="T6" fmla="*/ 0 w 77"/>
                <a:gd name="T7" fmla="*/ 264 h 54"/>
                <a:gd name="T8" fmla="*/ 24 w 77"/>
                <a:gd name="T9" fmla="*/ 522 h 54"/>
                <a:gd name="T10" fmla="*/ 32 w 77"/>
                <a:gd name="T11" fmla="*/ 522 h 54"/>
                <a:gd name="T12" fmla="*/ 616 w 77"/>
                <a:gd name="T13" fmla="*/ 522 h 54"/>
                <a:gd name="T14" fmla="*/ 616 w 77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" h="54">
                  <a:moveTo>
                    <a:pt x="77" y="0"/>
                  </a:moveTo>
                  <a:cubicBezTo>
                    <a:pt x="38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2"/>
                    <a:pt x="0" y="27"/>
                  </a:cubicBezTo>
                  <a:cubicBezTo>
                    <a:pt x="0" y="42"/>
                    <a:pt x="2" y="54"/>
                    <a:pt x="3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38" y="54"/>
                    <a:pt x="77" y="54"/>
                  </a:cubicBezTo>
                  <a:cubicBezTo>
                    <a:pt x="77" y="39"/>
                    <a:pt x="77" y="21"/>
                    <a:pt x="77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2" name="Freeform 145">
              <a:extLst>
                <a:ext uri="{FF2B5EF4-FFF2-40B4-BE49-F238E27FC236}">
                  <a16:creationId xmlns:a16="http://schemas.microsoft.com/office/drawing/2014/main" id="{868DCD11-C9DC-4324-B4F0-C54FDB793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834"/>
              <a:ext cx="178" cy="162"/>
            </a:xfrm>
            <a:custGeom>
              <a:avLst/>
              <a:gdLst>
                <a:gd name="T0" fmla="*/ 672 w 89"/>
                <a:gd name="T1" fmla="*/ 0 h 76"/>
                <a:gd name="T2" fmla="*/ 312 w 89"/>
                <a:gd name="T3" fmla="*/ 104 h 76"/>
                <a:gd name="T4" fmla="*/ 0 w 89"/>
                <a:gd name="T5" fmla="*/ 104 h 76"/>
                <a:gd name="T6" fmla="*/ 0 w 89"/>
                <a:gd name="T7" fmla="*/ 631 h 76"/>
                <a:gd name="T8" fmla="*/ 312 w 89"/>
                <a:gd name="T9" fmla="*/ 631 h 76"/>
                <a:gd name="T10" fmla="*/ 672 w 89"/>
                <a:gd name="T11" fmla="*/ 735 h 76"/>
                <a:gd name="T12" fmla="*/ 712 w 89"/>
                <a:gd name="T13" fmla="*/ 369 h 76"/>
                <a:gd name="T14" fmla="*/ 672 w 89"/>
                <a:gd name="T15" fmla="*/ 0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76">
                  <a:moveTo>
                    <a:pt x="84" y="0"/>
                  </a:moveTo>
                  <a:cubicBezTo>
                    <a:pt x="84" y="0"/>
                    <a:pt x="59" y="11"/>
                    <a:pt x="39" y="11"/>
                  </a:cubicBezTo>
                  <a:cubicBezTo>
                    <a:pt x="34" y="11"/>
                    <a:pt x="19" y="11"/>
                    <a:pt x="0" y="1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9" y="65"/>
                    <a:pt x="34" y="65"/>
                    <a:pt x="39" y="65"/>
                  </a:cubicBezTo>
                  <a:cubicBezTo>
                    <a:pt x="59" y="65"/>
                    <a:pt x="84" y="76"/>
                    <a:pt x="84" y="76"/>
                  </a:cubicBezTo>
                  <a:cubicBezTo>
                    <a:pt x="87" y="76"/>
                    <a:pt x="89" y="59"/>
                    <a:pt x="89" y="38"/>
                  </a:cubicBezTo>
                  <a:cubicBezTo>
                    <a:pt x="89" y="17"/>
                    <a:pt x="87" y="0"/>
                    <a:pt x="84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3" name="Freeform 146">
              <a:extLst>
                <a:ext uri="{FF2B5EF4-FFF2-40B4-BE49-F238E27FC236}">
                  <a16:creationId xmlns:a16="http://schemas.microsoft.com/office/drawing/2014/main" id="{416CF9B4-2F60-4BF7-9CE3-CA416B4FC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861"/>
              <a:ext cx="140" cy="107"/>
            </a:xfrm>
            <a:custGeom>
              <a:avLst/>
              <a:gdLst>
                <a:gd name="T0" fmla="*/ 544 w 70"/>
                <a:gd name="T1" fmla="*/ 248 h 50"/>
                <a:gd name="T2" fmla="*/ 560 w 70"/>
                <a:gd name="T3" fmla="*/ 0 h 50"/>
                <a:gd name="T4" fmla="*/ 32 w 70"/>
                <a:gd name="T5" fmla="*/ 0 h 50"/>
                <a:gd name="T6" fmla="*/ 0 w 70"/>
                <a:gd name="T7" fmla="*/ 248 h 50"/>
                <a:gd name="T8" fmla="*/ 32 w 70"/>
                <a:gd name="T9" fmla="*/ 490 h 50"/>
                <a:gd name="T10" fmla="*/ 560 w 70"/>
                <a:gd name="T11" fmla="*/ 490 h 50"/>
                <a:gd name="T12" fmla="*/ 544 w 70"/>
                <a:gd name="T13" fmla="*/ 248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50">
                  <a:moveTo>
                    <a:pt x="68" y="25"/>
                  </a:moveTo>
                  <a:cubicBezTo>
                    <a:pt x="68" y="14"/>
                    <a:pt x="69" y="4"/>
                    <a:pt x="7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2"/>
                    <a:pt x="0" y="12"/>
                    <a:pt x="0" y="25"/>
                  </a:cubicBezTo>
                  <a:cubicBezTo>
                    <a:pt x="0" y="38"/>
                    <a:pt x="2" y="49"/>
                    <a:pt x="4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69" y="46"/>
                    <a:pt x="68" y="37"/>
                    <a:pt x="68" y="25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4" name="Freeform 147">
              <a:extLst>
                <a:ext uri="{FF2B5EF4-FFF2-40B4-BE49-F238E27FC236}">
                  <a16:creationId xmlns:a16="http://schemas.microsoft.com/office/drawing/2014/main" id="{C6DD6B63-7693-4537-9257-E9F93F868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2868"/>
              <a:ext cx="128" cy="96"/>
            </a:xfrm>
            <a:custGeom>
              <a:avLst/>
              <a:gdLst>
                <a:gd name="T0" fmla="*/ 496 w 64"/>
                <a:gd name="T1" fmla="*/ 213 h 45"/>
                <a:gd name="T2" fmla="*/ 512 w 64"/>
                <a:gd name="T3" fmla="*/ 0 h 45"/>
                <a:gd name="T4" fmla="*/ 56 w 64"/>
                <a:gd name="T5" fmla="*/ 19 h 45"/>
                <a:gd name="T6" fmla="*/ 0 w 64"/>
                <a:gd name="T7" fmla="*/ 213 h 45"/>
                <a:gd name="T8" fmla="*/ 56 w 64"/>
                <a:gd name="T9" fmla="*/ 418 h 45"/>
                <a:gd name="T10" fmla="*/ 512 w 64"/>
                <a:gd name="T11" fmla="*/ 437 h 45"/>
                <a:gd name="T12" fmla="*/ 496 w 64"/>
                <a:gd name="T13" fmla="*/ 213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45">
                  <a:moveTo>
                    <a:pt x="62" y="22"/>
                  </a:moveTo>
                  <a:cubicBezTo>
                    <a:pt x="62" y="13"/>
                    <a:pt x="63" y="4"/>
                    <a:pt x="64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4" y="2"/>
                    <a:pt x="0" y="10"/>
                    <a:pt x="0" y="22"/>
                  </a:cubicBezTo>
                  <a:cubicBezTo>
                    <a:pt x="0" y="35"/>
                    <a:pt x="4" y="42"/>
                    <a:pt x="7" y="43"/>
                  </a:cubicBezTo>
                  <a:cubicBezTo>
                    <a:pt x="7" y="43"/>
                    <a:pt x="30" y="45"/>
                    <a:pt x="64" y="45"/>
                  </a:cubicBezTo>
                  <a:cubicBezTo>
                    <a:pt x="63" y="40"/>
                    <a:pt x="62" y="32"/>
                    <a:pt x="62" y="22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5" name="Freeform 148">
              <a:extLst>
                <a:ext uri="{FF2B5EF4-FFF2-40B4-BE49-F238E27FC236}">
                  <a16:creationId xmlns:a16="http://schemas.microsoft.com/office/drawing/2014/main" id="{B8EDF115-D56C-4789-A437-D279A48F1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416"/>
              <a:ext cx="148" cy="29"/>
            </a:xfrm>
            <a:custGeom>
              <a:avLst/>
              <a:gdLst>
                <a:gd name="T0" fmla="*/ 560 w 74"/>
                <a:gd name="T1" fmla="*/ 0 h 14"/>
                <a:gd name="T2" fmla="*/ 560 w 74"/>
                <a:gd name="T3" fmla="*/ 17 h 14"/>
                <a:gd name="T4" fmla="*/ 296 w 74"/>
                <a:gd name="T5" fmla="*/ 91 h 14"/>
                <a:gd name="T6" fmla="*/ 24 w 74"/>
                <a:gd name="T7" fmla="*/ 17 h 14"/>
                <a:gd name="T8" fmla="*/ 24 w 74"/>
                <a:gd name="T9" fmla="*/ 0 h 14"/>
                <a:gd name="T10" fmla="*/ 0 w 74"/>
                <a:gd name="T11" fmla="*/ 35 h 14"/>
                <a:gd name="T12" fmla="*/ 296 w 74"/>
                <a:gd name="T13" fmla="*/ 124 h 14"/>
                <a:gd name="T14" fmla="*/ 592 w 74"/>
                <a:gd name="T15" fmla="*/ 35 h 14"/>
                <a:gd name="T16" fmla="*/ 560 w 74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14">
                  <a:moveTo>
                    <a:pt x="70" y="0"/>
                  </a:moveTo>
                  <a:cubicBezTo>
                    <a:pt x="70" y="2"/>
                    <a:pt x="70" y="2"/>
                    <a:pt x="70" y="2"/>
                  </a:cubicBezTo>
                  <a:cubicBezTo>
                    <a:pt x="70" y="6"/>
                    <a:pt x="55" y="10"/>
                    <a:pt x="37" y="10"/>
                  </a:cubicBezTo>
                  <a:cubicBezTo>
                    <a:pt x="18" y="10"/>
                    <a:pt x="3" y="6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0"/>
                    <a:pt x="16" y="14"/>
                    <a:pt x="37" y="14"/>
                  </a:cubicBezTo>
                  <a:cubicBezTo>
                    <a:pt x="57" y="14"/>
                    <a:pt x="74" y="10"/>
                    <a:pt x="74" y="4"/>
                  </a:cubicBezTo>
                  <a:cubicBezTo>
                    <a:pt x="74" y="3"/>
                    <a:pt x="73" y="1"/>
                    <a:pt x="70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6" name="Freeform 149">
              <a:extLst>
                <a:ext uri="{FF2B5EF4-FFF2-40B4-BE49-F238E27FC236}">
                  <a16:creationId xmlns:a16="http://schemas.microsoft.com/office/drawing/2014/main" id="{9FF29E4C-8F06-4179-A4B4-CD96A918F9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6" y="2424"/>
              <a:ext cx="148" cy="230"/>
            </a:xfrm>
            <a:custGeom>
              <a:avLst/>
              <a:gdLst>
                <a:gd name="T0" fmla="*/ 296 w 74"/>
                <a:gd name="T1" fmla="*/ 96 h 108"/>
                <a:gd name="T2" fmla="*/ 0 w 74"/>
                <a:gd name="T3" fmla="*/ 0 h 108"/>
                <a:gd name="T4" fmla="*/ 0 w 74"/>
                <a:gd name="T5" fmla="*/ 956 h 108"/>
                <a:gd name="T6" fmla="*/ 296 w 74"/>
                <a:gd name="T7" fmla="*/ 1044 h 108"/>
                <a:gd name="T8" fmla="*/ 592 w 74"/>
                <a:gd name="T9" fmla="*/ 956 h 108"/>
                <a:gd name="T10" fmla="*/ 592 w 74"/>
                <a:gd name="T11" fmla="*/ 0 h 108"/>
                <a:gd name="T12" fmla="*/ 296 w 74"/>
                <a:gd name="T13" fmla="*/ 96 h 108"/>
                <a:gd name="T14" fmla="*/ 392 w 74"/>
                <a:gd name="T15" fmla="*/ 607 h 108"/>
                <a:gd name="T16" fmla="*/ 296 w 74"/>
                <a:gd name="T17" fmla="*/ 726 h 108"/>
                <a:gd name="T18" fmla="*/ 192 w 74"/>
                <a:gd name="T19" fmla="*/ 607 h 108"/>
                <a:gd name="T20" fmla="*/ 192 w 74"/>
                <a:gd name="T21" fmla="*/ 358 h 108"/>
                <a:gd name="T22" fmla="*/ 296 w 74"/>
                <a:gd name="T23" fmla="*/ 241 h 108"/>
                <a:gd name="T24" fmla="*/ 392 w 74"/>
                <a:gd name="T25" fmla="*/ 358 h 108"/>
                <a:gd name="T26" fmla="*/ 392 w 74"/>
                <a:gd name="T27" fmla="*/ 607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" h="108">
                  <a:moveTo>
                    <a:pt x="37" y="10"/>
                  </a:moveTo>
                  <a:cubicBezTo>
                    <a:pt x="16" y="10"/>
                    <a:pt x="0" y="6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16" y="108"/>
                    <a:pt x="37" y="108"/>
                  </a:cubicBezTo>
                  <a:cubicBezTo>
                    <a:pt x="57" y="108"/>
                    <a:pt x="74" y="104"/>
                    <a:pt x="74" y="9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6"/>
                    <a:pt x="57" y="10"/>
                    <a:pt x="37" y="10"/>
                  </a:cubicBezTo>
                  <a:close/>
                  <a:moveTo>
                    <a:pt x="49" y="63"/>
                  </a:moveTo>
                  <a:cubicBezTo>
                    <a:pt x="49" y="70"/>
                    <a:pt x="44" y="75"/>
                    <a:pt x="37" y="75"/>
                  </a:cubicBezTo>
                  <a:cubicBezTo>
                    <a:pt x="30" y="75"/>
                    <a:pt x="24" y="70"/>
                    <a:pt x="24" y="6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0"/>
                    <a:pt x="30" y="25"/>
                    <a:pt x="37" y="25"/>
                  </a:cubicBezTo>
                  <a:cubicBezTo>
                    <a:pt x="44" y="25"/>
                    <a:pt x="49" y="30"/>
                    <a:pt x="49" y="37"/>
                  </a:cubicBezTo>
                  <a:lnTo>
                    <a:pt x="49" y="63"/>
                  </a:lnTo>
                  <a:close/>
                </a:path>
              </a:pathLst>
            </a:custGeom>
            <a:solidFill>
              <a:srgbClr val="9C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7" name="Freeform 150">
              <a:extLst>
                <a:ext uri="{FF2B5EF4-FFF2-40B4-BE49-F238E27FC236}">
                  <a16:creationId xmlns:a16="http://schemas.microsoft.com/office/drawing/2014/main" id="{DF07E060-1000-47E8-80D4-4BB0013DA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2601"/>
              <a:ext cx="72" cy="51"/>
            </a:xfrm>
            <a:custGeom>
              <a:avLst/>
              <a:gdLst>
                <a:gd name="T0" fmla="*/ 288 w 36"/>
                <a:gd name="T1" fmla="*/ 49 h 24"/>
                <a:gd name="T2" fmla="*/ 288 w 36"/>
                <a:gd name="T3" fmla="*/ 136 h 24"/>
                <a:gd name="T4" fmla="*/ 0 w 36"/>
                <a:gd name="T5" fmla="*/ 193 h 24"/>
                <a:gd name="T6" fmla="*/ 256 w 36"/>
                <a:gd name="T7" fmla="*/ 40 h 24"/>
                <a:gd name="T8" fmla="*/ 288 w 36"/>
                <a:gd name="T9" fmla="*/ 28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24">
                  <a:moveTo>
                    <a:pt x="36" y="5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6" y="18"/>
                    <a:pt x="22" y="24"/>
                    <a:pt x="0" y="20"/>
                  </a:cubicBezTo>
                  <a:cubicBezTo>
                    <a:pt x="11" y="21"/>
                    <a:pt x="31" y="16"/>
                    <a:pt x="32" y="4"/>
                  </a:cubicBezTo>
                  <a:cubicBezTo>
                    <a:pt x="33" y="0"/>
                    <a:pt x="33" y="0"/>
                    <a:pt x="36" y="3"/>
                  </a:cubicBezTo>
                </a:path>
              </a:pathLst>
            </a:custGeom>
            <a:solidFill>
              <a:srgbClr val="616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8" name="Freeform 151">
              <a:extLst>
                <a:ext uri="{FF2B5EF4-FFF2-40B4-BE49-F238E27FC236}">
                  <a16:creationId xmlns:a16="http://schemas.microsoft.com/office/drawing/2014/main" id="{A8F161F2-0420-4D91-90F4-E259E1ED2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388"/>
              <a:ext cx="74" cy="53"/>
            </a:xfrm>
            <a:custGeom>
              <a:avLst/>
              <a:gdLst>
                <a:gd name="T0" fmla="*/ 296 w 37"/>
                <a:gd name="T1" fmla="*/ 59 h 25"/>
                <a:gd name="T2" fmla="*/ 296 w 37"/>
                <a:gd name="T3" fmla="*/ 144 h 25"/>
                <a:gd name="T4" fmla="*/ 0 w 37"/>
                <a:gd name="T5" fmla="*/ 212 h 25"/>
                <a:gd name="T6" fmla="*/ 264 w 37"/>
                <a:gd name="T7" fmla="*/ 36 h 25"/>
                <a:gd name="T8" fmla="*/ 296 w 37"/>
                <a:gd name="T9" fmla="*/ 28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25">
                  <a:moveTo>
                    <a:pt x="37" y="6"/>
                  </a:moveTo>
                  <a:cubicBezTo>
                    <a:pt x="37" y="15"/>
                    <a:pt x="37" y="15"/>
                    <a:pt x="37" y="15"/>
                  </a:cubicBezTo>
                  <a:cubicBezTo>
                    <a:pt x="37" y="19"/>
                    <a:pt x="23" y="25"/>
                    <a:pt x="0" y="22"/>
                  </a:cubicBezTo>
                  <a:cubicBezTo>
                    <a:pt x="11" y="23"/>
                    <a:pt x="32" y="16"/>
                    <a:pt x="33" y="4"/>
                  </a:cubicBezTo>
                  <a:cubicBezTo>
                    <a:pt x="34" y="0"/>
                    <a:pt x="33" y="0"/>
                    <a:pt x="37" y="3"/>
                  </a:cubicBezTo>
                </a:path>
              </a:pathLst>
            </a:custGeom>
            <a:solidFill>
              <a:srgbClr val="9C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9" name="Freeform 152">
              <a:extLst>
                <a:ext uri="{FF2B5EF4-FFF2-40B4-BE49-F238E27FC236}">
                  <a16:creationId xmlns:a16="http://schemas.microsoft.com/office/drawing/2014/main" id="{7ADB12BB-A9D5-4ED9-B5A5-B2EE2F1E5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416"/>
              <a:ext cx="148" cy="29"/>
            </a:xfrm>
            <a:custGeom>
              <a:avLst/>
              <a:gdLst>
                <a:gd name="T0" fmla="*/ 560 w 74"/>
                <a:gd name="T1" fmla="*/ 0 h 14"/>
                <a:gd name="T2" fmla="*/ 560 w 74"/>
                <a:gd name="T3" fmla="*/ 17 h 14"/>
                <a:gd name="T4" fmla="*/ 296 w 74"/>
                <a:gd name="T5" fmla="*/ 91 h 14"/>
                <a:gd name="T6" fmla="*/ 24 w 74"/>
                <a:gd name="T7" fmla="*/ 17 h 14"/>
                <a:gd name="T8" fmla="*/ 24 w 74"/>
                <a:gd name="T9" fmla="*/ 0 h 14"/>
                <a:gd name="T10" fmla="*/ 0 w 74"/>
                <a:gd name="T11" fmla="*/ 35 h 14"/>
                <a:gd name="T12" fmla="*/ 296 w 74"/>
                <a:gd name="T13" fmla="*/ 124 h 14"/>
                <a:gd name="T14" fmla="*/ 592 w 74"/>
                <a:gd name="T15" fmla="*/ 35 h 14"/>
                <a:gd name="T16" fmla="*/ 560 w 74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14">
                  <a:moveTo>
                    <a:pt x="70" y="0"/>
                  </a:moveTo>
                  <a:cubicBezTo>
                    <a:pt x="70" y="2"/>
                    <a:pt x="70" y="2"/>
                    <a:pt x="70" y="2"/>
                  </a:cubicBezTo>
                  <a:cubicBezTo>
                    <a:pt x="70" y="6"/>
                    <a:pt x="55" y="10"/>
                    <a:pt x="37" y="10"/>
                  </a:cubicBezTo>
                  <a:cubicBezTo>
                    <a:pt x="18" y="10"/>
                    <a:pt x="3" y="6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0"/>
                    <a:pt x="16" y="14"/>
                    <a:pt x="37" y="14"/>
                  </a:cubicBezTo>
                  <a:cubicBezTo>
                    <a:pt x="57" y="14"/>
                    <a:pt x="74" y="10"/>
                    <a:pt x="74" y="4"/>
                  </a:cubicBezTo>
                  <a:cubicBezTo>
                    <a:pt x="74" y="3"/>
                    <a:pt x="73" y="1"/>
                    <a:pt x="70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0" name="Freeform 153">
              <a:extLst>
                <a:ext uri="{FF2B5EF4-FFF2-40B4-BE49-F238E27FC236}">
                  <a16:creationId xmlns:a16="http://schemas.microsoft.com/office/drawing/2014/main" id="{A3334126-1182-48A2-97CD-0669EAC89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424"/>
              <a:ext cx="148" cy="230"/>
            </a:xfrm>
            <a:custGeom>
              <a:avLst/>
              <a:gdLst>
                <a:gd name="T0" fmla="*/ 0 w 74"/>
                <a:gd name="T1" fmla="*/ 956 h 108"/>
                <a:gd name="T2" fmla="*/ 296 w 74"/>
                <a:gd name="T3" fmla="*/ 1044 h 108"/>
                <a:gd name="T4" fmla="*/ 592 w 74"/>
                <a:gd name="T5" fmla="*/ 956 h 108"/>
                <a:gd name="T6" fmla="*/ 592 w 74"/>
                <a:gd name="T7" fmla="*/ 0 h 108"/>
                <a:gd name="T8" fmla="*/ 296 w 74"/>
                <a:gd name="T9" fmla="*/ 96 h 108"/>
                <a:gd name="T10" fmla="*/ 0 w 74"/>
                <a:gd name="T11" fmla="*/ 0 h 108"/>
                <a:gd name="T12" fmla="*/ 0 w 74"/>
                <a:gd name="T13" fmla="*/ 956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108">
                  <a:moveTo>
                    <a:pt x="0" y="99"/>
                  </a:moveTo>
                  <a:cubicBezTo>
                    <a:pt x="0" y="104"/>
                    <a:pt x="16" y="108"/>
                    <a:pt x="37" y="108"/>
                  </a:cubicBezTo>
                  <a:cubicBezTo>
                    <a:pt x="57" y="108"/>
                    <a:pt x="74" y="104"/>
                    <a:pt x="74" y="9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6"/>
                    <a:pt x="57" y="10"/>
                    <a:pt x="37" y="10"/>
                  </a:cubicBezTo>
                  <a:cubicBezTo>
                    <a:pt x="16" y="10"/>
                    <a:pt x="0" y="6"/>
                    <a:pt x="0" y="0"/>
                  </a:cubicBezTo>
                  <a:lnTo>
                    <a:pt x="0" y="99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1" name="Freeform 154">
              <a:extLst>
                <a:ext uri="{FF2B5EF4-FFF2-40B4-BE49-F238E27FC236}">
                  <a16:creationId xmlns:a16="http://schemas.microsoft.com/office/drawing/2014/main" id="{F4E87846-401E-48BE-924C-FB5FB0E28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2558"/>
              <a:ext cx="50" cy="52"/>
            </a:xfrm>
            <a:custGeom>
              <a:avLst/>
              <a:gdLst>
                <a:gd name="T0" fmla="*/ 104 w 25"/>
                <a:gd name="T1" fmla="*/ 121 h 24"/>
                <a:gd name="T2" fmla="*/ 0 w 25"/>
                <a:gd name="T3" fmla="*/ 0 h 24"/>
                <a:gd name="T4" fmla="*/ 0 w 25"/>
                <a:gd name="T5" fmla="*/ 121 h 24"/>
                <a:gd name="T6" fmla="*/ 104 w 25"/>
                <a:gd name="T7" fmla="*/ 245 h 24"/>
                <a:gd name="T8" fmla="*/ 200 w 25"/>
                <a:gd name="T9" fmla="*/ 121 h 24"/>
                <a:gd name="T10" fmla="*/ 200 w 25"/>
                <a:gd name="T11" fmla="*/ 0 h 24"/>
                <a:gd name="T12" fmla="*/ 104 w 25"/>
                <a:gd name="T13" fmla="*/ 121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24">
                  <a:moveTo>
                    <a:pt x="13" y="12"/>
                  </a:moveTo>
                  <a:cubicBezTo>
                    <a:pt x="6" y="12"/>
                    <a:pt x="0" y="7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9"/>
                    <a:pt x="6" y="24"/>
                    <a:pt x="13" y="24"/>
                  </a:cubicBezTo>
                  <a:cubicBezTo>
                    <a:pt x="20" y="24"/>
                    <a:pt x="25" y="19"/>
                    <a:pt x="25" y="1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7"/>
                    <a:pt x="20" y="12"/>
                    <a:pt x="13" y="12"/>
                  </a:cubicBezTo>
                  <a:close/>
                </a:path>
              </a:pathLst>
            </a:custGeom>
            <a:solidFill>
              <a:srgbClr val="42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2" name="Freeform 155">
              <a:extLst>
                <a:ext uri="{FF2B5EF4-FFF2-40B4-BE49-F238E27FC236}">
                  <a16:creationId xmlns:a16="http://schemas.microsoft.com/office/drawing/2014/main" id="{41CF2BAB-DCD2-4173-8B71-0F6F97D66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2484"/>
              <a:ext cx="16" cy="102"/>
            </a:xfrm>
            <a:custGeom>
              <a:avLst/>
              <a:gdLst>
                <a:gd name="T0" fmla="*/ 32 w 8"/>
                <a:gd name="T1" fmla="*/ 19 h 48"/>
                <a:gd name="T2" fmla="*/ 32 w 8"/>
                <a:gd name="T3" fmla="*/ 334 h 48"/>
                <a:gd name="T4" fmla="*/ 64 w 8"/>
                <a:gd name="T5" fmla="*/ 442 h 48"/>
                <a:gd name="T6" fmla="*/ 0 w 8"/>
                <a:gd name="T7" fmla="*/ 402 h 48"/>
                <a:gd name="T8" fmla="*/ 0 w 8"/>
                <a:gd name="T9" fmla="*/ 49 h 48"/>
                <a:gd name="T10" fmla="*/ 40 w 8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4" y="2"/>
                  </a:moveTo>
                  <a:cubicBezTo>
                    <a:pt x="4" y="2"/>
                    <a:pt x="4" y="30"/>
                    <a:pt x="4" y="35"/>
                  </a:cubicBezTo>
                  <a:cubicBezTo>
                    <a:pt x="4" y="40"/>
                    <a:pt x="3" y="44"/>
                    <a:pt x="8" y="46"/>
                  </a:cubicBezTo>
                  <a:cubicBezTo>
                    <a:pt x="3" y="48"/>
                    <a:pt x="0" y="42"/>
                    <a:pt x="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42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3" name="Freeform 156">
              <a:extLst>
                <a:ext uri="{FF2B5EF4-FFF2-40B4-BE49-F238E27FC236}">
                  <a16:creationId xmlns:a16="http://schemas.microsoft.com/office/drawing/2014/main" id="{192FD719-99B5-44AF-B641-0963AA725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2575"/>
              <a:ext cx="50" cy="35"/>
            </a:xfrm>
            <a:custGeom>
              <a:avLst/>
              <a:gdLst>
                <a:gd name="T0" fmla="*/ 104 w 25"/>
                <a:gd name="T1" fmla="*/ 125 h 16"/>
                <a:gd name="T2" fmla="*/ 0 w 25"/>
                <a:gd name="T3" fmla="*/ 0 h 16"/>
                <a:gd name="T4" fmla="*/ 0 w 25"/>
                <a:gd name="T5" fmla="*/ 44 h 16"/>
                <a:gd name="T6" fmla="*/ 104 w 25"/>
                <a:gd name="T7" fmla="*/ 168 h 16"/>
                <a:gd name="T8" fmla="*/ 200 w 25"/>
                <a:gd name="T9" fmla="*/ 44 h 16"/>
                <a:gd name="T10" fmla="*/ 200 w 25"/>
                <a:gd name="T11" fmla="*/ 0 h 16"/>
                <a:gd name="T12" fmla="*/ 104 w 25"/>
                <a:gd name="T13" fmla="*/ 125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16">
                  <a:moveTo>
                    <a:pt x="13" y="12"/>
                  </a:moveTo>
                  <a:cubicBezTo>
                    <a:pt x="6" y="12"/>
                    <a:pt x="0" y="7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6" y="16"/>
                    <a:pt x="13" y="16"/>
                  </a:cubicBezTo>
                  <a:cubicBezTo>
                    <a:pt x="20" y="16"/>
                    <a:pt x="25" y="11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7"/>
                    <a:pt x="20" y="12"/>
                    <a:pt x="13" y="12"/>
                  </a:cubicBezTo>
                  <a:close/>
                </a:path>
              </a:pathLst>
            </a:custGeom>
            <a:solidFill>
              <a:srgbClr val="D4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4" name="Freeform 157">
              <a:extLst>
                <a:ext uri="{FF2B5EF4-FFF2-40B4-BE49-F238E27FC236}">
                  <a16:creationId xmlns:a16="http://schemas.microsoft.com/office/drawing/2014/main" id="{ACEB15F2-ABAC-4360-AD30-3787A220F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580"/>
              <a:ext cx="10" cy="23"/>
            </a:xfrm>
            <a:custGeom>
              <a:avLst/>
              <a:gdLst>
                <a:gd name="T0" fmla="*/ 0 w 5"/>
                <a:gd name="T1" fmla="*/ 75 h 11"/>
                <a:gd name="T2" fmla="*/ 0 w 5"/>
                <a:gd name="T3" fmla="*/ 100 h 11"/>
                <a:gd name="T4" fmla="*/ 40 w 5"/>
                <a:gd name="T5" fmla="*/ 8 h 11"/>
                <a:gd name="T6" fmla="*/ 40 w 5"/>
                <a:gd name="T7" fmla="*/ 0 h 11"/>
                <a:gd name="T8" fmla="*/ 0 w 5"/>
                <a:gd name="T9" fmla="*/ 7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1">
                  <a:moveTo>
                    <a:pt x="0" y="8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3" y="9"/>
                    <a:pt x="5" y="5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2" y="6"/>
                    <a:pt x="0" y="8"/>
                  </a:cubicBezTo>
                  <a:close/>
                </a:path>
              </a:pathLst>
            </a:custGeom>
            <a:solidFill>
              <a:srgbClr val="D4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5" name="Freeform 158">
              <a:extLst>
                <a:ext uri="{FF2B5EF4-FFF2-40B4-BE49-F238E27FC236}">
                  <a16:creationId xmlns:a16="http://schemas.microsoft.com/office/drawing/2014/main" id="{1333C9E2-A6FD-420A-B3C9-F43BEA7A6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2469"/>
              <a:ext cx="14" cy="128"/>
            </a:xfrm>
            <a:custGeom>
              <a:avLst/>
              <a:gdLst>
                <a:gd name="T0" fmla="*/ 56 w 7"/>
                <a:gd name="T1" fmla="*/ 0 h 60"/>
                <a:gd name="T2" fmla="*/ 0 w 7"/>
                <a:gd name="T3" fmla="*/ 105 h 60"/>
                <a:gd name="T4" fmla="*/ 0 w 7"/>
                <a:gd name="T5" fmla="*/ 478 h 60"/>
                <a:gd name="T6" fmla="*/ 56 w 7"/>
                <a:gd name="T7" fmla="*/ 582 h 60"/>
                <a:gd name="T8" fmla="*/ 56 w 7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0">
                  <a:moveTo>
                    <a:pt x="7" y="0"/>
                  </a:moveTo>
                  <a:cubicBezTo>
                    <a:pt x="3" y="2"/>
                    <a:pt x="0" y="6"/>
                    <a:pt x="0" y="1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4"/>
                    <a:pt x="3" y="58"/>
                    <a:pt x="7" y="6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42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6" name="Freeform 159">
              <a:extLst>
                <a:ext uri="{FF2B5EF4-FFF2-40B4-BE49-F238E27FC236}">
                  <a16:creationId xmlns:a16="http://schemas.microsoft.com/office/drawing/2014/main" id="{9ECE45DB-80DF-484A-AF37-63655CE4E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2582"/>
              <a:ext cx="12" cy="23"/>
            </a:xfrm>
            <a:custGeom>
              <a:avLst/>
              <a:gdLst>
                <a:gd name="T0" fmla="*/ 48 w 6"/>
                <a:gd name="T1" fmla="*/ 65 h 11"/>
                <a:gd name="T2" fmla="*/ 0 w 6"/>
                <a:gd name="T3" fmla="*/ 0 h 11"/>
                <a:gd name="T4" fmla="*/ 48 w 6"/>
                <a:gd name="T5" fmla="*/ 100 h 11"/>
                <a:gd name="T6" fmla="*/ 48 w 6"/>
                <a:gd name="T7" fmla="*/ 65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1">
                  <a:moveTo>
                    <a:pt x="6" y="7"/>
                  </a:moveTo>
                  <a:cubicBezTo>
                    <a:pt x="3" y="6"/>
                    <a:pt x="1" y="3"/>
                    <a:pt x="0" y="0"/>
                  </a:cubicBezTo>
                  <a:cubicBezTo>
                    <a:pt x="0" y="5"/>
                    <a:pt x="2" y="9"/>
                    <a:pt x="6" y="11"/>
                  </a:cubicBezTo>
                  <a:lnTo>
                    <a:pt x="6" y="7"/>
                  </a:lnTo>
                  <a:close/>
                </a:path>
              </a:pathLst>
            </a:custGeom>
            <a:solidFill>
              <a:srgbClr val="D4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7" name="Freeform 160">
              <a:extLst>
                <a:ext uri="{FF2B5EF4-FFF2-40B4-BE49-F238E27FC236}">
                  <a16:creationId xmlns:a16="http://schemas.microsoft.com/office/drawing/2014/main" id="{EFEC6D04-7B58-4E6C-97A4-60ACE7A7A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469"/>
              <a:ext cx="12" cy="128"/>
            </a:xfrm>
            <a:custGeom>
              <a:avLst/>
              <a:gdLst>
                <a:gd name="T0" fmla="*/ 0 w 6"/>
                <a:gd name="T1" fmla="*/ 0 h 60"/>
                <a:gd name="T2" fmla="*/ 0 w 6"/>
                <a:gd name="T3" fmla="*/ 582 h 60"/>
                <a:gd name="T4" fmla="*/ 48 w 6"/>
                <a:gd name="T5" fmla="*/ 478 h 60"/>
                <a:gd name="T6" fmla="*/ 48 w 6"/>
                <a:gd name="T7" fmla="*/ 105 h 60"/>
                <a:gd name="T8" fmla="*/ 0 w 6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0">
                  <a:moveTo>
                    <a:pt x="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3" y="58"/>
                    <a:pt x="6" y="54"/>
                    <a:pt x="6" y="4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6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42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8" name="Freeform 161">
              <a:extLst>
                <a:ext uri="{FF2B5EF4-FFF2-40B4-BE49-F238E27FC236}">
                  <a16:creationId xmlns:a16="http://schemas.microsoft.com/office/drawing/2014/main" id="{33E71880-C5C9-4448-9FEA-75EF5FDDF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2465"/>
              <a:ext cx="38" cy="117"/>
            </a:xfrm>
            <a:custGeom>
              <a:avLst/>
              <a:gdLst>
                <a:gd name="T0" fmla="*/ 0 w 19"/>
                <a:gd name="T1" fmla="*/ 19 h 55"/>
                <a:gd name="T2" fmla="*/ 128 w 19"/>
                <a:gd name="T3" fmla="*/ 204 h 55"/>
                <a:gd name="T4" fmla="*/ 128 w 19"/>
                <a:gd name="T5" fmla="*/ 530 h 55"/>
                <a:gd name="T6" fmla="*/ 152 w 19"/>
                <a:gd name="T7" fmla="*/ 194 h 55"/>
                <a:gd name="T8" fmla="*/ 0 w 19"/>
                <a:gd name="T9" fmla="*/ 1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55">
                  <a:moveTo>
                    <a:pt x="0" y="2"/>
                  </a:moveTo>
                  <a:cubicBezTo>
                    <a:pt x="6" y="2"/>
                    <a:pt x="16" y="6"/>
                    <a:pt x="16" y="21"/>
                  </a:cubicBezTo>
                  <a:cubicBezTo>
                    <a:pt x="16" y="35"/>
                    <a:pt x="16" y="55"/>
                    <a:pt x="16" y="55"/>
                  </a:cubicBezTo>
                  <a:cubicBezTo>
                    <a:pt x="18" y="39"/>
                    <a:pt x="18" y="27"/>
                    <a:pt x="19" y="20"/>
                  </a:cubicBezTo>
                  <a:cubicBezTo>
                    <a:pt x="19" y="11"/>
                    <a:pt x="14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9" name="Freeform 162">
              <a:extLst>
                <a:ext uri="{FF2B5EF4-FFF2-40B4-BE49-F238E27FC236}">
                  <a16:creationId xmlns:a16="http://schemas.microsoft.com/office/drawing/2014/main" id="{9FAFFA1F-024A-444B-AA1D-EA6509874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" y="2469"/>
              <a:ext cx="16" cy="100"/>
            </a:xfrm>
            <a:custGeom>
              <a:avLst/>
              <a:gdLst>
                <a:gd name="T0" fmla="*/ 0 w 8"/>
                <a:gd name="T1" fmla="*/ 0 h 47"/>
                <a:gd name="T2" fmla="*/ 40 w 8"/>
                <a:gd name="T3" fmla="*/ 136 h 47"/>
                <a:gd name="T4" fmla="*/ 40 w 8"/>
                <a:gd name="T5" fmla="*/ 453 h 47"/>
                <a:gd name="T6" fmla="*/ 64 w 8"/>
                <a:gd name="T7" fmla="*/ 104 h 47"/>
                <a:gd name="T8" fmla="*/ 0 w 8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7">
                  <a:moveTo>
                    <a:pt x="0" y="0"/>
                  </a:moveTo>
                  <a:cubicBezTo>
                    <a:pt x="4" y="2"/>
                    <a:pt x="5" y="6"/>
                    <a:pt x="5" y="14"/>
                  </a:cubicBezTo>
                  <a:cubicBezTo>
                    <a:pt x="5" y="22"/>
                    <a:pt x="5" y="47"/>
                    <a:pt x="5" y="47"/>
                  </a:cubicBezTo>
                  <a:cubicBezTo>
                    <a:pt x="5" y="47"/>
                    <a:pt x="8" y="16"/>
                    <a:pt x="8" y="11"/>
                  </a:cubicBezTo>
                  <a:cubicBezTo>
                    <a:pt x="8" y="6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0" name="Freeform 163">
              <a:extLst>
                <a:ext uri="{FF2B5EF4-FFF2-40B4-BE49-F238E27FC236}">
                  <a16:creationId xmlns:a16="http://schemas.microsoft.com/office/drawing/2014/main" id="{6227F63F-EDF4-4418-ADAC-7CE971EC1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2575"/>
              <a:ext cx="50" cy="35"/>
            </a:xfrm>
            <a:custGeom>
              <a:avLst/>
              <a:gdLst>
                <a:gd name="T0" fmla="*/ 104 w 25"/>
                <a:gd name="T1" fmla="*/ 125 h 16"/>
                <a:gd name="T2" fmla="*/ 0 w 25"/>
                <a:gd name="T3" fmla="*/ 0 h 16"/>
                <a:gd name="T4" fmla="*/ 0 w 25"/>
                <a:gd name="T5" fmla="*/ 44 h 16"/>
                <a:gd name="T6" fmla="*/ 104 w 25"/>
                <a:gd name="T7" fmla="*/ 168 h 16"/>
                <a:gd name="T8" fmla="*/ 200 w 25"/>
                <a:gd name="T9" fmla="*/ 44 h 16"/>
                <a:gd name="T10" fmla="*/ 200 w 25"/>
                <a:gd name="T11" fmla="*/ 0 h 16"/>
                <a:gd name="T12" fmla="*/ 104 w 25"/>
                <a:gd name="T13" fmla="*/ 125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16">
                  <a:moveTo>
                    <a:pt x="13" y="12"/>
                  </a:moveTo>
                  <a:cubicBezTo>
                    <a:pt x="6" y="12"/>
                    <a:pt x="0" y="7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6" y="16"/>
                    <a:pt x="13" y="16"/>
                  </a:cubicBezTo>
                  <a:cubicBezTo>
                    <a:pt x="20" y="16"/>
                    <a:pt x="25" y="11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7"/>
                    <a:pt x="20" y="12"/>
                    <a:pt x="13" y="12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1" name="Freeform 164">
              <a:extLst>
                <a:ext uri="{FF2B5EF4-FFF2-40B4-BE49-F238E27FC236}">
                  <a16:creationId xmlns:a16="http://schemas.microsoft.com/office/drawing/2014/main" id="{54E448D6-66F2-46A6-8B7B-1380CEB0C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580"/>
              <a:ext cx="10" cy="23"/>
            </a:xfrm>
            <a:custGeom>
              <a:avLst/>
              <a:gdLst>
                <a:gd name="T0" fmla="*/ 0 w 5"/>
                <a:gd name="T1" fmla="*/ 75 h 11"/>
                <a:gd name="T2" fmla="*/ 0 w 5"/>
                <a:gd name="T3" fmla="*/ 100 h 11"/>
                <a:gd name="T4" fmla="*/ 40 w 5"/>
                <a:gd name="T5" fmla="*/ 8 h 11"/>
                <a:gd name="T6" fmla="*/ 40 w 5"/>
                <a:gd name="T7" fmla="*/ 0 h 11"/>
                <a:gd name="T8" fmla="*/ 0 w 5"/>
                <a:gd name="T9" fmla="*/ 7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1">
                  <a:moveTo>
                    <a:pt x="0" y="8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3" y="9"/>
                    <a:pt x="5" y="5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2" y="6"/>
                    <a:pt x="0" y="8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2" name="Freeform 165">
              <a:extLst>
                <a:ext uri="{FF2B5EF4-FFF2-40B4-BE49-F238E27FC236}">
                  <a16:creationId xmlns:a16="http://schemas.microsoft.com/office/drawing/2014/main" id="{90B0E471-824C-440A-9527-B68761456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2469"/>
              <a:ext cx="14" cy="128"/>
            </a:xfrm>
            <a:custGeom>
              <a:avLst/>
              <a:gdLst>
                <a:gd name="T0" fmla="*/ 56 w 7"/>
                <a:gd name="T1" fmla="*/ 0 h 60"/>
                <a:gd name="T2" fmla="*/ 0 w 7"/>
                <a:gd name="T3" fmla="*/ 105 h 60"/>
                <a:gd name="T4" fmla="*/ 0 w 7"/>
                <a:gd name="T5" fmla="*/ 478 h 60"/>
                <a:gd name="T6" fmla="*/ 56 w 7"/>
                <a:gd name="T7" fmla="*/ 582 h 60"/>
                <a:gd name="T8" fmla="*/ 56 w 7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0">
                  <a:moveTo>
                    <a:pt x="7" y="0"/>
                  </a:moveTo>
                  <a:cubicBezTo>
                    <a:pt x="3" y="2"/>
                    <a:pt x="0" y="6"/>
                    <a:pt x="0" y="1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4"/>
                    <a:pt x="3" y="58"/>
                    <a:pt x="7" y="60"/>
                  </a:cubicBezTo>
                  <a:lnTo>
                    <a:pt x="7" y="0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3" name="Freeform 166">
              <a:extLst>
                <a:ext uri="{FF2B5EF4-FFF2-40B4-BE49-F238E27FC236}">
                  <a16:creationId xmlns:a16="http://schemas.microsoft.com/office/drawing/2014/main" id="{F9F717FD-3461-4A04-8E51-AA5C3559B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2582"/>
              <a:ext cx="12" cy="23"/>
            </a:xfrm>
            <a:custGeom>
              <a:avLst/>
              <a:gdLst>
                <a:gd name="T0" fmla="*/ 48 w 6"/>
                <a:gd name="T1" fmla="*/ 65 h 11"/>
                <a:gd name="T2" fmla="*/ 0 w 6"/>
                <a:gd name="T3" fmla="*/ 0 h 11"/>
                <a:gd name="T4" fmla="*/ 48 w 6"/>
                <a:gd name="T5" fmla="*/ 100 h 11"/>
                <a:gd name="T6" fmla="*/ 48 w 6"/>
                <a:gd name="T7" fmla="*/ 65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1">
                  <a:moveTo>
                    <a:pt x="6" y="7"/>
                  </a:moveTo>
                  <a:cubicBezTo>
                    <a:pt x="3" y="6"/>
                    <a:pt x="1" y="3"/>
                    <a:pt x="0" y="0"/>
                  </a:cubicBezTo>
                  <a:cubicBezTo>
                    <a:pt x="0" y="5"/>
                    <a:pt x="2" y="9"/>
                    <a:pt x="6" y="11"/>
                  </a:cubicBezTo>
                  <a:lnTo>
                    <a:pt x="6" y="7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4" name="Freeform 167">
              <a:extLst>
                <a:ext uri="{FF2B5EF4-FFF2-40B4-BE49-F238E27FC236}">
                  <a16:creationId xmlns:a16="http://schemas.microsoft.com/office/drawing/2014/main" id="{A62F5765-88D9-4CC2-92FC-A27E63CBB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469"/>
              <a:ext cx="12" cy="128"/>
            </a:xfrm>
            <a:custGeom>
              <a:avLst/>
              <a:gdLst>
                <a:gd name="T0" fmla="*/ 0 w 6"/>
                <a:gd name="T1" fmla="*/ 0 h 60"/>
                <a:gd name="T2" fmla="*/ 0 w 6"/>
                <a:gd name="T3" fmla="*/ 582 h 60"/>
                <a:gd name="T4" fmla="*/ 48 w 6"/>
                <a:gd name="T5" fmla="*/ 478 h 60"/>
                <a:gd name="T6" fmla="*/ 48 w 6"/>
                <a:gd name="T7" fmla="*/ 105 h 60"/>
                <a:gd name="T8" fmla="*/ 0 w 6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0">
                  <a:moveTo>
                    <a:pt x="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3" y="58"/>
                    <a:pt x="6" y="54"/>
                    <a:pt x="6" y="4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6"/>
                    <a:pt x="3" y="2"/>
                    <a:pt x="0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5" name="Freeform 168">
              <a:extLst>
                <a:ext uri="{FF2B5EF4-FFF2-40B4-BE49-F238E27FC236}">
                  <a16:creationId xmlns:a16="http://schemas.microsoft.com/office/drawing/2014/main" id="{3E518E4E-0FEF-4515-BC4B-E8B4652AA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2477"/>
              <a:ext cx="50" cy="133"/>
            </a:xfrm>
            <a:custGeom>
              <a:avLst/>
              <a:gdLst>
                <a:gd name="T0" fmla="*/ 200 w 25"/>
                <a:gd name="T1" fmla="*/ 493 h 62"/>
                <a:gd name="T2" fmla="*/ 104 w 25"/>
                <a:gd name="T3" fmla="*/ 611 h 62"/>
                <a:gd name="T4" fmla="*/ 104 w 25"/>
                <a:gd name="T5" fmla="*/ 611 h 62"/>
                <a:gd name="T6" fmla="*/ 0 w 25"/>
                <a:gd name="T7" fmla="*/ 493 h 62"/>
                <a:gd name="T8" fmla="*/ 0 w 25"/>
                <a:gd name="T9" fmla="*/ 120 h 62"/>
                <a:gd name="T10" fmla="*/ 104 w 25"/>
                <a:gd name="T11" fmla="*/ 0 h 62"/>
                <a:gd name="T12" fmla="*/ 104 w 25"/>
                <a:gd name="T13" fmla="*/ 0 h 62"/>
                <a:gd name="T14" fmla="*/ 200 w 25"/>
                <a:gd name="T15" fmla="*/ 120 h 62"/>
                <a:gd name="T16" fmla="*/ 200 w 25"/>
                <a:gd name="T17" fmla="*/ 493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62">
                  <a:moveTo>
                    <a:pt x="25" y="50"/>
                  </a:moveTo>
                  <a:cubicBezTo>
                    <a:pt x="25" y="57"/>
                    <a:pt x="20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6" y="62"/>
                    <a:pt x="0" y="57"/>
                    <a:pt x="0" y="5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lnTo>
                    <a:pt x="25" y="50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5" name="Freeform 169">
            <a:extLst>
              <a:ext uri="{FF2B5EF4-FFF2-40B4-BE49-F238E27FC236}">
                <a16:creationId xmlns:a16="http://schemas.microsoft.com/office/drawing/2014/main" id="{7AE9AEB0-495B-4176-AFE5-9000F5602C07}"/>
              </a:ext>
            </a:extLst>
          </p:cNvPr>
          <p:cNvSpPr>
            <a:spLocks/>
          </p:cNvSpPr>
          <p:nvPr/>
        </p:nvSpPr>
        <p:spPr bwMode="auto">
          <a:xfrm>
            <a:off x="3717925" y="4114800"/>
            <a:ext cx="250825" cy="4763"/>
          </a:xfrm>
          <a:custGeom>
            <a:avLst/>
            <a:gdLst>
              <a:gd name="T0" fmla="*/ 2147483646 w 158"/>
              <a:gd name="T1" fmla="*/ 0 h 3"/>
              <a:gd name="T2" fmla="*/ 2147483646 w 158"/>
              <a:gd name="T3" fmla="*/ 0 h 3"/>
              <a:gd name="T4" fmla="*/ 2147483646 w 158"/>
              <a:gd name="T5" fmla="*/ 2147483646 h 3"/>
              <a:gd name="T6" fmla="*/ 0 w 158"/>
              <a:gd name="T7" fmla="*/ 2147483646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8" h="3">
                <a:moveTo>
                  <a:pt x="2" y="0"/>
                </a:moveTo>
                <a:lnTo>
                  <a:pt x="158" y="0"/>
                </a:lnTo>
                <a:lnTo>
                  <a:pt x="158" y="3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Freeform 170">
            <a:extLst>
              <a:ext uri="{FF2B5EF4-FFF2-40B4-BE49-F238E27FC236}">
                <a16:creationId xmlns:a16="http://schemas.microsoft.com/office/drawing/2014/main" id="{76E60D72-5FD6-43CF-9993-B5C935080819}"/>
              </a:ext>
            </a:extLst>
          </p:cNvPr>
          <p:cNvSpPr>
            <a:spLocks/>
          </p:cNvSpPr>
          <p:nvPr/>
        </p:nvSpPr>
        <p:spPr bwMode="auto">
          <a:xfrm>
            <a:off x="2644775" y="4102100"/>
            <a:ext cx="219075" cy="6350"/>
          </a:xfrm>
          <a:custGeom>
            <a:avLst/>
            <a:gdLst>
              <a:gd name="T0" fmla="*/ 2147483646 w 138"/>
              <a:gd name="T1" fmla="*/ 0 h 4"/>
              <a:gd name="T2" fmla="*/ 2147483646 w 138"/>
              <a:gd name="T3" fmla="*/ 0 h 4"/>
              <a:gd name="T4" fmla="*/ 2147483646 w 138"/>
              <a:gd name="T5" fmla="*/ 2147483646 h 4"/>
              <a:gd name="T6" fmla="*/ 0 w 138"/>
              <a:gd name="T7" fmla="*/ 2147483646 h 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8" h="4">
                <a:moveTo>
                  <a:pt x="2" y="0"/>
                </a:moveTo>
                <a:lnTo>
                  <a:pt x="138" y="0"/>
                </a:lnTo>
                <a:lnTo>
                  <a:pt x="138" y="4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67" name="Group 171">
            <a:extLst>
              <a:ext uri="{FF2B5EF4-FFF2-40B4-BE49-F238E27FC236}">
                <a16:creationId xmlns:a16="http://schemas.microsoft.com/office/drawing/2014/main" id="{829CF5D6-D1EF-4BB5-B9BF-901E8E768210}"/>
              </a:ext>
            </a:extLst>
          </p:cNvPr>
          <p:cNvGrpSpPr>
            <a:grpSpLocks/>
          </p:cNvGrpSpPr>
          <p:nvPr/>
        </p:nvGrpSpPr>
        <p:grpSpPr bwMode="auto">
          <a:xfrm>
            <a:off x="4429125" y="1825625"/>
            <a:ext cx="158750" cy="1022350"/>
            <a:chOff x="1018" y="576"/>
            <a:chExt cx="100" cy="644"/>
          </a:xfrm>
        </p:grpSpPr>
        <p:sp>
          <p:nvSpPr>
            <p:cNvPr id="45279" name="Oval 172">
              <a:extLst>
                <a:ext uri="{FF2B5EF4-FFF2-40B4-BE49-F238E27FC236}">
                  <a16:creationId xmlns:a16="http://schemas.microsoft.com/office/drawing/2014/main" id="{70A62A8E-90ED-4599-BE23-F9B046707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" y="1197"/>
              <a:ext cx="100" cy="23"/>
            </a:xfrm>
            <a:prstGeom prst="ellipse">
              <a:avLst/>
            </a:prstGeom>
            <a:solidFill>
              <a:srgbClr val="4F4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280" name="Freeform 173">
              <a:extLst>
                <a:ext uri="{FF2B5EF4-FFF2-40B4-BE49-F238E27FC236}">
                  <a16:creationId xmlns:a16="http://schemas.microsoft.com/office/drawing/2014/main" id="{BE77D55D-089F-487D-8F5E-318D2E5F2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1207"/>
              <a:ext cx="90" cy="13"/>
            </a:xfrm>
            <a:custGeom>
              <a:avLst/>
              <a:gdLst>
                <a:gd name="T0" fmla="*/ 0 w 45"/>
                <a:gd name="T1" fmla="*/ 33 h 6"/>
                <a:gd name="T2" fmla="*/ 184 w 45"/>
                <a:gd name="T3" fmla="*/ 61 h 6"/>
                <a:gd name="T4" fmla="*/ 360 w 45"/>
                <a:gd name="T5" fmla="*/ 33 h 6"/>
                <a:gd name="T6" fmla="*/ 184 w 45"/>
                <a:gd name="T7" fmla="*/ 0 h 6"/>
                <a:gd name="T8" fmla="*/ 0 w 45"/>
                <a:gd name="T9" fmla="*/ 3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6">
                  <a:moveTo>
                    <a:pt x="0" y="3"/>
                  </a:moveTo>
                  <a:cubicBezTo>
                    <a:pt x="4" y="5"/>
                    <a:pt x="13" y="6"/>
                    <a:pt x="23" y="6"/>
                  </a:cubicBezTo>
                  <a:cubicBezTo>
                    <a:pt x="33" y="6"/>
                    <a:pt x="41" y="5"/>
                    <a:pt x="45" y="3"/>
                  </a:cubicBezTo>
                  <a:cubicBezTo>
                    <a:pt x="41" y="1"/>
                    <a:pt x="33" y="0"/>
                    <a:pt x="23" y="0"/>
                  </a:cubicBezTo>
                  <a:cubicBezTo>
                    <a:pt x="13" y="0"/>
                    <a:pt x="4" y="1"/>
                    <a:pt x="0" y="3"/>
                  </a:cubicBezTo>
                  <a:close/>
                </a:path>
              </a:pathLst>
            </a:custGeom>
            <a:solidFill>
              <a:srgbClr val="1818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1" name="Oval 174">
              <a:extLst>
                <a:ext uri="{FF2B5EF4-FFF2-40B4-BE49-F238E27FC236}">
                  <a16:creationId xmlns:a16="http://schemas.microsoft.com/office/drawing/2014/main" id="{88767757-3035-4920-894F-469301B95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" y="1197"/>
              <a:ext cx="100" cy="23"/>
            </a:xfrm>
            <a:prstGeom prst="ellips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282" name="Freeform 175">
              <a:extLst>
                <a:ext uri="{FF2B5EF4-FFF2-40B4-BE49-F238E27FC236}">
                  <a16:creationId xmlns:a16="http://schemas.microsoft.com/office/drawing/2014/main" id="{F125A441-EB74-48F4-AF76-D45C3734E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" y="576"/>
              <a:ext cx="100" cy="644"/>
            </a:xfrm>
            <a:custGeom>
              <a:avLst/>
              <a:gdLst>
                <a:gd name="T0" fmla="*/ 0 w 50"/>
                <a:gd name="T1" fmla="*/ 2879 h 302"/>
                <a:gd name="T2" fmla="*/ 200 w 50"/>
                <a:gd name="T3" fmla="*/ 0 h 302"/>
                <a:gd name="T4" fmla="*/ 400 w 50"/>
                <a:gd name="T5" fmla="*/ 2879 h 302"/>
                <a:gd name="T6" fmla="*/ 400 w 50"/>
                <a:gd name="T7" fmla="*/ 2879 h 302"/>
                <a:gd name="T8" fmla="*/ 200 w 50"/>
                <a:gd name="T9" fmla="*/ 2928 h 302"/>
                <a:gd name="T10" fmla="*/ 0 w 50"/>
                <a:gd name="T11" fmla="*/ 2879 h 3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302">
                  <a:moveTo>
                    <a:pt x="0" y="297"/>
                  </a:moveTo>
                  <a:cubicBezTo>
                    <a:pt x="0" y="196"/>
                    <a:pt x="14" y="0"/>
                    <a:pt x="25" y="0"/>
                  </a:cubicBezTo>
                  <a:cubicBezTo>
                    <a:pt x="35" y="0"/>
                    <a:pt x="50" y="196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50" y="300"/>
                    <a:pt x="39" y="302"/>
                    <a:pt x="25" y="302"/>
                  </a:cubicBezTo>
                  <a:cubicBezTo>
                    <a:pt x="11" y="302"/>
                    <a:pt x="0" y="300"/>
                    <a:pt x="0" y="297"/>
                  </a:cubicBezTo>
                </a:path>
              </a:pathLst>
            </a:custGeom>
            <a:solidFill>
              <a:srgbClr val="1CA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3" name="Freeform 176">
              <a:extLst>
                <a:ext uri="{FF2B5EF4-FFF2-40B4-BE49-F238E27FC236}">
                  <a16:creationId xmlns:a16="http://schemas.microsoft.com/office/drawing/2014/main" id="{A97A8D2A-0845-49DB-9995-BAAD83D1A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644"/>
              <a:ext cx="56" cy="568"/>
            </a:xfrm>
            <a:custGeom>
              <a:avLst/>
              <a:gdLst>
                <a:gd name="T0" fmla="*/ 48 w 28"/>
                <a:gd name="T1" fmla="*/ 1975 h 266"/>
                <a:gd name="T2" fmla="*/ 120 w 28"/>
                <a:gd name="T3" fmla="*/ 0 h 266"/>
                <a:gd name="T4" fmla="*/ 0 w 28"/>
                <a:gd name="T5" fmla="*/ 2445 h 266"/>
                <a:gd name="T6" fmla="*/ 0 w 28"/>
                <a:gd name="T7" fmla="*/ 2550 h 266"/>
                <a:gd name="T8" fmla="*/ 80 w 28"/>
                <a:gd name="T9" fmla="*/ 2582 h 266"/>
                <a:gd name="T10" fmla="*/ 224 w 28"/>
                <a:gd name="T11" fmla="*/ 2494 h 266"/>
                <a:gd name="T12" fmla="*/ 104 w 28"/>
                <a:gd name="T13" fmla="*/ 2550 h 266"/>
                <a:gd name="T14" fmla="*/ 48 w 28"/>
                <a:gd name="T15" fmla="*/ 1975 h 2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266">
                  <a:moveTo>
                    <a:pt x="6" y="203"/>
                  </a:moveTo>
                  <a:cubicBezTo>
                    <a:pt x="5" y="157"/>
                    <a:pt x="15" y="80"/>
                    <a:pt x="15" y="0"/>
                  </a:cubicBezTo>
                  <a:cubicBezTo>
                    <a:pt x="5" y="116"/>
                    <a:pt x="0" y="168"/>
                    <a:pt x="0" y="251"/>
                  </a:cubicBezTo>
                  <a:cubicBezTo>
                    <a:pt x="0" y="255"/>
                    <a:pt x="0" y="260"/>
                    <a:pt x="0" y="262"/>
                  </a:cubicBezTo>
                  <a:cubicBezTo>
                    <a:pt x="0" y="265"/>
                    <a:pt x="6" y="266"/>
                    <a:pt x="10" y="265"/>
                  </a:cubicBezTo>
                  <a:cubicBezTo>
                    <a:pt x="15" y="265"/>
                    <a:pt x="23" y="264"/>
                    <a:pt x="28" y="256"/>
                  </a:cubicBezTo>
                  <a:cubicBezTo>
                    <a:pt x="24" y="260"/>
                    <a:pt x="19" y="263"/>
                    <a:pt x="13" y="262"/>
                  </a:cubicBezTo>
                  <a:cubicBezTo>
                    <a:pt x="2" y="258"/>
                    <a:pt x="6" y="221"/>
                    <a:pt x="6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4" name="Freeform 177">
              <a:extLst>
                <a:ext uri="{FF2B5EF4-FFF2-40B4-BE49-F238E27FC236}">
                  <a16:creationId xmlns:a16="http://schemas.microsoft.com/office/drawing/2014/main" id="{5C8EE3DE-CED8-43A2-892E-1D1670422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757"/>
              <a:ext cx="70" cy="457"/>
            </a:xfrm>
            <a:custGeom>
              <a:avLst/>
              <a:gdLst>
                <a:gd name="T0" fmla="*/ 72 w 35"/>
                <a:gd name="T1" fmla="*/ 2065 h 214"/>
                <a:gd name="T2" fmla="*/ 0 w 35"/>
                <a:gd name="T3" fmla="*/ 2076 h 214"/>
                <a:gd name="T4" fmla="*/ 104 w 35"/>
                <a:gd name="T5" fmla="*/ 2084 h 214"/>
                <a:gd name="T6" fmla="*/ 280 w 35"/>
                <a:gd name="T7" fmla="*/ 2033 h 214"/>
                <a:gd name="T8" fmla="*/ 280 w 35"/>
                <a:gd name="T9" fmla="*/ 2016 h 214"/>
                <a:gd name="T10" fmla="*/ 200 w 35"/>
                <a:gd name="T11" fmla="*/ 0 h 214"/>
                <a:gd name="T12" fmla="*/ 200 w 35"/>
                <a:gd name="T13" fmla="*/ 1956 h 214"/>
                <a:gd name="T14" fmla="*/ 72 w 35"/>
                <a:gd name="T15" fmla="*/ 2065 h 2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214">
                  <a:moveTo>
                    <a:pt x="9" y="212"/>
                  </a:moveTo>
                  <a:cubicBezTo>
                    <a:pt x="5" y="213"/>
                    <a:pt x="0" y="213"/>
                    <a:pt x="0" y="213"/>
                  </a:cubicBezTo>
                  <a:cubicBezTo>
                    <a:pt x="2" y="214"/>
                    <a:pt x="9" y="214"/>
                    <a:pt x="13" y="214"/>
                  </a:cubicBezTo>
                  <a:cubicBezTo>
                    <a:pt x="27" y="214"/>
                    <a:pt x="35" y="212"/>
                    <a:pt x="35" y="209"/>
                  </a:cubicBezTo>
                  <a:cubicBezTo>
                    <a:pt x="35" y="207"/>
                    <a:pt x="35" y="207"/>
                    <a:pt x="35" y="207"/>
                  </a:cubicBezTo>
                  <a:cubicBezTo>
                    <a:pt x="35" y="123"/>
                    <a:pt x="35" y="116"/>
                    <a:pt x="25" y="0"/>
                  </a:cubicBezTo>
                  <a:cubicBezTo>
                    <a:pt x="25" y="80"/>
                    <a:pt x="34" y="172"/>
                    <a:pt x="25" y="201"/>
                  </a:cubicBezTo>
                  <a:cubicBezTo>
                    <a:pt x="21" y="210"/>
                    <a:pt x="13" y="212"/>
                    <a:pt x="9" y="212"/>
                  </a:cubicBezTo>
                  <a:close/>
                </a:path>
              </a:pathLst>
            </a:custGeom>
            <a:solidFill>
              <a:srgbClr val="047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5" name="Freeform 178">
              <a:extLst>
                <a:ext uri="{FF2B5EF4-FFF2-40B4-BE49-F238E27FC236}">
                  <a16:creationId xmlns:a16="http://schemas.microsoft.com/office/drawing/2014/main" id="{FE12DBD4-A1D0-45F4-B65B-91185BCC2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757"/>
              <a:ext cx="12" cy="429"/>
            </a:xfrm>
            <a:custGeom>
              <a:avLst/>
              <a:gdLst>
                <a:gd name="T0" fmla="*/ 0 w 6"/>
                <a:gd name="T1" fmla="*/ 0 h 201"/>
                <a:gd name="T2" fmla="*/ 16 w 6"/>
                <a:gd name="T3" fmla="*/ 815 h 201"/>
                <a:gd name="T4" fmla="*/ 0 w 6"/>
                <a:gd name="T5" fmla="*/ 1955 h 201"/>
                <a:gd name="T6" fmla="*/ 0 w 6"/>
                <a:gd name="T7" fmla="*/ 1955 h 201"/>
                <a:gd name="T8" fmla="*/ 32 w 6"/>
                <a:gd name="T9" fmla="*/ 807 h 201"/>
                <a:gd name="T10" fmla="*/ 0 w 6"/>
                <a:gd name="T11" fmla="*/ 0 h 2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201">
                  <a:moveTo>
                    <a:pt x="0" y="0"/>
                  </a:moveTo>
                  <a:cubicBezTo>
                    <a:pt x="0" y="27"/>
                    <a:pt x="1" y="56"/>
                    <a:pt x="2" y="84"/>
                  </a:cubicBezTo>
                  <a:cubicBezTo>
                    <a:pt x="4" y="135"/>
                    <a:pt x="5" y="183"/>
                    <a:pt x="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6" y="182"/>
                    <a:pt x="6" y="136"/>
                    <a:pt x="4" y="83"/>
                  </a:cubicBezTo>
                  <a:cubicBezTo>
                    <a:pt x="3" y="55"/>
                    <a:pt x="0" y="2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6" name="Freeform 179">
              <a:extLst>
                <a:ext uri="{FF2B5EF4-FFF2-40B4-BE49-F238E27FC236}">
                  <a16:creationId xmlns:a16="http://schemas.microsoft.com/office/drawing/2014/main" id="{5F8217C6-2CEF-4AE9-BA4B-31D634DD4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" y="576"/>
              <a:ext cx="100" cy="644"/>
            </a:xfrm>
            <a:custGeom>
              <a:avLst/>
              <a:gdLst>
                <a:gd name="T0" fmla="*/ 0 w 50"/>
                <a:gd name="T1" fmla="*/ 2879 h 302"/>
                <a:gd name="T2" fmla="*/ 200 w 50"/>
                <a:gd name="T3" fmla="*/ 0 h 302"/>
                <a:gd name="T4" fmla="*/ 400 w 50"/>
                <a:gd name="T5" fmla="*/ 2879 h 302"/>
                <a:gd name="T6" fmla="*/ 400 w 50"/>
                <a:gd name="T7" fmla="*/ 2879 h 302"/>
                <a:gd name="T8" fmla="*/ 200 w 50"/>
                <a:gd name="T9" fmla="*/ 2928 h 302"/>
                <a:gd name="T10" fmla="*/ 0 w 50"/>
                <a:gd name="T11" fmla="*/ 2879 h 3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302">
                  <a:moveTo>
                    <a:pt x="0" y="297"/>
                  </a:moveTo>
                  <a:cubicBezTo>
                    <a:pt x="0" y="196"/>
                    <a:pt x="14" y="0"/>
                    <a:pt x="25" y="0"/>
                  </a:cubicBezTo>
                  <a:cubicBezTo>
                    <a:pt x="35" y="0"/>
                    <a:pt x="50" y="196"/>
                    <a:pt x="50" y="297"/>
                  </a:cubicBezTo>
                  <a:cubicBezTo>
                    <a:pt x="50" y="297"/>
                    <a:pt x="50" y="297"/>
                    <a:pt x="50" y="297"/>
                  </a:cubicBezTo>
                  <a:cubicBezTo>
                    <a:pt x="50" y="300"/>
                    <a:pt x="39" y="302"/>
                    <a:pt x="25" y="302"/>
                  </a:cubicBezTo>
                  <a:cubicBezTo>
                    <a:pt x="11" y="302"/>
                    <a:pt x="0" y="300"/>
                    <a:pt x="0" y="297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8" name="Group 180">
            <a:extLst>
              <a:ext uri="{FF2B5EF4-FFF2-40B4-BE49-F238E27FC236}">
                <a16:creationId xmlns:a16="http://schemas.microsoft.com/office/drawing/2014/main" id="{384D6002-D1FE-474F-8BF4-DE742BFC19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91200" y="2982913"/>
            <a:ext cx="4160838" cy="1131887"/>
            <a:chOff x="3461" y="1110"/>
            <a:chExt cx="2120" cy="581"/>
          </a:xfrm>
        </p:grpSpPr>
        <p:sp>
          <p:nvSpPr>
            <p:cNvPr id="45229" name="Freeform 181">
              <a:extLst>
                <a:ext uri="{FF2B5EF4-FFF2-40B4-BE49-F238E27FC236}">
                  <a16:creationId xmlns:a16="http://schemas.microsoft.com/office/drawing/2014/main" id="{495D7AD1-92A9-40B4-BA83-DAD0D8AF72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14" y="1373"/>
              <a:ext cx="280" cy="51"/>
            </a:xfrm>
            <a:custGeom>
              <a:avLst/>
              <a:gdLst>
                <a:gd name="T0" fmla="*/ 1113 w 112"/>
                <a:gd name="T1" fmla="*/ 0 h 19"/>
                <a:gd name="T2" fmla="*/ 625 w 112"/>
                <a:gd name="T3" fmla="*/ 35 h 19"/>
                <a:gd name="T4" fmla="*/ 313 w 112"/>
                <a:gd name="T5" fmla="*/ 94 h 19"/>
                <a:gd name="T6" fmla="*/ 95 w 112"/>
                <a:gd name="T7" fmla="*/ 217 h 19"/>
                <a:gd name="T8" fmla="*/ 363 w 112"/>
                <a:gd name="T9" fmla="*/ 346 h 19"/>
                <a:gd name="T10" fmla="*/ 1208 w 112"/>
                <a:gd name="T11" fmla="*/ 346 h 19"/>
                <a:gd name="T12" fmla="*/ 1613 w 112"/>
                <a:gd name="T13" fmla="*/ 346 h 19"/>
                <a:gd name="T14" fmla="*/ 1738 w 112"/>
                <a:gd name="T15" fmla="*/ 21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2" h="19">
                  <a:moveTo>
                    <a:pt x="71" y="0"/>
                  </a:moveTo>
                  <a:cubicBezTo>
                    <a:pt x="61" y="0"/>
                    <a:pt x="51" y="1"/>
                    <a:pt x="40" y="2"/>
                  </a:cubicBezTo>
                  <a:cubicBezTo>
                    <a:pt x="33" y="3"/>
                    <a:pt x="26" y="4"/>
                    <a:pt x="20" y="5"/>
                  </a:cubicBezTo>
                  <a:cubicBezTo>
                    <a:pt x="16" y="6"/>
                    <a:pt x="8" y="8"/>
                    <a:pt x="6" y="11"/>
                  </a:cubicBezTo>
                  <a:cubicBezTo>
                    <a:pt x="0" y="18"/>
                    <a:pt x="21" y="18"/>
                    <a:pt x="23" y="18"/>
                  </a:cubicBezTo>
                  <a:cubicBezTo>
                    <a:pt x="41" y="19"/>
                    <a:pt x="59" y="19"/>
                    <a:pt x="77" y="18"/>
                  </a:cubicBezTo>
                  <a:cubicBezTo>
                    <a:pt x="86" y="18"/>
                    <a:pt x="95" y="18"/>
                    <a:pt x="103" y="18"/>
                  </a:cubicBezTo>
                  <a:cubicBezTo>
                    <a:pt x="112" y="18"/>
                    <a:pt x="108" y="6"/>
                    <a:pt x="111" y="1"/>
                  </a:cubicBezTo>
                </a:path>
              </a:pathLst>
            </a:custGeom>
            <a:solidFill>
              <a:srgbClr val="8B6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0" name="Freeform 182">
              <a:extLst>
                <a:ext uri="{FF2B5EF4-FFF2-40B4-BE49-F238E27FC236}">
                  <a16:creationId xmlns:a16="http://schemas.microsoft.com/office/drawing/2014/main" id="{B2F5C7E1-68AA-4893-A4A4-C941508F7E3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1" y="1403"/>
              <a:ext cx="103" cy="1"/>
            </a:xfrm>
            <a:custGeom>
              <a:avLst/>
              <a:gdLst>
                <a:gd name="T0" fmla="*/ 0 w 103"/>
                <a:gd name="T1" fmla="*/ 0 h 1"/>
                <a:gd name="T2" fmla="*/ 103 w 103"/>
                <a:gd name="T3" fmla="*/ 0 h 1"/>
                <a:gd name="T4" fmla="*/ 0 w 10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" h="1">
                  <a:moveTo>
                    <a:pt x="0" y="0"/>
                  </a:moveTo>
                  <a:lnTo>
                    <a:pt x="1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C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1" name="Line 183">
              <a:extLst>
                <a:ext uri="{FF2B5EF4-FFF2-40B4-BE49-F238E27FC236}">
                  <a16:creationId xmlns:a16="http://schemas.microsoft.com/office/drawing/2014/main" id="{827499CD-9937-408E-B859-B2202A5461A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61" y="1403"/>
              <a:ext cx="103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2" name="Freeform 184">
              <a:extLst>
                <a:ext uri="{FF2B5EF4-FFF2-40B4-BE49-F238E27FC236}">
                  <a16:creationId xmlns:a16="http://schemas.microsoft.com/office/drawing/2014/main" id="{1D7C2DE6-E873-4735-B34F-9E4CC981D0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64" y="1379"/>
              <a:ext cx="130" cy="37"/>
            </a:xfrm>
            <a:custGeom>
              <a:avLst/>
              <a:gdLst>
                <a:gd name="T0" fmla="*/ 470 w 52"/>
                <a:gd name="T1" fmla="*/ 90 h 14"/>
                <a:gd name="T2" fmla="*/ 800 w 52"/>
                <a:gd name="T3" fmla="*/ 182 h 14"/>
                <a:gd name="T4" fmla="*/ 813 w 52"/>
                <a:gd name="T5" fmla="*/ 167 h 14"/>
                <a:gd name="T6" fmla="*/ 408 w 52"/>
                <a:gd name="T7" fmla="*/ 0 h 14"/>
                <a:gd name="T8" fmla="*/ 0 w 52"/>
                <a:gd name="T9" fmla="*/ 167 h 14"/>
                <a:gd name="T10" fmla="*/ 83 w 52"/>
                <a:gd name="T11" fmla="*/ 259 h 14"/>
                <a:gd name="T12" fmla="*/ 470 w 52"/>
                <a:gd name="T13" fmla="*/ 9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4">
                  <a:moveTo>
                    <a:pt x="30" y="5"/>
                  </a:moveTo>
                  <a:cubicBezTo>
                    <a:pt x="39" y="5"/>
                    <a:pt x="47" y="8"/>
                    <a:pt x="51" y="10"/>
                  </a:cubicBezTo>
                  <a:cubicBezTo>
                    <a:pt x="52" y="10"/>
                    <a:pt x="52" y="10"/>
                    <a:pt x="52" y="9"/>
                  </a:cubicBezTo>
                  <a:cubicBezTo>
                    <a:pt x="52" y="8"/>
                    <a:pt x="40" y="0"/>
                    <a:pt x="26" y="0"/>
                  </a:cubicBezTo>
                  <a:cubicBezTo>
                    <a:pt x="11" y="0"/>
                    <a:pt x="0" y="8"/>
                    <a:pt x="0" y="9"/>
                  </a:cubicBezTo>
                  <a:cubicBezTo>
                    <a:pt x="0" y="10"/>
                    <a:pt x="2" y="12"/>
                    <a:pt x="5" y="14"/>
                  </a:cubicBezTo>
                  <a:cubicBezTo>
                    <a:pt x="7" y="11"/>
                    <a:pt x="18" y="5"/>
                    <a:pt x="30" y="5"/>
                  </a:cubicBezTo>
                  <a:close/>
                </a:path>
              </a:pathLst>
            </a:custGeom>
            <a:solidFill>
              <a:srgbClr val="8B6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3" name="Freeform 185">
              <a:extLst>
                <a:ext uri="{FF2B5EF4-FFF2-40B4-BE49-F238E27FC236}">
                  <a16:creationId xmlns:a16="http://schemas.microsoft.com/office/drawing/2014/main" id="{D49D9490-27FF-408F-9BB6-ECC372DED2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94" y="1461"/>
              <a:ext cx="1202" cy="230"/>
            </a:xfrm>
            <a:custGeom>
              <a:avLst/>
              <a:gdLst>
                <a:gd name="T0" fmla="*/ 2624 w 481"/>
                <a:gd name="T1" fmla="*/ 516 h 86"/>
                <a:gd name="T2" fmla="*/ 2449 w 481"/>
                <a:gd name="T3" fmla="*/ 380 h 86"/>
                <a:gd name="T4" fmla="*/ 2262 w 481"/>
                <a:gd name="T5" fmla="*/ 444 h 86"/>
                <a:gd name="T6" fmla="*/ 0 w 481"/>
                <a:gd name="T7" fmla="*/ 0 h 86"/>
                <a:gd name="T8" fmla="*/ 92 w 481"/>
                <a:gd name="T9" fmla="*/ 193 h 86"/>
                <a:gd name="T10" fmla="*/ 2249 w 481"/>
                <a:gd name="T11" fmla="*/ 615 h 86"/>
                <a:gd name="T12" fmla="*/ 2436 w 481"/>
                <a:gd name="T13" fmla="*/ 559 h 86"/>
                <a:gd name="T14" fmla="*/ 2604 w 481"/>
                <a:gd name="T15" fmla="*/ 687 h 86"/>
                <a:gd name="T16" fmla="*/ 7462 w 481"/>
                <a:gd name="T17" fmla="*/ 1623 h 86"/>
                <a:gd name="T18" fmla="*/ 7474 w 481"/>
                <a:gd name="T19" fmla="*/ 1623 h 86"/>
                <a:gd name="T20" fmla="*/ 7507 w 481"/>
                <a:gd name="T21" fmla="*/ 1474 h 86"/>
                <a:gd name="T22" fmla="*/ 2624 w 481"/>
                <a:gd name="T23" fmla="*/ 516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1" h="86">
                  <a:moveTo>
                    <a:pt x="168" y="27"/>
                  </a:moveTo>
                  <a:cubicBezTo>
                    <a:pt x="169" y="24"/>
                    <a:pt x="164" y="21"/>
                    <a:pt x="157" y="20"/>
                  </a:cubicBezTo>
                  <a:cubicBezTo>
                    <a:pt x="151" y="19"/>
                    <a:pt x="146" y="21"/>
                    <a:pt x="145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3" y="9"/>
                    <a:pt x="6" y="10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45" y="29"/>
                    <a:pt x="150" y="28"/>
                    <a:pt x="156" y="29"/>
                  </a:cubicBezTo>
                  <a:cubicBezTo>
                    <a:pt x="162" y="30"/>
                    <a:pt x="167" y="33"/>
                    <a:pt x="167" y="36"/>
                  </a:cubicBezTo>
                  <a:cubicBezTo>
                    <a:pt x="478" y="85"/>
                    <a:pt x="478" y="85"/>
                    <a:pt x="478" y="85"/>
                  </a:cubicBezTo>
                  <a:cubicBezTo>
                    <a:pt x="479" y="86"/>
                    <a:pt x="479" y="86"/>
                    <a:pt x="479" y="85"/>
                  </a:cubicBezTo>
                  <a:cubicBezTo>
                    <a:pt x="481" y="77"/>
                    <a:pt x="481" y="77"/>
                    <a:pt x="481" y="77"/>
                  </a:cubicBezTo>
                  <a:lnTo>
                    <a:pt x="168" y="27"/>
                  </a:lnTo>
                  <a:close/>
                </a:path>
              </a:pathLst>
            </a:custGeom>
            <a:solidFill>
              <a:srgbClr val="AE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4" name="Freeform 186">
              <a:extLst>
                <a:ext uri="{FF2B5EF4-FFF2-40B4-BE49-F238E27FC236}">
                  <a16:creationId xmlns:a16="http://schemas.microsoft.com/office/drawing/2014/main" id="{D6509F23-9DD8-486E-8D1F-8F0EDC5794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94" y="1373"/>
              <a:ext cx="75" cy="70"/>
            </a:xfrm>
            <a:custGeom>
              <a:avLst/>
              <a:gdLst>
                <a:gd name="T0" fmla="*/ 50 w 30"/>
                <a:gd name="T1" fmla="*/ 390 h 26"/>
                <a:gd name="T2" fmla="*/ 300 w 30"/>
                <a:gd name="T3" fmla="*/ 94 h 26"/>
                <a:gd name="T4" fmla="*/ 470 w 30"/>
                <a:gd name="T5" fmla="*/ 197 h 26"/>
                <a:gd name="T6" fmla="*/ 250 w 30"/>
                <a:gd name="T7" fmla="*/ 0 h 26"/>
                <a:gd name="T8" fmla="*/ 0 w 30"/>
                <a:gd name="T9" fmla="*/ 312 h 26"/>
                <a:gd name="T10" fmla="*/ 63 w 30"/>
                <a:gd name="T11" fmla="*/ 506 h 26"/>
                <a:gd name="T12" fmla="*/ 50 w 30"/>
                <a:gd name="T13" fmla="*/ 39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26">
                  <a:moveTo>
                    <a:pt x="3" y="20"/>
                  </a:moveTo>
                  <a:cubicBezTo>
                    <a:pt x="3" y="12"/>
                    <a:pt x="10" y="5"/>
                    <a:pt x="19" y="5"/>
                  </a:cubicBezTo>
                  <a:cubicBezTo>
                    <a:pt x="23" y="5"/>
                    <a:pt x="27" y="7"/>
                    <a:pt x="30" y="10"/>
                  </a:cubicBezTo>
                  <a:cubicBezTo>
                    <a:pt x="28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9"/>
                    <a:pt x="2" y="23"/>
                    <a:pt x="4" y="26"/>
                  </a:cubicBezTo>
                  <a:cubicBezTo>
                    <a:pt x="3" y="24"/>
                    <a:pt x="3" y="22"/>
                    <a:pt x="3" y="2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5" name="Freeform 187">
              <a:extLst>
                <a:ext uri="{FF2B5EF4-FFF2-40B4-BE49-F238E27FC236}">
                  <a16:creationId xmlns:a16="http://schemas.microsoft.com/office/drawing/2014/main" id="{11CA4DF2-88C1-4DB3-A4B0-5FD8395840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1" y="1336"/>
              <a:ext cx="5" cy="24"/>
            </a:xfrm>
            <a:custGeom>
              <a:avLst/>
              <a:gdLst>
                <a:gd name="T0" fmla="*/ 5 w 5"/>
                <a:gd name="T1" fmla="*/ 0 h 24"/>
                <a:gd name="T2" fmla="*/ 0 w 5"/>
                <a:gd name="T3" fmla="*/ 24 h 24"/>
                <a:gd name="T4" fmla="*/ 5 w 5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24">
                  <a:moveTo>
                    <a:pt x="5" y="0"/>
                  </a:moveTo>
                  <a:lnTo>
                    <a:pt x="0" y="2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C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6" name="Line 188">
              <a:extLst>
                <a:ext uri="{FF2B5EF4-FFF2-40B4-BE49-F238E27FC236}">
                  <a16:creationId xmlns:a16="http://schemas.microsoft.com/office/drawing/2014/main" id="{50DE98D2-A4F5-4274-9DAC-60F5AF61DB2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771" y="1336"/>
              <a:ext cx="5" cy="2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7" name="Freeform 189">
              <a:extLst>
                <a:ext uri="{FF2B5EF4-FFF2-40B4-BE49-F238E27FC236}">
                  <a16:creationId xmlns:a16="http://schemas.microsoft.com/office/drawing/2014/main" id="{4861D75C-5E0D-4465-8F0E-674485B11A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86" y="1256"/>
              <a:ext cx="1395" cy="147"/>
            </a:xfrm>
            <a:custGeom>
              <a:avLst/>
              <a:gdLst>
                <a:gd name="T0" fmla="*/ 8720 w 558"/>
                <a:gd name="T1" fmla="*/ 0 h 55"/>
                <a:gd name="T2" fmla="*/ 8708 w 558"/>
                <a:gd name="T3" fmla="*/ 0 h 55"/>
                <a:gd name="T4" fmla="*/ 3738 w 558"/>
                <a:gd name="T5" fmla="*/ 593 h 55"/>
                <a:gd name="T6" fmla="*/ 3720 w 558"/>
                <a:gd name="T7" fmla="*/ 572 h 55"/>
                <a:gd name="T8" fmla="*/ 3658 w 558"/>
                <a:gd name="T9" fmla="*/ 478 h 55"/>
                <a:gd name="T10" fmla="*/ 3033 w 558"/>
                <a:gd name="T11" fmla="*/ 192 h 55"/>
                <a:gd name="T12" fmla="*/ 145 w 558"/>
                <a:gd name="T13" fmla="*/ 970 h 55"/>
                <a:gd name="T14" fmla="*/ 0 w 558"/>
                <a:gd name="T15" fmla="*/ 1016 h 55"/>
                <a:gd name="T16" fmla="*/ 0 w 558"/>
                <a:gd name="T17" fmla="*/ 1016 h 55"/>
                <a:gd name="T18" fmla="*/ 145 w 558"/>
                <a:gd name="T19" fmla="*/ 1050 h 55"/>
                <a:gd name="T20" fmla="*/ 675 w 558"/>
                <a:gd name="T21" fmla="*/ 957 h 55"/>
                <a:gd name="T22" fmla="*/ 2970 w 558"/>
                <a:gd name="T23" fmla="*/ 363 h 55"/>
                <a:gd name="T24" fmla="*/ 3550 w 558"/>
                <a:gd name="T25" fmla="*/ 513 h 55"/>
                <a:gd name="T26" fmla="*/ 3658 w 558"/>
                <a:gd name="T27" fmla="*/ 743 h 55"/>
                <a:gd name="T28" fmla="*/ 3688 w 558"/>
                <a:gd name="T29" fmla="*/ 743 h 55"/>
                <a:gd name="T30" fmla="*/ 8658 w 558"/>
                <a:gd name="T31" fmla="*/ 171 h 55"/>
                <a:gd name="T32" fmla="*/ 8720 w 558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8" h="55">
                  <a:moveTo>
                    <a:pt x="558" y="0"/>
                  </a:moveTo>
                  <a:cubicBezTo>
                    <a:pt x="558" y="0"/>
                    <a:pt x="558" y="0"/>
                    <a:pt x="557" y="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39" y="31"/>
                    <a:pt x="238" y="31"/>
                    <a:pt x="238" y="30"/>
                  </a:cubicBezTo>
                  <a:cubicBezTo>
                    <a:pt x="238" y="30"/>
                    <a:pt x="236" y="30"/>
                    <a:pt x="234" y="25"/>
                  </a:cubicBezTo>
                  <a:cubicBezTo>
                    <a:pt x="227" y="9"/>
                    <a:pt x="209" y="8"/>
                    <a:pt x="194" y="10"/>
                  </a:cubicBezTo>
                  <a:cubicBezTo>
                    <a:pt x="178" y="13"/>
                    <a:pt x="9" y="51"/>
                    <a:pt x="9" y="51"/>
                  </a:cubicBezTo>
                  <a:cubicBezTo>
                    <a:pt x="6" y="52"/>
                    <a:pt x="3" y="52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3" y="55"/>
                    <a:pt x="9" y="55"/>
                  </a:cubicBezTo>
                  <a:cubicBezTo>
                    <a:pt x="17" y="54"/>
                    <a:pt x="31" y="52"/>
                    <a:pt x="43" y="50"/>
                  </a:cubicBezTo>
                  <a:cubicBezTo>
                    <a:pt x="94" y="38"/>
                    <a:pt x="179" y="21"/>
                    <a:pt x="190" y="19"/>
                  </a:cubicBezTo>
                  <a:cubicBezTo>
                    <a:pt x="204" y="17"/>
                    <a:pt x="220" y="16"/>
                    <a:pt x="227" y="27"/>
                  </a:cubicBezTo>
                  <a:cubicBezTo>
                    <a:pt x="229" y="30"/>
                    <a:pt x="232" y="38"/>
                    <a:pt x="234" y="39"/>
                  </a:cubicBezTo>
                  <a:cubicBezTo>
                    <a:pt x="234" y="39"/>
                    <a:pt x="235" y="39"/>
                    <a:pt x="236" y="39"/>
                  </a:cubicBezTo>
                  <a:cubicBezTo>
                    <a:pt x="554" y="9"/>
                    <a:pt x="554" y="9"/>
                    <a:pt x="554" y="9"/>
                  </a:cubicBezTo>
                  <a:cubicBezTo>
                    <a:pt x="555" y="8"/>
                    <a:pt x="558" y="0"/>
                    <a:pt x="558" y="0"/>
                  </a:cubicBezTo>
                  <a:close/>
                </a:path>
              </a:pathLst>
            </a:custGeom>
            <a:solidFill>
              <a:srgbClr val="AE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8" name="Freeform 190">
              <a:extLst>
                <a:ext uri="{FF2B5EF4-FFF2-40B4-BE49-F238E27FC236}">
                  <a16:creationId xmlns:a16="http://schemas.microsoft.com/office/drawing/2014/main" id="{8EBB85D2-3A63-4D37-8E4F-AACEBEA93A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1" y="1110"/>
              <a:ext cx="2120" cy="293"/>
            </a:xfrm>
            <a:custGeom>
              <a:avLst/>
              <a:gdLst>
                <a:gd name="T0" fmla="*/ 13250 w 848"/>
                <a:gd name="T1" fmla="*/ 986 h 110"/>
                <a:gd name="T2" fmla="*/ 13175 w 848"/>
                <a:gd name="T3" fmla="*/ 35 h 110"/>
                <a:gd name="T4" fmla="*/ 13158 w 848"/>
                <a:gd name="T5" fmla="*/ 0 h 110"/>
                <a:gd name="T6" fmla="*/ 2863 w 848"/>
                <a:gd name="T7" fmla="*/ 1207 h 110"/>
                <a:gd name="T8" fmla="*/ 2833 w 848"/>
                <a:gd name="T9" fmla="*/ 1228 h 110"/>
                <a:gd name="T10" fmla="*/ 2658 w 848"/>
                <a:gd name="T11" fmla="*/ 1319 h 110"/>
                <a:gd name="T12" fmla="*/ 2488 w 848"/>
                <a:gd name="T13" fmla="*/ 1284 h 110"/>
                <a:gd name="T14" fmla="*/ 2438 w 848"/>
                <a:gd name="T15" fmla="*/ 1249 h 110"/>
                <a:gd name="T16" fmla="*/ 300 w 848"/>
                <a:gd name="T17" fmla="*/ 1489 h 110"/>
                <a:gd name="T18" fmla="*/ 175 w 848"/>
                <a:gd name="T19" fmla="*/ 1739 h 110"/>
                <a:gd name="T20" fmla="*/ 33 w 848"/>
                <a:gd name="T21" fmla="*/ 1889 h 110"/>
                <a:gd name="T22" fmla="*/ 0 w 848"/>
                <a:gd name="T23" fmla="*/ 1987 h 110"/>
                <a:gd name="T24" fmla="*/ 0 w 848"/>
                <a:gd name="T25" fmla="*/ 2078 h 110"/>
                <a:gd name="T26" fmla="*/ 645 w 848"/>
                <a:gd name="T27" fmla="*/ 2078 h 110"/>
                <a:gd name="T28" fmla="*/ 645 w 848"/>
                <a:gd name="T29" fmla="*/ 2078 h 110"/>
                <a:gd name="T30" fmla="*/ 1050 w 848"/>
                <a:gd name="T31" fmla="*/ 1910 h 110"/>
                <a:gd name="T32" fmla="*/ 1458 w 848"/>
                <a:gd name="T33" fmla="*/ 2078 h 110"/>
                <a:gd name="T34" fmla="*/ 1458 w 848"/>
                <a:gd name="T35" fmla="*/ 2078 h 110"/>
                <a:gd name="T36" fmla="*/ 3833 w 848"/>
                <a:gd name="T37" fmla="*/ 2056 h 110"/>
                <a:gd name="T38" fmla="*/ 3863 w 848"/>
                <a:gd name="T39" fmla="*/ 2056 h 110"/>
                <a:gd name="T40" fmla="*/ 4208 w 848"/>
                <a:gd name="T41" fmla="*/ 1739 h 110"/>
                <a:gd name="T42" fmla="*/ 4533 w 848"/>
                <a:gd name="T43" fmla="*/ 2043 h 110"/>
                <a:gd name="T44" fmla="*/ 4675 w 848"/>
                <a:gd name="T45" fmla="*/ 2000 h 110"/>
                <a:gd name="T46" fmla="*/ 7563 w 848"/>
                <a:gd name="T47" fmla="*/ 1228 h 110"/>
                <a:gd name="T48" fmla="*/ 8188 w 848"/>
                <a:gd name="T49" fmla="*/ 1510 h 110"/>
                <a:gd name="T50" fmla="*/ 8250 w 848"/>
                <a:gd name="T51" fmla="*/ 1604 h 110"/>
                <a:gd name="T52" fmla="*/ 8270 w 848"/>
                <a:gd name="T53" fmla="*/ 1625 h 110"/>
                <a:gd name="T54" fmla="*/ 13238 w 848"/>
                <a:gd name="T55" fmla="*/ 1044 h 110"/>
                <a:gd name="T56" fmla="*/ 13250 w 848"/>
                <a:gd name="T57" fmla="*/ 986 h 1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8" h="110">
                  <a:moveTo>
                    <a:pt x="848" y="52"/>
                  </a:moveTo>
                  <a:cubicBezTo>
                    <a:pt x="843" y="2"/>
                    <a:pt x="843" y="2"/>
                    <a:pt x="843" y="2"/>
                  </a:cubicBezTo>
                  <a:cubicBezTo>
                    <a:pt x="843" y="1"/>
                    <a:pt x="843" y="0"/>
                    <a:pt x="842" y="0"/>
                  </a:cubicBezTo>
                  <a:cubicBezTo>
                    <a:pt x="842" y="0"/>
                    <a:pt x="183" y="63"/>
                    <a:pt x="183" y="64"/>
                  </a:cubicBezTo>
                  <a:cubicBezTo>
                    <a:pt x="182" y="64"/>
                    <a:pt x="182" y="64"/>
                    <a:pt x="181" y="65"/>
                  </a:cubicBezTo>
                  <a:cubicBezTo>
                    <a:pt x="181" y="67"/>
                    <a:pt x="176" y="69"/>
                    <a:pt x="170" y="70"/>
                  </a:cubicBezTo>
                  <a:cubicBezTo>
                    <a:pt x="165" y="70"/>
                    <a:pt x="161" y="69"/>
                    <a:pt x="159" y="68"/>
                  </a:cubicBezTo>
                  <a:cubicBezTo>
                    <a:pt x="159" y="67"/>
                    <a:pt x="158" y="66"/>
                    <a:pt x="156" y="66"/>
                  </a:cubicBezTo>
                  <a:cubicBezTo>
                    <a:pt x="155" y="66"/>
                    <a:pt x="19" y="79"/>
                    <a:pt x="19" y="79"/>
                  </a:cubicBezTo>
                  <a:cubicBezTo>
                    <a:pt x="15" y="80"/>
                    <a:pt x="15" y="87"/>
                    <a:pt x="11" y="92"/>
                  </a:cubicBezTo>
                  <a:cubicBezTo>
                    <a:pt x="7" y="96"/>
                    <a:pt x="6" y="98"/>
                    <a:pt x="2" y="100"/>
                  </a:cubicBezTo>
                  <a:cubicBezTo>
                    <a:pt x="0" y="102"/>
                    <a:pt x="0" y="103"/>
                    <a:pt x="0" y="105"/>
                  </a:cubicBezTo>
                  <a:cubicBezTo>
                    <a:pt x="0" y="108"/>
                    <a:pt x="0" y="110"/>
                    <a:pt x="0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1" y="109"/>
                    <a:pt x="52" y="101"/>
                    <a:pt x="67" y="101"/>
                  </a:cubicBezTo>
                  <a:cubicBezTo>
                    <a:pt x="81" y="101"/>
                    <a:pt x="93" y="109"/>
                    <a:pt x="93" y="110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245" y="109"/>
                    <a:pt x="245" y="109"/>
                    <a:pt x="245" y="109"/>
                  </a:cubicBezTo>
                  <a:cubicBezTo>
                    <a:pt x="246" y="109"/>
                    <a:pt x="247" y="109"/>
                    <a:pt x="247" y="109"/>
                  </a:cubicBezTo>
                  <a:cubicBezTo>
                    <a:pt x="250" y="100"/>
                    <a:pt x="258" y="92"/>
                    <a:pt x="269" y="92"/>
                  </a:cubicBezTo>
                  <a:cubicBezTo>
                    <a:pt x="279" y="92"/>
                    <a:pt x="287" y="99"/>
                    <a:pt x="290" y="108"/>
                  </a:cubicBezTo>
                  <a:cubicBezTo>
                    <a:pt x="293" y="107"/>
                    <a:pt x="296" y="107"/>
                    <a:pt x="299" y="106"/>
                  </a:cubicBezTo>
                  <a:cubicBezTo>
                    <a:pt x="299" y="106"/>
                    <a:pt x="468" y="68"/>
                    <a:pt x="484" y="65"/>
                  </a:cubicBezTo>
                  <a:cubicBezTo>
                    <a:pt x="499" y="63"/>
                    <a:pt x="517" y="64"/>
                    <a:pt x="524" y="80"/>
                  </a:cubicBezTo>
                  <a:cubicBezTo>
                    <a:pt x="526" y="85"/>
                    <a:pt x="528" y="85"/>
                    <a:pt x="528" y="85"/>
                  </a:cubicBezTo>
                  <a:cubicBezTo>
                    <a:pt x="528" y="86"/>
                    <a:pt x="529" y="86"/>
                    <a:pt x="529" y="86"/>
                  </a:cubicBezTo>
                  <a:cubicBezTo>
                    <a:pt x="847" y="55"/>
                    <a:pt x="847" y="55"/>
                    <a:pt x="847" y="55"/>
                  </a:cubicBezTo>
                  <a:cubicBezTo>
                    <a:pt x="848" y="55"/>
                    <a:pt x="848" y="54"/>
                    <a:pt x="848" y="52"/>
                  </a:cubicBezTo>
                  <a:close/>
                </a:path>
              </a:pathLst>
            </a:custGeom>
            <a:solidFill>
              <a:srgbClr val="D8C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9" name="Freeform 191">
              <a:extLst>
                <a:ext uri="{FF2B5EF4-FFF2-40B4-BE49-F238E27FC236}">
                  <a16:creationId xmlns:a16="http://schemas.microsoft.com/office/drawing/2014/main" id="{8F155024-FF78-4A5A-ADE9-9CCC7015A7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86" y="1360"/>
              <a:ext cx="433" cy="35"/>
            </a:xfrm>
            <a:custGeom>
              <a:avLst/>
              <a:gdLst>
                <a:gd name="T0" fmla="*/ 0 w 173"/>
                <a:gd name="T1" fmla="*/ 253 h 13"/>
                <a:gd name="T2" fmla="*/ 425 w 173"/>
                <a:gd name="T3" fmla="*/ 137 h 13"/>
                <a:gd name="T4" fmla="*/ 939 w 173"/>
                <a:gd name="T5" fmla="*/ 0 h 13"/>
                <a:gd name="T6" fmla="*/ 1692 w 173"/>
                <a:gd name="T7" fmla="*/ 159 h 13"/>
                <a:gd name="T8" fmla="*/ 2713 w 173"/>
                <a:gd name="T9" fmla="*/ 232 h 13"/>
                <a:gd name="T10" fmla="*/ 2713 w 173"/>
                <a:gd name="T11" fmla="*/ 232 h 13"/>
                <a:gd name="T12" fmla="*/ 1304 w 173"/>
                <a:gd name="T13" fmla="*/ 253 h 13"/>
                <a:gd name="T14" fmla="*/ 1304 w 173"/>
                <a:gd name="T15" fmla="*/ 253 h 13"/>
                <a:gd name="T16" fmla="*/ 909 w 173"/>
                <a:gd name="T17" fmla="*/ 81 h 13"/>
                <a:gd name="T18" fmla="*/ 458 w 173"/>
                <a:gd name="T19" fmla="*/ 253 h 13"/>
                <a:gd name="T20" fmla="*/ 438 w 173"/>
                <a:gd name="T21" fmla="*/ 253 h 13"/>
                <a:gd name="T22" fmla="*/ 0 w 173"/>
                <a:gd name="T23" fmla="*/ 253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3" h="13">
                  <a:moveTo>
                    <a:pt x="0" y="13"/>
                  </a:moveTo>
                  <a:cubicBezTo>
                    <a:pt x="0" y="13"/>
                    <a:pt x="13" y="11"/>
                    <a:pt x="27" y="7"/>
                  </a:cubicBezTo>
                  <a:cubicBezTo>
                    <a:pt x="37" y="5"/>
                    <a:pt x="48" y="0"/>
                    <a:pt x="60" y="0"/>
                  </a:cubicBezTo>
                  <a:cubicBezTo>
                    <a:pt x="72" y="0"/>
                    <a:pt x="85" y="6"/>
                    <a:pt x="108" y="8"/>
                  </a:cubicBezTo>
                  <a:cubicBezTo>
                    <a:pt x="144" y="10"/>
                    <a:pt x="173" y="12"/>
                    <a:pt x="173" y="12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3" y="11"/>
                    <a:pt x="72" y="4"/>
                    <a:pt x="58" y="4"/>
                  </a:cubicBezTo>
                  <a:cubicBezTo>
                    <a:pt x="43" y="4"/>
                    <a:pt x="29" y="11"/>
                    <a:pt x="29" y="13"/>
                  </a:cubicBezTo>
                  <a:cubicBezTo>
                    <a:pt x="29" y="13"/>
                    <a:pt x="28" y="13"/>
                    <a:pt x="28" y="13"/>
                  </a:cubicBezTo>
                  <a:cubicBezTo>
                    <a:pt x="0" y="13"/>
                    <a:pt x="0" y="13"/>
                    <a:pt x="0" y="13"/>
                  </a:cubicBezTo>
                </a:path>
              </a:pathLst>
            </a:custGeom>
            <a:solidFill>
              <a:srgbClr val="BF9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0" name="Freeform 192">
              <a:extLst>
                <a:ext uri="{FF2B5EF4-FFF2-40B4-BE49-F238E27FC236}">
                  <a16:creationId xmlns:a16="http://schemas.microsoft.com/office/drawing/2014/main" id="{F2F2602D-AB20-4DF2-8383-3A107EB631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29" y="1142"/>
              <a:ext cx="1342" cy="231"/>
            </a:xfrm>
            <a:custGeom>
              <a:avLst/>
              <a:gdLst>
                <a:gd name="T0" fmla="*/ 8319 w 537"/>
                <a:gd name="T1" fmla="*/ 0 h 87"/>
                <a:gd name="T2" fmla="*/ 8307 w 537"/>
                <a:gd name="T3" fmla="*/ 579 h 87"/>
                <a:gd name="T4" fmla="*/ 8287 w 537"/>
                <a:gd name="T5" fmla="*/ 635 h 87"/>
                <a:gd name="T6" fmla="*/ 3559 w 537"/>
                <a:gd name="T7" fmla="*/ 1120 h 87"/>
                <a:gd name="T8" fmla="*/ 3529 w 537"/>
                <a:gd name="T9" fmla="*/ 1120 h 87"/>
                <a:gd name="T10" fmla="*/ 3479 w 537"/>
                <a:gd name="T11" fmla="*/ 1030 h 87"/>
                <a:gd name="T12" fmla="*/ 2811 w 537"/>
                <a:gd name="T13" fmla="*/ 746 h 87"/>
                <a:gd name="T14" fmla="*/ 0 w 537"/>
                <a:gd name="T15" fmla="*/ 1628 h 87"/>
                <a:gd name="T16" fmla="*/ 2761 w 537"/>
                <a:gd name="T17" fmla="*/ 895 h 87"/>
                <a:gd name="T18" fmla="*/ 3434 w 537"/>
                <a:gd name="T19" fmla="*/ 1176 h 87"/>
                <a:gd name="T20" fmla="*/ 3496 w 537"/>
                <a:gd name="T21" fmla="*/ 1277 h 87"/>
                <a:gd name="T22" fmla="*/ 3509 w 537"/>
                <a:gd name="T23" fmla="*/ 1277 h 87"/>
                <a:gd name="T24" fmla="*/ 8369 w 537"/>
                <a:gd name="T25" fmla="*/ 712 h 87"/>
                <a:gd name="T26" fmla="*/ 8382 w 537"/>
                <a:gd name="T27" fmla="*/ 656 h 87"/>
                <a:gd name="T28" fmla="*/ 8319 w 537"/>
                <a:gd name="T29" fmla="*/ 0 h 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37" h="87">
                  <a:moveTo>
                    <a:pt x="533" y="0"/>
                  </a:moveTo>
                  <a:cubicBezTo>
                    <a:pt x="532" y="31"/>
                    <a:pt x="532" y="31"/>
                    <a:pt x="532" y="31"/>
                  </a:cubicBezTo>
                  <a:cubicBezTo>
                    <a:pt x="532" y="33"/>
                    <a:pt x="532" y="34"/>
                    <a:pt x="531" y="34"/>
                  </a:cubicBezTo>
                  <a:cubicBezTo>
                    <a:pt x="228" y="60"/>
                    <a:pt x="228" y="60"/>
                    <a:pt x="228" y="60"/>
                  </a:cubicBezTo>
                  <a:cubicBezTo>
                    <a:pt x="227" y="60"/>
                    <a:pt x="227" y="60"/>
                    <a:pt x="226" y="60"/>
                  </a:cubicBezTo>
                  <a:cubicBezTo>
                    <a:pt x="226" y="60"/>
                    <a:pt x="224" y="60"/>
                    <a:pt x="223" y="55"/>
                  </a:cubicBezTo>
                  <a:cubicBezTo>
                    <a:pt x="216" y="39"/>
                    <a:pt x="195" y="37"/>
                    <a:pt x="180" y="40"/>
                  </a:cubicBezTo>
                  <a:cubicBezTo>
                    <a:pt x="166" y="43"/>
                    <a:pt x="34" y="79"/>
                    <a:pt x="0" y="87"/>
                  </a:cubicBezTo>
                  <a:cubicBezTo>
                    <a:pt x="34" y="79"/>
                    <a:pt x="163" y="51"/>
                    <a:pt x="177" y="48"/>
                  </a:cubicBezTo>
                  <a:cubicBezTo>
                    <a:pt x="192" y="45"/>
                    <a:pt x="213" y="47"/>
                    <a:pt x="220" y="63"/>
                  </a:cubicBezTo>
                  <a:cubicBezTo>
                    <a:pt x="222" y="68"/>
                    <a:pt x="224" y="68"/>
                    <a:pt x="224" y="68"/>
                  </a:cubicBezTo>
                  <a:cubicBezTo>
                    <a:pt x="224" y="68"/>
                    <a:pt x="225" y="68"/>
                    <a:pt x="225" y="68"/>
                  </a:cubicBezTo>
                  <a:cubicBezTo>
                    <a:pt x="536" y="38"/>
                    <a:pt x="536" y="38"/>
                    <a:pt x="536" y="38"/>
                  </a:cubicBezTo>
                  <a:cubicBezTo>
                    <a:pt x="537" y="38"/>
                    <a:pt x="537" y="37"/>
                    <a:pt x="537" y="35"/>
                  </a:cubicBezTo>
                  <a:cubicBezTo>
                    <a:pt x="533" y="0"/>
                    <a:pt x="533" y="0"/>
                    <a:pt x="533" y="0"/>
                  </a:cubicBezTo>
                  <a:close/>
                </a:path>
              </a:pathLst>
            </a:custGeom>
            <a:solidFill>
              <a:srgbClr val="BF9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1" name="Freeform 193">
              <a:extLst>
                <a:ext uri="{FF2B5EF4-FFF2-40B4-BE49-F238E27FC236}">
                  <a16:creationId xmlns:a16="http://schemas.microsoft.com/office/drawing/2014/main" id="{515E3E65-A3CF-4FFD-A0F5-656DC46718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24" y="1123"/>
              <a:ext cx="1622" cy="173"/>
            </a:xfrm>
            <a:custGeom>
              <a:avLst/>
              <a:gdLst>
                <a:gd name="T0" fmla="*/ 42 w 649"/>
                <a:gd name="T1" fmla="*/ 1224 h 65"/>
                <a:gd name="T2" fmla="*/ 10132 w 649"/>
                <a:gd name="T3" fmla="*/ 0 h 65"/>
                <a:gd name="T4" fmla="*/ 0 w 649"/>
                <a:gd name="T5" fmla="*/ 1190 h 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9" h="65">
                  <a:moveTo>
                    <a:pt x="3" y="65"/>
                  </a:moveTo>
                  <a:cubicBezTo>
                    <a:pt x="649" y="0"/>
                    <a:pt x="649" y="0"/>
                    <a:pt x="649" y="0"/>
                  </a:cubicBezTo>
                  <a:cubicBezTo>
                    <a:pt x="562" y="8"/>
                    <a:pt x="1" y="62"/>
                    <a:pt x="0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2" name="Freeform 194">
              <a:extLst>
                <a:ext uri="{FF2B5EF4-FFF2-40B4-BE49-F238E27FC236}">
                  <a16:creationId xmlns:a16="http://schemas.microsoft.com/office/drawing/2014/main" id="{FABF0A7E-192C-4A25-AE03-70F60FD4B9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84" y="1296"/>
              <a:ext cx="405" cy="85"/>
            </a:xfrm>
            <a:custGeom>
              <a:avLst/>
              <a:gdLst>
                <a:gd name="T0" fmla="*/ 2533 w 162"/>
                <a:gd name="T1" fmla="*/ 133 h 32"/>
                <a:gd name="T2" fmla="*/ 2345 w 162"/>
                <a:gd name="T3" fmla="*/ 35 h 32"/>
                <a:gd name="T4" fmla="*/ 2300 w 162"/>
                <a:gd name="T5" fmla="*/ 0 h 32"/>
                <a:gd name="T6" fmla="*/ 220 w 162"/>
                <a:gd name="T7" fmla="*/ 247 h 32"/>
                <a:gd name="T8" fmla="*/ 95 w 162"/>
                <a:gd name="T9" fmla="*/ 486 h 32"/>
                <a:gd name="T10" fmla="*/ 0 w 162"/>
                <a:gd name="T11" fmla="*/ 600 h 32"/>
                <a:gd name="T12" fmla="*/ 158 w 162"/>
                <a:gd name="T13" fmla="*/ 452 h 32"/>
                <a:gd name="T14" fmla="*/ 300 w 162"/>
                <a:gd name="T15" fmla="*/ 303 h 32"/>
                <a:gd name="T16" fmla="*/ 2283 w 162"/>
                <a:gd name="T17" fmla="*/ 77 h 32"/>
                <a:gd name="T18" fmla="*/ 2533 w 162"/>
                <a:gd name="T19" fmla="*/ 133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2" h="32">
                  <a:moveTo>
                    <a:pt x="162" y="7"/>
                  </a:moveTo>
                  <a:cubicBezTo>
                    <a:pt x="157" y="7"/>
                    <a:pt x="152" y="4"/>
                    <a:pt x="150" y="2"/>
                  </a:cubicBezTo>
                  <a:cubicBezTo>
                    <a:pt x="150" y="1"/>
                    <a:pt x="149" y="0"/>
                    <a:pt x="147" y="0"/>
                  </a:cubicBezTo>
                  <a:cubicBezTo>
                    <a:pt x="146" y="1"/>
                    <a:pt x="14" y="13"/>
                    <a:pt x="14" y="13"/>
                  </a:cubicBezTo>
                  <a:cubicBezTo>
                    <a:pt x="10" y="14"/>
                    <a:pt x="10" y="21"/>
                    <a:pt x="6" y="26"/>
                  </a:cubicBezTo>
                  <a:cubicBezTo>
                    <a:pt x="3" y="29"/>
                    <a:pt x="2" y="30"/>
                    <a:pt x="0" y="32"/>
                  </a:cubicBezTo>
                  <a:cubicBezTo>
                    <a:pt x="4" y="30"/>
                    <a:pt x="8" y="28"/>
                    <a:pt x="10" y="24"/>
                  </a:cubicBezTo>
                  <a:cubicBezTo>
                    <a:pt x="13" y="20"/>
                    <a:pt x="14" y="17"/>
                    <a:pt x="19" y="16"/>
                  </a:cubicBezTo>
                  <a:cubicBezTo>
                    <a:pt x="24" y="16"/>
                    <a:pt x="146" y="4"/>
                    <a:pt x="146" y="4"/>
                  </a:cubicBezTo>
                  <a:cubicBezTo>
                    <a:pt x="147" y="4"/>
                    <a:pt x="155" y="8"/>
                    <a:pt x="162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3" name="Freeform 195">
              <a:extLst>
                <a:ext uri="{FF2B5EF4-FFF2-40B4-BE49-F238E27FC236}">
                  <a16:creationId xmlns:a16="http://schemas.microsoft.com/office/drawing/2014/main" id="{8B460915-83CE-4DB3-8219-A12EE70018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1" y="1403"/>
              <a:ext cx="1235" cy="264"/>
            </a:xfrm>
            <a:custGeom>
              <a:avLst/>
              <a:gdLst>
                <a:gd name="T0" fmla="*/ 7688 w 494"/>
                <a:gd name="T1" fmla="*/ 1821 h 99"/>
                <a:gd name="T2" fmla="*/ 4520 w 494"/>
                <a:gd name="T3" fmla="*/ 264 h 99"/>
                <a:gd name="T4" fmla="*/ 4520 w 494"/>
                <a:gd name="T5" fmla="*/ 264 h 99"/>
                <a:gd name="T6" fmla="*/ 4208 w 494"/>
                <a:gd name="T7" fmla="*/ 512 h 99"/>
                <a:gd name="T8" fmla="*/ 3863 w 494"/>
                <a:gd name="T9" fmla="*/ 93 h 99"/>
                <a:gd name="T10" fmla="*/ 3863 w 494"/>
                <a:gd name="T11" fmla="*/ 35 h 99"/>
                <a:gd name="T12" fmla="*/ 3833 w 494"/>
                <a:gd name="T13" fmla="*/ 35 h 99"/>
                <a:gd name="T14" fmla="*/ 1458 w 494"/>
                <a:gd name="T15" fmla="*/ 0 h 99"/>
                <a:gd name="T16" fmla="*/ 1050 w 494"/>
                <a:gd name="T17" fmla="*/ 192 h 99"/>
                <a:gd name="T18" fmla="*/ 645 w 494"/>
                <a:gd name="T19" fmla="*/ 21 h 99"/>
                <a:gd name="T20" fmla="*/ 0 w 494"/>
                <a:gd name="T21" fmla="*/ 21 h 99"/>
                <a:gd name="T22" fmla="*/ 0 w 494"/>
                <a:gd name="T23" fmla="*/ 115 h 99"/>
                <a:gd name="T24" fmla="*/ 33 w 494"/>
                <a:gd name="T25" fmla="*/ 205 h 99"/>
                <a:gd name="T26" fmla="*/ 175 w 494"/>
                <a:gd name="T27" fmla="*/ 363 h 99"/>
                <a:gd name="T28" fmla="*/ 208 w 494"/>
                <a:gd name="T29" fmla="*/ 419 h 99"/>
                <a:gd name="T30" fmla="*/ 208 w 494"/>
                <a:gd name="T31" fmla="*/ 419 h 99"/>
                <a:gd name="T32" fmla="*/ 2470 w 494"/>
                <a:gd name="T33" fmla="*/ 853 h 99"/>
                <a:gd name="T34" fmla="*/ 2658 w 494"/>
                <a:gd name="T35" fmla="*/ 797 h 99"/>
                <a:gd name="T36" fmla="*/ 2833 w 494"/>
                <a:gd name="T37" fmla="*/ 931 h 99"/>
                <a:gd name="T38" fmla="*/ 7720 w 494"/>
                <a:gd name="T39" fmla="*/ 1877 h 99"/>
                <a:gd name="T40" fmla="*/ 7720 w 494"/>
                <a:gd name="T41" fmla="*/ 1856 h 99"/>
                <a:gd name="T42" fmla="*/ 7688 w 494"/>
                <a:gd name="T43" fmla="*/ 1821 h 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4" h="99">
                  <a:moveTo>
                    <a:pt x="492" y="96"/>
                  </a:moveTo>
                  <a:cubicBezTo>
                    <a:pt x="289" y="14"/>
                    <a:pt x="289" y="14"/>
                    <a:pt x="289" y="14"/>
                  </a:cubicBezTo>
                  <a:cubicBezTo>
                    <a:pt x="289" y="14"/>
                    <a:pt x="289" y="14"/>
                    <a:pt x="289" y="14"/>
                  </a:cubicBezTo>
                  <a:cubicBezTo>
                    <a:pt x="285" y="22"/>
                    <a:pt x="277" y="27"/>
                    <a:pt x="269" y="27"/>
                  </a:cubicBezTo>
                  <a:cubicBezTo>
                    <a:pt x="257" y="27"/>
                    <a:pt x="247" y="17"/>
                    <a:pt x="247" y="5"/>
                  </a:cubicBezTo>
                  <a:cubicBezTo>
                    <a:pt x="247" y="4"/>
                    <a:pt x="247" y="3"/>
                    <a:pt x="247" y="2"/>
                  </a:cubicBezTo>
                  <a:cubicBezTo>
                    <a:pt x="247" y="2"/>
                    <a:pt x="246" y="2"/>
                    <a:pt x="245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2"/>
                    <a:pt x="81" y="10"/>
                    <a:pt x="67" y="10"/>
                  </a:cubicBezTo>
                  <a:cubicBezTo>
                    <a:pt x="53" y="10"/>
                    <a:pt x="41" y="3"/>
                    <a:pt x="4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8"/>
                    <a:pt x="0" y="10"/>
                    <a:pt x="2" y="11"/>
                  </a:cubicBezTo>
                  <a:cubicBezTo>
                    <a:pt x="6" y="13"/>
                    <a:pt x="7" y="15"/>
                    <a:pt x="11" y="19"/>
                  </a:cubicBezTo>
                  <a:cubicBezTo>
                    <a:pt x="12" y="20"/>
                    <a:pt x="12" y="21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58" y="45"/>
                    <a:pt x="158" y="45"/>
                    <a:pt x="158" y="45"/>
                  </a:cubicBezTo>
                  <a:cubicBezTo>
                    <a:pt x="159" y="43"/>
                    <a:pt x="164" y="41"/>
                    <a:pt x="170" y="42"/>
                  </a:cubicBezTo>
                  <a:cubicBezTo>
                    <a:pt x="177" y="43"/>
                    <a:pt x="182" y="46"/>
                    <a:pt x="181" y="49"/>
                  </a:cubicBezTo>
                  <a:cubicBezTo>
                    <a:pt x="494" y="99"/>
                    <a:pt x="494" y="99"/>
                    <a:pt x="494" y="99"/>
                  </a:cubicBezTo>
                  <a:cubicBezTo>
                    <a:pt x="494" y="98"/>
                    <a:pt x="494" y="98"/>
                    <a:pt x="494" y="98"/>
                  </a:cubicBezTo>
                  <a:cubicBezTo>
                    <a:pt x="494" y="97"/>
                    <a:pt x="494" y="97"/>
                    <a:pt x="492" y="96"/>
                  </a:cubicBezTo>
                  <a:close/>
                </a:path>
              </a:pathLst>
            </a:custGeom>
            <a:solidFill>
              <a:srgbClr val="D8C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4" name="Freeform 196">
              <a:extLst>
                <a:ext uri="{FF2B5EF4-FFF2-40B4-BE49-F238E27FC236}">
                  <a16:creationId xmlns:a16="http://schemas.microsoft.com/office/drawing/2014/main" id="{B47DBDFB-D70B-4E17-84A2-065A02A9E6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6" y="1453"/>
              <a:ext cx="1100" cy="190"/>
            </a:xfrm>
            <a:custGeom>
              <a:avLst/>
              <a:gdLst>
                <a:gd name="T0" fmla="*/ 0 w 440"/>
                <a:gd name="T1" fmla="*/ 0 h 71"/>
                <a:gd name="T2" fmla="*/ 2375 w 440"/>
                <a:gd name="T3" fmla="*/ 286 h 71"/>
                <a:gd name="T4" fmla="*/ 6875 w 440"/>
                <a:gd name="T5" fmla="*/ 1359 h 71"/>
                <a:gd name="T6" fmla="*/ 2583 w 440"/>
                <a:gd name="T7" fmla="*/ 516 h 71"/>
                <a:gd name="T8" fmla="*/ 2375 w 440"/>
                <a:gd name="T9" fmla="*/ 388 h 71"/>
                <a:gd name="T10" fmla="*/ 2175 w 440"/>
                <a:gd name="T11" fmla="*/ 444 h 71"/>
                <a:gd name="T12" fmla="*/ 0 w 440"/>
                <a:gd name="T13" fmla="*/ 0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0" h="71">
                  <a:moveTo>
                    <a:pt x="0" y="0"/>
                  </a:moveTo>
                  <a:cubicBezTo>
                    <a:pt x="0" y="0"/>
                    <a:pt x="130" y="12"/>
                    <a:pt x="152" y="15"/>
                  </a:cubicBezTo>
                  <a:cubicBezTo>
                    <a:pt x="175" y="18"/>
                    <a:pt x="440" y="71"/>
                    <a:pt x="440" y="71"/>
                  </a:cubicBezTo>
                  <a:cubicBezTo>
                    <a:pt x="165" y="27"/>
                    <a:pt x="165" y="27"/>
                    <a:pt x="165" y="27"/>
                  </a:cubicBezTo>
                  <a:cubicBezTo>
                    <a:pt x="166" y="24"/>
                    <a:pt x="159" y="21"/>
                    <a:pt x="152" y="20"/>
                  </a:cubicBezTo>
                  <a:cubicBezTo>
                    <a:pt x="146" y="19"/>
                    <a:pt x="139" y="20"/>
                    <a:pt x="139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F9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5" name="Freeform 197">
              <a:extLst>
                <a:ext uri="{FF2B5EF4-FFF2-40B4-BE49-F238E27FC236}">
                  <a16:creationId xmlns:a16="http://schemas.microsoft.com/office/drawing/2014/main" id="{77D80502-D78A-4EFD-BB1D-519EEAD397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81" y="1411"/>
              <a:ext cx="463" cy="37"/>
            </a:xfrm>
            <a:custGeom>
              <a:avLst/>
              <a:gdLst>
                <a:gd name="T0" fmla="*/ 2901 w 185"/>
                <a:gd name="T1" fmla="*/ 21 h 14"/>
                <a:gd name="T2" fmla="*/ 1397 w 185"/>
                <a:gd name="T3" fmla="*/ 77 h 14"/>
                <a:gd name="T4" fmla="*/ 1241 w 185"/>
                <a:gd name="T5" fmla="*/ 167 h 14"/>
                <a:gd name="T6" fmla="*/ 908 w 185"/>
                <a:gd name="T7" fmla="*/ 259 h 14"/>
                <a:gd name="T8" fmla="*/ 563 w 185"/>
                <a:gd name="T9" fmla="*/ 148 h 14"/>
                <a:gd name="T10" fmla="*/ 438 w 185"/>
                <a:gd name="T11" fmla="*/ 77 h 14"/>
                <a:gd name="T12" fmla="*/ 0 w 185"/>
                <a:gd name="T13" fmla="*/ 21 h 14"/>
                <a:gd name="T14" fmla="*/ 471 w 185"/>
                <a:gd name="T15" fmla="*/ 21 h 14"/>
                <a:gd name="T16" fmla="*/ 533 w 185"/>
                <a:gd name="T17" fmla="*/ 56 h 14"/>
                <a:gd name="T18" fmla="*/ 908 w 185"/>
                <a:gd name="T19" fmla="*/ 182 h 14"/>
                <a:gd name="T20" fmla="*/ 1284 w 185"/>
                <a:gd name="T21" fmla="*/ 56 h 14"/>
                <a:gd name="T22" fmla="*/ 1379 w 185"/>
                <a:gd name="T23" fmla="*/ 0 h 14"/>
                <a:gd name="T24" fmla="*/ 2881 w 185"/>
                <a:gd name="T25" fmla="*/ 2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5" h="14">
                  <a:moveTo>
                    <a:pt x="185" y="1"/>
                  </a:moveTo>
                  <a:cubicBezTo>
                    <a:pt x="185" y="1"/>
                    <a:pt x="92" y="4"/>
                    <a:pt x="89" y="4"/>
                  </a:cubicBezTo>
                  <a:cubicBezTo>
                    <a:pt x="86" y="5"/>
                    <a:pt x="82" y="7"/>
                    <a:pt x="79" y="9"/>
                  </a:cubicBezTo>
                  <a:cubicBezTo>
                    <a:pt x="74" y="11"/>
                    <a:pt x="67" y="14"/>
                    <a:pt x="58" y="14"/>
                  </a:cubicBezTo>
                  <a:cubicBezTo>
                    <a:pt x="49" y="14"/>
                    <a:pt x="40" y="11"/>
                    <a:pt x="36" y="8"/>
                  </a:cubicBezTo>
                  <a:cubicBezTo>
                    <a:pt x="34" y="6"/>
                    <a:pt x="31" y="4"/>
                    <a:pt x="28" y="4"/>
                  </a:cubicBezTo>
                  <a:cubicBezTo>
                    <a:pt x="25" y="4"/>
                    <a:pt x="0" y="1"/>
                    <a:pt x="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2" y="1"/>
                    <a:pt x="34" y="3"/>
                  </a:cubicBezTo>
                  <a:cubicBezTo>
                    <a:pt x="38" y="6"/>
                    <a:pt x="47" y="10"/>
                    <a:pt x="58" y="10"/>
                  </a:cubicBezTo>
                  <a:cubicBezTo>
                    <a:pt x="69" y="10"/>
                    <a:pt x="78" y="6"/>
                    <a:pt x="82" y="3"/>
                  </a:cubicBezTo>
                  <a:cubicBezTo>
                    <a:pt x="85" y="0"/>
                    <a:pt x="88" y="0"/>
                    <a:pt x="88" y="0"/>
                  </a:cubicBezTo>
                  <a:cubicBezTo>
                    <a:pt x="184" y="1"/>
                    <a:pt x="184" y="1"/>
                    <a:pt x="18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6" name="Freeform 198">
              <a:extLst>
                <a:ext uri="{FF2B5EF4-FFF2-40B4-BE49-F238E27FC236}">
                  <a16:creationId xmlns:a16="http://schemas.microsoft.com/office/drawing/2014/main" id="{D38C50C2-60BC-4A19-A8F8-A3CD358236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04" y="1461"/>
              <a:ext cx="392" cy="168"/>
            </a:xfrm>
            <a:custGeom>
              <a:avLst/>
              <a:gdLst>
                <a:gd name="T0" fmla="*/ 2444 w 157"/>
                <a:gd name="T1" fmla="*/ 1195 h 63"/>
                <a:gd name="T2" fmla="*/ 0 w 157"/>
                <a:gd name="T3" fmla="*/ 0 h 63"/>
                <a:gd name="T4" fmla="*/ 2444 w 157"/>
                <a:gd name="T5" fmla="*/ 1195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7" h="63">
                  <a:moveTo>
                    <a:pt x="157" y="6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9"/>
                    <a:pt x="111" y="49"/>
                    <a:pt x="157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7" name="Freeform 199">
              <a:extLst>
                <a:ext uri="{FF2B5EF4-FFF2-40B4-BE49-F238E27FC236}">
                  <a16:creationId xmlns:a16="http://schemas.microsoft.com/office/drawing/2014/main" id="{C1EA6A86-BF71-486C-8C56-6EF6D52A1CD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079" y="1355"/>
              <a:ext cx="110" cy="120"/>
            </a:xfrm>
            <a:custGeom>
              <a:avLst/>
              <a:gdLst>
                <a:gd name="T0" fmla="*/ 345 w 44"/>
                <a:gd name="T1" fmla="*/ 0 h 45"/>
                <a:gd name="T2" fmla="*/ 0 w 44"/>
                <a:gd name="T3" fmla="*/ 435 h 45"/>
                <a:gd name="T4" fmla="*/ 345 w 44"/>
                <a:gd name="T5" fmla="*/ 853 h 45"/>
                <a:gd name="T6" fmla="*/ 688 w 44"/>
                <a:gd name="T7" fmla="*/ 435 h 45"/>
                <a:gd name="T8" fmla="*/ 345 w 44"/>
                <a:gd name="T9" fmla="*/ 0 h 45"/>
                <a:gd name="T10" fmla="*/ 345 w 44"/>
                <a:gd name="T11" fmla="*/ 717 h 45"/>
                <a:gd name="T12" fmla="*/ 95 w 44"/>
                <a:gd name="T13" fmla="*/ 435 h 45"/>
                <a:gd name="T14" fmla="*/ 345 w 44"/>
                <a:gd name="T15" fmla="*/ 136 h 45"/>
                <a:gd name="T16" fmla="*/ 583 w 44"/>
                <a:gd name="T17" fmla="*/ 435 h 45"/>
                <a:gd name="T18" fmla="*/ 345 w 44"/>
                <a:gd name="T19" fmla="*/ 717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" h="45">
                  <a:moveTo>
                    <a:pt x="22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34" y="45"/>
                    <a:pt x="44" y="35"/>
                    <a:pt x="44" y="23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8"/>
                  </a:moveTo>
                  <a:cubicBezTo>
                    <a:pt x="13" y="38"/>
                    <a:pt x="6" y="31"/>
                    <a:pt x="6" y="23"/>
                  </a:cubicBezTo>
                  <a:cubicBezTo>
                    <a:pt x="6" y="14"/>
                    <a:pt x="13" y="7"/>
                    <a:pt x="22" y="7"/>
                  </a:cubicBezTo>
                  <a:cubicBezTo>
                    <a:pt x="30" y="7"/>
                    <a:pt x="37" y="14"/>
                    <a:pt x="37" y="23"/>
                  </a:cubicBezTo>
                  <a:cubicBezTo>
                    <a:pt x="37" y="31"/>
                    <a:pt x="30" y="38"/>
                    <a:pt x="22" y="38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8" name="Freeform 200">
              <a:extLst>
                <a:ext uri="{FF2B5EF4-FFF2-40B4-BE49-F238E27FC236}">
                  <a16:creationId xmlns:a16="http://schemas.microsoft.com/office/drawing/2014/main" id="{4870624D-AFEE-466A-82CB-FA71D9C884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54" y="1512"/>
              <a:ext cx="60" cy="45"/>
            </a:xfrm>
            <a:custGeom>
              <a:avLst/>
              <a:gdLst>
                <a:gd name="T0" fmla="*/ 375 w 24"/>
                <a:gd name="T1" fmla="*/ 148 h 17"/>
                <a:gd name="T2" fmla="*/ 208 w 24"/>
                <a:gd name="T3" fmla="*/ 21 h 17"/>
                <a:gd name="T4" fmla="*/ 33 w 24"/>
                <a:gd name="T5" fmla="*/ 56 h 17"/>
                <a:gd name="T6" fmla="*/ 20 w 24"/>
                <a:gd name="T7" fmla="*/ 77 h 17"/>
                <a:gd name="T8" fmla="*/ 0 w 24"/>
                <a:gd name="T9" fmla="*/ 238 h 17"/>
                <a:gd name="T10" fmla="*/ 0 w 24"/>
                <a:gd name="T11" fmla="*/ 238 h 17"/>
                <a:gd name="T12" fmla="*/ 0 w 24"/>
                <a:gd name="T13" fmla="*/ 238 h 17"/>
                <a:gd name="T14" fmla="*/ 188 w 24"/>
                <a:gd name="T15" fmla="*/ 183 h 17"/>
                <a:gd name="T16" fmla="*/ 363 w 24"/>
                <a:gd name="T17" fmla="*/ 315 h 17"/>
                <a:gd name="T18" fmla="*/ 363 w 24"/>
                <a:gd name="T19" fmla="*/ 315 h 17"/>
                <a:gd name="T20" fmla="*/ 375 w 24"/>
                <a:gd name="T21" fmla="*/ 148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" h="17">
                  <a:moveTo>
                    <a:pt x="24" y="8"/>
                  </a:moveTo>
                  <a:cubicBezTo>
                    <a:pt x="24" y="5"/>
                    <a:pt x="20" y="2"/>
                    <a:pt x="13" y="1"/>
                  </a:cubicBezTo>
                  <a:cubicBezTo>
                    <a:pt x="8" y="0"/>
                    <a:pt x="3" y="1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0"/>
                    <a:pt x="6" y="9"/>
                    <a:pt x="12" y="10"/>
                  </a:cubicBezTo>
                  <a:cubicBezTo>
                    <a:pt x="18" y="11"/>
                    <a:pt x="23" y="14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rgbClr val="8B6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9" name="Freeform 201">
              <a:extLst>
                <a:ext uri="{FF2B5EF4-FFF2-40B4-BE49-F238E27FC236}">
                  <a16:creationId xmlns:a16="http://schemas.microsoft.com/office/drawing/2014/main" id="{33227B6D-575D-472B-A1E5-BDA4EFAABF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99" y="1520"/>
              <a:ext cx="10" cy="27"/>
            </a:xfrm>
            <a:custGeom>
              <a:avLst/>
              <a:gdLst>
                <a:gd name="T0" fmla="*/ 20 w 4"/>
                <a:gd name="T1" fmla="*/ 0 h 10"/>
                <a:gd name="T2" fmla="*/ 0 w 4"/>
                <a:gd name="T3" fmla="*/ 176 h 10"/>
                <a:gd name="T4" fmla="*/ 33 w 4"/>
                <a:gd name="T5" fmla="*/ 197 h 10"/>
                <a:gd name="T6" fmla="*/ 63 w 4"/>
                <a:gd name="T7" fmla="*/ 22 h 10"/>
                <a:gd name="T8" fmla="*/ 20 w 4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0">
                  <a:moveTo>
                    <a:pt x="1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C09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0" name="Freeform 202">
              <a:extLst>
                <a:ext uri="{FF2B5EF4-FFF2-40B4-BE49-F238E27FC236}">
                  <a16:creationId xmlns:a16="http://schemas.microsoft.com/office/drawing/2014/main" id="{3D223B2B-011F-40FF-944B-4449B27C33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61" y="1517"/>
              <a:ext cx="23" cy="19"/>
            </a:xfrm>
            <a:custGeom>
              <a:avLst/>
              <a:gdLst>
                <a:gd name="T0" fmla="*/ 0 w 9"/>
                <a:gd name="T1" fmla="*/ 141 h 7"/>
                <a:gd name="T2" fmla="*/ 0 w 9"/>
                <a:gd name="T3" fmla="*/ 38 h 7"/>
                <a:gd name="T4" fmla="*/ 151 w 9"/>
                <a:gd name="T5" fmla="*/ 22 h 7"/>
                <a:gd name="T6" fmla="*/ 0 w 9"/>
                <a:gd name="T7" fmla="*/ 141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3" y="0"/>
                    <a:pt x="9" y="1"/>
                  </a:cubicBezTo>
                  <a:cubicBezTo>
                    <a:pt x="5" y="1"/>
                    <a:pt x="1" y="4"/>
                    <a:pt x="0" y="7"/>
                  </a:cubicBezTo>
                  <a:close/>
                </a:path>
              </a:pathLst>
            </a:custGeom>
            <a:solidFill>
              <a:srgbClr val="604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1" name="Freeform 203">
              <a:extLst>
                <a:ext uri="{FF2B5EF4-FFF2-40B4-BE49-F238E27FC236}">
                  <a16:creationId xmlns:a16="http://schemas.microsoft.com/office/drawing/2014/main" id="{8383DF6F-FFC8-4020-AC4C-0830E8B6AE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4" y="1283"/>
              <a:ext cx="65" cy="77"/>
            </a:xfrm>
            <a:custGeom>
              <a:avLst/>
              <a:gdLst>
                <a:gd name="T0" fmla="*/ 363 w 26"/>
                <a:gd name="T1" fmla="*/ 281 h 29"/>
                <a:gd name="T2" fmla="*/ 33 w 26"/>
                <a:gd name="T3" fmla="*/ 0 h 29"/>
                <a:gd name="T4" fmla="*/ 0 w 26"/>
                <a:gd name="T5" fmla="*/ 149 h 29"/>
                <a:gd name="T6" fmla="*/ 250 w 26"/>
                <a:gd name="T7" fmla="*/ 316 h 29"/>
                <a:gd name="T8" fmla="*/ 363 w 26"/>
                <a:gd name="T9" fmla="*/ 542 h 29"/>
                <a:gd name="T10" fmla="*/ 375 w 26"/>
                <a:gd name="T11" fmla="*/ 542 h 29"/>
                <a:gd name="T12" fmla="*/ 408 w 26"/>
                <a:gd name="T13" fmla="*/ 374 h 29"/>
                <a:gd name="T14" fmla="*/ 363 w 26"/>
                <a:gd name="T15" fmla="*/ 281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29">
                  <a:moveTo>
                    <a:pt x="23" y="15"/>
                  </a:moveTo>
                  <a:cubicBezTo>
                    <a:pt x="19" y="6"/>
                    <a:pt x="11" y="1"/>
                    <a:pt x="2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9"/>
                    <a:pt x="12" y="11"/>
                    <a:pt x="16" y="17"/>
                  </a:cubicBezTo>
                  <a:cubicBezTo>
                    <a:pt x="18" y="20"/>
                    <a:pt x="21" y="28"/>
                    <a:pt x="23" y="29"/>
                  </a:cubicBezTo>
                  <a:cubicBezTo>
                    <a:pt x="23" y="29"/>
                    <a:pt x="23" y="29"/>
                    <a:pt x="24" y="2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19"/>
                    <a:pt x="24" y="18"/>
                    <a:pt x="23" y="15"/>
                  </a:cubicBezTo>
                  <a:close/>
                </a:path>
              </a:pathLst>
            </a:custGeom>
            <a:solidFill>
              <a:srgbClr val="C2A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2" name="Freeform 204">
              <a:extLst>
                <a:ext uri="{FF2B5EF4-FFF2-40B4-BE49-F238E27FC236}">
                  <a16:creationId xmlns:a16="http://schemas.microsoft.com/office/drawing/2014/main" id="{1B2DF69B-002C-4496-9B4A-6785A1D666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74" y="1256"/>
              <a:ext cx="807" cy="104"/>
            </a:xfrm>
            <a:custGeom>
              <a:avLst/>
              <a:gdLst>
                <a:gd name="T0" fmla="*/ 12 w 323"/>
                <a:gd name="T1" fmla="*/ 739 h 39"/>
                <a:gd name="T2" fmla="*/ 4974 w 323"/>
                <a:gd name="T3" fmla="*/ 171 h 39"/>
                <a:gd name="T4" fmla="*/ 5037 w 323"/>
                <a:gd name="T5" fmla="*/ 0 h 39"/>
                <a:gd name="T6" fmla="*/ 5037 w 323"/>
                <a:gd name="T7" fmla="*/ 0 h 39"/>
                <a:gd name="T8" fmla="*/ 5024 w 323"/>
                <a:gd name="T9" fmla="*/ 0 h 39"/>
                <a:gd name="T10" fmla="*/ 62 w 323"/>
                <a:gd name="T11" fmla="*/ 589 h 39"/>
                <a:gd name="T12" fmla="*/ 42 w 323"/>
                <a:gd name="T13" fmla="*/ 568 h 39"/>
                <a:gd name="T14" fmla="*/ 30 w 323"/>
                <a:gd name="T15" fmla="*/ 568 h 39"/>
                <a:gd name="T16" fmla="*/ 0 w 323"/>
                <a:gd name="T17" fmla="*/ 739 h 39"/>
                <a:gd name="T18" fmla="*/ 12 w 323"/>
                <a:gd name="T19" fmla="*/ 739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3" h="39">
                  <a:moveTo>
                    <a:pt x="1" y="39"/>
                  </a:moveTo>
                  <a:cubicBezTo>
                    <a:pt x="319" y="9"/>
                    <a:pt x="319" y="9"/>
                    <a:pt x="319" y="9"/>
                  </a:cubicBezTo>
                  <a:cubicBezTo>
                    <a:pt x="320" y="8"/>
                    <a:pt x="323" y="0"/>
                    <a:pt x="323" y="0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23" y="0"/>
                    <a:pt x="323" y="0"/>
                    <a:pt x="322" y="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3" y="31"/>
                    <a:pt x="3" y="30"/>
                  </a:cubicBezTo>
                  <a:cubicBezTo>
                    <a:pt x="3" y="30"/>
                    <a:pt x="2" y="30"/>
                    <a:pt x="2" y="3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1" y="39"/>
                  </a:cubicBezTo>
                  <a:close/>
                </a:path>
              </a:pathLst>
            </a:custGeom>
            <a:solidFill>
              <a:srgbClr val="8B6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3" name="Freeform 205">
              <a:extLst>
                <a:ext uri="{FF2B5EF4-FFF2-40B4-BE49-F238E27FC236}">
                  <a16:creationId xmlns:a16="http://schemas.microsoft.com/office/drawing/2014/main" id="{699A9060-3E73-4F72-9684-85408F5717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44" y="1296"/>
              <a:ext cx="20" cy="35"/>
            </a:xfrm>
            <a:custGeom>
              <a:avLst/>
              <a:gdLst>
                <a:gd name="T0" fmla="*/ 33 w 8"/>
                <a:gd name="T1" fmla="*/ 0 h 13"/>
                <a:gd name="T2" fmla="*/ 0 w 8"/>
                <a:gd name="T3" fmla="*/ 137 h 13"/>
                <a:gd name="T4" fmla="*/ 63 w 8"/>
                <a:gd name="T5" fmla="*/ 232 h 13"/>
                <a:gd name="T6" fmla="*/ 83 w 8"/>
                <a:gd name="T7" fmla="*/ 253 h 13"/>
                <a:gd name="T8" fmla="*/ 125 w 8"/>
                <a:gd name="T9" fmla="*/ 94 h 13"/>
                <a:gd name="T10" fmla="*/ 33 w 8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3" y="10"/>
                    <a:pt x="4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3"/>
                    <a:pt x="5" y="1"/>
                    <a:pt x="2" y="0"/>
                  </a:cubicBezTo>
                  <a:close/>
                </a:path>
              </a:pathLst>
            </a:custGeom>
            <a:solidFill>
              <a:srgbClr val="D7C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4" name="Freeform 206">
              <a:extLst>
                <a:ext uri="{FF2B5EF4-FFF2-40B4-BE49-F238E27FC236}">
                  <a16:creationId xmlns:a16="http://schemas.microsoft.com/office/drawing/2014/main" id="{C9D4E644-9671-4E7A-B0CB-5D6C0320A16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084" y="1360"/>
              <a:ext cx="97" cy="40"/>
            </a:xfrm>
            <a:custGeom>
              <a:avLst/>
              <a:gdLst>
                <a:gd name="T0" fmla="*/ 308 w 39"/>
                <a:gd name="T1" fmla="*/ 0 h 15"/>
                <a:gd name="T2" fmla="*/ 0 w 39"/>
                <a:gd name="T3" fmla="*/ 264 h 15"/>
                <a:gd name="T4" fmla="*/ 0 w 39"/>
                <a:gd name="T5" fmla="*/ 264 h 15"/>
                <a:gd name="T6" fmla="*/ 308 w 39"/>
                <a:gd name="T7" fmla="*/ 35 h 15"/>
                <a:gd name="T8" fmla="*/ 599 w 39"/>
                <a:gd name="T9" fmla="*/ 285 h 15"/>
                <a:gd name="T10" fmla="*/ 308 w 39"/>
                <a:gd name="T11" fmla="*/ 0 h 15"/>
                <a:gd name="T12" fmla="*/ 599 w 39"/>
                <a:gd name="T13" fmla="*/ 285 h 15"/>
                <a:gd name="T14" fmla="*/ 599 w 39"/>
                <a:gd name="T15" fmla="*/ 285 h 15"/>
                <a:gd name="T16" fmla="*/ 599 w 39"/>
                <a:gd name="T17" fmla="*/ 285 h 15"/>
                <a:gd name="T18" fmla="*/ 599 w 39"/>
                <a:gd name="T19" fmla="*/ 285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" h="15">
                  <a:moveTo>
                    <a:pt x="20" y="0"/>
                  </a:moveTo>
                  <a:cubicBezTo>
                    <a:pt x="10" y="0"/>
                    <a:pt x="3" y="6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7"/>
                    <a:pt x="11" y="2"/>
                    <a:pt x="20" y="2"/>
                  </a:cubicBezTo>
                  <a:cubicBezTo>
                    <a:pt x="28" y="2"/>
                    <a:pt x="37" y="8"/>
                    <a:pt x="39" y="15"/>
                  </a:cubicBezTo>
                  <a:cubicBezTo>
                    <a:pt x="38" y="7"/>
                    <a:pt x="29" y="0"/>
                    <a:pt x="20" y="0"/>
                  </a:cubicBezTo>
                  <a:close/>
                  <a:moveTo>
                    <a:pt x="39" y="15"/>
                  </a:move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5" name="Freeform 207">
              <a:extLst>
                <a:ext uri="{FF2B5EF4-FFF2-40B4-BE49-F238E27FC236}">
                  <a16:creationId xmlns:a16="http://schemas.microsoft.com/office/drawing/2014/main" id="{7EEBEE1F-F478-4143-B162-ED2A1928A83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984" y="1339"/>
              <a:ext cx="205" cy="149"/>
            </a:xfrm>
            <a:custGeom>
              <a:avLst/>
              <a:gdLst>
                <a:gd name="T0" fmla="*/ 938 w 82"/>
                <a:gd name="T1" fmla="*/ 0 h 56"/>
                <a:gd name="T2" fmla="*/ 595 w 82"/>
                <a:gd name="T3" fmla="*/ 319 h 56"/>
                <a:gd name="T4" fmla="*/ 595 w 82"/>
                <a:gd name="T5" fmla="*/ 319 h 56"/>
                <a:gd name="T6" fmla="*/ 938 w 82"/>
                <a:gd name="T7" fmla="*/ 56 h 56"/>
                <a:gd name="T8" fmla="*/ 1283 w 82"/>
                <a:gd name="T9" fmla="*/ 319 h 56"/>
                <a:gd name="T10" fmla="*/ 938 w 82"/>
                <a:gd name="T11" fmla="*/ 0 h 56"/>
                <a:gd name="T12" fmla="*/ 188 w 82"/>
                <a:gd name="T13" fmla="*/ 1054 h 56"/>
                <a:gd name="T14" fmla="*/ 938 w 82"/>
                <a:gd name="T15" fmla="*/ 1054 h 56"/>
                <a:gd name="T16" fmla="*/ 1283 w 82"/>
                <a:gd name="T17" fmla="*/ 737 h 56"/>
                <a:gd name="T18" fmla="*/ 1283 w 82"/>
                <a:gd name="T19" fmla="*/ 737 h 56"/>
                <a:gd name="T20" fmla="*/ 938 w 82"/>
                <a:gd name="T21" fmla="*/ 998 h 56"/>
                <a:gd name="T22" fmla="*/ 188 w 82"/>
                <a:gd name="T23" fmla="*/ 998 h 56"/>
                <a:gd name="T24" fmla="*/ 0 w 82"/>
                <a:gd name="T25" fmla="*/ 806 h 56"/>
                <a:gd name="T26" fmla="*/ 188 w 82"/>
                <a:gd name="T27" fmla="*/ 1054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56">
                  <a:moveTo>
                    <a:pt x="60" y="0"/>
                  </a:moveTo>
                  <a:cubicBezTo>
                    <a:pt x="49" y="0"/>
                    <a:pt x="41" y="8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40" y="9"/>
                    <a:pt x="51" y="3"/>
                    <a:pt x="60" y="3"/>
                  </a:cubicBezTo>
                  <a:cubicBezTo>
                    <a:pt x="70" y="3"/>
                    <a:pt x="79" y="9"/>
                    <a:pt x="82" y="17"/>
                  </a:cubicBezTo>
                  <a:cubicBezTo>
                    <a:pt x="80" y="8"/>
                    <a:pt x="70" y="0"/>
                    <a:pt x="60" y="0"/>
                  </a:cubicBezTo>
                  <a:close/>
                  <a:moveTo>
                    <a:pt x="12" y="56"/>
                  </a:moveTo>
                  <a:cubicBezTo>
                    <a:pt x="16" y="56"/>
                    <a:pt x="53" y="56"/>
                    <a:pt x="60" y="56"/>
                  </a:cubicBezTo>
                  <a:cubicBezTo>
                    <a:pt x="70" y="56"/>
                    <a:pt x="79" y="4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9" y="47"/>
                    <a:pt x="69" y="53"/>
                    <a:pt x="60" y="53"/>
                  </a:cubicBezTo>
                  <a:cubicBezTo>
                    <a:pt x="54" y="53"/>
                    <a:pt x="14" y="53"/>
                    <a:pt x="12" y="53"/>
                  </a:cubicBezTo>
                  <a:cubicBezTo>
                    <a:pt x="9" y="53"/>
                    <a:pt x="2" y="47"/>
                    <a:pt x="0" y="43"/>
                  </a:cubicBezTo>
                  <a:cubicBezTo>
                    <a:pt x="0" y="46"/>
                    <a:pt x="6" y="56"/>
                    <a:pt x="12" y="56"/>
                  </a:cubicBezTo>
                  <a:close/>
                </a:path>
              </a:pathLst>
            </a:custGeom>
            <a:solidFill>
              <a:srgbClr val="BA9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6" name="Freeform 208">
              <a:extLst>
                <a:ext uri="{FF2B5EF4-FFF2-40B4-BE49-F238E27FC236}">
                  <a16:creationId xmlns:a16="http://schemas.microsoft.com/office/drawing/2014/main" id="{BBA00631-D2FB-4AB2-A280-4D677326BB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91" y="1413"/>
              <a:ext cx="88" cy="32"/>
            </a:xfrm>
            <a:custGeom>
              <a:avLst/>
              <a:gdLst>
                <a:gd name="T0" fmla="*/ 0 w 35"/>
                <a:gd name="T1" fmla="*/ 0 h 12"/>
                <a:gd name="T2" fmla="*/ 493 w 35"/>
                <a:gd name="T3" fmla="*/ 0 h 12"/>
                <a:gd name="T4" fmla="*/ 556 w 35"/>
                <a:gd name="T5" fmla="*/ 227 h 12"/>
                <a:gd name="T6" fmla="*/ 443 w 35"/>
                <a:gd name="T7" fmla="*/ 56 h 12"/>
                <a:gd name="T8" fmla="*/ 0 w 3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2">
                  <a:moveTo>
                    <a:pt x="0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1" y="3"/>
                    <a:pt x="33" y="10"/>
                    <a:pt x="35" y="12"/>
                  </a:cubicBezTo>
                  <a:cubicBezTo>
                    <a:pt x="32" y="11"/>
                    <a:pt x="30" y="6"/>
                    <a:pt x="28" y="3"/>
                  </a:cubicBezTo>
                  <a:cubicBezTo>
                    <a:pt x="27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7" name="Freeform 209">
              <a:extLst>
                <a:ext uri="{FF2B5EF4-FFF2-40B4-BE49-F238E27FC236}">
                  <a16:creationId xmlns:a16="http://schemas.microsoft.com/office/drawing/2014/main" id="{658D0DFE-44B2-47F8-8C52-CAA15E08C4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16" y="1477"/>
              <a:ext cx="153" cy="22"/>
            </a:xfrm>
            <a:custGeom>
              <a:avLst/>
              <a:gdLst>
                <a:gd name="T0" fmla="*/ 755 w 61"/>
                <a:gd name="T1" fmla="*/ 168 h 8"/>
                <a:gd name="T2" fmla="*/ 0 w 61"/>
                <a:gd name="T3" fmla="*/ 107 h 8"/>
                <a:gd name="T4" fmla="*/ 742 w 61"/>
                <a:gd name="T5" fmla="*/ 107 h 8"/>
                <a:gd name="T6" fmla="*/ 963 w 61"/>
                <a:gd name="T7" fmla="*/ 0 h 8"/>
                <a:gd name="T8" fmla="*/ 755 w 61"/>
                <a:gd name="T9" fmla="*/ 16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8">
                  <a:moveTo>
                    <a:pt x="48" y="8"/>
                  </a:moveTo>
                  <a:cubicBezTo>
                    <a:pt x="39" y="8"/>
                    <a:pt x="15" y="7"/>
                    <a:pt x="0" y="5"/>
                  </a:cubicBezTo>
                  <a:cubicBezTo>
                    <a:pt x="3" y="5"/>
                    <a:pt x="40" y="5"/>
                    <a:pt x="47" y="5"/>
                  </a:cubicBezTo>
                  <a:cubicBezTo>
                    <a:pt x="52" y="5"/>
                    <a:pt x="57" y="3"/>
                    <a:pt x="61" y="0"/>
                  </a:cubicBezTo>
                  <a:cubicBezTo>
                    <a:pt x="58" y="3"/>
                    <a:pt x="56" y="7"/>
                    <a:pt x="4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8" name="Freeform 210">
              <a:extLst>
                <a:ext uri="{FF2B5EF4-FFF2-40B4-BE49-F238E27FC236}">
                  <a16:creationId xmlns:a16="http://schemas.microsoft.com/office/drawing/2014/main" id="{C4C602F5-7F38-4932-BB13-E76F6AC209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06" y="1285"/>
              <a:ext cx="95" cy="107"/>
            </a:xfrm>
            <a:custGeom>
              <a:avLst/>
              <a:gdLst>
                <a:gd name="T0" fmla="*/ 0 w 95"/>
                <a:gd name="T1" fmla="*/ 8 h 107"/>
                <a:gd name="T2" fmla="*/ 63 w 95"/>
                <a:gd name="T3" fmla="*/ 107 h 107"/>
                <a:gd name="T4" fmla="*/ 95 w 95"/>
                <a:gd name="T5" fmla="*/ 107 h 107"/>
                <a:gd name="T6" fmla="*/ 68 w 95"/>
                <a:gd name="T7" fmla="*/ 96 h 107"/>
                <a:gd name="T8" fmla="*/ 8 w 95"/>
                <a:gd name="T9" fmla="*/ 0 h 107"/>
                <a:gd name="T10" fmla="*/ 0 w 95"/>
                <a:gd name="T11" fmla="*/ 8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5" h="107">
                  <a:moveTo>
                    <a:pt x="0" y="8"/>
                  </a:moveTo>
                  <a:lnTo>
                    <a:pt x="63" y="107"/>
                  </a:lnTo>
                  <a:lnTo>
                    <a:pt x="95" y="107"/>
                  </a:lnTo>
                  <a:lnTo>
                    <a:pt x="68" y="9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F9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9" name="Freeform 211">
              <a:extLst>
                <a:ext uri="{FF2B5EF4-FFF2-40B4-BE49-F238E27FC236}">
                  <a16:creationId xmlns:a16="http://schemas.microsoft.com/office/drawing/2014/main" id="{93E0094E-96F4-49C1-B5A1-92B3684885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06" y="1285"/>
              <a:ext cx="95" cy="107"/>
            </a:xfrm>
            <a:custGeom>
              <a:avLst/>
              <a:gdLst>
                <a:gd name="T0" fmla="*/ 0 w 95"/>
                <a:gd name="T1" fmla="*/ 8 h 107"/>
                <a:gd name="T2" fmla="*/ 63 w 95"/>
                <a:gd name="T3" fmla="*/ 107 h 107"/>
                <a:gd name="T4" fmla="*/ 95 w 95"/>
                <a:gd name="T5" fmla="*/ 107 h 107"/>
                <a:gd name="T6" fmla="*/ 68 w 95"/>
                <a:gd name="T7" fmla="*/ 96 h 107"/>
                <a:gd name="T8" fmla="*/ 8 w 95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107">
                  <a:moveTo>
                    <a:pt x="0" y="8"/>
                  </a:moveTo>
                  <a:lnTo>
                    <a:pt x="63" y="107"/>
                  </a:lnTo>
                  <a:lnTo>
                    <a:pt x="95" y="107"/>
                  </a:lnTo>
                  <a:lnTo>
                    <a:pt x="68" y="96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0" name="Freeform 212">
              <a:extLst>
                <a:ext uri="{FF2B5EF4-FFF2-40B4-BE49-F238E27FC236}">
                  <a16:creationId xmlns:a16="http://schemas.microsoft.com/office/drawing/2014/main" id="{6787E48D-7CE8-4EC8-B3EA-DB965AEC41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6" y="1296"/>
              <a:ext cx="70" cy="96"/>
            </a:xfrm>
            <a:custGeom>
              <a:avLst/>
              <a:gdLst>
                <a:gd name="T0" fmla="*/ 0 w 70"/>
                <a:gd name="T1" fmla="*/ 0 h 96"/>
                <a:gd name="T2" fmla="*/ 60 w 70"/>
                <a:gd name="T3" fmla="*/ 96 h 96"/>
                <a:gd name="T4" fmla="*/ 70 w 70"/>
                <a:gd name="T5" fmla="*/ 96 h 96"/>
                <a:gd name="T6" fmla="*/ 15 w 70"/>
                <a:gd name="T7" fmla="*/ 3 h 96"/>
                <a:gd name="T8" fmla="*/ 0 w 70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96">
                  <a:moveTo>
                    <a:pt x="0" y="0"/>
                  </a:moveTo>
                  <a:lnTo>
                    <a:pt x="60" y="96"/>
                  </a:lnTo>
                  <a:lnTo>
                    <a:pt x="70" y="96"/>
                  </a:lnTo>
                  <a:lnTo>
                    <a:pt x="1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1" name="Freeform 213">
              <a:extLst>
                <a:ext uri="{FF2B5EF4-FFF2-40B4-BE49-F238E27FC236}">
                  <a16:creationId xmlns:a16="http://schemas.microsoft.com/office/drawing/2014/main" id="{0765A57E-FA27-4ACE-B0A1-FE12177FE1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6" y="1296"/>
              <a:ext cx="70" cy="96"/>
            </a:xfrm>
            <a:custGeom>
              <a:avLst/>
              <a:gdLst>
                <a:gd name="T0" fmla="*/ 0 w 70"/>
                <a:gd name="T1" fmla="*/ 0 h 96"/>
                <a:gd name="T2" fmla="*/ 60 w 70"/>
                <a:gd name="T3" fmla="*/ 96 h 96"/>
                <a:gd name="T4" fmla="*/ 70 w 70"/>
                <a:gd name="T5" fmla="*/ 96 h 96"/>
                <a:gd name="T6" fmla="*/ 15 w 70"/>
                <a:gd name="T7" fmla="*/ 3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96">
                  <a:moveTo>
                    <a:pt x="0" y="0"/>
                  </a:moveTo>
                  <a:lnTo>
                    <a:pt x="60" y="96"/>
                  </a:lnTo>
                  <a:lnTo>
                    <a:pt x="70" y="96"/>
                  </a:lnTo>
                  <a:lnTo>
                    <a:pt x="15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2" name="Freeform 214">
              <a:extLst>
                <a:ext uri="{FF2B5EF4-FFF2-40B4-BE49-F238E27FC236}">
                  <a16:creationId xmlns:a16="http://schemas.microsoft.com/office/drawing/2014/main" id="{2F47D3A2-5FBF-4A2C-AEE1-E511656031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81" y="1416"/>
              <a:ext cx="58" cy="45"/>
            </a:xfrm>
            <a:custGeom>
              <a:avLst/>
              <a:gdLst>
                <a:gd name="T0" fmla="*/ 0 w 23"/>
                <a:gd name="T1" fmla="*/ 0 h 17"/>
                <a:gd name="T2" fmla="*/ 83 w 23"/>
                <a:gd name="T3" fmla="*/ 0 h 17"/>
                <a:gd name="T4" fmla="*/ 272 w 23"/>
                <a:gd name="T5" fmla="*/ 281 h 17"/>
                <a:gd name="T6" fmla="*/ 146 w 23"/>
                <a:gd name="T7" fmla="*/ 315 h 17"/>
                <a:gd name="T8" fmla="*/ 0 w 23"/>
                <a:gd name="T9" fmla="*/ 13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7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10" y="14"/>
                    <a:pt x="17" y="15"/>
                  </a:cubicBezTo>
                  <a:cubicBezTo>
                    <a:pt x="23" y="16"/>
                    <a:pt x="9" y="17"/>
                    <a:pt x="9" y="17"/>
                  </a:cubicBezTo>
                  <a:cubicBezTo>
                    <a:pt x="0" y="7"/>
                    <a:pt x="0" y="7"/>
                    <a:pt x="0" y="7"/>
                  </a:cubicBezTo>
                </a:path>
              </a:pathLst>
            </a:custGeom>
            <a:solidFill>
              <a:srgbClr val="BF9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3" name="Line 215">
              <a:extLst>
                <a:ext uri="{FF2B5EF4-FFF2-40B4-BE49-F238E27FC236}">
                  <a16:creationId xmlns:a16="http://schemas.microsoft.com/office/drawing/2014/main" id="{C7D079C4-5D0A-4921-8C4C-84643892D67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61" y="1403"/>
              <a:ext cx="103" cy="1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4" name="Freeform 216">
              <a:extLst>
                <a:ext uri="{FF2B5EF4-FFF2-40B4-BE49-F238E27FC236}">
                  <a16:creationId xmlns:a16="http://schemas.microsoft.com/office/drawing/2014/main" id="{CFEBBA14-2D63-44ED-B401-CB37E48336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64" y="1379"/>
              <a:ext cx="130" cy="37"/>
            </a:xfrm>
            <a:custGeom>
              <a:avLst/>
              <a:gdLst>
                <a:gd name="T0" fmla="*/ 470 w 52"/>
                <a:gd name="T1" fmla="*/ 90 h 14"/>
                <a:gd name="T2" fmla="*/ 800 w 52"/>
                <a:gd name="T3" fmla="*/ 182 h 14"/>
                <a:gd name="T4" fmla="*/ 813 w 52"/>
                <a:gd name="T5" fmla="*/ 167 h 14"/>
                <a:gd name="T6" fmla="*/ 408 w 52"/>
                <a:gd name="T7" fmla="*/ 0 h 14"/>
                <a:gd name="T8" fmla="*/ 0 w 52"/>
                <a:gd name="T9" fmla="*/ 167 h 14"/>
                <a:gd name="T10" fmla="*/ 83 w 52"/>
                <a:gd name="T11" fmla="*/ 259 h 14"/>
                <a:gd name="T12" fmla="*/ 470 w 52"/>
                <a:gd name="T13" fmla="*/ 9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4">
                  <a:moveTo>
                    <a:pt x="30" y="5"/>
                  </a:moveTo>
                  <a:cubicBezTo>
                    <a:pt x="39" y="5"/>
                    <a:pt x="47" y="8"/>
                    <a:pt x="51" y="10"/>
                  </a:cubicBezTo>
                  <a:cubicBezTo>
                    <a:pt x="52" y="10"/>
                    <a:pt x="52" y="10"/>
                    <a:pt x="52" y="9"/>
                  </a:cubicBezTo>
                  <a:cubicBezTo>
                    <a:pt x="52" y="8"/>
                    <a:pt x="40" y="0"/>
                    <a:pt x="26" y="0"/>
                  </a:cubicBezTo>
                  <a:cubicBezTo>
                    <a:pt x="11" y="0"/>
                    <a:pt x="0" y="8"/>
                    <a:pt x="0" y="9"/>
                  </a:cubicBezTo>
                  <a:cubicBezTo>
                    <a:pt x="0" y="10"/>
                    <a:pt x="2" y="12"/>
                    <a:pt x="5" y="14"/>
                  </a:cubicBezTo>
                  <a:cubicBezTo>
                    <a:pt x="7" y="11"/>
                    <a:pt x="18" y="5"/>
                    <a:pt x="30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5" name="Freeform 217">
              <a:extLst>
                <a:ext uri="{FF2B5EF4-FFF2-40B4-BE49-F238E27FC236}">
                  <a16:creationId xmlns:a16="http://schemas.microsoft.com/office/drawing/2014/main" id="{FFD5C416-6488-405F-B96F-B362C64633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94" y="1461"/>
              <a:ext cx="1202" cy="230"/>
            </a:xfrm>
            <a:custGeom>
              <a:avLst/>
              <a:gdLst>
                <a:gd name="T0" fmla="*/ 2624 w 481"/>
                <a:gd name="T1" fmla="*/ 516 h 86"/>
                <a:gd name="T2" fmla="*/ 2449 w 481"/>
                <a:gd name="T3" fmla="*/ 380 h 86"/>
                <a:gd name="T4" fmla="*/ 2262 w 481"/>
                <a:gd name="T5" fmla="*/ 444 h 86"/>
                <a:gd name="T6" fmla="*/ 0 w 481"/>
                <a:gd name="T7" fmla="*/ 0 h 86"/>
                <a:gd name="T8" fmla="*/ 92 w 481"/>
                <a:gd name="T9" fmla="*/ 193 h 86"/>
                <a:gd name="T10" fmla="*/ 2249 w 481"/>
                <a:gd name="T11" fmla="*/ 615 h 86"/>
                <a:gd name="T12" fmla="*/ 2436 w 481"/>
                <a:gd name="T13" fmla="*/ 559 h 86"/>
                <a:gd name="T14" fmla="*/ 2604 w 481"/>
                <a:gd name="T15" fmla="*/ 687 h 86"/>
                <a:gd name="T16" fmla="*/ 7462 w 481"/>
                <a:gd name="T17" fmla="*/ 1623 h 86"/>
                <a:gd name="T18" fmla="*/ 7474 w 481"/>
                <a:gd name="T19" fmla="*/ 1623 h 86"/>
                <a:gd name="T20" fmla="*/ 7507 w 481"/>
                <a:gd name="T21" fmla="*/ 1474 h 86"/>
                <a:gd name="T22" fmla="*/ 2624 w 481"/>
                <a:gd name="T23" fmla="*/ 516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1" h="86">
                  <a:moveTo>
                    <a:pt x="168" y="27"/>
                  </a:moveTo>
                  <a:cubicBezTo>
                    <a:pt x="169" y="24"/>
                    <a:pt x="164" y="21"/>
                    <a:pt x="157" y="20"/>
                  </a:cubicBezTo>
                  <a:cubicBezTo>
                    <a:pt x="151" y="19"/>
                    <a:pt x="146" y="21"/>
                    <a:pt x="145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3" y="9"/>
                    <a:pt x="6" y="10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45" y="29"/>
                    <a:pt x="150" y="28"/>
                    <a:pt x="156" y="29"/>
                  </a:cubicBezTo>
                  <a:cubicBezTo>
                    <a:pt x="162" y="30"/>
                    <a:pt x="167" y="33"/>
                    <a:pt x="167" y="36"/>
                  </a:cubicBezTo>
                  <a:cubicBezTo>
                    <a:pt x="478" y="85"/>
                    <a:pt x="478" y="85"/>
                    <a:pt x="478" y="85"/>
                  </a:cubicBezTo>
                  <a:cubicBezTo>
                    <a:pt x="479" y="86"/>
                    <a:pt x="479" y="86"/>
                    <a:pt x="479" y="85"/>
                  </a:cubicBezTo>
                  <a:cubicBezTo>
                    <a:pt x="481" y="77"/>
                    <a:pt x="481" y="77"/>
                    <a:pt x="481" y="77"/>
                  </a:cubicBezTo>
                  <a:lnTo>
                    <a:pt x="168" y="27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6" name="Line 218">
              <a:extLst>
                <a:ext uri="{FF2B5EF4-FFF2-40B4-BE49-F238E27FC236}">
                  <a16:creationId xmlns:a16="http://schemas.microsoft.com/office/drawing/2014/main" id="{BA713FD5-F1FE-48B6-9A6C-A80D8147898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854" y="1523"/>
              <a:ext cx="2" cy="24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7" name="Line 219">
              <a:extLst>
                <a:ext uri="{FF2B5EF4-FFF2-40B4-BE49-F238E27FC236}">
                  <a16:creationId xmlns:a16="http://schemas.microsoft.com/office/drawing/2014/main" id="{FF0E8078-FBF6-4C25-BBD7-4A0996A42FF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911" y="1533"/>
              <a:ext cx="3" cy="24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8" name="Oval 220">
              <a:extLst>
                <a:ext uri="{FF2B5EF4-FFF2-40B4-BE49-F238E27FC236}">
                  <a16:creationId xmlns:a16="http://schemas.microsoft.com/office/drawing/2014/main" id="{52039AE5-7A1F-412C-B7A6-A97BC13401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79" y="1355"/>
              <a:ext cx="110" cy="120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269" name="Oval 221">
              <a:extLst>
                <a:ext uri="{FF2B5EF4-FFF2-40B4-BE49-F238E27FC236}">
                  <a16:creationId xmlns:a16="http://schemas.microsoft.com/office/drawing/2014/main" id="{F014053E-0F37-43B7-9774-48CFA4B9D5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94" y="1373"/>
              <a:ext cx="77" cy="83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270" name="Freeform 222">
              <a:extLst>
                <a:ext uri="{FF2B5EF4-FFF2-40B4-BE49-F238E27FC236}">
                  <a16:creationId xmlns:a16="http://schemas.microsoft.com/office/drawing/2014/main" id="{88E82080-FF99-44CD-8736-C8036C811D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94" y="1373"/>
              <a:ext cx="75" cy="70"/>
            </a:xfrm>
            <a:custGeom>
              <a:avLst/>
              <a:gdLst>
                <a:gd name="T0" fmla="*/ 50 w 30"/>
                <a:gd name="T1" fmla="*/ 390 h 26"/>
                <a:gd name="T2" fmla="*/ 300 w 30"/>
                <a:gd name="T3" fmla="*/ 94 h 26"/>
                <a:gd name="T4" fmla="*/ 470 w 30"/>
                <a:gd name="T5" fmla="*/ 197 h 26"/>
                <a:gd name="T6" fmla="*/ 250 w 30"/>
                <a:gd name="T7" fmla="*/ 0 h 26"/>
                <a:gd name="T8" fmla="*/ 0 w 30"/>
                <a:gd name="T9" fmla="*/ 312 h 26"/>
                <a:gd name="T10" fmla="*/ 63 w 30"/>
                <a:gd name="T11" fmla="*/ 506 h 26"/>
                <a:gd name="T12" fmla="*/ 50 w 30"/>
                <a:gd name="T13" fmla="*/ 39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26">
                  <a:moveTo>
                    <a:pt x="3" y="20"/>
                  </a:moveTo>
                  <a:cubicBezTo>
                    <a:pt x="3" y="12"/>
                    <a:pt x="10" y="5"/>
                    <a:pt x="19" y="5"/>
                  </a:cubicBezTo>
                  <a:cubicBezTo>
                    <a:pt x="23" y="5"/>
                    <a:pt x="27" y="7"/>
                    <a:pt x="30" y="10"/>
                  </a:cubicBezTo>
                  <a:cubicBezTo>
                    <a:pt x="28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9"/>
                    <a:pt x="2" y="23"/>
                    <a:pt x="4" y="26"/>
                  </a:cubicBezTo>
                  <a:cubicBezTo>
                    <a:pt x="3" y="24"/>
                    <a:pt x="3" y="22"/>
                    <a:pt x="3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1" name="Line 223">
              <a:extLst>
                <a:ext uri="{FF2B5EF4-FFF2-40B4-BE49-F238E27FC236}">
                  <a16:creationId xmlns:a16="http://schemas.microsoft.com/office/drawing/2014/main" id="{3328CA45-4115-424E-94D9-75A881E41E2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771" y="1336"/>
              <a:ext cx="5" cy="24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2" name="Freeform 224">
              <a:extLst>
                <a:ext uri="{FF2B5EF4-FFF2-40B4-BE49-F238E27FC236}">
                  <a16:creationId xmlns:a16="http://schemas.microsoft.com/office/drawing/2014/main" id="{C3082AAA-3EAD-4732-B221-9BEEF1E310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86" y="1256"/>
              <a:ext cx="1395" cy="147"/>
            </a:xfrm>
            <a:custGeom>
              <a:avLst/>
              <a:gdLst>
                <a:gd name="T0" fmla="*/ 8720 w 558"/>
                <a:gd name="T1" fmla="*/ 0 h 55"/>
                <a:gd name="T2" fmla="*/ 8708 w 558"/>
                <a:gd name="T3" fmla="*/ 0 h 55"/>
                <a:gd name="T4" fmla="*/ 3738 w 558"/>
                <a:gd name="T5" fmla="*/ 593 h 55"/>
                <a:gd name="T6" fmla="*/ 3720 w 558"/>
                <a:gd name="T7" fmla="*/ 572 h 55"/>
                <a:gd name="T8" fmla="*/ 3658 w 558"/>
                <a:gd name="T9" fmla="*/ 478 h 55"/>
                <a:gd name="T10" fmla="*/ 3033 w 558"/>
                <a:gd name="T11" fmla="*/ 192 h 55"/>
                <a:gd name="T12" fmla="*/ 145 w 558"/>
                <a:gd name="T13" fmla="*/ 970 h 55"/>
                <a:gd name="T14" fmla="*/ 0 w 558"/>
                <a:gd name="T15" fmla="*/ 1016 h 55"/>
                <a:gd name="T16" fmla="*/ 0 w 558"/>
                <a:gd name="T17" fmla="*/ 1016 h 55"/>
                <a:gd name="T18" fmla="*/ 145 w 558"/>
                <a:gd name="T19" fmla="*/ 1050 h 55"/>
                <a:gd name="T20" fmla="*/ 675 w 558"/>
                <a:gd name="T21" fmla="*/ 957 h 55"/>
                <a:gd name="T22" fmla="*/ 2970 w 558"/>
                <a:gd name="T23" fmla="*/ 363 h 55"/>
                <a:gd name="T24" fmla="*/ 3550 w 558"/>
                <a:gd name="T25" fmla="*/ 513 h 55"/>
                <a:gd name="T26" fmla="*/ 3658 w 558"/>
                <a:gd name="T27" fmla="*/ 743 h 55"/>
                <a:gd name="T28" fmla="*/ 3688 w 558"/>
                <a:gd name="T29" fmla="*/ 743 h 55"/>
                <a:gd name="T30" fmla="*/ 8658 w 558"/>
                <a:gd name="T31" fmla="*/ 171 h 55"/>
                <a:gd name="T32" fmla="*/ 8720 w 558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8" h="55">
                  <a:moveTo>
                    <a:pt x="558" y="0"/>
                  </a:moveTo>
                  <a:cubicBezTo>
                    <a:pt x="558" y="0"/>
                    <a:pt x="558" y="0"/>
                    <a:pt x="557" y="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39" y="31"/>
                    <a:pt x="238" y="31"/>
                    <a:pt x="238" y="30"/>
                  </a:cubicBezTo>
                  <a:cubicBezTo>
                    <a:pt x="238" y="30"/>
                    <a:pt x="236" y="30"/>
                    <a:pt x="234" y="25"/>
                  </a:cubicBezTo>
                  <a:cubicBezTo>
                    <a:pt x="227" y="9"/>
                    <a:pt x="209" y="8"/>
                    <a:pt x="194" y="10"/>
                  </a:cubicBezTo>
                  <a:cubicBezTo>
                    <a:pt x="178" y="13"/>
                    <a:pt x="9" y="51"/>
                    <a:pt x="9" y="51"/>
                  </a:cubicBezTo>
                  <a:cubicBezTo>
                    <a:pt x="6" y="52"/>
                    <a:pt x="3" y="52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3" y="55"/>
                    <a:pt x="9" y="55"/>
                  </a:cubicBezTo>
                  <a:cubicBezTo>
                    <a:pt x="17" y="54"/>
                    <a:pt x="31" y="52"/>
                    <a:pt x="43" y="50"/>
                  </a:cubicBezTo>
                  <a:cubicBezTo>
                    <a:pt x="94" y="38"/>
                    <a:pt x="179" y="21"/>
                    <a:pt x="190" y="19"/>
                  </a:cubicBezTo>
                  <a:cubicBezTo>
                    <a:pt x="204" y="17"/>
                    <a:pt x="220" y="16"/>
                    <a:pt x="227" y="27"/>
                  </a:cubicBezTo>
                  <a:cubicBezTo>
                    <a:pt x="229" y="30"/>
                    <a:pt x="232" y="38"/>
                    <a:pt x="234" y="39"/>
                  </a:cubicBezTo>
                  <a:cubicBezTo>
                    <a:pt x="234" y="39"/>
                    <a:pt x="235" y="39"/>
                    <a:pt x="236" y="39"/>
                  </a:cubicBezTo>
                  <a:cubicBezTo>
                    <a:pt x="554" y="9"/>
                    <a:pt x="554" y="9"/>
                    <a:pt x="554" y="9"/>
                  </a:cubicBezTo>
                  <a:cubicBezTo>
                    <a:pt x="555" y="8"/>
                    <a:pt x="558" y="0"/>
                    <a:pt x="558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3" name="Freeform 225">
              <a:extLst>
                <a:ext uri="{FF2B5EF4-FFF2-40B4-BE49-F238E27FC236}">
                  <a16:creationId xmlns:a16="http://schemas.microsoft.com/office/drawing/2014/main" id="{32BE107F-71E4-45AE-9FC0-C8CD435BDA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1" y="1110"/>
              <a:ext cx="2120" cy="293"/>
            </a:xfrm>
            <a:custGeom>
              <a:avLst/>
              <a:gdLst>
                <a:gd name="T0" fmla="*/ 13250 w 848"/>
                <a:gd name="T1" fmla="*/ 986 h 110"/>
                <a:gd name="T2" fmla="*/ 13175 w 848"/>
                <a:gd name="T3" fmla="*/ 35 h 110"/>
                <a:gd name="T4" fmla="*/ 13158 w 848"/>
                <a:gd name="T5" fmla="*/ 0 h 110"/>
                <a:gd name="T6" fmla="*/ 2863 w 848"/>
                <a:gd name="T7" fmla="*/ 1207 h 110"/>
                <a:gd name="T8" fmla="*/ 2833 w 848"/>
                <a:gd name="T9" fmla="*/ 1228 h 110"/>
                <a:gd name="T10" fmla="*/ 2658 w 848"/>
                <a:gd name="T11" fmla="*/ 1319 h 110"/>
                <a:gd name="T12" fmla="*/ 2488 w 848"/>
                <a:gd name="T13" fmla="*/ 1284 h 110"/>
                <a:gd name="T14" fmla="*/ 2438 w 848"/>
                <a:gd name="T15" fmla="*/ 1249 h 110"/>
                <a:gd name="T16" fmla="*/ 300 w 848"/>
                <a:gd name="T17" fmla="*/ 1489 h 110"/>
                <a:gd name="T18" fmla="*/ 175 w 848"/>
                <a:gd name="T19" fmla="*/ 1739 h 110"/>
                <a:gd name="T20" fmla="*/ 33 w 848"/>
                <a:gd name="T21" fmla="*/ 1889 h 110"/>
                <a:gd name="T22" fmla="*/ 0 w 848"/>
                <a:gd name="T23" fmla="*/ 1987 h 110"/>
                <a:gd name="T24" fmla="*/ 0 w 848"/>
                <a:gd name="T25" fmla="*/ 2078 h 110"/>
                <a:gd name="T26" fmla="*/ 645 w 848"/>
                <a:gd name="T27" fmla="*/ 2078 h 110"/>
                <a:gd name="T28" fmla="*/ 645 w 848"/>
                <a:gd name="T29" fmla="*/ 2078 h 110"/>
                <a:gd name="T30" fmla="*/ 1050 w 848"/>
                <a:gd name="T31" fmla="*/ 1910 h 110"/>
                <a:gd name="T32" fmla="*/ 1458 w 848"/>
                <a:gd name="T33" fmla="*/ 2078 h 110"/>
                <a:gd name="T34" fmla="*/ 1458 w 848"/>
                <a:gd name="T35" fmla="*/ 2078 h 110"/>
                <a:gd name="T36" fmla="*/ 3833 w 848"/>
                <a:gd name="T37" fmla="*/ 2056 h 110"/>
                <a:gd name="T38" fmla="*/ 3863 w 848"/>
                <a:gd name="T39" fmla="*/ 2056 h 110"/>
                <a:gd name="T40" fmla="*/ 4208 w 848"/>
                <a:gd name="T41" fmla="*/ 1739 h 110"/>
                <a:gd name="T42" fmla="*/ 4533 w 848"/>
                <a:gd name="T43" fmla="*/ 2043 h 110"/>
                <a:gd name="T44" fmla="*/ 4675 w 848"/>
                <a:gd name="T45" fmla="*/ 2000 h 110"/>
                <a:gd name="T46" fmla="*/ 7563 w 848"/>
                <a:gd name="T47" fmla="*/ 1228 h 110"/>
                <a:gd name="T48" fmla="*/ 8188 w 848"/>
                <a:gd name="T49" fmla="*/ 1510 h 110"/>
                <a:gd name="T50" fmla="*/ 8250 w 848"/>
                <a:gd name="T51" fmla="*/ 1604 h 110"/>
                <a:gd name="T52" fmla="*/ 8270 w 848"/>
                <a:gd name="T53" fmla="*/ 1625 h 110"/>
                <a:gd name="T54" fmla="*/ 13238 w 848"/>
                <a:gd name="T55" fmla="*/ 1044 h 110"/>
                <a:gd name="T56" fmla="*/ 13250 w 848"/>
                <a:gd name="T57" fmla="*/ 986 h 1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8" h="110">
                  <a:moveTo>
                    <a:pt x="848" y="52"/>
                  </a:moveTo>
                  <a:cubicBezTo>
                    <a:pt x="843" y="2"/>
                    <a:pt x="843" y="2"/>
                    <a:pt x="843" y="2"/>
                  </a:cubicBezTo>
                  <a:cubicBezTo>
                    <a:pt x="843" y="1"/>
                    <a:pt x="843" y="0"/>
                    <a:pt x="842" y="0"/>
                  </a:cubicBezTo>
                  <a:cubicBezTo>
                    <a:pt x="842" y="0"/>
                    <a:pt x="183" y="63"/>
                    <a:pt x="183" y="64"/>
                  </a:cubicBezTo>
                  <a:cubicBezTo>
                    <a:pt x="182" y="64"/>
                    <a:pt x="182" y="64"/>
                    <a:pt x="181" y="65"/>
                  </a:cubicBezTo>
                  <a:cubicBezTo>
                    <a:pt x="181" y="67"/>
                    <a:pt x="176" y="69"/>
                    <a:pt x="170" y="70"/>
                  </a:cubicBezTo>
                  <a:cubicBezTo>
                    <a:pt x="165" y="70"/>
                    <a:pt x="161" y="69"/>
                    <a:pt x="159" y="68"/>
                  </a:cubicBezTo>
                  <a:cubicBezTo>
                    <a:pt x="159" y="67"/>
                    <a:pt x="158" y="66"/>
                    <a:pt x="156" y="66"/>
                  </a:cubicBezTo>
                  <a:cubicBezTo>
                    <a:pt x="155" y="66"/>
                    <a:pt x="19" y="79"/>
                    <a:pt x="19" y="79"/>
                  </a:cubicBezTo>
                  <a:cubicBezTo>
                    <a:pt x="15" y="80"/>
                    <a:pt x="15" y="87"/>
                    <a:pt x="11" y="92"/>
                  </a:cubicBezTo>
                  <a:cubicBezTo>
                    <a:pt x="7" y="96"/>
                    <a:pt x="6" y="98"/>
                    <a:pt x="2" y="100"/>
                  </a:cubicBezTo>
                  <a:cubicBezTo>
                    <a:pt x="0" y="102"/>
                    <a:pt x="0" y="103"/>
                    <a:pt x="0" y="105"/>
                  </a:cubicBezTo>
                  <a:cubicBezTo>
                    <a:pt x="0" y="108"/>
                    <a:pt x="0" y="110"/>
                    <a:pt x="0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1" y="109"/>
                    <a:pt x="52" y="101"/>
                    <a:pt x="67" y="101"/>
                  </a:cubicBezTo>
                  <a:cubicBezTo>
                    <a:pt x="81" y="101"/>
                    <a:pt x="93" y="109"/>
                    <a:pt x="93" y="110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245" y="109"/>
                    <a:pt x="245" y="109"/>
                    <a:pt x="245" y="109"/>
                  </a:cubicBezTo>
                  <a:cubicBezTo>
                    <a:pt x="246" y="109"/>
                    <a:pt x="247" y="109"/>
                    <a:pt x="247" y="109"/>
                  </a:cubicBezTo>
                  <a:cubicBezTo>
                    <a:pt x="250" y="100"/>
                    <a:pt x="258" y="92"/>
                    <a:pt x="269" y="92"/>
                  </a:cubicBezTo>
                  <a:cubicBezTo>
                    <a:pt x="279" y="92"/>
                    <a:pt x="287" y="99"/>
                    <a:pt x="290" y="108"/>
                  </a:cubicBezTo>
                  <a:cubicBezTo>
                    <a:pt x="293" y="107"/>
                    <a:pt x="296" y="107"/>
                    <a:pt x="299" y="106"/>
                  </a:cubicBezTo>
                  <a:cubicBezTo>
                    <a:pt x="299" y="106"/>
                    <a:pt x="468" y="68"/>
                    <a:pt x="484" y="65"/>
                  </a:cubicBezTo>
                  <a:cubicBezTo>
                    <a:pt x="499" y="63"/>
                    <a:pt x="517" y="64"/>
                    <a:pt x="524" y="80"/>
                  </a:cubicBezTo>
                  <a:cubicBezTo>
                    <a:pt x="526" y="85"/>
                    <a:pt x="528" y="85"/>
                    <a:pt x="528" y="85"/>
                  </a:cubicBezTo>
                  <a:cubicBezTo>
                    <a:pt x="528" y="86"/>
                    <a:pt x="529" y="86"/>
                    <a:pt x="529" y="86"/>
                  </a:cubicBezTo>
                  <a:cubicBezTo>
                    <a:pt x="847" y="55"/>
                    <a:pt x="847" y="55"/>
                    <a:pt x="847" y="55"/>
                  </a:cubicBezTo>
                  <a:cubicBezTo>
                    <a:pt x="848" y="55"/>
                    <a:pt x="848" y="54"/>
                    <a:pt x="848" y="5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4" name="Freeform 226">
              <a:extLst>
                <a:ext uri="{FF2B5EF4-FFF2-40B4-BE49-F238E27FC236}">
                  <a16:creationId xmlns:a16="http://schemas.microsoft.com/office/drawing/2014/main" id="{C14630CB-4264-4AFB-9AF2-F917E68BD1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1" y="1403"/>
              <a:ext cx="1235" cy="264"/>
            </a:xfrm>
            <a:custGeom>
              <a:avLst/>
              <a:gdLst>
                <a:gd name="T0" fmla="*/ 7688 w 494"/>
                <a:gd name="T1" fmla="*/ 1821 h 99"/>
                <a:gd name="T2" fmla="*/ 4520 w 494"/>
                <a:gd name="T3" fmla="*/ 264 h 99"/>
                <a:gd name="T4" fmla="*/ 4520 w 494"/>
                <a:gd name="T5" fmla="*/ 264 h 99"/>
                <a:gd name="T6" fmla="*/ 4208 w 494"/>
                <a:gd name="T7" fmla="*/ 512 h 99"/>
                <a:gd name="T8" fmla="*/ 3863 w 494"/>
                <a:gd name="T9" fmla="*/ 93 h 99"/>
                <a:gd name="T10" fmla="*/ 3863 w 494"/>
                <a:gd name="T11" fmla="*/ 35 h 99"/>
                <a:gd name="T12" fmla="*/ 3833 w 494"/>
                <a:gd name="T13" fmla="*/ 35 h 99"/>
                <a:gd name="T14" fmla="*/ 1458 w 494"/>
                <a:gd name="T15" fmla="*/ 0 h 99"/>
                <a:gd name="T16" fmla="*/ 1050 w 494"/>
                <a:gd name="T17" fmla="*/ 192 h 99"/>
                <a:gd name="T18" fmla="*/ 645 w 494"/>
                <a:gd name="T19" fmla="*/ 21 h 99"/>
                <a:gd name="T20" fmla="*/ 0 w 494"/>
                <a:gd name="T21" fmla="*/ 21 h 99"/>
                <a:gd name="T22" fmla="*/ 0 w 494"/>
                <a:gd name="T23" fmla="*/ 115 h 99"/>
                <a:gd name="T24" fmla="*/ 33 w 494"/>
                <a:gd name="T25" fmla="*/ 205 h 99"/>
                <a:gd name="T26" fmla="*/ 175 w 494"/>
                <a:gd name="T27" fmla="*/ 363 h 99"/>
                <a:gd name="T28" fmla="*/ 208 w 494"/>
                <a:gd name="T29" fmla="*/ 419 h 99"/>
                <a:gd name="T30" fmla="*/ 208 w 494"/>
                <a:gd name="T31" fmla="*/ 419 h 99"/>
                <a:gd name="T32" fmla="*/ 2470 w 494"/>
                <a:gd name="T33" fmla="*/ 853 h 99"/>
                <a:gd name="T34" fmla="*/ 2658 w 494"/>
                <a:gd name="T35" fmla="*/ 797 h 99"/>
                <a:gd name="T36" fmla="*/ 2833 w 494"/>
                <a:gd name="T37" fmla="*/ 931 h 99"/>
                <a:gd name="T38" fmla="*/ 7720 w 494"/>
                <a:gd name="T39" fmla="*/ 1877 h 99"/>
                <a:gd name="T40" fmla="*/ 7720 w 494"/>
                <a:gd name="T41" fmla="*/ 1856 h 99"/>
                <a:gd name="T42" fmla="*/ 7688 w 494"/>
                <a:gd name="T43" fmla="*/ 1821 h 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4" h="99">
                  <a:moveTo>
                    <a:pt x="492" y="96"/>
                  </a:moveTo>
                  <a:cubicBezTo>
                    <a:pt x="289" y="14"/>
                    <a:pt x="289" y="14"/>
                    <a:pt x="289" y="14"/>
                  </a:cubicBezTo>
                  <a:cubicBezTo>
                    <a:pt x="289" y="14"/>
                    <a:pt x="289" y="14"/>
                    <a:pt x="289" y="14"/>
                  </a:cubicBezTo>
                  <a:cubicBezTo>
                    <a:pt x="285" y="22"/>
                    <a:pt x="277" y="27"/>
                    <a:pt x="269" y="27"/>
                  </a:cubicBezTo>
                  <a:cubicBezTo>
                    <a:pt x="257" y="27"/>
                    <a:pt x="247" y="17"/>
                    <a:pt x="247" y="5"/>
                  </a:cubicBezTo>
                  <a:cubicBezTo>
                    <a:pt x="247" y="4"/>
                    <a:pt x="247" y="3"/>
                    <a:pt x="247" y="2"/>
                  </a:cubicBezTo>
                  <a:cubicBezTo>
                    <a:pt x="247" y="2"/>
                    <a:pt x="246" y="2"/>
                    <a:pt x="245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2"/>
                    <a:pt x="81" y="10"/>
                    <a:pt x="67" y="10"/>
                  </a:cubicBezTo>
                  <a:cubicBezTo>
                    <a:pt x="53" y="10"/>
                    <a:pt x="41" y="3"/>
                    <a:pt x="4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8"/>
                    <a:pt x="0" y="10"/>
                    <a:pt x="2" y="11"/>
                  </a:cubicBezTo>
                  <a:cubicBezTo>
                    <a:pt x="6" y="13"/>
                    <a:pt x="7" y="15"/>
                    <a:pt x="11" y="19"/>
                  </a:cubicBezTo>
                  <a:cubicBezTo>
                    <a:pt x="12" y="20"/>
                    <a:pt x="12" y="21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58" y="45"/>
                    <a:pt x="158" y="45"/>
                    <a:pt x="158" y="45"/>
                  </a:cubicBezTo>
                  <a:cubicBezTo>
                    <a:pt x="159" y="43"/>
                    <a:pt x="164" y="41"/>
                    <a:pt x="170" y="42"/>
                  </a:cubicBezTo>
                  <a:cubicBezTo>
                    <a:pt x="177" y="43"/>
                    <a:pt x="182" y="46"/>
                    <a:pt x="181" y="49"/>
                  </a:cubicBezTo>
                  <a:cubicBezTo>
                    <a:pt x="494" y="99"/>
                    <a:pt x="494" y="99"/>
                    <a:pt x="494" y="99"/>
                  </a:cubicBezTo>
                  <a:cubicBezTo>
                    <a:pt x="494" y="98"/>
                    <a:pt x="494" y="98"/>
                    <a:pt x="494" y="98"/>
                  </a:cubicBezTo>
                  <a:cubicBezTo>
                    <a:pt x="494" y="97"/>
                    <a:pt x="494" y="97"/>
                    <a:pt x="492" y="9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5" name="Freeform 227">
              <a:extLst>
                <a:ext uri="{FF2B5EF4-FFF2-40B4-BE49-F238E27FC236}">
                  <a16:creationId xmlns:a16="http://schemas.microsoft.com/office/drawing/2014/main" id="{EF8F097B-D46D-4D37-AE65-E04BA3B101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4" y="1272"/>
              <a:ext cx="262" cy="203"/>
            </a:xfrm>
            <a:custGeom>
              <a:avLst/>
              <a:gdLst>
                <a:gd name="T0" fmla="*/ 1632 w 105"/>
                <a:gd name="T1" fmla="*/ 1448 h 76"/>
                <a:gd name="T2" fmla="*/ 978 w 105"/>
                <a:gd name="T3" fmla="*/ 1448 h 76"/>
                <a:gd name="T4" fmla="*/ 684 w 105"/>
                <a:gd name="T5" fmla="*/ 1298 h 76"/>
                <a:gd name="T6" fmla="*/ 62 w 105"/>
                <a:gd name="T7" fmla="*/ 171 h 76"/>
                <a:gd name="T8" fmla="*/ 42 w 105"/>
                <a:gd name="T9" fmla="*/ 171 h 76"/>
                <a:gd name="T10" fmla="*/ 155 w 105"/>
                <a:gd name="T11" fmla="*/ 93 h 76"/>
                <a:gd name="T12" fmla="*/ 779 w 105"/>
                <a:gd name="T13" fmla="*/ 1221 h 76"/>
                <a:gd name="T14" fmla="*/ 978 w 105"/>
                <a:gd name="T15" fmla="*/ 1311 h 76"/>
                <a:gd name="T16" fmla="*/ 1632 w 105"/>
                <a:gd name="T17" fmla="*/ 131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" h="76">
                  <a:moveTo>
                    <a:pt x="105" y="76"/>
                  </a:moveTo>
                  <a:cubicBezTo>
                    <a:pt x="63" y="76"/>
                    <a:pt x="63" y="76"/>
                    <a:pt x="63" y="76"/>
                  </a:cubicBezTo>
                  <a:cubicBezTo>
                    <a:pt x="56" y="76"/>
                    <a:pt x="50" y="76"/>
                    <a:pt x="44" y="68"/>
                  </a:cubicBezTo>
                  <a:cubicBezTo>
                    <a:pt x="40" y="62"/>
                    <a:pt x="6" y="11"/>
                    <a:pt x="4" y="9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0" y="4"/>
                    <a:pt x="6" y="0"/>
                    <a:pt x="10" y="5"/>
                  </a:cubicBezTo>
                  <a:cubicBezTo>
                    <a:pt x="10" y="6"/>
                    <a:pt x="45" y="58"/>
                    <a:pt x="50" y="64"/>
                  </a:cubicBezTo>
                  <a:cubicBezTo>
                    <a:pt x="53" y="69"/>
                    <a:pt x="56" y="69"/>
                    <a:pt x="63" y="69"/>
                  </a:cubicBezTo>
                  <a:cubicBezTo>
                    <a:pt x="105" y="69"/>
                    <a:pt x="105" y="69"/>
                    <a:pt x="105" y="69"/>
                  </a:cubicBezTo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6" name="Freeform 228">
              <a:extLst>
                <a:ext uri="{FF2B5EF4-FFF2-40B4-BE49-F238E27FC236}">
                  <a16:creationId xmlns:a16="http://schemas.microsoft.com/office/drawing/2014/main" id="{ECFB1733-572D-4D85-956A-5C0F5455D6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4" y="1272"/>
              <a:ext cx="262" cy="203"/>
            </a:xfrm>
            <a:custGeom>
              <a:avLst/>
              <a:gdLst>
                <a:gd name="T0" fmla="*/ 1632 w 105"/>
                <a:gd name="T1" fmla="*/ 1448 h 76"/>
                <a:gd name="T2" fmla="*/ 978 w 105"/>
                <a:gd name="T3" fmla="*/ 1448 h 76"/>
                <a:gd name="T4" fmla="*/ 684 w 105"/>
                <a:gd name="T5" fmla="*/ 1298 h 76"/>
                <a:gd name="T6" fmla="*/ 62 w 105"/>
                <a:gd name="T7" fmla="*/ 171 h 76"/>
                <a:gd name="T8" fmla="*/ 42 w 105"/>
                <a:gd name="T9" fmla="*/ 171 h 76"/>
                <a:gd name="T10" fmla="*/ 155 w 105"/>
                <a:gd name="T11" fmla="*/ 93 h 76"/>
                <a:gd name="T12" fmla="*/ 779 w 105"/>
                <a:gd name="T13" fmla="*/ 1221 h 76"/>
                <a:gd name="T14" fmla="*/ 978 w 105"/>
                <a:gd name="T15" fmla="*/ 1311 h 76"/>
                <a:gd name="T16" fmla="*/ 1632 w 105"/>
                <a:gd name="T17" fmla="*/ 131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" h="76">
                  <a:moveTo>
                    <a:pt x="105" y="76"/>
                  </a:moveTo>
                  <a:cubicBezTo>
                    <a:pt x="63" y="76"/>
                    <a:pt x="63" y="76"/>
                    <a:pt x="63" y="76"/>
                  </a:cubicBezTo>
                  <a:cubicBezTo>
                    <a:pt x="56" y="76"/>
                    <a:pt x="50" y="76"/>
                    <a:pt x="44" y="68"/>
                  </a:cubicBezTo>
                  <a:cubicBezTo>
                    <a:pt x="40" y="62"/>
                    <a:pt x="6" y="11"/>
                    <a:pt x="4" y="9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0" y="4"/>
                    <a:pt x="6" y="0"/>
                    <a:pt x="10" y="5"/>
                  </a:cubicBezTo>
                  <a:cubicBezTo>
                    <a:pt x="10" y="6"/>
                    <a:pt x="45" y="58"/>
                    <a:pt x="50" y="64"/>
                  </a:cubicBezTo>
                  <a:cubicBezTo>
                    <a:pt x="53" y="69"/>
                    <a:pt x="56" y="69"/>
                    <a:pt x="63" y="69"/>
                  </a:cubicBezTo>
                  <a:cubicBezTo>
                    <a:pt x="105" y="69"/>
                    <a:pt x="105" y="69"/>
                    <a:pt x="105" y="6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7" name="Freeform 229">
              <a:extLst>
                <a:ext uri="{FF2B5EF4-FFF2-40B4-BE49-F238E27FC236}">
                  <a16:creationId xmlns:a16="http://schemas.microsoft.com/office/drawing/2014/main" id="{ACBBC9FB-258B-43EA-A505-20AE0497EE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26" y="1427"/>
              <a:ext cx="150" cy="40"/>
            </a:xfrm>
            <a:custGeom>
              <a:avLst/>
              <a:gdLst>
                <a:gd name="T0" fmla="*/ 0 w 60"/>
                <a:gd name="T1" fmla="*/ 248 h 15"/>
                <a:gd name="T2" fmla="*/ 708 w 60"/>
                <a:gd name="T3" fmla="*/ 248 h 15"/>
                <a:gd name="T4" fmla="*/ 938 w 60"/>
                <a:gd name="T5" fmla="*/ 0 h 15"/>
                <a:gd name="T6" fmla="*/ 688 w 60"/>
                <a:gd name="T7" fmla="*/ 285 h 15"/>
                <a:gd name="T8" fmla="*/ 0 w 60"/>
                <a:gd name="T9" fmla="*/ 24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">
                  <a:moveTo>
                    <a:pt x="0" y="13"/>
                  </a:moveTo>
                  <a:cubicBezTo>
                    <a:pt x="9" y="13"/>
                    <a:pt x="39" y="13"/>
                    <a:pt x="45" y="13"/>
                  </a:cubicBezTo>
                  <a:cubicBezTo>
                    <a:pt x="50" y="13"/>
                    <a:pt x="59" y="7"/>
                    <a:pt x="60" y="0"/>
                  </a:cubicBezTo>
                  <a:cubicBezTo>
                    <a:pt x="60" y="5"/>
                    <a:pt x="52" y="15"/>
                    <a:pt x="44" y="15"/>
                  </a:cubicBezTo>
                  <a:cubicBezTo>
                    <a:pt x="38" y="15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8" name="Freeform 230">
              <a:extLst>
                <a:ext uri="{FF2B5EF4-FFF2-40B4-BE49-F238E27FC236}">
                  <a16:creationId xmlns:a16="http://schemas.microsoft.com/office/drawing/2014/main" id="{618D74DE-D0F4-4832-83B0-C2ACFA7E1F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99" y="1309"/>
              <a:ext cx="72" cy="115"/>
            </a:xfrm>
            <a:custGeom>
              <a:avLst/>
              <a:gdLst>
                <a:gd name="T0" fmla="*/ 0 w 29"/>
                <a:gd name="T1" fmla="*/ 0 h 43"/>
                <a:gd name="T2" fmla="*/ 444 w 29"/>
                <a:gd name="T3" fmla="*/ 824 h 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43">
                  <a:moveTo>
                    <a:pt x="0" y="0"/>
                  </a:moveTo>
                  <a:cubicBezTo>
                    <a:pt x="3" y="1"/>
                    <a:pt x="25" y="35"/>
                    <a:pt x="29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9" name="Group 231">
            <a:extLst>
              <a:ext uri="{FF2B5EF4-FFF2-40B4-BE49-F238E27FC236}">
                <a16:creationId xmlns:a16="http://schemas.microsoft.com/office/drawing/2014/main" id="{81DD6282-0685-4B6B-AE07-BE56E5D2DF52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186532" y="3888581"/>
            <a:ext cx="5334000" cy="84137"/>
            <a:chOff x="768" y="2124"/>
            <a:chExt cx="4221" cy="67"/>
          </a:xfrm>
        </p:grpSpPr>
        <p:sp>
          <p:nvSpPr>
            <p:cNvPr id="45070" name="Freeform 232">
              <a:extLst>
                <a:ext uri="{FF2B5EF4-FFF2-40B4-BE49-F238E27FC236}">
                  <a16:creationId xmlns:a16="http://schemas.microsoft.com/office/drawing/2014/main" id="{F26B9C1F-5DBF-48BC-939D-EC9F1A5414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1" y="2135"/>
              <a:ext cx="288" cy="45"/>
            </a:xfrm>
            <a:custGeom>
              <a:avLst/>
              <a:gdLst>
                <a:gd name="T0" fmla="*/ 1680 w 115"/>
                <a:gd name="T1" fmla="*/ 0 h 17"/>
                <a:gd name="T2" fmla="*/ 20 w 115"/>
                <a:gd name="T3" fmla="*/ 0 h 17"/>
                <a:gd name="T4" fmla="*/ 20 w 115"/>
                <a:gd name="T5" fmla="*/ 21 h 17"/>
                <a:gd name="T6" fmla="*/ 0 w 115"/>
                <a:gd name="T7" fmla="*/ 148 h 17"/>
                <a:gd name="T8" fmla="*/ 0 w 115"/>
                <a:gd name="T9" fmla="*/ 294 h 17"/>
                <a:gd name="T10" fmla="*/ 20 w 115"/>
                <a:gd name="T11" fmla="*/ 315 h 17"/>
                <a:gd name="T12" fmla="*/ 1680 w 115"/>
                <a:gd name="T13" fmla="*/ 315 h 17"/>
                <a:gd name="T14" fmla="*/ 1806 w 115"/>
                <a:gd name="T15" fmla="*/ 148 h 17"/>
                <a:gd name="T16" fmla="*/ 1680 w 115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5" h="17">
                  <a:moveTo>
                    <a:pt x="10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1"/>
                    <a:pt x="0" y="14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11" y="17"/>
                    <a:pt x="115" y="13"/>
                    <a:pt x="115" y="8"/>
                  </a:cubicBezTo>
                  <a:cubicBezTo>
                    <a:pt x="115" y="4"/>
                    <a:pt x="111" y="0"/>
                    <a:pt x="107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Freeform 233">
              <a:extLst>
                <a:ext uri="{FF2B5EF4-FFF2-40B4-BE49-F238E27FC236}">
                  <a16:creationId xmlns:a16="http://schemas.microsoft.com/office/drawing/2014/main" id="{D42DFAD7-A640-440B-9372-1792B536B6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9" y="2140"/>
              <a:ext cx="230" cy="16"/>
            </a:xfrm>
            <a:custGeom>
              <a:avLst/>
              <a:gdLst>
                <a:gd name="T0" fmla="*/ 0 w 92"/>
                <a:gd name="T1" fmla="*/ 0 h 6"/>
                <a:gd name="T2" fmla="*/ 1438 w 92"/>
                <a:gd name="T3" fmla="*/ 0 h 6"/>
                <a:gd name="T4" fmla="*/ 0 w 92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" h="6">
                  <a:moveTo>
                    <a:pt x="0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71" y="4"/>
                    <a:pt x="20" y="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Freeform 234">
              <a:extLst>
                <a:ext uri="{FF2B5EF4-FFF2-40B4-BE49-F238E27FC236}">
                  <a16:creationId xmlns:a16="http://schemas.microsoft.com/office/drawing/2014/main" id="{DD5A566B-6802-486E-A4D7-FF5E9A9A68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6" y="2124"/>
              <a:ext cx="3885" cy="67"/>
            </a:xfrm>
            <a:custGeom>
              <a:avLst/>
              <a:gdLst>
                <a:gd name="T0" fmla="*/ 24250 w 1554"/>
                <a:gd name="T1" fmla="*/ 230 h 25"/>
                <a:gd name="T2" fmla="*/ 24283 w 1554"/>
                <a:gd name="T3" fmla="*/ 0 h 25"/>
                <a:gd name="T4" fmla="*/ 188 w 1554"/>
                <a:gd name="T5" fmla="*/ 0 h 25"/>
                <a:gd name="T6" fmla="*/ 0 w 1554"/>
                <a:gd name="T7" fmla="*/ 230 h 25"/>
                <a:gd name="T8" fmla="*/ 188 w 1554"/>
                <a:gd name="T9" fmla="*/ 482 h 25"/>
                <a:gd name="T10" fmla="*/ 24283 w 1554"/>
                <a:gd name="T11" fmla="*/ 482 h 25"/>
                <a:gd name="T12" fmla="*/ 24250 w 1554"/>
                <a:gd name="T13" fmla="*/ 23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54" h="25">
                  <a:moveTo>
                    <a:pt x="1552" y="12"/>
                  </a:moveTo>
                  <a:cubicBezTo>
                    <a:pt x="1552" y="6"/>
                    <a:pt x="1553" y="0"/>
                    <a:pt x="155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9"/>
                    <a:pt x="6" y="25"/>
                    <a:pt x="12" y="25"/>
                  </a:cubicBezTo>
                  <a:cubicBezTo>
                    <a:pt x="1554" y="25"/>
                    <a:pt x="1554" y="25"/>
                    <a:pt x="1554" y="25"/>
                  </a:cubicBezTo>
                  <a:cubicBezTo>
                    <a:pt x="1553" y="24"/>
                    <a:pt x="1552" y="19"/>
                    <a:pt x="1552" y="12"/>
                  </a:cubicBezTo>
                  <a:close/>
                </a:path>
              </a:pathLst>
            </a:custGeom>
            <a:solidFill>
              <a:srgbClr val="F4D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Oval 235">
              <a:extLst>
                <a:ext uri="{FF2B5EF4-FFF2-40B4-BE49-F238E27FC236}">
                  <a16:creationId xmlns:a16="http://schemas.microsoft.com/office/drawing/2014/main" id="{977179FC-59A7-4A32-8EF3-50795EA918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8" y="2132"/>
              <a:ext cx="48" cy="51"/>
            </a:xfrm>
            <a:prstGeom prst="ellipse">
              <a:avLst/>
            </a:pr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074" name="Oval 236">
              <a:extLst>
                <a:ext uri="{FF2B5EF4-FFF2-40B4-BE49-F238E27FC236}">
                  <a16:creationId xmlns:a16="http://schemas.microsoft.com/office/drawing/2014/main" id="{518F9223-FC84-4A5E-9E4A-2574B36885B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8" y="2132"/>
              <a:ext cx="48" cy="51"/>
            </a:xfrm>
            <a:prstGeom prst="ellipse">
              <a:avLst/>
            </a:pr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075" name="Freeform 237">
              <a:extLst>
                <a:ext uri="{FF2B5EF4-FFF2-40B4-BE49-F238E27FC236}">
                  <a16:creationId xmlns:a16="http://schemas.microsoft.com/office/drawing/2014/main" id="{AF6457E5-B108-4226-9904-FCF5079ECA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8" y="2137"/>
              <a:ext cx="33" cy="40"/>
            </a:xfrm>
            <a:custGeom>
              <a:avLst/>
              <a:gdLst>
                <a:gd name="T0" fmla="*/ 129 w 13"/>
                <a:gd name="T1" fmla="*/ 0 h 15"/>
                <a:gd name="T2" fmla="*/ 160 w 13"/>
                <a:gd name="T3" fmla="*/ 93 h 15"/>
                <a:gd name="T4" fmla="*/ 51 w 13"/>
                <a:gd name="T5" fmla="*/ 248 h 15"/>
                <a:gd name="T6" fmla="*/ 0 w 13"/>
                <a:gd name="T7" fmla="*/ 227 h 15"/>
                <a:gd name="T8" fmla="*/ 96 w 13"/>
                <a:gd name="T9" fmla="*/ 285 h 15"/>
                <a:gd name="T10" fmla="*/ 213 w 13"/>
                <a:gd name="T11" fmla="*/ 136 h 15"/>
                <a:gd name="T12" fmla="*/ 129 w 13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5">
                  <a:moveTo>
                    <a:pt x="8" y="0"/>
                  </a:moveTo>
                  <a:cubicBezTo>
                    <a:pt x="10" y="2"/>
                    <a:pt x="10" y="3"/>
                    <a:pt x="10" y="5"/>
                  </a:cubicBezTo>
                  <a:cubicBezTo>
                    <a:pt x="10" y="10"/>
                    <a:pt x="7" y="13"/>
                    <a:pt x="3" y="13"/>
                  </a:cubicBezTo>
                  <a:cubicBezTo>
                    <a:pt x="2" y="13"/>
                    <a:pt x="1" y="13"/>
                    <a:pt x="0" y="12"/>
                  </a:cubicBezTo>
                  <a:cubicBezTo>
                    <a:pt x="1" y="14"/>
                    <a:pt x="3" y="15"/>
                    <a:pt x="6" y="15"/>
                  </a:cubicBezTo>
                  <a:cubicBezTo>
                    <a:pt x="10" y="15"/>
                    <a:pt x="13" y="12"/>
                    <a:pt x="13" y="7"/>
                  </a:cubicBezTo>
                  <a:cubicBezTo>
                    <a:pt x="13" y="4"/>
                    <a:pt x="11" y="1"/>
                    <a:pt x="8" y="0"/>
                  </a:cubicBezTo>
                  <a:close/>
                </a:path>
              </a:pathLst>
            </a:custGeom>
            <a:solidFill>
              <a:srgbClr val="A6D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Oval 238">
              <a:extLst>
                <a:ext uri="{FF2B5EF4-FFF2-40B4-BE49-F238E27FC236}">
                  <a16:creationId xmlns:a16="http://schemas.microsoft.com/office/drawing/2014/main" id="{ABB98272-8F27-4D1E-A7C3-074751A508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6" y="2143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077" name="Oval 239">
              <a:extLst>
                <a:ext uri="{FF2B5EF4-FFF2-40B4-BE49-F238E27FC236}">
                  <a16:creationId xmlns:a16="http://schemas.microsoft.com/office/drawing/2014/main" id="{A33EA24F-943B-49D1-87ED-2FFFB19C50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8" y="2132"/>
              <a:ext cx="48" cy="51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078" name="Freeform 240">
              <a:extLst>
                <a:ext uri="{FF2B5EF4-FFF2-40B4-BE49-F238E27FC236}">
                  <a16:creationId xmlns:a16="http://schemas.microsoft.com/office/drawing/2014/main" id="{2BD3D559-450C-475F-A781-275D730FD4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44" y="2135"/>
              <a:ext cx="45" cy="45"/>
            </a:xfrm>
            <a:custGeom>
              <a:avLst/>
              <a:gdLst>
                <a:gd name="T0" fmla="*/ 0 w 18"/>
                <a:gd name="T1" fmla="*/ 315 h 17"/>
                <a:gd name="T2" fmla="*/ 158 w 18"/>
                <a:gd name="T3" fmla="*/ 315 h 17"/>
                <a:gd name="T4" fmla="*/ 283 w 18"/>
                <a:gd name="T5" fmla="*/ 148 h 17"/>
                <a:gd name="T6" fmla="*/ 158 w 18"/>
                <a:gd name="T7" fmla="*/ 0 h 17"/>
                <a:gd name="T8" fmla="*/ 0 w 18"/>
                <a:gd name="T9" fmla="*/ 0 h 17"/>
                <a:gd name="T10" fmla="*/ 95 w 18"/>
                <a:gd name="T11" fmla="*/ 148 h 17"/>
                <a:gd name="T12" fmla="*/ 0 w 18"/>
                <a:gd name="T13" fmla="*/ 315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7">
                  <a:moveTo>
                    <a:pt x="0" y="17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4" y="17"/>
                    <a:pt x="18" y="13"/>
                    <a:pt x="18" y="8"/>
                  </a:cubicBezTo>
                  <a:cubicBezTo>
                    <a:pt x="18" y="4"/>
                    <a:pt x="14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6" y="4"/>
                    <a:pt x="6" y="8"/>
                  </a:cubicBezTo>
                  <a:cubicBezTo>
                    <a:pt x="6" y="13"/>
                    <a:pt x="5" y="17"/>
                    <a:pt x="0" y="17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Freeform 241">
              <a:extLst>
                <a:ext uri="{FF2B5EF4-FFF2-40B4-BE49-F238E27FC236}">
                  <a16:creationId xmlns:a16="http://schemas.microsoft.com/office/drawing/2014/main" id="{07A9395B-5D5F-41C1-9361-7890D84F4A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6" y="2151"/>
              <a:ext cx="3855" cy="13"/>
            </a:xfrm>
            <a:custGeom>
              <a:avLst/>
              <a:gdLst>
                <a:gd name="T0" fmla="*/ 33 w 1542"/>
                <a:gd name="T1" fmla="*/ 0 h 5"/>
                <a:gd name="T2" fmla="*/ 0 w 1542"/>
                <a:gd name="T3" fmla="*/ 34 h 5"/>
                <a:gd name="T4" fmla="*/ 33 w 1542"/>
                <a:gd name="T5" fmla="*/ 88 h 5"/>
                <a:gd name="T6" fmla="*/ 24063 w 1542"/>
                <a:gd name="T7" fmla="*/ 88 h 5"/>
                <a:gd name="T8" fmla="*/ 24095 w 1542"/>
                <a:gd name="T9" fmla="*/ 34 h 5"/>
                <a:gd name="T10" fmla="*/ 24063 w 1542"/>
                <a:gd name="T11" fmla="*/ 0 h 5"/>
                <a:gd name="T12" fmla="*/ 33 w 1542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2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40" y="5"/>
                    <a:pt x="1540" y="5"/>
                    <a:pt x="1540" y="5"/>
                  </a:cubicBezTo>
                  <a:cubicBezTo>
                    <a:pt x="1541" y="5"/>
                    <a:pt x="1542" y="4"/>
                    <a:pt x="1542" y="2"/>
                  </a:cubicBezTo>
                  <a:cubicBezTo>
                    <a:pt x="1542" y="1"/>
                    <a:pt x="1541" y="0"/>
                    <a:pt x="1540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EBA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Freeform 242">
              <a:extLst>
                <a:ext uri="{FF2B5EF4-FFF2-40B4-BE49-F238E27FC236}">
                  <a16:creationId xmlns:a16="http://schemas.microsoft.com/office/drawing/2014/main" id="{D9DEAA9C-798D-47BA-A138-12D271838B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43" y="2151"/>
              <a:ext cx="1258" cy="13"/>
            </a:xfrm>
            <a:custGeom>
              <a:avLst/>
              <a:gdLst>
                <a:gd name="T0" fmla="*/ 33 w 503"/>
                <a:gd name="T1" fmla="*/ 0 h 5"/>
                <a:gd name="T2" fmla="*/ 0 w 503"/>
                <a:gd name="T3" fmla="*/ 34 h 5"/>
                <a:gd name="T4" fmla="*/ 33 w 503"/>
                <a:gd name="T5" fmla="*/ 88 h 5"/>
                <a:gd name="T6" fmla="*/ 7838 w 503"/>
                <a:gd name="T7" fmla="*/ 88 h 5"/>
                <a:gd name="T8" fmla="*/ 7868 w 503"/>
                <a:gd name="T9" fmla="*/ 34 h 5"/>
                <a:gd name="T10" fmla="*/ 7838 w 503"/>
                <a:gd name="T11" fmla="*/ 0 h 5"/>
                <a:gd name="T12" fmla="*/ 33 w 503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3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501" y="5"/>
                    <a:pt x="501" y="5"/>
                    <a:pt x="501" y="5"/>
                  </a:cubicBezTo>
                  <a:cubicBezTo>
                    <a:pt x="502" y="5"/>
                    <a:pt x="503" y="4"/>
                    <a:pt x="503" y="2"/>
                  </a:cubicBezTo>
                  <a:cubicBezTo>
                    <a:pt x="503" y="1"/>
                    <a:pt x="502" y="0"/>
                    <a:pt x="501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Freeform 243">
              <a:extLst>
                <a:ext uri="{FF2B5EF4-FFF2-40B4-BE49-F238E27FC236}">
                  <a16:creationId xmlns:a16="http://schemas.microsoft.com/office/drawing/2014/main" id="{539FA067-8037-41BA-8461-FD45004634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1" y="2135"/>
              <a:ext cx="288" cy="45"/>
            </a:xfrm>
            <a:custGeom>
              <a:avLst/>
              <a:gdLst>
                <a:gd name="T0" fmla="*/ 1680 w 115"/>
                <a:gd name="T1" fmla="*/ 0 h 17"/>
                <a:gd name="T2" fmla="*/ 20 w 115"/>
                <a:gd name="T3" fmla="*/ 0 h 17"/>
                <a:gd name="T4" fmla="*/ 20 w 115"/>
                <a:gd name="T5" fmla="*/ 21 h 17"/>
                <a:gd name="T6" fmla="*/ 0 w 115"/>
                <a:gd name="T7" fmla="*/ 148 h 17"/>
                <a:gd name="T8" fmla="*/ 0 w 115"/>
                <a:gd name="T9" fmla="*/ 294 h 17"/>
                <a:gd name="T10" fmla="*/ 20 w 115"/>
                <a:gd name="T11" fmla="*/ 315 h 17"/>
                <a:gd name="T12" fmla="*/ 1680 w 115"/>
                <a:gd name="T13" fmla="*/ 315 h 17"/>
                <a:gd name="T14" fmla="*/ 1806 w 115"/>
                <a:gd name="T15" fmla="*/ 148 h 17"/>
                <a:gd name="T16" fmla="*/ 1680 w 115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5" h="17">
                  <a:moveTo>
                    <a:pt x="10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1"/>
                    <a:pt x="0" y="14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11" y="17"/>
                    <a:pt x="115" y="13"/>
                    <a:pt x="115" y="8"/>
                  </a:cubicBezTo>
                  <a:cubicBezTo>
                    <a:pt x="115" y="4"/>
                    <a:pt x="111" y="0"/>
                    <a:pt x="107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Freeform 244">
              <a:extLst>
                <a:ext uri="{FF2B5EF4-FFF2-40B4-BE49-F238E27FC236}">
                  <a16:creationId xmlns:a16="http://schemas.microsoft.com/office/drawing/2014/main" id="{FD23E614-9D89-4257-BFB5-91474810B3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6" y="2124"/>
              <a:ext cx="3885" cy="67"/>
            </a:xfrm>
            <a:custGeom>
              <a:avLst/>
              <a:gdLst>
                <a:gd name="T0" fmla="*/ 24250 w 1554"/>
                <a:gd name="T1" fmla="*/ 230 h 25"/>
                <a:gd name="T2" fmla="*/ 24283 w 1554"/>
                <a:gd name="T3" fmla="*/ 0 h 25"/>
                <a:gd name="T4" fmla="*/ 188 w 1554"/>
                <a:gd name="T5" fmla="*/ 0 h 25"/>
                <a:gd name="T6" fmla="*/ 0 w 1554"/>
                <a:gd name="T7" fmla="*/ 230 h 25"/>
                <a:gd name="T8" fmla="*/ 188 w 1554"/>
                <a:gd name="T9" fmla="*/ 482 h 25"/>
                <a:gd name="T10" fmla="*/ 24283 w 1554"/>
                <a:gd name="T11" fmla="*/ 482 h 25"/>
                <a:gd name="T12" fmla="*/ 24250 w 1554"/>
                <a:gd name="T13" fmla="*/ 23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54" h="25">
                  <a:moveTo>
                    <a:pt x="1552" y="12"/>
                  </a:moveTo>
                  <a:cubicBezTo>
                    <a:pt x="1552" y="6"/>
                    <a:pt x="1553" y="0"/>
                    <a:pt x="155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9"/>
                    <a:pt x="6" y="25"/>
                    <a:pt x="12" y="25"/>
                  </a:cubicBezTo>
                  <a:cubicBezTo>
                    <a:pt x="1554" y="25"/>
                    <a:pt x="1554" y="25"/>
                    <a:pt x="1554" y="25"/>
                  </a:cubicBezTo>
                  <a:cubicBezTo>
                    <a:pt x="1553" y="24"/>
                    <a:pt x="1552" y="19"/>
                    <a:pt x="1552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Oval 245">
              <a:extLst>
                <a:ext uri="{FF2B5EF4-FFF2-40B4-BE49-F238E27FC236}">
                  <a16:creationId xmlns:a16="http://schemas.microsoft.com/office/drawing/2014/main" id="{9D6AF3D3-B39A-4D50-9E15-3435C59CA21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8" y="2132"/>
              <a:ext cx="48" cy="51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5084" name="Freeform 246">
              <a:extLst>
                <a:ext uri="{FF2B5EF4-FFF2-40B4-BE49-F238E27FC236}">
                  <a16:creationId xmlns:a16="http://schemas.microsoft.com/office/drawing/2014/main" id="{08729352-6D40-4389-8D04-A32E63F0A3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44" y="2135"/>
              <a:ext cx="45" cy="45"/>
            </a:xfrm>
            <a:custGeom>
              <a:avLst/>
              <a:gdLst>
                <a:gd name="T0" fmla="*/ 0 w 18"/>
                <a:gd name="T1" fmla="*/ 315 h 17"/>
                <a:gd name="T2" fmla="*/ 158 w 18"/>
                <a:gd name="T3" fmla="*/ 315 h 17"/>
                <a:gd name="T4" fmla="*/ 283 w 18"/>
                <a:gd name="T5" fmla="*/ 148 h 17"/>
                <a:gd name="T6" fmla="*/ 158 w 18"/>
                <a:gd name="T7" fmla="*/ 0 h 17"/>
                <a:gd name="T8" fmla="*/ 0 w 18"/>
                <a:gd name="T9" fmla="*/ 0 h 17"/>
                <a:gd name="T10" fmla="*/ 95 w 18"/>
                <a:gd name="T11" fmla="*/ 148 h 17"/>
                <a:gd name="T12" fmla="*/ 0 w 18"/>
                <a:gd name="T13" fmla="*/ 315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7">
                  <a:moveTo>
                    <a:pt x="0" y="17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4" y="17"/>
                    <a:pt x="18" y="13"/>
                    <a:pt x="18" y="8"/>
                  </a:cubicBezTo>
                  <a:cubicBezTo>
                    <a:pt x="18" y="4"/>
                    <a:pt x="14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6" y="4"/>
                    <a:pt x="6" y="8"/>
                  </a:cubicBezTo>
                  <a:cubicBezTo>
                    <a:pt x="6" y="13"/>
                    <a:pt x="5" y="17"/>
                    <a:pt x="0" y="1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5" name="Freeform 247">
              <a:extLst>
                <a:ext uri="{FF2B5EF4-FFF2-40B4-BE49-F238E27FC236}">
                  <a16:creationId xmlns:a16="http://schemas.microsoft.com/office/drawing/2014/main" id="{C8CFE728-354A-4484-9583-C1EA5B183E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43" y="2151"/>
              <a:ext cx="1258" cy="13"/>
            </a:xfrm>
            <a:custGeom>
              <a:avLst/>
              <a:gdLst>
                <a:gd name="T0" fmla="*/ 33 w 503"/>
                <a:gd name="T1" fmla="*/ 0 h 5"/>
                <a:gd name="T2" fmla="*/ 0 w 503"/>
                <a:gd name="T3" fmla="*/ 34 h 5"/>
                <a:gd name="T4" fmla="*/ 33 w 503"/>
                <a:gd name="T5" fmla="*/ 88 h 5"/>
                <a:gd name="T6" fmla="*/ 7838 w 503"/>
                <a:gd name="T7" fmla="*/ 88 h 5"/>
                <a:gd name="T8" fmla="*/ 7868 w 503"/>
                <a:gd name="T9" fmla="*/ 34 h 5"/>
                <a:gd name="T10" fmla="*/ 7838 w 503"/>
                <a:gd name="T11" fmla="*/ 0 h 5"/>
                <a:gd name="T12" fmla="*/ 33 w 503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3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501" y="5"/>
                    <a:pt x="501" y="5"/>
                    <a:pt x="501" y="5"/>
                  </a:cubicBezTo>
                  <a:cubicBezTo>
                    <a:pt x="502" y="5"/>
                    <a:pt x="503" y="4"/>
                    <a:pt x="503" y="2"/>
                  </a:cubicBezTo>
                  <a:cubicBezTo>
                    <a:pt x="503" y="1"/>
                    <a:pt x="502" y="0"/>
                    <a:pt x="501" y="0"/>
                  </a:cubicBezTo>
                  <a:lnTo>
                    <a:pt x="2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Freeform 248">
              <a:extLst>
                <a:ext uri="{FF2B5EF4-FFF2-40B4-BE49-F238E27FC236}">
                  <a16:creationId xmlns:a16="http://schemas.microsoft.com/office/drawing/2014/main" id="{AAC3F129-61CD-468F-A45F-EBA9B49384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6" y="2151"/>
              <a:ext cx="3855" cy="13"/>
            </a:xfrm>
            <a:custGeom>
              <a:avLst/>
              <a:gdLst>
                <a:gd name="T0" fmla="*/ 33 w 1542"/>
                <a:gd name="T1" fmla="*/ 0 h 5"/>
                <a:gd name="T2" fmla="*/ 0 w 1542"/>
                <a:gd name="T3" fmla="*/ 34 h 5"/>
                <a:gd name="T4" fmla="*/ 33 w 1542"/>
                <a:gd name="T5" fmla="*/ 88 h 5"/>
                <a:gd name="T6" fmla="*/ 24063 w 1542"/>
                <a:gd name="T7" fmla="*/ 88 h 5"/>
                <a:gd name="T8" fmla="*/ 24095 w 1542"/>
                <a:gd name="T9" fmla="*/ 34 h 5"/>
                <a:gd name="T10" fmla="*/ 24063 w 1542"/>
                <a:gd name="T11" fmla="*/ 0 h 5"/>
                <a:gd name="T12" fmla="*/ 33 w 1542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2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40" y="5"/>
                    <a:pt x="1540" y="5"/>
                    <a:pt x="1540" y="5"/>
                  </a:cubicBezTo>
                  <a:cubicBezTo>
                    <a:pt x="1541" y="5"/>
                    <a:pt x="1542" y="4"/>
                    <a:pt x="1542" y="2"/>
                  </a:cubicBezTo>
                  <a:cubicBezTo>
                    <a:pt x="1542" y="1"/>
                    <a:pt x="1541" y="0"/>
                    <a:pt x="1540" y="0"/>
                  </a:cubicBezTo>
                  <a:lnTo>
                    <a:pt x="2" y="0"/>
                  </a:ln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7" name="Freeform 249">
              <a:extLst>
                <a:ext uri="{FF2B5EF4-FFF2-40B4-BE49-F238E27FC236}">
                  <a16:creationId xmlns:a16="http://schemas.microsoft.com/office/drawing/2014/main" id="{3F3BB09C-FED8-4155-B9A1-0E92E954E0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6" y="2124"/>
              <a:ext cx="10" cy="67"/>
            </a:xfrm>
            <a:custGeom>
              <a:avLst/>
              <a:gdLst>
                <a:gd name="T0" fmla="*/ 50 w 4"/>
                <a:gd name="T1" fmla="*/ 402 h 25"/>
                <a:gd name="T2" fmla="*/ 33 w 4"/>
                <a:gd name="T3" fmla="*/ 389 h 25"/>
                <a:gd name="T4" fmla="*/ 33 w 4"/>
                <a:gd name="T5" fmla="*/ 230 h 25"/>
                <a:gd name="T6" fmla="*/ 50 w 4"/>
                <a:gd name="T7" fmla="*/ 94 h 25"/>
                <a:gd name="T8" fmla="*/ 50 w 4"/>
                <a:gd name="T9" fmla="*/ 78 h 25"/>
                <a:gd name="T10" fmla="*/ 63 w 4"/>
                <a:gd name="T11" fmla="*/ 78 h 25"/>
                <a:gd name="T12" fmla="*/ 33 w 4"/>
                <a:gd name="T13" fmla="*/ 0 h 25"/>
                <a:gd name="T14" fmla="*/ 0 w 4"/>
                <a:gd name="T15" fmla="*/ 230 h 25"/>
                <a:gd name="T16" fmla="*/ 33 w 4"/>
                <a:gd name="T17" fmla="*/ 482 h 25"/>
                <a:gd name="T18" fmla="*/ 63 w 4"/>
                <a:gd name="T19" fmla="*/ 402 h 25"/>
                <a:gd name="T20" fmla="*/ 50 w 4"/>
                <a:gd name="T21" fmla="*/ 402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25">
                  <a:moveTo>
                    <a:pt x="3" y="21"/>
                  </a:moveTo>
                  <a:cubicBezTo>
                    <a:pt x="3" y="21"/>
                    <a:pt x="3" y="21"/>
                    <a:pt x="2" y="20"/>
                  </a:cubicBezTo>
                  <a:cubicBezTo>
                    <a:pt x="2" y="18"/>
                    <a:pt x="2" y="15"/>
                    <a:pt x="2" y="12"/>
                  </a:cubicBezTo>
                  <a:cubicBezTo>
                    <a:pt x="2" y="9"/>
                    <a:pt x="2" y="7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2"/>
                    <a:pt x="3" y="0"/>
                    <a:pt x="2" y="0"/>
                  </a:cubicBezTo>
                  <a:cubicBezTo>
                    <a:pt x="1" y="0"/>
                    <a:pt x="0" y="6"/>
                    <a:pt x="0" y="12"/>
                  </a:cubicBezTo>
                  <a:cubicBezTo>
                    <a:pt x="0" y="19"/>
                    <a:pt x="1" y="25"/>
                    <a:pt x="2" y="25"/>
                  </a:cubicBezTo>
                  <a:cubicBezTo>
                    <a:pt x="3" y="25"/>
                    <a:pt x="4" y="23"/>
                    <a:pt x="4" y="21"/>
                  </a:cubicBezTo>
                  <a:lnTo>
                    <a:pt x="3" y="21"/>
                  </a:lnTo>
                  <a:close/>
                </a:path>
              </a:pathLst>
            </a:custGeom>
            <a:solidFill>
              <a:srgbClr val="F19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Freeform 250">
              <a:extLst>
                <a:ext uri="{FF2B5EF4-FFF2-40B4-BE49-F238E27FC236}">
                  <a16:creationId xmlns:a16="http://schemas.microsoft.com/office/drawing/2014/main" id="{48A86EAF-0F98-4588-9FA9-167886A126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6" y="2124"/>
              <a:ext cx="10" cy="67"/>
            </a:xfrm>
            <a:custGeom>
              <a:avLst/>
              <a:gdLst>
                <a:gd name="T0" fmla="*/ 50 w 4"/>
                <a:gd name="T1" fmla="*/ 402 h 25"/>
                <a:gd name="T2" fmla="*/ 33 w 4"/>
                <a:gd name="T3" fmla="*/ 389 h 25"/>
                <a:gd name="T4" fmla="*/ 33 w 4"/>
                <a:gd name="T5" fmla="*/ 230 h 25"/>
                <a:gd name="T6" fmla="*/ 50 w 4"/>
                <a:gd name="T7" fmla="*/ 94 h 25"/>
                <a:gd name="T8" fmla="*/ 50 w 4"/>
                <a:gd name="T9" fmla="*/ 78 h 25"/>
                <a:gd name="T10" fmla="*/ 63 w 4"/>
                <a:gd name="T11" fmla="*/ 78 h 25"/>
                <a:gd name="T12" fmla="*/ 33 w 4"/>
                <a:gd name="T13" fmla="*/ 0 h 25"/>
                <a:gd name="T14" fmla="*/ 0 w 4"/>
                <a:gd name="T15" fmla="*/ 230 h 25"/>
                <a:gd name="T16" fmla="*/ 33 w 4"/>
                <a:gd name="T17" fmla="*/ 482 h 25"/>
                <a:gd name="T18" fmla="*/ 63 w 4"/>
                <a:gd name="T19" fmla="*/ 402 h 25"/>
                <a:gd name="T20" fmla="*/ 50 w 4"/>
                <a:gd name="T21" fmla="*/ 402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25">
                  <a:moveTo>
                    <a:pt x="3" y="21"/>
                  </a:moveTo>
                  <a:cubicBezTo>
                    <a:pt x="3" y="21"/>
                    <a:pt x="3" y="21"/>
                    <a:pt x="2" y="20"/>
                  </a:cubicBezTo>
                  <a:cubicBezTo>
                    <a:pt x="2" y="18"/>
                    <a:pt x="2" y="15"/>
                    <a:pt x="2" y="12"/>
                  </a:cubicBezTo>
                  <a:cubicBezTo>
                    <a:pt x="2" y="9"/>
                    <a:pt x="2" y="7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2"/>
                    <a:pt x="3" y="0"/>
                    <a:pt x="2" y="0"/>
                  </a:cubicBezTo>
                  <a:cubicBezTo>
                    <a:pt x="1" y="0"/>
                    <a:pt x="0" y="6"/>
                    <a:pt x="0" y="12"/>
                  </a:cubicBezTo>
                  <a:cubicBezTo>
                    <a:pt x="0" y="19"/>
                    <a:pt x="1" y="25"/>
                    <a:pt x="2" y="25"/>
                  </a:cubicBezTo>
                  <a:cubicBezTo>
                    <a:pt x="3" y="25"/>
                    <a:pt x="4" y="23"/>
                    <a:pt x="4" y="21"/>
                  </a:cubicBezTo>
                  <a:lnTo>
                    <a:pt x="3" y="21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9" name="Line 251">
              <a:extLst>
                <a:ext uri="{FF2B5EF4-FFF2-40B4-BE49-F238E27FC236}">
                  <a16:creationId xmlns:a16="http://schemas.microsoft.com/office/drawing/2014/main" id="{F44CB92A-A1FE-4FD9-AC45-3B0ED12C2D2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88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Line 252">
              <a:extLst>
                <a:ext uri="{FF2B5EF4-FFF2-40B4-BE49-F238E27FC236}">
                  <a16:creationId xmlns:a16="http://schemas.microsoft.com/office/drawing/2014/main" id="{549ABD9E-32B3-41F2-8F23-1DC4BEC19CE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776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Line 253">
              <a:extLst>
                <a:ext uri="{FF2B5EF4-FFF2-40B4-BE49-F238E27FC236}">
                  <a16:creationId xmlns:a16="http://schemas.microsoft.com/office/drawing/2014/main" id="{EB31644B-2221-463C-99DD-DF6AD5D36C2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8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2" name="Line 254">
              <a:extLst>
                <a:ext uri="{FF2B5EF4-FFF2-40B4-BE49-F238E27FC236}">
                  <a16:creationId xmlns:a16="http://schemas.microsoft.com/office/drawing/2014/main" id="{7008BC4D-8E72-450F-88EF-322605E581F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6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Line 255">
              <a:extLst>
                <a:ext uri="{FF2B5EF4-FFF2-40B4-BE49-F238E27FC236}">
                  <a16:creationId xmlns:a16="http://schemas.microsoft.com/office/drawing/2014/main" id="{CF193E1F-13F9-4C8C-997C-7C5C12F7D26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4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4" name="Line 256">
              <a:extLst>
                <a:ext uri="{FF2B5EF4-FFF2-40B4-BE49-F238E27FC236}">
                  <a16:creationId xmlns:a16="http://schemas.microsoft.com/office/drawing/2014/main" id="{15C180EC-3B07-4A9F-AAA8-DE7676283DF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2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5" name="Line 257">
              <a:extLst>
                <a:ext uri="{FF2B5EF4-FFF2-40B4-BE49-F238E27FC236}">
                  <a16:creationId xmlns:a16="http://schemas.microsoft.com/office/drawing/2014/main" id="{0FE5DA8F-2D74-42D2-B5E1-0E5F13F67C6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0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Line 258">
              <a:extLst>
                <a:ext uri="{FF2B5EF4-FFF2-40B4-BE49-F238E27FC236}">
                  <a16:creationId xmlns:a16="http://schemas.microsoft.com/office/drawing/2014/main" id="{94C81E45-D5E7-4457-A3A8-5E85AFF2415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883" y="2135"/>
              <a:ext cx="1" cy="4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Line 259">
              <a:extLst>
                <a:ext uri="{FF2B5EF4-FFF2-40B4-BE49-F238E27FC236}">
                  <a16:creationId xmlns:a16="http://schemas.microsoft.com/office/drawing/2014/main" id="{535C57C4-0BFE-41DF-A565-1BF075BFD69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86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8" name="Line 260">
              <a:extLst>
                <a:ext uri="{FF2B5EF4-FFF2-40B4-BE49-F238E27FC236}">
                  <a16:creationId xmlns:a16="http://schemas.microsoft.com/office/drawing/2014/main" id="{C1FC771E-CD36-4E3C-B251-5887D10D0EB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84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Line 261">
              <a:extLst>
                <a:ext uri="{FF2B5EF4-FFF2-40B4-BE49-F238E27FC236}">
                  <a16:creationId xmlns:a16="http://schemas.microsoft.com/office/drawing/2014/main" id="{DEACFF95-EF89-4B6D-BF81-0FE4517C5C9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81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Line 262">
              <a:extLst>
                <a:ext uri="{FF2B5EF4-FFF2-40B4-BE49-F238E27FC236}">
                  <a16:creationId xmlns:a16="http://schemas.microsoft.com/office/drawing/2014/main" id="{BFEF21EA-8FF9-452E-875D-5D3AB795E6B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79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Line 263">
              <a:extLst>
                <a:ext uri="{FF2B5EF4-FFF2-40B4-BE49-F238E27FC236}">
                  <a16:creationId xmlns:a16="http://schemas.microsoft.com/office/drawing/2014/main" id="{19BB7F1D-116B-4120-AFEA-5F532AF18AA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75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2" name="Line 264">
              <a:extLst>
                <a:ext uri="{FF2B5EF4-FFF2-40B4-BE49-F238E27FC236}">
                  <a16:creationId xmlns:a16="http://schemas.microsoft.com/office/drawing/2014/main" id="{7B29A2CA-F56C-4F22-A759-82C856214F5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73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Line 265">
              <a:extLst>
                <a:ext uri="{FF2B5EF4-FFF2-40B4-BE49-F238E27FC236}">
                  <a16:creationId xmlns:a16="http://schemas.microsoft.com/office/drawing/2014/main" id="{99E979BC-3E4F-40DB-A663-95E46DB3036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71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4" name="Line 266">
              <a:extLst>
                <a:ext uri="{FF2B5EF4-FFF2-40B4-BE49-F238E27FC236}">
                  <a16:creationId xmlns:a16="http://schemas.microsoft.com/office/drawing/2014/main" id="{F5B04207-A829-4648-B913-3A149FFB4B4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69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Line 267">
              <a:extLst>
                <a:ext uri="{FF2B5EF4-FFF2-40B4-BE49-F238E27FC236}">
                  <a16:creationId xmlns:a16="http://schemas.microsoft.com/office/drawing/2014/main" id="{68D0DDF3-43F9-4913-8895-DBF30048D12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671" y="2135"/>
              <a:ext cx="1" cy="4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Line 268">
              <a:extLst>
                <a:ext uri="{FF2B5EF4-FFF2-40B4-BE49-F238E27FC236}">
                  <a16:creationId xmlns:a16="http://schemas.microsoft.com/office/drawing/2014/main" id="{13157108-21D7-4E20-9206-B044BB19784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65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7" name="Line 269">
              <a:extLst>
                <a:ext uri="{FF2B5EF4-FFF2-40B4-BE49-F238E27FC236}">
                  <a16:creationId xmlns:a16="http://schemas.microsoft.com/office/drawing/2014/main" id="{B89AB18D-073E-489B-8A24-07538878A05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62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Line 270">
              <a:extLst>
                <a:ext uri="{FF2B5EF4-FFF2-40B4-BE49-F238E27FC236}">
                  <a16:creationId xmlns:a16="http://schemas.microsoft.com/office/drawing/2014/main" id="{EED804F8-7B14-46CA-B6D3-282892BAEBB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60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9" name="Line 271">
              <a:extLst>
                <a:ext uri="{FF2B5EF4-FFF2-40B4-BE49-F238E27FC236}">
                  <a16:creationId xmlns:a16="http://schemas.microsoft.com/office/drawing/2014/main" id="{CA8049CC-49E0-4C7A-9C1E-F6EC79D3C57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58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0" name="Line 272">
              <a:extLst>
                <a:ext uri="{FF2B5EF4-FFF2-40B4-BE49-F238E27FC236}">
                  <a16:creationId xmlns:a16="http://schemas.microsoft.com/office/drawing/2014/main" id="{A2BAEB55-5F5E-4741-8ECD-7B281E1358F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77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1" name="Line 273">
              <a:extLst>
                <a:ext uri="{FF2B5EF4-FFF2-40B4-BE49-F238E27FC236}">
                  <a16:creationId xmlns:a16="http://schemas.microsoft.com/office/drawing/2014/main" id="{5486E772-ACA9-45CE-ACB2-A911B88BE15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53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2" name="Line 274">
              <a:extLst>
                <a:ext uri="{FF2B5EF4-FFF2-40B4-BE49-F238E27FC236}">
                  <a16:creationId xmlns:a16="http://schemas.microsoft.com/office/drawing/2014/main" id="{824120BB-5B01-40E4-84E0-6DA8F242C4D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54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3" name="Line 275">
              <a:extLst>
                <a:ext uri="{FF2B5EF4-FFF2-40B4-BE49-F238E27FC236}">
                  <a16:creationId xmlns:a16="http://schemas.microsoft.com/office/drawing/2014/main" id="{AA539F16-E1FD-4AAD-B8D6-66F6865F489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52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4" name="Line 276">
              <a:extLst>
                <a:ext uri="{FF2B5EF4-FFF2-40B4-BE49-F238E27FC236}">
                  <a16:creationId xmlns:a16="http://schemas.microsoft.com/office/drawing/2014/main" id="{AA7E66E4-8EA9-49F1-A580-EF524851C70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50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5" name="Line 277">
              <a:extLst>
                <a:ext uri="{FF2B5EF4-FFF2-40B4-BE49-F238E27FC236}">
                  <a16:creationId xmlns:a16="http://schemas.microsoft.com/office/drawing/2014/main" id="{A4CE0C01-DF61-4BF8-BE27-B028883C6B7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8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6" name="Line 278">
              <a:extLst>
                <a:ext uri="{FF2B5EF4-FFF2-40B4-BE49-F238E27FC236}">
                  <a16:creationId xmlns:a16="http://schemas.microsoft.com/office/drawing/2014/main" id="{08CD1A9F-70DA-47CE-B40F-2C32F692232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58" y="2135"/>
              <a:ext cx="1" cy="4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7" name="Line 279">
              <a:extLst>
                <a:ext uri="{FF2B5EF4-FFF2-40B4-BE49-F238E27FC236}">
                  <a16:creationId xmlns:a16="http://schemas.microsoft.com/office/drawing/2014/main" id="{2A25D2A5-6535-4DDA-8694-52DEDEC3074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3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Line 280">
              <a:extLst>
                <a:ext uri="{FF2B5EF4-FFF2-40B4-BE49-F238E27FC236}">
                  <a16:creationId xmlns:a16="http://schemas.microsoft.com/office/drawing/2014/main" id="{090FB6FE-DA79-47F9-A8B4-143663AEE8A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1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9" name="Line 281">
              <a:extLst>
                <a:ext uri="{FF2B5EF4-FFF2-40B4-BE49-F238E27FC236}">
                  <a16:creationId xmlns:a16="http://schemas.microsoft.com/office/drawing/2014/main" id="{3AB34A68-7838-491E-9A02-FC199F1D9C5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9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0" name="Line 282">
              <a:extLst>
                <a:ext uri="{FF2B5EF4-FFF2-40B4-BE49-F238E27FC236}">
                  <a16:creationId xmlns:a16="http://schemas.microsoft.com/office/drawing/2014/main" id="{8EE4AEE0-1927-4CE1-BAA6-B3C2F044CEC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7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1" name="Line 283">
              <a:extLst>
                <a:ext uri="{FF2B5EF4-FFF2-40B4-BE49-F238E27FC236}">
                  <a16:creationId xmlns:a16="http://schemas.microsoft.com/office/drawing/2014/main" id="{34B6F5AD-758A-49EE-9B42-911783F4762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3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2" name="Line 284">
              <a:extLst>
                <a:ext uri="{FF2B5EF4-FFF2-40B4-BE49-F238E27FC236}">
                  <a16:creationId xmlns:a16="http://schemas.microsoft.com/office/drawing/2014/main" id="{A0707387-4983-47D4-878E-00543923BE1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1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3" name="Line 285">
              <a:extLst>
                <a:ext uri="{FF2B5EF4-FFF2-40B4-BE49-F238E27FC236}">
                  <a16:creationId xmlns:a16="http://schemas.microsoft.com/office/drawing/2014/main" id="{F81D038D-31AD-4553-AD4F-CCD5B0DC273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29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4" name="Line 286">
              <a:extLst>
                <a:ext uri="{FF2B5EF4-FFF2-40B4-BE49-F238E27FC236}">
                  <a16:creationId xmlns:a16="http://schemas.microsoft.com/office/drawing/2014/main" id="{96B643AF-4F28-4FD3-B2EE-6A142482413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26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5" name="Line 287">
              <a:extLst>
                <a:ext uri="{FF2B5EF4-FFF2-40B4-BE49-F238E27FC236}">
                  <a16:creationId xmlns:a16="http://schemas.microsoft.com/office/drawing/2014/main" id="{35CD22A6-1F65-48EE-8CFA-922D8A6E913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248" y="2135"/>
              <a:ext cx="1" cy="4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6" name="Line 288">
              <a:extLst>
                <a:ext uri="{FF2B5EF4-FFF2-40B4-BE49-F238E27FC236}">
                  <a16:creationId xmlns:a16="http://schemas.microsoft.com/office/drawing/2014/main" id="{A4FE716C-59EF-4028-8DF9-FB19E1A8316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22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7" name="Line 289">
              <a:extLst>
                <a:ext uri="{FF2B5EF4-FFF2-40B4-BE49-F238E27FC236}">
                  <a16:creationId xmlns:a16="http://schemas.microsoft.com/office/drawing/2014/main" id="{5BF1A553-0E94-4DA7-A5FA-179C20A988C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20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8" name="Line 290">
              <a:extLst>
                <a:ext uri="{FF2B5EF4-FFF2-40B4-BE49-F238E27FC236}">
                  <a16:creationId xmlns:a16="http://schemas.microsoft.com/office/drawing/2014/main" id="{F855E6DF-E566-4E34-BF6C-B5EEFE9213E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8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9" name="Line 291">
              <a:extLst>
                <a:ext uri="{FF2B5EF4-FFF2-40B4-BE49-F238E27FC236}">
                  <a16:creationId xmlns:a16="http://schemas.microsoft.com/office/drawing/2014/main" id="{F731949A-F575-4A64-A1CC-AB497253ABB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6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0" name="Line 292">
              <a:extLst>
                <a:ext uri="{FF2B5EF4-FFF2-40B4-BE49-F238E27FC236}">
                  <a16:creationId xmlns:a16="http://schemas.microsoft.com/office/drawing/2014/main" id="{060B5A3D-B823-4885-9319-F71EBD76EB9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5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1" name="Line 293">
              <a:extLst>
                <a:ext uri="{FF2B5EF4-FFF2-40B4-BE49-F238E27FC236}">
                  <a16:creationId xmlns:a16="http://schemas.microsoft.com/office/drawing/2014/main" id="{F56272D7-695B-4828-BFE3-E15CE814A70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566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2" name="Line 294">
              <a:extLst>
                <a:ext uri="{FF2B5EF4-FFF2-40B4-BE49-F238E27FC236}">
                  <a16:creationId xmlns:a16="http://schemas.microsoft.com/office/drawing/2014/main" id="{3EA53F69-C5C0-43C5-AAC1-1B077B12EAF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43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3" name="Line 295">
              <a:extLst>
                <a:ext uri="{FF2B5EF4-FFF2-40B4-BE49-F238E27FC236}">
                  <a16:creationId xmlns:a16="http://schemas.microsoft.com/office/drawing/2014/main" id="{55038233-9092-4B86-B8CD-CEDB37C1CFB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931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4" name="Line 296">
              <a:extLst>
                <a:ext uri="{FF2B5EF4-FFF2-40B4-BE49-F238E27FC236}">
                  <a16:creationId xmlns:a16="http://schemas.microsoft.com/office/drawing/2014/main" id="{247C7677-D346-4FEA-AD03-D312CDAF265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2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5" name="Line 297">
              <a:extLst>
                <a:ext uri="{FF2B5EF4-FFF2-40B4-BE49-F238E27FC236}">
                  <a16:creationId xmlns:a16="http://schemas.microsoft.com/office/drawing/2014/main" id="{EF306196-9B13-431A-8665-12C1F6D8D41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0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6" name="Line 298">
              <a:extLst>
                <a:ext uri="{FF2B5EF4-FFF2-40B4-BE49-F238E27FC236}">
                  <a16:creationId xmlns:a16="http://schemas.microsoft.com/office/drawing/2014/main" id="{DB9B13A1-2DAF-4AF1-946F-BD68C79B11F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08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7" name="Line 299">
              <a:extLst>
                <a:ext uri="{FF2B5EF4-FFF2-40B4-BE49-F238E27FC236}">
                  <a16:creationId xmlns:a16="http://schemas.microsoft.com/office/drawing/2014/main" id="{19C095FE-EFED-4E58-9BB4-AB89DE508EF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05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8" name="Line 300">
              <a:extLst>
                <a:ext uri="{FF2B5EF4-FFF2-40B4-BE49-F238E27FC236}">
                  <a16:creationId xmlns:a16="http://schemas.microsoft.com/office/drawing/2014/main" id="{D3B69C9D-87A2-4C96-8F02-0142D44AC4A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038" y="2135"/>
              <a:ext cx="1" cy="4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9" name="Line 301">
              <a:extLst>
                <a:ext uri="{FF2B5EF4-FFF2-40B4-BE49-F238E27FC236}">
                  <a16:creationId xmlns:a16="http://schemas.microsoft.com/office/drawing/2014/main" id="{A892C583-54EF-4C53-A556-F1FDD4E27EC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01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0" name="Line 302">
              <a:extLst>
                <a:ext uri="{FF2B5EF4-FFF2-40B4-BE49-F238E27FC236}">
                  <a16:creationId xmlns:a16="http://schemas.microsoft.com/office/drawing/2014/main" id="{2635BB94-86D7-4FEB-B81A-D679E4450FD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99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1" name="Line 303">
              <a:extLst>
                <a:ext uri="{FF2B5EF4-FFF2-40B4-BE49-F238E27FC236}">
                  <a16:creationId xmlns:a16="http://schemas.microsoft.com/office/drawing/2014/main" id="{D59E4897-9CDD-4228-84DF-6D7BB102E16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97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2" name="Line 304">
              <a:extLst>
                <a:ext uri="{FF2B5EF4-FFF2-40B4-BE49-F238E27FC236}">
                  <a16:creationId xmlns:a16="http://schemas.microsoft.com/office/drawing/2014/main" id="{7A8034EA-F6A3-46AA-93E7-54899E102AB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95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3" name="Line 305">
              <a:extLst>
                <a:ext uri="{FF2B5EF4-FFF2-40B4-BE49-F238E27FC236}">
                  <a16:creationId xmlns:a16="http://schemas.microsoft.com/office/drawing/2014/main" id="{19ABD064-A8E0-4EED-8036-7D4C70F6F22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91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4" name="Line 306">
              <a:extLst>
                <a:ext uri="{FF2B5EF4-FFF2-40B4-BE49-F238E27FC236}">
                  <a16:creationId xmlns:a16="http://schemas.microsoft.com/office/drawing/2014/main" id="{04B0BB8B-1BD5-45A9-83CA-4B8CCBF9AB5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88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5" name="Line 307">
              <a:extLst>
                <a:ext uri="{FF2B5EF4-FFF2-40B4-BE49-F238E27FC236}">
                  <a16:creationId xmlns:a16="http://schemas.microsoft.com/office/drawing/2014/main" id="{33220402-7B28-4EB3-9D7D-53656554193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86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6" name="Line 308">
              <a:extLst>
                <a:ext uri="{FF2B5EF4-FFF2-40B4-BE49-F238E27FC236}">
                  <a16:creationId xmlns:a16="http://schemas.microsoft.com/office/drawing/2014/main" id="{791D0349-D518-480D-85E4-CC25CAF2967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84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7" name="Line 309">
              <a:extLst>
                <a:ext uri="{FF2B5EF4-FFF2-40B4-BE49-F238E27FC236}">
                  <a16:creationId xmlns:a16="http://schemas.microsoft.com/office/drawing/2014/main" id="{DEA62DCF-71C7-4D12-8569-B6781467B9F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826" y="2135"/>
              <a:ext cx="1" cy="4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8" name="Line 310">
              <a:extLst>
                <a:ext uri="{FF2B5EF4-FFF2-40B4-BE49-F238E27FC236}">
                  <a16:creationId xmlns:a16="http://schemas.microsoft.com/office/drawing/2014/main" id="{77771A7E-2D85-4932-B5C3-45779FFFA0A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80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9" name="Line 311">
              <a:extLst>
                <a:ext uri="{FF2B5EF4-FFF2-40B4-BE49-F238E27FC236}">
                  <a16:creationId xmlns:a16="http://schemas.microsoft.com/office/drawing/2014/main" id="{68A9DEC0-B3FB-4DF2-B904-A62DD01E1BE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78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0" name="Line 312">
              <a:extLst>
                <a:ext uri="{FF2B5EF4-FFF2-40B4-BE49-F238E27FC236}">
                  <a16:creationId xmlns:a16="http://schemas.microsoft.com/office/drawing/2014/main" id="{2792CC64-AAE6-48A1-9AFE-C9414F2AFCA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76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1" name="Line 313">
              <a:extLst>
                <a:ext uri="{FF2B5EF4-FFF2-40B4-BE49-F238E27FC236}">
                  <a16:creationId xmlns:a16="http://schemas.microsoft.com/office/drawing/2014/main" id="{AC63544A-475E-4811-BE25-08460FF0914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74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2" name="Line 314">
              <a:extLst>
                <a:ext uri="{FF2B5EF4-FFF2-40B4-BE49-F238E27FC236}">
                  <a16:creationId xmlns:a16="http://schemas.microsoft.com/office/drawing/2014/main" id="{339DA742-E44A-42B9-9C93-1C8745DA99C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93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3" name="Line 315">
              <a:extLst>
                <a:ext uri="{FF2B5EF4-FFF2-40B4-BE49-F238E27FC236}">
                  <a16:creationId xmlns:a16="http://schemas.microsoft.com/office/drawing/2014/main" id="{34D33F71-262E-4DDC-AB9C-39301BBAB45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508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4" name="Line 316">
              <a:extLst>
                <a:ext uri="{FF2B5EF4-FFF2-40B4-BE49-F238E27FC236}">
                  <a16:creationId xmlns:a16="http://schemas.microsoft.com/office/drawing/2014/main" id="{CB238B22-5606-4B14-965A-4B2A73BA814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9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5" name="Line 317">
              <a:extLst>
                <a:ext uri="{FF2B5EF4-FFF2-40B4-BE49-F238E27FC236}">
                  <a16:creationId xmlns:a16="http://schemas.microsoft.com/office/drawing/2014/main" id="{15571A25-A463-4103-B829-1A46F11E1E8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7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6" name="Line 318">
              <a:extLst>
                <a:ext uri="{FF2B5EF4-FFF2-40B4-BE49-F238E27FC236}">
                  <a16:creationId xmlns:a16="http://schemas.microsoft.com/office/drawing/2014/main" id="{6FD8DC1D-47A6-48AB-8144-001F39C6C3F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5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7" name="Line 319">
              <a:extLst>
                <a:ext uri="{FF2B5EF4-FFF2-40B4-BE49-F238E27FC236}">
                  <a16:creationId xmlns:a16="http://schemas.microsoft.com/office/drawing/2014/main" id="{E0C9DBD1-AE0A-44AC-826A-E4EF8468CFD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3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8" name="Line 320">
              <a:extLst>
                <a:ext uri="{FF2B5EF4-FFF2-40B4-BE49-F238E27FC236}">
                  <a16:creationId xmlns:a16="http://schemas.microsoft.com/office/drawing/2014/main" id="{43B71739-C4D4-4AA0-8F7E-D28DEA31204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16" y="2135"/>
              <a:ext cx="1" cy="4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9" name="Line 321">
              <a:extLst>
                <a:ext uri="{FF2B5EF4-FFF2-40B4-BE49-F238E27FC236}">
                  <a16:creationId xmlns:a16="http://schemas.microsoft.com/office/drawing/2014/main" id="{D7CC3E11-C58A-49D2-A245-CD0776323D6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59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0" name="Line 322">
              <a:extLst>
                <a:ext uri="{FF2B5EF4-FFF2-40B4-BE49-F238E27FC236}">
                  <a16:creationId xmlns:a16="http://schemas.microsoft.com/office/drawing/2014/main" id="{E8090CE1-47D7-4C2C-B72C-9F598920DB6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57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1" name="Line 323">
              <a:extLst>
                <a:ext uri="{FF2B5EF4-FFF2-40B4-BE49-F238E27FC236}">
                  <a16:creationId xmlns:a16="http://schemas.microsoft.com/office/drawing/2014/main" id="{4A9FC856-7D0D-41EB-B112-78DEE984288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55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2" name="Line 324">
              <a:extLst>
                <a:ext uri="{FF2B5EF4-FFF2-40B4-BE49-F238E27FC236}">
                  <a16:creationId xmlns:a16="http://schemas.microsoft.com/office/drawing/2014/main" id="{CB174C6E-81D5-4357-B3A7-B0A8CA3DCB6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53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3" name="Line 325">
              <a:extLst>
                <a:ext uri="{FF2B5EF4-FFF2-40B4-BE49-F238E27FC236}">
                  <a16:creationId xmlns:a16="http://schemas.microsoft.com/office/drawing/2014/main" id="{996A9FA0-9F24-4DD5-81EB-39D0C379ECD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8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4" name="Line 326">
              <a:extLst>
                <a:ext uri="{FF2B5EF4-FFF2-40B4-BE49-F238E27FC236}">
                  <a16:creationId xmlns:a16="http://schemas.microsoft.com/office/drawing/2014/main" id="{E4411D99-A969-4196-9837-31361045B9C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6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5" name="Line 327">
              <a:extLst>
                <a:ext uri="{FF2B5EF4-FFF2-40B4-BE49-F238E27FC236}">
                  <a16:creationId xmlns:a16="http://schemas.microsoft.com/office/drawing/2014/main" id="{9E52271C-CC75-40C1-8BDC-7395BF281E6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4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6" name="Line 328">
              <a:extLst>
                <a:ext uri="{FF2B5EF4-FFF2-40B4-BE49-F238E27FC236}">
                  <a16:creationId xmlns:a16="http://schemas.microsoft.com/office/drawing/2014/main" id="{6AF6BD57-5312-4C85-B800-AF39682AD5A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2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7" name="Line 329">
              <a:extLst>
                <a:ext uri="{FF2B5EF4-FFF2-40B4-BE49-F238E27FC236}">
                  <a16:creationId xmlns:a16="http://schemas.microsoft.com/office/drawing/2014/main" id="{36E5A356-D24B-46DC-A595-C85A001C320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03" y="2135"/>
              <a:ext cx="1" cy="4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8" name="Line 330">
              <a:extLst>
                <a:ext uri="{FF2B5EF4-FFF2-40B4-BE49-F238E27FC236}">
                  <a16:creationId xmlns:a16="http://schemas.microsoft.com/office/drawing/2014/main" id="{E61D3034-9BBE-4DE5-8E0F-B3A275828F3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38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9" name="Line 331">
              <a:extLst>
                <a:ext uri="{FF2B5EF4-FFF2-40B4-BE49-F238E27FC236}">
                  <a16:creationId xmlns:a16="http://schemas.microsoft.com/office/drawing/2014/main" id="{E41BC026-32B0-48EF-8BF3-9829EFA2084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36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0" name="Line 332">
              <a:extLst>
                <a:ext uri="{FF2B5EF4-FFF2-40B4-BE49-F238E27FC236}">
                  <a16:creationId xmlns:a16="http://schemas.microsoft.com/office/drawing/2014/main" id="{85D5F0EC-1146-459D-AF94-9F4E5C6279C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34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1" name="Line 333">
              <a:extLst>
                <a:ext uri="{FF2B5EF4-FFF2-40B4-BE49-F238E27FC236}">
                  <a16:creationId xmlns:a16="http://schemas.microsoft.com/office/drawing/2014/main" id="{0B939EE9-0877-494E-A3DB-13AE4EE4665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31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2" name="Line 334">
              <a:extLst>
                <a:ext uri="{FF2B5EF4-FFF2-40B4-BE49-F238E27FC236}">
                  <a16:creationId xmlns:a16="http://schemas.microsoft.com/office/drawing/2014/main" id="{6A8D5513-0E89-4A97-B239-77B5805FE01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50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3" name="Line 335">
              <a:extLst>
                <a:ext uri="{FF2B5EF4-FFF2-40B4-BE49-F238E27FC236}">
                  <a16:creationId xmlns:a16="http://schemas.microsoft.com/office/drawing/2014/main" id="{25F5A570-2EE6-4073-88D2-56E9A4F1E3F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721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4" name="Line 336">
              <a:extLst>
                <a:ext uri="{FF2B5EF4-FFF2-40B4-BE49-F238E27FC236}">
                  <a16:creationId xmlns:a16="http://schemas.microsoft.com/office/drawing/2014/main" id="{F848C104-79BF-4F89-870B-B57B8027112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298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5" name="Line 337">
              <a:extLst>
                <a:ext uri="{FF2B5EF4-FFF2-40B4-BE49-F238E27FC236}">
                  <a16:creationId xmlns:a16="http://schemas.microsoft.com/office/drawing/2014/main" id="{3C60D4BF-104B-4C30-877E-223FC5FF555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086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6" name="Line 338">
              <a:extLst>
                <a:ext uri="{FF2B5EF4-FFF2-40B4-BE49-F238E27FC236}">
                  <a16:creationId xmlns:a16="http://schemas.microsoft.com/office/drawing/2014/main" id="{1B1DFEC9-2A61-43EA-B27D-17C43DC6FC9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27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7" name="Line 339">
              <a:extLst>
                <a:ext uri="{FF2B5EF4-FFF2-40B4-BE49-F238E27FC236}">
                  <a16:creationId xmlns:a16="http://schemas.microsoft.com/office/drawing/2014/main" id="{E73E0AB8-0837-4ACF-A5E8-BF687ACBB18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25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8" name="Line 340">
              <a:extLst>
                <a:ext uri="{FF2B5EF4-FFF2-40B4-BE49-F238E27FC236}">
                  <a16:creationId xmlns:a16="http://schemas.microsoft.com/office/drawing/2014/main" id="{3A3084A8-0BA4-415F-97D6-9D70D2D075C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23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9" name="Line 341">
              <a:extLst>
                <a:ext uri="{FF2B5EF4-FFF2-40B4-BE49-F238E27FC236}">
                  <a16:creationId xmlns:a16="http://schemas.microsoft.com/office/drawing/2014/main" id="{DD4DDDD6-EEFF-4CF4-B926-3A15CBD6718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21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0" name="Line 342">
              <a:extLst>
                <a:ext uri="{FF2B5EF4-FFF2-40B4-BE49-F238E27FC236}">
                  <a16:creationId xmlns:a16="http://schemas.microsoft.com/office/drawing/2014/main" id="{32A0667C-0478-477F-81EB-66124B05275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91" y="2135"/>
              <a:ext cx="1" cy="4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1" name="Line 343">
              <a:extLst>
                <a:ext uri="{FF2B5EF4-FFF2-40B4-BE49-F238E27FC236}">
                  <a16:creationId xmlns:a16="http://schemas.microsoft.com/office/drawing/2014/main" id="{61EEEE60-930A-4B3A-9EAA-B0439972670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7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2" name="Line 344">
              <a:extLst>
                <a:ext uri="{FF2B5EF4-FFF2-40B4-BE49-F238E27FC236}">
                  <a16:creationId xmlns:a16="http://schemas.microsoft.com/office/drawing/2014/main" id="{F92F5273-FDA4-4DA0-B3E5-BEFFB18B089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5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3" name="Line 345">
              <a:extLst>
                <a:ext uri="{FF2B5EF4-FFF2-40B4-BE49-F238E27FC236}">
                  <a16:creationId xmlns:a16="http://schemas.microsoft.com/office/drawing/2014/main" id="{C263D16E-4909-4C2F-8175-35C9236475A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2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4" name="Line 346">
              <a:extLst>
                <a:ext uri="{FF2B5EF4-FFF2-40B4-BE49-F238E27FC236}">
                  <a16:creationId xmlns:a16="http://schemas.microsoft.com/office/drawing/2014/main" id="{3CB3420E-DEB7-44FD-BB04-778747060B1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0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5" name="Line 347">
              <a:extLst>
                <a:ext uri="{FF2B5EF4-FFF2-40B4-BE49-F238E27FC236}">
                  <a16:creationId xmlns:a16="http://schemas.microsoft.com/office/drawing/2014/main" id="{AB38FCEA-63EF-4894-90D8-655A92C5764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06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6" name="Line 348">
              <a:extLst>
                <a:ext uri="{FF2B5EF4-FFF2-40B4-BE49-F238E27FC236}">
                  <a16:creationId xmlns:a16="http://schemas.microsoft.com/office/drawing/2014/main" id="{CF9617B6-8E3C-438E-81CF-40F9B07BE38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04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7" name="Line 349">
              <a:extLst>
                <a:ext uri="{FF2B5EF4-FFF2-40B4-BE49-F238E27FC236}">
                  <a16:creationId xmlns:a16="http://schemas.microsoft.com/office/drawing/2014/main" id="{8AA19BB8-FB2B-4DFD-9C56-9E94F5C0277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02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8" name="Line 350">
              <a:extLst>
                <a:ext uri="{FF2B5EF4-FFF2-40B4-BE49-F238E27FC236}">
                  <a16:creationId xmlns:a16="http://schemas.microsoft.com/office/drawing/2014/main" id="{B932A5DD-84CF-49F3-9425-11B26355738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00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9" name="Line 351">
              <a:extLst>
                <a:ext uri="{FF2B5EF4-FFF2-40B4-BE49-F238E27FC236}">
                  <a16:creationId xmlns:a16="http://schemas.microsoft.com/office/drawing/2014/main" id="{D49586F1-71AD-4A7E-BA4E-B082D8B9631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81" y="2135"/>
              <a:ext cx="1" cy="4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0" name="Line 352">
              <a:extLst>
                <a:ext uri="{FF2B5EF4-FFF2-40B4-BE49-F238E27FC236}">
                  <a16:creationId xmlns:a16="http://schemas.microsoft.com/office/drawing/2014/main" id="{C0EB4DDF-15A7-49B8-BEB1-031FBB142BB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5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1" name="Line 353">
              <a:extLst>
                <a:ext uri="{FF2B5EF4-FFF2-40B4-BE49-F238E27FC236}">
                  <a16:creationId xmlns:a16="http://schemas.microsoft.com/office/drawing/2014/main" id="{87596B81-D83B-4C1E-B903-7FCA0BA7AAF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3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2" name="Line 354">
              <a:extLst>
                <a:ext uri="{FF2B5EF4-FFF2-40B4-BE49-F238E27FC236}">
                  <a16:creationId xmlns:a16="http://schemas.microsoft.com/office/drawing/2014/main" id="{500CAB14-0F89-4B9D-B119-6721BD48CEE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1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3" name="Line 355">
              <a:extLst>
                <a:ext uri="{FF2B5EF4-FFF2-40B4-BE49-F238E27FC236}">
                  <a16:creationId xmlns:a16="http://schemas.microsoft.com/office/drawing/2014/main" id="{B9D9C5D4-1E9B-4C73-8C20-A99D0A2D755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89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4" name="Line 356">
              <a:extLst>
                <a:ext uri="{FF2B5EF4-FFF2-40B4-BE49-F238E27FC236}">
                  <a16:creationId xmlns:a16="http://schemas.microsoft.com/office/drawing/2014/main" id="{5F11685F-1C4B-46C6-A47A-51DA4CF75DE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08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5" name="Line 357">
              <a:extLst>
                <a:ext uri="{FF2B5EF4-FFF2-40B4-BE49-F238E27FC236}">
                  <a16:creationId xmlns:a16="http://schemas.microsoft.com/office/drawing/2014/main" id="{D879E517-0D16-4398-9271-149147ED9E5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63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6" name="Line 358">
              <a:extLst>
                <a:ext uri="{FF2B5EF4-FFF2-40B4-BE49-F238E27FC236}">
                  <a16:creationId xmlns:a16="http://schemas.microsoft.com/office/drawing/2014/main" id="{A8164975-A868-49AC-A400-FB4C9CF04EE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85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7" name="Line 359">
              <a:extLst>
                <a:ext uri="{FF2B5EF4-FFF2-40B4-BE49-F238E27FC236}">
                  <a16:creationId xmlns:a16="http://schemas.microsoft.com/office/drawing/2014/main" id="{5654CB64-8D89-4DAC-A553-43B2DDCF73C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83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8" name="Line 360">
              <a:extLst>
                <a:ext uri="{FF2B5EF4-FFF2-40B4-BE49-F238E27FC236}">
                  <a16:creationId xmlns:a16="http://schemas.microsoft.com/office/drawing/2014/main" id="{FDA4D5EC-4C3D-4033-A6E4-F3C18E512AF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81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9" name="Line 361">
              <a:extLst>
                <a:ext uri="{FF2B5EF4-FFF2-40B4-BE49-F238E27FC236}">
                  <a16:creationId xmlns:a16="http://schemas.microsoft.com/office/drawing/2014/main" id="{A6083A3E-CA9F-4031-B43A-0BC4808099F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79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0" name="Line 362">
              <a:extLst>
                <a:ext uri="{FF2B5EF4-FFF2-40B4-BE49-F238E27FC236}">
                  <a16:creationId xmlns:a16="http://schemas.microsoft.com/office/drawing/2014/main" id="{3F6D5577-1949-4172-A92E-FEC4F03F0E9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768" y="2135"/>
              <a:ext cx="1" cy="4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1" name="Line 363">
              <a:extLst>
                <a:ext uri="{FF2B5EF4-FFF2-40B4-BE49-F238E27FC236}">
                  <a16:creationId xmlns:a16="http://schemas.microsoft.com/office/drawing/2014/main" id="{C54AB9BE-F71D-4CCD-9904-77B5047842D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74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2" name="Line 364">
              <a:extLst>
                <a:ext uri="{FF2B5EF4-FFF2-40B4-BE49-F238E27FC236}">
                  <a16:creationId xmlns:a16="http://schemas.microsoft.com/office/drawing/2014/main" id="{B80C9659-F15A-4B88-91F6-9A23BA5ECE6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72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3" name="Line 365">
              <a:extLst>
                <a:ext uri="{FF2B5EF4-FFF2-40B4-BE49-F238E27FC236}">
                  <a16:creationId xmlns:a16="http://schemas.microsoft.com/office/drawing/2014/main" id="{B644C5DC-C35C-423D-AD3C-538E9D84744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70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4" name="Line 366">
              <a:extLst>
                <a:ext uri="{FF2B5EF4-FFF2-40B4-BE49-F238E27FC236}">
                  <a16:creationId xmlns:a16="http://schemas.microsoft.com/office/drawing/2014/main" id="{53DDF04A-7A1D-487C-B909-A1EB2C6762B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8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5" name="Line 367">
              <a:extLst>
                <a:ext uri="{FF2B5EF4-FFF2-40B4-BE49-F238E27FC236}">
                  <a16:creationId xmlns:a16="http://schemas.microsoft.com/office/drawing/2014/main" id="{C05F54DC-5CA1-4567-BC48-7054A6E9166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4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6" name="Line 368">
              <a:extLst>
                <a:ext uri="{FF2B5EF4-FFF2-40B4-BE49-F238E27FC236}">
                  <a16:creationId xmlns:a16="http://schemas.microsoft.com/office/drawing/2014/main" id="{4F0ACED2-7F58-4621-9528-D608698FEB5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2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7" name="Line 369">
              <a:extLst>
                <a:ext uri="{FF2B5EF4-FFF2-40B4-BE49-F238E27FC236}">
                  <a16:creationId xmlns:a16="http://schemas.microsoft.com/office/drawing/2014/main" id="{3EACF58D-7284-44CF-B90A-BBD433EAD26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0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8" name="Line 370">
              <a:extLst>
                <a:ext uri="{FF2B5EF4-FFF2-40B4-BE49-F238E27FC236}">
                  <a16:creationId xmlns:a16="http://schemas.microsoft.com/office/drawing/2014/main" id="{C0F5BCD4-41F1-4701-805A-6B1B756A722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7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9" name="Line 371">
              <a:extLst>
                <a:ext uri="{FF2B5EF4-FFF2-40B4-BE49-F238E27FC236}">
                  <a16:creationId xmlns:a16="http://schemas.microsoft.com/office/drawing/2014/main" id="{333B9E04-0CFD-40F9-AA1B-B52942D6962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58" y="2135"/>
              <a:ext cx="1" cy="4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0" name="Line 372">
              <a:extLst>
                <a:ext uri="{FF2B5EF4-FFF2-40B4-BE49-F238E27FC236}">
                  <a16:creationId xmlns:a16="http://schemas.microsoft.com/office/drawing/2014/main" id="{198ABD6F-62D9-4ED6-AB6F-E1BECB76F15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3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1" name="Line 373">
              <a:extLst>
                <a:ext uri="{FF2B5EF4-FFF2-40B4-BE49-F238E27FC236}">
                  <a16:creationId xmlns:a16="http://schemas.microsoft.com/office/drawing/2014/main" id="{74E5C9B8-2BD2-4827-8756-50777CF2B97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1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2" name="Line 374">
              <a:extLst>
                <a:ext uri="{FF2B5EF4-FFF2-40B4-BE49-F238E27FC236}">
                  <a16:creationId xmlns:a16="http://schemas.microsoft.com/office/drawing/2014/main" id="{260F2EA6-29C9-4143-B2D3-897B38865D6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49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3" name="Line 375">
              <a:extLst>
                <a:ext uri="{FF2B5EF4-FFF2-40B4-BE49-F238E27FC236}">
                  <a16:creationId xmlns:a16="http://schemas.microsoft.com/office/drawing/2014/main" id="{3E75E824-9E44-4F40-B73F-9828A91A8F7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47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4" name="Line 376">
              <a:extLst>
                <a:ext uri="{FF2B5EF4-FFF2-40B4-BE49-F238E27FC236}">
                  <a16:creationId xmlns:a16="http://schemas.microsoft.com/office/drawing/2014/main" id="{AD7E5995-2DB9-4CF7-BECD-225D528376C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6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5" name="Line 377">
              <a:extLst>
                <a:ext uri="{FF2B5EF4-FFF2-40B4-BE49-F238E27FC236}">
                  <a16:creationId xmlns:a16="http://schemas.microsoft.com/office/drawing/2014/main" id="{39E714E4-B1AB-4EDC-9266-31C9BC215DD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876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6" name="Line 378">
              <a:extLst>
                <a:ext uri="{FF2B5EF4-FFF2-40B4-BE49-F238E27FC236}">
                  <a16:creationId xmlns:a16="http://schemas.microsoft.com/office/drawing/2014/main" id="{98684021-25D8-4E1C-9991-B80CDEAFD08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453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7" name="Line 379">
              <a:extLst>
                <a:ext uri="{FF2B5EF4-FFF2-40B4-BE49-F238E27FC236}">
                  <a16:creationId xmlns:a16="http://schemas.microsoft.com/office/drawing/2014/main" id="{E69A39A5-DFC5-4D0B-90D3-3696E6446ED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241" y="2124"/>
              <a:ext cx="1" cy="5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8" name="Line 380">
              <a:extLst>
                <a:ext uri="{FF2B5EF4-FFF2-40B4-BE49-F238E27FC236}">
                  <a16:creationId xmlns:a16="http://schemas.microsoft.com/office/drawing/2014/main" id="{5C47E066-648A-455F-BF6A-D2BE58098EB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43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9" name="Line 381">
              <a:extLst>
                <a:ext uri="{FF2B5EF4-FFF2-40B4-BE49-F238E27FC236}">
                  <a16:creationId xmlns:a16="http://schemas.microsoft.com/office/drawing/2014/main" id="{8246A19B-F277-430F-BBC2-453D24AB59F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41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0" name="Line 382">
              <a:extLst>
                <a:ext uri="{FF2B5EF4-FFF2-40B4-BE49-F238E27FC236}">
                  <a16:creationId xmlns:a16="http://schemas.microsoft.com/office/drawing/2014/main" id="{6BE7DB4B-6706-463D-AE94-399F7E1DBA9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38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1" name="Line 383">
              <a:extLst>
                <a:ext uri="{FF2B5EF4-FFF2-40B4-BE49-F238E27FC236}">
                  <a16:creationId xmlns:a16="http://schemas.microsoft.com/office/drawing/2014/main" id="{FDDF799B-96A7-41E4-B134-319BDC79B1D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368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2" name="Line 384">
              <a:extLst>
                <a:ext uri="{FF2B5EF4-FFF2-40B4-BE49-F238E27FC236}">
                  <a16:creationId xmlns:a16="http://schemas.microsoft.com/office/drawing/2014/main" id="{2AD18F09-B462-4169-A70C-2AD7C7116A3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348" y="2135"/>
              <a:ext cx="1" cy="4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3" name="Line 385">
              <a:extLst>
                <a:ext uri="{FF2B5EF4-FFF2-40B4-BE49-F238E27FC236}">
                  <a16:creationId xmlns:a16="http://schemas.microsoft.com/office/drawing/2014/main" id="{71B2C72E-7EBF-43F2-B979-48B536C0418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32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4" name="Line 386">
              <a:extLst>
                <a:ext uri="{FF2B5EF4-FFF2-40B4-BE49-F238E27FC236}">
                  <a16:creationId xmlns:a16="http://schemas.microsoft.com/office/drawing/2014/main" id="{98EE8164-AEC1-438C-95CF-4DBE328C2BB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306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5" name="Line 387">
              <a:extLst>
                <a:ext uri="{FF2B5EF4-FFF2-40B4-BE49-F238E27FC236}">
                  <a16:creationId xmlns:a16="http://schemas.microsoft.com/office/drawing/2014/main" id="{7F6D171B-C178-434F-AE79-1F0B7138859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28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6" name="Line 388">
              <a:extLst>
                <a:ext uri="{FF2B5EF4-FFF2-40B4-BE49-F238E27FC236}">
                  <a16:creationId xmlns:a16="http://schemas.microsoft.com/office/drawing/2014/main" id="{203437AC-7294-4B53-B3A6-5CFCD7F0ABD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263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7" name="Line 389">
              <a:extLst>
                <a:ext uri="{FF2B5EF4-FFF2-40B4-BE49-F238E27FC236}">
                  <a16:creationId xmlns:a16="http://schemas.microsoft.com/office/drawing/2014/main" id="{D5BFD3C2-F971-4620-BE2E-737690FE6ED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241" y="2140"/>
              <a:ext cx="1" cy="3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8" name="Freeform 390">
              <a:extLst>
                <a:ext uri="{FF2B5EF4-FFF2-40B4-BE49-F238E27FC236}">
                  <a16:creationId xmlns:a16="http://schemas.microsoft.com/office/drawing/2014/main" id="{DC4117AB-8A8E-4171-949D-82B75CAE81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1" y="2132"/>
              <a:ext cx="3850" cy="43"/>
            </a:xfrm>
            <a:custGeom>
              <a:avLst/>
              <a:gdLst>
                <a:gd name="T0" fmla="*/ 24063 w 1540"/>
                <a:gd name="T1" fmla="*/ 0 h 16"/>
                <a:gd name="T2" fmla="*/ 188 w 1540"/>
                <a:gd name="T3" fmla="*/ 0 h 16"/>
                <a:gd name="T4" fmla="*/ 20 w 1540"/>
                <a:gd name="T5" fmla="*/ 159 h 16"/>
                <a:gd name="T6" fmla="*/ 83 w 1540"/>
                <a:gd name="T7" fmla="*/ 312 h 16"/>
                <a:gd name="T8" fmla="*/ 175 w 1540"/>
                <a:gd name="T9" fmla="*/ 9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0" h="16">
                  <a:moveTo>
                    <a:pt x="154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7" y="0"/>
                    <a:pt x="2" y="1"/>
                    <a:pt x="1" y="8"/>
                  </a:cubicBezTo>
                  <a:cubicBezTo>
                    <a:pt x="0" y="10"/>
                    <a:pt x="2" y="15"/>
                    <a:pt x="5" y="16"/>
                  </a:cubicBezTo>
                  <a:cubicBezTo>
                    <a:pt x="3" y="11"/>
                    <a:pt x="5" y="7"/>
                    <a:pt x="1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393C647-BA6B-4252-BA8A-F8FE161EC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0313" y="1797050"/>
            <a:ext cx="6731000" cy="3167063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defRPr/>
            </a:pPr>
            <a:r>
              <a:rPr lang="fr-FR" altLang="x-none" sz="8000" b="0"/>
              <a:t>Chemistry</a:t>
            </a:r>
          </a:p>
        </p:txBody>
      </p:sp>
      <p:sp>
        <p:nvSpPr>
          <p:cNvPr id="2" name="Espace réservé pour une image  1">
            <a:extLst>
              <a:ext uri="{FF2B5EF4-FFF2-40B4-BE49-F238E27FC236}">
                <a16:creationId xmlns:a16="http://schemas.microsoft.com/office/drawing/2014/main" id="{CF593390-5DC4-41F3-A074-22CB7E28F0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050" y="665163"/>
            <a:ext cx="4127500" cy="5430837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C73E889-ABD3-495D-8235-7B268D9280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Miscellaneous</a:t>
            </a:r>
          </a:p>
        </p:txBody>
      </p:sp>
      <p:grpSp>
        <p:nvGrpSpPr>
          <p:cNvPr id="46082" name="Group 3">
            <a:extLst>
              <a:ext uri="{FF2B5EF4-FFF2-40B4-BE49-F238E27FC236}">
                <a16:creationId xmlns:a16="http://schemas.microsoft.com/office/drawing/2014/main" id="{82CF1F40-F842-49AA-9636-75B0EE3BE008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1333500"/>
            <a:ext cx="2149475" cy="4759325"/>
            <a:chOff x="3459" y="1181"/>
            <a:chExt cx="893" cy="1977"/>
          </a:xfrm>
        </p:grpSpPr>
        <p:sp>
          <p:nvSpPr>
            <p:cNvPr id="46209" name="Freeform 4">
              <a:extLst>
                <a:ext uri="{FF2B5EF4-FFF2-40B4-BE49-F238E27FC236}">
                  <a16:creationId xmlns:a16="http://schemas.microsoft.com/office/drawing/2014/main" id="{C717BDE3-35E2-44F6-A587-64A4F922D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015"/>
              <a:ext cx="549" cy="1143"/>
            </a:xfrm>
            <a:custGeom>
              <a:avLst/>
              <a:gdLst>
                <a:gd name="T0" fmla="*/ 2525 w 202"/>
                <a:gd name="T1" fmla="*/ 0 h 421"/>
                <a:gd name="T2" fmla="*/ 2525 w 202"/>
                <a:gd name="T3" fmla="*/ 220 h 421"/>
                <a:gd name="T4" fmla="*/ 2030 w 202"/>
                <a:gd name="T5" fmla="*/ 361 h 421"/>
                <a:gd name="T6" fmla="*/ 1530 w 202"/>
                <a:gd name="T7" fmla="*/ 220 h 421"/>
                <a:gd name="T8" fmla="*/ 1530 w 202"/>
                <a:gd name="T9" fmla="*/ 0 h 421"/>
                <a:gd name="T10" fmla="*/ 0 w 202"/>
                <a:gd name="T11" fmla="*/ 1002 h 421"/>
                <a:gd name="T12" fmla="*/ 0 w 202"/>
                <a:gd name="T13" fmla="*/ 7607 h 421"/>
                <a:gd name="T14" fmla="*/ 2030 w 202"/>
                <a:gd name="T15" fmla="*/ 8425 h 421"/>
                <a:gd name="T16" fmla="*/ 4055 w 202"/>
                <a:gd name="T17" fmla="*/ 7607 h 421"/>
                <a:gd name="T18" fmla="*/ 4055 w 202"/>
                <a:gd name="T19" fmla="*/ 1002 h 421"/>
                <a:gd name="T20" fmla="*/ 2525 w 202"/>
                <a:gd name="T21" fmla="*/ 0 h 4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2" h="421">
                  <a:moveTo>
                    <a:pt x="126" y="0"/>
                  </a:moveTo>
                  <a:cubicBezTo>
                    <a:pt x="126" y="11"/>
                    <a:pt x="126" y="11"/>
                    <a:pt x="126" y="11"/>
                  </a:cubicBezTo>
                  <a:cubicBezTo>
                    <a:pt x="126" y="15"/>
                    <a:pt x="115" y="18"/>
                    <a:pt x="101" y="18"/>
                  </a:cubicBezTo>
                  <a:cubicBezTo>
                    <a:pt x="87" y="18"/>
                    <a:pt x="76" y="15"/>
                    <a:pt x="76" y="1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57" y="0"/>
                    <a:pt x="0" y="13"/>
                    <a:pt x="0" y="5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405"/>
                    <a:pt x="45" y="421"/>
                    <a:pt x="101" y="421"/>
                  </a:cubicBezTo>
                  <a:cubicBezTo>
                    <a:pt x="156" y="421"/>
                    <a:pt x="202" y="405"/>
                    <a:pt x="202" y="380"/>
                  </a:cubicBezTo>
                  <a:cubicBezTo>
                    <a:pt x="202" y="50"/>
                    <a:pt x="202" y="50"/>
                    <a:pt x="202" y="50"/>
                  </a:cubicBezTo>
                  <a:cubicBezTo>
                    <a:pt x="202" y="13"/>
                    <a:pt x="145" y="0"/>
                    <a:pt x="126" y="0"/>
                  </a:cubicBezTo>
                  <a:close/>
                </a:path>
              </a:pathLst>
            </a:custGeom>
            <a:solidFill>
              <a:srgbClr val="E5F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0" name="Freeform 5">
              <a:extLst>
                <a:ext uri="{FF2B5EF4-FFF2-40B4-BE49-F238E27FC236}">
                  <a16:creationId xmlns:a16="http://schemas.microsoft.com/office/drawing/2014/main" id="{FF3E1EE1-A8FE-4026-903F-19417FCCE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2976"/>
              <a:ext cx="502" cy="155"/>
            </a:xfrm>
            <a:custGeom>
              <a:avLst/>
              <a:gdLst>
                <a:gd name="T0" fmla="*/ 1856 w 185"/>
                <a:gd name="T1" fmla="*/ 0 h 57"/>
                <a:gd name="T2" fmla="*/ 3696 w 185"/>
                <a:gd name="T3" fmla="*/ 585 h 57"/>
                <a:gd name="T4" fmla="*/ 1856 w 185"/>
                <a:gd name="T5" fmla="*/ 1145 h 57"/>
                <a:gd name="T6" fmla="*/ 1856 w 185"/>
                <a:gd name="T7" fmla="*/ 1145 h 57"/>
                <a:gd name="T8" fmla="*/ 0 w 185"/>
                <a:gd name="T9" fmla="*/ 585 h 57"/>
                <a:gd name="T10" fmla="*/ 1856 w 18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5" h="57">
                  <a:moveTo>
                    <a:pt x="93" y="0"/>
                  </a:moveTo>
                  <a:cubicBezTo>
                    <a:pt x="144" y="0"/>
                    <a:pt x="185" y="13"/>
                    <a:pt x="185" y="29"/>
                  </a:cubicBezTo>
                  <a:cubicBezTo>
                    <a:pt x="185" y="44"/>
                    <a:pt x="14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42" y="57"/>
                    <a:pt x="0" y="44"/>
                    <a:pt x="0" y="29"/>
                  </a:cubicBezTo>
                  <a:cubicBezTo>
                    <a:pt x="0" y="13"/>
                    <a:pt x="42" y="0"/>
                    <a:pt x="93" y="0"/>
                  </a:cubicBezTo>
                </a:path>
              </a:pathLst>
            </a:custGeom>
            <a:solidFill>
              <a:srgbClr val="DAE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1" name="Freeform 6">
              <a:extLst>
                <a:ext uri="{FF2B5EF4-FFF2-40B4-BE49-F238E27FC236}">
                  <a16:creationId xmlns:a16="http://schemas.microsoft.com/office/drawing/2014/main" id="{1B2BE7D8-3FA6-414D-A471-C4B8D4421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2943"/>
              <a:ext cx="410" cy="112"/>
            </a:xfrm>
            <a:custGeom>
              <a:avLst/>
              <a:gdLst>
                <a:gd name="T0" fmla="*/ 3022 w 151"/>
                <a:gd name="T1" fmla="*/ 836 h 41"/>
                <a:gd name="T2" fmla="*/ 1178 w 151"/>
                <a:gd name="T3" fmla="*/ 246 h 41"/>
                <a:gd name="T4" fmla="*/ 1178 w 151"/>
                <a:gd name="T5" fmla="*/ 246 h 41"/>
                <a:gd name="T6" fmla="*/ 0 w 151"/>
                <a:gd name="T7" fmla="*/ 366 h 41"/>
                <a:gd name="T8" fmla="*/ 2441 w 151"/>
                <a:gd name="T9" fmla="*/ 20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" h="41">
                  <a:moveTo>
                    <a:pt x="151" y="41"/>
                  </a:moveTo>
                  <a:cubicBezTo>
                    <a:pt x="151" y="25"/>
                    <a:pt x="110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37" y="12"/>
                    <a:pt x="16" y="14"/>
                    <a:pt x="0" y="18"/>
                  </a:cubicBezTo>
                  <a:cubicBezTo>
                    <a:pt x="14" y="10"/>
                    <a:pt x="70" y="0"/>
                    <a:pt x="122" y="10"/>
                  </a:cubicBezTo>
                </a:path>
              </a:pathLst>
            </a:custGeom>
            <a:solidFill>
              <a:srgbClr val="B3D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2" name="Freeform 7">
              <a:extLst>
                <a:ext uri="{FF2B5EF4-FFF2-40B4-BE49-F238E27FC236}">
                  <a16:creationId xmlns:a16="http://schemas.microsoft.com/office/drawing/2014/main" id="{2C666A1F-6BCB-4FE1-88DE-781F781E15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8" y="2025"/>
              <a:ext cx="513" cy="1106"/>
            </a:xfrm>
            <a:custGeom>
              <a:avLst/>
              <a:gdLst>
                <a:gd name="T0" fmla="*/ 38 w 189"/>
                <a:gd name="T1" fmla="*/ 7584 h 407"/>
                <a:gd name="T2" fmla="*/ 38 w 189"/>
                <a:gd name="T3" fmla="*/ 7584 h 407"/>
                <a:gd name="T4" fmla="*/ 2763 w 189"/>
                <a:gd name="T5" fmla="*/ 117 h 407"/>
                <a:gd name="T6" fmla="*/ 2557 w 189"/>
                <a:gd name="T7" fmla="*/ 103 h 407"/>
                <a:gd name="T8" fmla="*/ 3197 w 189"/>
                <a:gd name="T9" fmla="*/ 2288 h 407"/>
                <a:gd name="T10" fmla="*/ 3197 w 189"/>
                <a:gd name="T11" fmla="*/ 6144 h 407"/>
                <a:gd name="T12" fmla="*/ 3056 w 189"/>
                <a:gd name="T13" fmla="*/ 6940 h 407"/>
                <a:gd name="T14" fmla="*/ 1599 w 189"/>
                <a:gd name="T15" fmla="*/ 7864 h 407"/>
                <a:gd name="T16" fmla="*/ 81 w 189"/>
                <a:gd name="T17" fmla="*/ 7666 h 407"/>
                <a:gd name="T18" fmla="*/ 38 w 189"/>
                <a:gd name="T19" fmla="*/ 7584 h 407"/>
                <a:gd name="T20" fmla="*/ 38 w 189"/>
                <a:gd name="T21" fmla="*/ 7606 h 407"/>
                <a:gd name="T22" fmla="*/ 1843 w 189"/>
                <a:gd name="T23" fmla="*/ 8166 h 407"/>
                <a:gd name="T24" fmla="*/ 1843 w 189"/>
                <a:gd name="T25" fmla="*/ 8166 h 407"/>
                <a:gd name="T26" fmla="*/ 1878 w 189"/>
                <a:gd name="T27" fmla="*/ 8166 h 407"/>
                <a:gd name="T28" fmla="*/ 1900 w 189"/>
                <a:gd name="T29" fmla="*/ 8166 h 407"/>
                <a:gd name="T30" fmla="*/ 2682 w 189"/>
                <a:gd name="T31" fmla="*/ 8109 h 407"/>
                <a:gd name="T32" fmla="*/ 2695 w 189"/>
                <a:gd name="T33" fmla="*/ 8109 h 407"/>
                <a:gd name="T34" fmla="*/ 2695 w 189"/>
                <a:gd name="T35" fmla="*/ 8109 h 407"/>
                <a:gd name="T36" fmla="*/ 3138 w 189"/>
                <a:gd name="T37" fmla="*/ 8027 h 407"/>
                <a:gd name="T38" fmla="*/ 3138 w 189"/>
                <a:gd name="T39" fmla="*/ 8027 h 407"/>
                <a:gd name="T40" fmla="*/ 3159 w 189"/>
                <a:gd name="T41" fmla="*/ 8006 h 407"/>
                <a:gd name="T42" fmla="*/ 3743 w 189"/>
                <a:gd name="T43" fmla="*/ 7628 h 407"/>
                <a:gd name="T44" fmla="*/ 3778 w 189"/>
                <a:gd name="T45" fmla="*/ 7443 h 407"/>
                <a:gd name="T46" fmla="*/ 3778 w 189"/>
                <a:gd name="T47" fmla="*/ 1005 h 407"/>
                <a:gd name="T48" fmla="*/ 2763 w 189"/>
                <a:gd name="T49" fmla="*/ 117 h 4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9" h="407">
                  <a:moveTo>
                    <a:pt x="2" y="378"/>
                  </a:moveTo>
                  <a:cubicBezTo>
                    <a:pt x="1" y="377"/>
                    <a:pt x="0" y="380"/>
                    <a:pt x="2" y="378"/>
                  </a:cubicBezTo>
                  <a:close/>
                  <a:moveTo>
                    <a:pt x="138" y="6"/>
                  </a:moveTo>
                  <a:cubicBezTo>
                    <a:pt x="131" y="5"/>
                    <a:pt x="128" y="5"/>
                    <a:pt x="128" y="5"/>
                  </a:cubicBezTo>
                  <a:cubicBezTo>
                    <a:pt x="138" y="13"/>
                    <a:pt x="160" y="0"/>
                    <a:pt x="160" y="114"/>
                  </a:cubicBezTo>
                  <a:cubicBezTo>
                    <a:pt x="160" y="306"/>
                    <a:pt x="160" y="306"/>
                    <a:pt x="160" y="306"/>
                  </a:cubicBezTo>
                  <a:cubicBezTo>
                    <a:pt x="160" y="318"/>
                    <a:pt x="158" y="332"/>
                    <a:pt x="153" y="346"/>
                  </a:cubicBezTo>
                  <a:cubicBezTo>
                    <a:pt x="145" y="366"/>
                    <a:pt x="111" y="387"/>
                    <a:pt x="80" y="392"/>
                  </a:cubicBezTo>
                  <a:cubicBezTo>
                    <a:pt x="67" y="394"/>
                    <a:pt x="16" y="393"/>
                    <a:pt x="4" y="382"/>
                  </a:cubicBezTo>
                  <a:cubicBezTo>
                    <a:pt x="3" y="382"/>
                    <a:pt x="2" y="378"/>
                    <a:pt x="2" y="378"/>
                  </a:cubicBezTo>
                  <a:cubicBezTo>
                    <a:pt x="2" y="378"/>
                    <a:pt x="2" y="378"/>
                    <a:pt x="2" y="379"/>
                  </a:cubicBezTo>
                  <a:cubicBezTo>
                    <a:pt x="2" y="394"/>
                    <a:pt x="42" y="407"/>
                    <a:pt x="92" y="407"/>
                  </a:cubicBezTo>
                  <a:cubicBezTo>
                    <a:pt x="92" y="407"/>
                    <a:pt x="92" y="407"/>
                    <a:pt x="92" y="407"/>
                  </a:cubicBezTo>
                  <a:cubicBezTo>
                    <a:pt x="93" y="407"/>
                    <a:pt x="94" y="407"/>
                    <a:pt x="94" y="407"/>
                  </a:cubicBezTo>
                  <a:cubicBezTo>
                    <a:pt x="95" y="407"/>
                    <a:pt x="95" y="407"/>
                    <a:pt x="95" y="407"/>
                  </a:cubicBezTo>
                  <a:cubicBezTo>
                    <a:pt x="109" y="407"/>
                    <a:pt x="122" y="406"/>
                    <a:pt x="134" y="404"/>
                  </a:cubicBezTo>
                  <a:cubicBezTo>
                    <a:pt x="134" y="404"/>
                    <a:pt x="134" y="404"/>
                    <a:pt x="135" y="404"/>
                  </a:cubicBezTo>
                  <a:cubicBezTo>
                    <a:pt x="135" y="404"/>
                    <a:pt x="135" y="404"/>
                    <a:pt x="135" y="404"/>
                  </a:cubicBezTo>
                  <a:cubicBezTo>
                    <a:pt x="143" y="403"/>
                    <a:pt x="150" y="402"/>
                    <a:pt x="157" y="400"/>
                  </a:cubicBezTo>
                  <a:cubicBezTo>
                    <a:pt x="157" y="400"/>
                    <a:pt x="157" y="400"/>
                    <a:pt x="157" y="400"/>
                  </a:cubicBezTo>
                  <a:cubicBezTo>
                    <a:pt x="157" y="400"/>
                    <a:pt x="158" y="399"/>
                    <a:pt x="158" y="399"/>
                  </a:cubicBezTo>
                  <a:cubicBezTo>
                    <a:pt x="175" y="394"/>
                    <a:pt x="186" y="388"/>
                    <a:pt x="187" y="380"/>
                  </a:cubicBezTo>
                  <a:cubicBezTo>
                    <a:pt x="189" y="377"/>
                    <a:pt x="189" y="374"/>
                    <a:pt x="189" y="371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9" y="23"/>
                    <a:pt x="161" y="11"/>
                    <a:pt x="138" y="6"/>
                  </a:cubicBezTo>
                  <a:close/>
                </a:path>
              </a:pathLst>
            </a:custGeom>
            <a:solidFill>
              <a:srgbClr val="C2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3" name="Freeform 8">
              <a:extLst>
                <a:ext uri="{FF2B5EF4-FFF2-40B4-BE49-F238E27FC236}">
                  <a16:creationId xmlns:a16="http://schemas.microsoft.com/office/drawing/2014/main" id="{95535F8C-BDEC-49D5-96BB-E1BCDF99B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2042"/>
              <a:ext cx="141" cy="994"/>
            </a:xfrm>
            <a:custGeom>
              <a:avLst/>
              <a:gdLst>
                <a:gd name="T0" fmla="*/ 22 w 52"/>
                <a:gd name="T1" fmla="*/ 7308 h 366"/>
                <a:gd name="T2" fmla="*/ 22 w 52"/>
                <a:gd name="T3" fmla="*/ 877 h 366"/>
                <a:gd name="T4" fmla="*/ 1036 w 52"/>
                <a:gd name="T5" fmla="*/ 0 h 366"/>
                <a:gd name="T6" fmla="*/ 198 w 52"/>
                <a:gd name="T7" fmla="*/ 1181 h 366"/>
                <a:gd name="T8" fmla="*/ 0 w 52"/>
                <a:gd name="T9" fmla="*/ 7333 h 3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66">
                  <a:moveTo>
                    <a:pt x="1" y="365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1" y="17"/>
                    <a:pt x="29" y="5"/>
                    <a:pt x="52" y="0"/>
                  </a:cubicBezTo>
                  <a:cubicBezTo>
                    <a:pt x="36" y="6"/>
                    <a:pt x="10" y="18"/>
                    <a:pt x="10" y="59"/>
                  </a:cubicBezTo>
                  <a:cubicBezTo>
                    <a:pt x="10" y="100"/>
                    <a:pt x="0" y="366"/>
                    <a:pt x="0" y="3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4" name="Freeform 9">
              <a:extLst>
                <a:ext uri="{FF2B5EF4-FFF2-40B4-BE49-F238E27FC236}">
                  <a16:creationId xmlns:a16="http://schemas.microsoft.com/office/drawing/2014/main" id="{34386A15-67C4-4EA2-8807-9665B7001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" y="2042"/>
              <a:ext cx="142" cy="994"/>
            </a:xfrm>
            <a:custGeom>
              <a:avLst/>
              <a:gdLst>
                <a:gd name="T0" fmla="*/ 1038 w 52"/>
                <a:gd name="T1" fmla="*/ 7308 h 366"/>
                <a:gd name="T2" fmla="*/ 1038 w 52"/>
                <a:gd name="T3" fmla="*/ 877 h 366"/>
                <a:gd name="T4" fmla="*/ 0 w 52"/>
                <a:gd name="T5" fmla="*/ 0 h 366"/>
                <a:gd name="T6" fmla="*/ 857 w 52"/>
                <a:gd name="T7" fmla="*/ 1181 h 366"/>
                <a:gd name="T8" fmla="*/ 978 w 52"/>
                <a:gd name="T9" fmla="*/ 6306 h 366"/>
                <a:gd name="T10" fmla="*/ 1060 w 52"/>
                <a:gd name="T11" fmla="*/ 7333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366">
                  <a:moveTo>
                    <a:pt x="51" y="365"/>
                  </a:moveTo>
                  <a:cubicBezTo>
                    <a:pt x="51" y="44"/>
                    <a:pt x="51" y="44"/>
                    <a:pt x="51" y="44"/>
                  </a:cubicBezTo>
                  <a:cubicBezTo>
                    <a:pt x="51" y="17"/>
                    <a:pt x="23" y="5"/>
                    <a:pt x="0" y="0"/>
                  </a:cubicBezTo>
                  <a:cubicBezTo>
                    <a:pt x="16" y="6"/>
                    <a:pt x="42" y="18"/>
                    <a:pt x="42" y="59"/>
                  </a:cubicBezTo>
                  <a:cubicBezTo>
                    <a:pt x="42" y="89"/>
                    <a:pt x="46" y="235"/>
                    <a:pt x="48" y="315"/>
                  </a:cubicBezTo>
                  <a:cubicBezTo>
                    <a:pt x="50" y="346"/>
                    <a:pt x="52" y="366"/>
                    <a:pt x="52" y="366"/>
                  </a:cubicBezTo>
                </a:path>
              </a:pathLst>
            </a:custGeom>
            <a:solidFill>
              <a:srgbClr val="A6C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5" name="Freeform 10">
              <a:extLst>
                <a:ext uri="{FF2B5EF4-FFF2-40B4-BE49-F238E27FC236}">
                  <a16:creationId xmlns:a16="http://schemas.microsoft.com/office/drawing/2014/main" id="{FCD70A5F-07C3-442D-BBA3-9294BCD01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1803"/>
              <a:ext cx="71" cy="60"/>
            </a:xfrm>
            <a:custGeom>
              <a:avLst/>
              <a:gdLst>
                <a:gd name="T0" fmla="*/ 0 w 26"/>
                <a:gd name="T1" fmla="*/ 365 h 22"/>
                <a:gd name="T2" fmla="*/ 268 w 26"/>
                <a:gd name="T3" fmla="*/ 447 h 22"/>
                <a:gd name="T4" fmla="*/ 530 w 26"/>
                <a:gd name="T5" fmla="*/ 365 h 22"/>
                <a:gd name="T6" fmla="*/ 530 w 26"/>
                <a:gd name="T7" fmla="*/ 0 h 22"/>
                <a:gd name="T8" fmla="*/ 268 w 26"/>
                <a:gd name="T9" fmla="*/ 60 h 22"/>
                <a:gd name="T10" fmla="*/ 0 w 26"/>
                <a:gd name="T11" fmla="*/ 0 h 22"/>
                <a:gd name="T12" fmla="*/ 0 w 26"/>
                <a:gd name="T13" fmla="*/ 365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2">
                  <a:moveTo>
                    <a:pt x="0" y="18"/>
                  </a:moveTo>
                  <a:cubicBezTo>
                    <a:pt x="0" y="20"/>
                    <a:pt x="5" y="22"/>
                    <a:pt x="13" y="22"/>
                  </a:cubicBezTo>
                  <a:cubicBezTo>
                    <a:pt x="20" y="22"/>
                    <a:pt x="26" y="20"/>
                    <a:pt x="26" y="1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0" y="3"/>
                    <a:pt x="13" y="3"/>
                  </a:cubicBezTo>
                  <a:cubicBezTo>
                    <a:pt x="5" y="3"/>
                    <a:pt x="0" y="2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C63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6" name="Freeform 11">
              <a:extLst>
                <a:ext uri="{FF2B5EF4-FFF2-40B4-BE49-F238E27FC236}">
                  <a16:creationId xmlns:a16="http://schemas.microsoft.com/office/drawing/2014/main" id="{90A11007-ED4F-469D-8F8D-27310B73E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1833"/>
              <a:ext cx="177" cy="46"/>
            </a:xfrm>
            <a:custGeom>
              <a:avLst/>
              <a:gdLst>
                <a:gd name="T0" fmla="*/ 926 w 65"/>
                <a:gd name="T1" fmla="*/ 0 h 17"/>
                <a:gd name="T2" fmla="*/ 926 w 65"/>
                <a:gd name="T3" fmla="*/ 138 h 17"/>
                <a:gd name="T4" fmla="*/ 667 w 65"/>
                <a:gd name="T5" fmla="*/ 219 h 17"/>
                <a:gd name="T6" fmla="*/ 400 w 65"/>
                <a:gd name="T7" fmla="*/ 138 h 17"/>
                <a:gd name="T8" fmla="*/ 400 w 65"/>
                <a:gd name="T9" fmla="*/ 0 h 17"/>
                <a:gd name="T10" fmla="*/ 0 w 65"/>
                <a:gd name="T11" fmla="*/ 162 h 17"/>
                <a:gd name="T12" fmla="*/ 667 w 65"/>
                <a:gd name="T13" fmla="*/ 336 h 17"/>
                <a:gd name="T14" fmla="*/ 1313 w 65"/>
                <a:gd name="T15" fmla="*/ 162 h 17"/>
                <a:gd name="T16" fmla="*/ 926 w 65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17">
                  <a:moveTo>
                    <a:pt x="46" y="0"/>
                  </a:moveTo>
                  <a:cubicBezTo>
                    <a:pt x="46" y="7"/>
                    <a:pt x="46" y="7"/>
                    <a:pt x="46" y="7"/>
                  </a:cubicBezTo>
                  <a:cubicBezTo>
                    <a:pt x="46" y="9"/>
                    <a:pt x="40" y="11"/>
                    <a:pt x="33" y="11"/>
                  </a:cubicBezTo>
                  <a:cubicBezTo>
                    <a:pt x="25" y="11"/>
                    <a:pt x="20" y="9"/>
                    <a:pt x="20" y="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" y="1"/>
                    <a:pt x="0" y="4"/>
                    <a:pt x="0" y="8"/>
                  </a:cubicBezTo>
                  <a:cubicBezTo>
                    <a:pt x="0" y="13"/>
                    <a:pt x="15" y="17"/>
                    <a:pt x="33" y="17"/>
                  </a:cubicBezTo>
                  <a:cubicBezTo>
                    <a:pt x="51" y="17"/>
                    <a:pt x="65" y="13"/>
                    <a:pt x="65" y="8"/>
                  </a:cubicBezTo>
                  <a:cubicBezTo>
                    <a:pt x="65" y="4"/>
                    <a:pt x="57" y="1"/>
                    <a:pt x="46" y="0"/>
                  </a:cubicBezTo>
                  <a:close/>
                </a:path>
              </a:pathLst>
            </a:custGeom>
            <a:solidFill>
              <a:srgbClr val="DA7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7" name="Freeform 12">
              <a:extLst>
                <a:ext uri="{FF2B5EF4-FFF2-40B4-BE49-F238E27FC236}">
                  <a16:creationId xmlns:a16="http://schemas.microsoft.com/office/drawing/2014/main" id="{41383786-E702-46CE-BAD5-17326958B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933"/>
              <a:ext cx="207" cy="52"/>
            </a:xfrm>
            <a:custGeom>
              <a:avLst/>
              <a:gdLst>
                <a:gd name="T0" fmla="*/ 0 w 76"/>
                <a:gd name="T1" fmla="*/ 164 h 19"/>
                <a:gd name="T2" fmla="*/ 771 w 76"/>
                <a:gd name="T3" fmla="*/ 389 h 19"/>
                <a:gd name="T4" fmla="*/ 1536 w 76"/>
                <a:gd name="T5" fmla="*/ 164 h 19"/>
                <a:gd name="T6" fmla="*/ 1536 w 76"/>
                <a:gd name="T7" fmla="*/ 0 h 19"/>
                <a:gd name="T8" fmla="*/ 771 w 76"/>
                <a:gd name="T9" fmla="*/ 224 h 19"/>
                <a:gd name="T10" fmla="*/ 0 w 76"/>
                <a:gd name="T11" fmla="*/ 0 h 19"/>
                <a:gd name="T12" fmla="*/ 0 w 76"/>
                <a:gd name="T13" fmla="*/ 164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" h="19">
                  <a:moveTo>
                    <a:pt x="0" y="8"/>
                  </a:moveTo>
                  <a:cubicBezTo>
                    <a:pt x="0" y="14"/>
                    <a:pt x="17" y="19"/>
                    <a:pt x="38" y="19"/>
                  </a:cubicBezTo>
                  <a:cubicBezTo>
                    <a:pt x="59" y="19"/>
                    <a:pt x="76" y="14"/>
                    <a:pt x="76" y="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6"/>
                    <a:pt x="59" y="11"/>
                    <a:pt x="38" y="11"/>
                  </a:cubicBezTo>
                  <a:cubicBezTo>
                    <a:pt x="17" y="11"/>
                    <a:pt x="0" y="6"/>
                    <a:pt x="0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C63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8" name="Freeform 13">
              <a:extLst>
                <a:ext uri="{FF2B5EF4-FFF2-40B4-BE49-F238E27FC236}">
                  <a16:creationId xmlns:a16="http://schemas.microsoft.com/office/drawing/2014/main" id="{894BAB75-C9E3-424F-8948-007BECDFF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1854"/>
              <a:ext cx="177" cy="93"/>
            </a:xfrm>
            <a:custGeom>
              <a:avLst/>
              <a:gdLst>
                <a:gd name="T0" fmla="*/ 0 w 65"/>
                <a:gd name="T1" fmla="*/ 509 h 34"/>
                <a:gd name="T2" fmla="*/ 667 w 65"/>
                <a:gd name="T3" fmla="*/ 695 h 34"/>
                <a:gd name="T4" fmla="*/ 1313 w 65"/>
                <a:gd name="T5" fmla="*/ 509 h 34"/>
                <a:gd name="T6" fmla="*/ 1313 w 65"/>
                <a:gd name="T7" fmla="*/ 0 h 34"/>
                <a:gd name="T8" fmla="*/ 667 w 65"/>
                <a:gd name="T9" fmla="*/ 186 h 34"/>
                <a:gd name="T10" fmla="*/ 0 w 65"/>
                <a:gd name="T11" fmla="*/ 0 h 34"/>
                <a:gd name="T12" fmla="*/ 0 w 65"/>
                <a:gd name="T13" fmla="*/ 509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4">
                  <a:moveTo>
                    <a:pt x="0" y="25"/>
                  </a:moveTo>
                  <a:cubicBezTo>
                    <a:pt x="0" y="30"/>
                    <a:pt x="15" y="34"/>
                    <a:pt x="33" y="34"/>
                  </a:cubicBezTo>
                  <a:cubicBezTo>
                    <a:pt x="51" y="34"/>
                    <a:pt x="65" y="30"/>
                    <a:pt x="65" y="2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5"/>
                    <a:pt x="51" y="9"/>
                    <a:pt x="33" y="9"/>
                  </a:cubicBezTo>
                  <a:cubicBezTo>
                    <a:pt x="15" y="9"/>
                    <a:pt x="0" y="5"/>
                    <a:pt x="0" y="0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C63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9" name="Freeform 14">
              <a:extLst>
                <a:ext uri="{FF2B5EF4-FFF2-40B4-BE49-F238E27FC236}">
                  <a16:creationId xmlns:a16="http://schemas.microsoft.com/office/drawing/2014/main" id="{89434E38-86B6-488D-B71D-F4F49E390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920"/>
              <a:ext cx="207" cy="43"/>
            </a:xfrm>
            <a:custGeom>
              <a:avLst/>
              <a:gdLst>
                <a:gd name="T0" fmla="*/ 1416 w 76"/>
                <a:gd name="T1" fmla="*/ 0 h 16"/>
                <a:gd name="T2" fmla="*/ 1416 w 76"/>
                <a:gd name="T3" fmla="*/ 22 h 16"/>
                <a:gd name="T4" fmla="*/ 771 w 76"/>
                <a:gd name="T5" fmla="*/ 196 h 16"/>
                <a:gd name="T6" fmla="*/ 104 w 76"/>
                <a:gd name="T7" fmla="*/ 22 h 16"/>
                <a:gd name="T8" fmla="*/ 104 w 76"/>
                <a:gd name="T9" fmla="*/ 0 h 16"/>
                <a:gd name="T10" fmla="*/ 0 w 76"/>
                <a:gd name="T11" fmla="*/ 94 h 16"/>
                <a:gd name="T12" fmla="*/ 771 w 76"/>
                <a:gd name="T13" fmla="*/ 312 h 16"/>
                <a:gd name="T14" fmla="*/ 1536 w 76"/>
                <a:gd name="T15" fmla="*/ 94 h 16"/>
                <a:gd name="T16" fmla="*/ 1416 w 76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" h="16">
                  <a:moveTo>
                    <a:pt x="70" y="0"/>
                  </a:moveTo>
                  <a:cubicBezTo>
                    <a:pt x="70" y="1"/>
                    <a:pt x="70" y="1"/>
                    <a:pt x="70" y="1"/>
                  </a:cubicBezTo>
                  <a:cubicBezTo>
                    <a:pt x="70" y="6"/>
                    <a:pt x="56" y="10"/>
                    <a:pt x="38" y="10"/>
                  </a:cubicBezTo>
                  <a:cubicBezTo>
                    <a:pt x="20" y="10"/>
                    <a:pt x="5" y="6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2"/>
                    <a:pt x="0" y="3"/>
                    <a:pt x="0" y="5"/>
                  </a:cubicBezTo>
                  <a:cubicBezTo>
                    <a:pt x="0" y="11"/>
                    <a:pt x="17" y="16"/>
                    <a:pt x="38" y="16"/>
                  </a:cubicBezTo>
                  <a:cubicBezTo>
                    <a:pt x="59" y="16"/>
                    <a:pt x="76" y="11"/>
                    <a:pt x="76" y="5"/>
                  </a:cubicBezTo>
                  <a:cubicBezTo>
                    <a:pt x="76" y="3"/>
                    <a:pt x="74" y="2"/>
                    <a:pt x="70" y="0"/>
                  </a:cubicBezTo>
                  <a:close/>
                </a:path>
              </a:pathLst>
            </a:custGeom>
            <a:solidFill>
              <a:srgbClr val="DA7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0" name="Freeform 15">
              <a:extLst>
                <a:ext uri="{FF2B5EF4-FFF2-40B4-BE49-F238E27FC236}">
                  <a16:creationId xmlns:a16="http://schemas.microsoft.com/office/drawing/2014/main" id="{3DC99AE1-F1F3-462A-ACB7-A189543CD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1977"/>
              <a:ext cx="136" cy="86"/>
            </a:xfrm>
            <a:custGeom>
              <a:avLst/>
              <a:gdLst>
                <a:gd name="T0" fmla="*/ 503 w 50"/>
                <a:gd name="T1" fmla="*/ 59 h 32"/>
                <a:gd name="T2" fmla="*/ 0 w 50"/>
                <a:gd name="T3" fmla="*/ 0 h 32"/>
                <a:gd name="T4" fmla="*/ 0 w 50"/>
                <a:gd name="T5" fmla="*/ 484 h 32"/>
                <a:gd name="T6" fmla="*/ 503 w 50"/>
                <a:gd name="T7" fmla="*/ 621 h 32"/>
                <a:gd name="T8" fmla="*/ 1006 w 50"/>
                <a:gd name="T9" fmla="*/ 484 h 32"/>
                <a:gd name="T10" fmla="*/ 1006 w 50"/>
                <a:gd name="T11" fmla="*/ 0 h 32"/>
                <a:gd name="T12" fmla="*/ 503 w 50"/>
                <a:gd name="T13" fmla="*/ 59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32">
                  <a:moveTo>
                    <a:pt x="25" y="3"/>
                  </a:moveTo>
                  <a:cubicBezTo>
                    <a:pt x="15" y="3"/>
                    <a:pt x="6" y="2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11" y="32"/>
                    <a:pt x="25" y="32"/>
                  </a:cubicBezTo>
                  <a:cubicBezTo>
                    <a:pt x="39" y="32"/>
                    <a:pt x="50" y="29"/>
                    <a:pt x="50" y="25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3" y="2"/>
                    <a:pt x="34" y="3"/>
                    <a:pt x="25" y="3"/>
                  </a:cubicBezTo>
                  <a:close/>
                </a:path>
              </a:pathLst>
            </a:custGeom>
            <a:solidFill>
              <a:srgbClr val="E5F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1" name="Freeform 16">
              <a:extLst>
                <a:ext uri="{FF2B5EF4-FFF2-40B4-BE49-F238E27FC236}">
                  <a16:creationId xmlns:a16="http://schemas.microsoft.com/office/drawing/2014/main" id="{D80E930A-4DFD-4EC7-880D-06FE628B7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1192"/>
              <a:ext cx="633" cy="611"/>
            </a:xfrm>
            <a:custGeom>
              <a:avLst/>
              <a:gdLst>
                <a:gd name="T0" fmla="*/ 4570 w 233"/>
                <a:gd name="T1" fmla="*/ 1363 h 225"/>
                <a:gd name="T2" fmla="*/ 4553 w 233"/>
                <a:gd name="T3" fmla="*/ 1401 h 225"/>
                <a:gd name="T4" fmla="*/ 3529 w 233"/>
                <a:gd name="T5" fmla="*/ 1084 h 225"/>
                <a:gd name="T6" fmla="*/ 2429 w 233"/>
                <a:gd name="T7" fmla="*/ 641 h 225"/>
                <a:gd name="T8" fmla="*/ 666 w 233"/>
                <a:gd name="T9" fmla="*/ 559 h 225"/>
                <a:gd name="T10" fmla="*/ 245 w 233"/>
                <a:gd name="T11" fmla="*/ 2162 h 225"/>
                <a:gd name="T12" fmla="*/ 245 w 233"/>
                <a:gd name="T13" fmla="*/ 4424 h 225"/>
                <a:gd name="T14" fmla="*/ 117 w 233"/>
                <a:gd name="T15" fmla="*/ 4505 h 225"/>
                <a:gd name="T16" fmla="*/ 0 w 233"/>
                <a:gd name="T17" fmla="*/ 4424 h 225"/>
                <a:gd name="T18" fmla="*/ 0 w 233"/>
                <a:gd name="T19" fmla="*/ 2162 h 225"/>
                <a:gd name="T20" fmla="*/ 503 w 233"/>
                <a:gd name="T21" fmla="*/ 399 h 225"/>
                <a:gd name="T22" fmla="*/ 2510 w 233"/>
                <a:gd name="T23" fmla="*/ 399 h 225"/>
                <a:gd name="T24" fmla="*/ 3632 w 233"/>
                <a:gd name="T25" fmla="*/ 864 h 225"/>
                <a:gd name="T26" fmla="*/ 4570 w 233"/>
                <a:gd name="T27" fmla="*/ 1363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3" h="225">
                  <a:moveTo>
                    <a:pt x="228" y="68"/>
                  </a:moveTo>
                  <a:cubicBezTo>
                    <a:pt x="233" y="71"/>
                    <a:pt x="232" y="72"/>
                    <a:pt x="227" y="70"/>
                  </a:cubicBezTo>
                  <a:cubicBezTo>
                    <a:pt x="213" y="66"/>
                    <a:pt x="186" y="58"/>
                    <a:pt x="176" y="54"/>
                  </a:cubicBezTo>
                  <a:cubicBezTo>
                    <a:pt x="162" y="48"/>
                    <a:pt x="121" y="32"/>
                    <a:pt x="121" y="32"/>
                  </a:cubicBezTo>
                  <a:cubicBezTo>
                    <a:pt x="76" y="13"/>
                    <a:pt x="49" y="12"/>
                    <a:pt x="33" y="28"/>
                  </a:cubicBezTo>
                  <a:cubicBezTo>
                    <a:pt x="17" y="44"/>
                    <a:pt x="12" y="59"/>
                    <a:pt x="12" y="108"/>
                  </a:cubicBezTo>
                  <a:cubicBezTo>
                    <a:pt x="12" y="221"/>
                    <a:pt x="12" y="221"/>
                    <a:pt x="12" y="221"/>
                  </a:cubicBezTo>
                  <a:cubicBezTo>
                    <a:pt x="12" y="225"/>
                    <a:pt x="9" y="225"/>
                    <a:pt x="6" y="225"/>
                  </a:cubicBezTo>
                  <a:cubicBezTo>
                    <a:pt x="2" y="225"/>
                    <a:pt x="0" y="225"/>
                    <a:pt x="0" y="2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58"/>
                    <a:pt x="5" y="39"/>
                    <a:pt x="25" y="20"/>
                  </a:cubicBezTo>
                  <a:cubicBezTo>
                    <a:pt x="45" y="0"/>
                    <a:pt x="75" y="0"/>
                    <a:pt x="125" y="20"/>
                  </a:cubicBezTo>
                  <a:cubicBezTo>
                    <a:pt x="125" y="20"/>
                    <a:pt x="169" y="38"/>
                    <a:pt x="181" y="43"/>
                  </a:cubicBezTo>
                  <a:cubicBezTo>
                    <a:pt x="190" y="47"/>
                    <a:pt x="215" y="61"/>
                    <a:pt x="228" y="68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2" name="Freeform 17">
              <a:extLst>
                <a:ext uri="{FF2B5EF4-FFF2-40B4-BE49-F238E27FC236}">
                  <a16:creationId xmlns:a16="http://schemas.microsoft.com/office/drawing/2014/main" id="{91E9C203-5E8C-411E-93A2-3FF2819A2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" y="1208"/>
              <a:ext cx="481" cy="589"/>
            </a:xfrm>
            <a:custGeom>
              <a:avLst/>
              <a:gdLst>
                <a:gd name="T0" fmla="*/ 82 w 177"/>
                <a:gd name="T1" fmla="*/ 4280 h 217"/>
                <a:gd name="T2" fmla="*/ 82 w 177"/>
                <a:gd name="T3" fmla="*/ 2019 h 217"/>
                <a:gd name="T4" fmla="*/ 503 w 177"/>
                <a:gd name="T5" fmla="*/ 442 h 217"/>
                <a:gd name="T6" fmla="*/ 2185 w 177"/>
                <a:gd name="T7" fmla="*/ 399 h 217"/>
                <a:gd name="T8" fmla="*/ 3552 w 177"/>
                <a:gd name="T9" fmla="*/ 958 h 217"/>
                <a:gd name="T10" fmla="*/ 3552 w 177"/>
                <a:gd name="T11" fmla="*/ 942 h 217"/>
                <a:gd name="T12" fmla="*/ 2209 w 177"/>
                <a:gd name="T13" fmla="*/ 339 h 217"/>
                <a:gd name="T14" fmla="*/ 465 w 177"/>
                <a:gd name="T15" fmla="*/ 383 h 217"/>
                <a:gd name="T16" fmla="*/ 0 w 177"/>
                <a:gd name="T17" fmla="*/ 2019 h 217"/>
                <a:gd name="T18" fmla="*/ 0 w 177"/>
                <a:gd name="T19" fmla="*/ 4280 h 217"/>
                <a:gd name="T20" fmla="*/ 38 w 177"/>
                <a:gd name="T21" fmla="*/ 4340 h 217"/>
                <a:gd name="T22" fmla="*/ 82 w 177"/>
                <a:gd name="T23" fmla="*/ 4280 h 2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7" h="217">
                  <a:moveTo>
                    <a:pt x="4" y="214"/>
                  </a:moveTo>
                  <a:cubicBezTo>
                    <a:pt x="4" y="101"/>
                    <a:pt x="4" y="101"/>
                    <a:pt x="4" y="101"/>
                  </a:cubicBezTo>
                  <a:cubicBezTo>
                    <a:pt x="4" y="52"/>
                    <a:pt x="10" y="38"/>
                    <a:pt x="25" y="22"/>
                  </a:cubicBezTo>
                  <a:cubicBezTo>
                    <a:pt x="43" y="5"/>
                    <a:pt x="69" y="4"/>
                    <a:pt x="109" y="20"/>
                  </a:cubicBezTo>
                  <a:cubicBezTo>
                    <a:pt x="177" y="48"/>
                    <a:pt x="177" y="48"/>
                    <a:pt x="177" y="48"/>
                  </a:cubicBezTo>
                  <a:cubicBezTo>
                    <a:pt x="177" y="47"/>
                    <a:pt x="177" y="47"/>
                    <a:pt x="177" y="4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69" y="0"/>
                    <a:pt x="41" y="1"/>
                    <a:pt x="23" y="19"/>
                  </a:cubicBezTo>
                  <a:cubicBezTo>
                    <a:pt x="6" y="36"/>
                    <a:pt x="0" y="51"/>
                    <a:pt x="0" y="101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16"/>
                    <a:pt x="1" y="217"/>
                    <a:pt x="2" y="217"/>
                  </a:cubicBezTo>
                  <a:cubicBezTo>
                    <a:pt x="3" y="217"/>
                    <a:pt x="4" y="217"/>
                    <a:pt x="4" y="214"/>
                  </a:cubicBezTo>
                  <a:close/>
                </a:path>
              </a:pathLst>
            </a:custGeom>
            <a:solidFill>
              <a:srgbClr val="A6C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3" name="Freeform 18">
              <a:extLst>
                <a:ext uri="{FF2B5EF4-FFF2-40B4-BE49-F238E27FC236}">
                  <a16:creationId xmlns:a16="http://schemas.microsoft.com/office/drawing/2014/main" id="{6AA8305A-B85F-4ADF-BE74-8F7D48373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1792"/>
              <a:ext cx="71" cy="19"/>
            </a:xfrm>
            <a:custGeom>
              <a:avLst/>
              <a:gdLst>
                <a:gd name="T0" fmla="*/ 388 w 26"/>
                <a:gd name="T1" fmla="*/ 0 h 7"/>
                <a:gd name="T2" fmla="*/ 388 w 26"/>
                <a:gd name="T3" fmla="*/ 0 h 7"/>
                <a:gd name="T4" fmla="*/ 268 w 26"/>
                <a:gd name="T5" fmla="*/ 81 h 7"/>
                <a:gd name="T6" fmla="*/ 142 w 26"/>
                <a:gd name="T7" fmla="*/ 0 h 7"/>
                <a:gd name="T8" fmla="*/ 142 w 26"/>
                <a:gd name="T9" fmla="*/ 0 h 7"/>
                <a:gd name="T10" fmla="*/ 0 w 26"/>
                <a:gd name="T11" fmla="*/ 81 h 7"/>
                <a:gd name="T12" fmla="*/ 268 w 26"/>
                <a:gd name="T13" fmla="*/ 141 h 7"/>
                <a:gd name="T14" fmla="*/ 530 w 26"/>
                <a:gd name="T15" fmla="*/ 81 h 7"/>
                <a:gd name="T16" fmla="*/ 388 w 26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7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4"/>
                    <a:pt x="16" y="4"/>
                    <a:pt x="13" y="4"/>
                  </a:cubicBezTo>
                  <a:cubicBezTo>
                    <a:pt x="9" y="4"/>
                    <a:pt x="7" y="4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"/>
                    <a:pt x="5" y="7"/>
                    <a:pt x="13" y="7"/>
                  </a:cubicBezTo>
                  <a:cubicBezTo>
                    <a:pt x="20" y="7"/>
                    <a:pt x="26" y="6"/>
                    <a:pt x="26" y="4"/>
                  </a:cubicBezTo>
                  <a:cubicBezTo>
                    <a:pt x="26" y="2"/>
                    <a:pt x="23" y="1"/>
                    <a:pt x="19" y="0"/>
                  </a:cubicBezTo>
                  <a:close/>
                </a:path>
              </a:pathLst>
            </a:custGeom>
            <a:solidFill>
              <a:srgbClr val="DA7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4" name="Freeform 19">
              <a:extLst>
                <a:ext uri="{FF2B5EF4-FFF2-40B4-BE49-F238E27FC236}">
                  <a16:creationId xmlns:a16="http://schemas.microsoft.com/office/drawing/2014/main" id="{514B1165-9D68-4FF7-B2CA-529CF310D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2034"/>
              <a:ext cx="299" cy="133"/>
            </a:xfrm>
            <a:custGeom>
              <a:avLst/>
              <a:gdLst>
                <a:gd name="T0" fmla="*/ 680 w 110"/>
                <a:gd name="T1" fmla="*/ 103 h 49"/>
                <a:gd name="T2" fmla="*/ 1041 w 110"/>
                <a:gd name="T3" fmla="*/ 141 h 49"/>
                <a:gd name="T4" fmla="*/ 1669 w 110"/>
                <a:gd name="T5" fmla="*/ 318 h 49"/>
                <a:gd name="T6" fmla="*/ 2210 w 110"/>
                <a:gd name="T7" fmla="*/ 220 h 49"/>
                <a:gd name="T8" fmla="*/ 1484 w 110"/>
                <a:gd name="T9" fmla="*/ 442 h 49"/>
                <a:gd name="T10" fmla="*/ 680 w 110"/>
                <a:gd name="T11" fmla="*/ 318 h 49"/>
                <a:gd name="T12" fmla="*/ 82 w 110"/>
                <a:gd name="T13" fmla="*/ 782 h 49"/>
                <a:gd name="T14" fmla="*/ 0 w 110"/>
                <a:gd name="T15" fmla="*/ 619 h 49"/>
                <a:gd name="T16" fmla="*/ 318 w 110"/>
                <a:gd name="T17" fmla="*/ 258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0" h="49">
                  <a:moveTo>
                    <a:pt x="34" y="5"/>
                  </a:moveTo>
                  <a:cubicBezTo>
                    <a:pt x="44" y="0"/>
                    <a:pt x="49" y="3"/>
                    <a:pt x="52" y="7"/>
                  </a:cubicBezTo>
                  <a:cubicBezTo>
                    <a:pt x="54" y="11"/>
                    <a:pt x="60" y="16"/>
                    <a:pt x="83" y="16"/>
                  </a:cubicBezTo>
                  <a:cubicBezTo>
                    <a:pt x="106" y="16"/>
                    <a:pt x="110" y="11"/>
                    <a:pt x="110" y="11"/>
                  </a:cubicBezTo>
                  <a:cubicBezTo>
                    <a:pt x="106" y="21"/>
                    <a:pt x="94" y="22"/>
                    <a:pt x="74" y="22"/>
                  </a:cubicBezTo>
                  <a:cubicBezTo>
                    <a:pt x="54" y="22"/>
                    <a:pt x="46" y="14"/>
                    <a:pt x="34" y="16"/>
                  </a:cubicBezTo>
                  <a:cubicBezTo>
                    <a:pt x="22" y="18"/>
                    <a:pt x="8" y="30"/>
                    <a:pt x="4" y="39"/>
                  </a:cubicBezTo>
                  <a:cubicBezTo>
                    <a:pt x="1" y="49"/>
                    <a:pt x="0" y="31"/>
                    <a:pt x="0" y="31"/>
                  </a:cubicBezTo>
                  <a:cubicBezTo>
                    <a:pt x="16" y="13"/>
                    <a:pt x="16" y="13"/>
                    <a:pt x="16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5" name="Freeform 20">
              <a:extLst>
                <a:ext uri="{FF2B5EF4-FFF2-40B4-BE49-F238E27FC236}">
                  <a16:creationId xmlns:a16="http://schemas.microsoft.com/office/drawing/2014/main" id="{1759E1CA-365E-4999-BFE1-A37B26FDDF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6" y="2894"/>
              <a:ext cx="443" cy="237"/>
            </a:xfrm>
            <a:custGeom>
              <a:avLst/>
              <a:gdLst>
                <a:gd name="T0" fmla="*/ 22 w 163"/>
                <a:gd name="T1" fmla="*/ 1558 h 87"/>
                <a:gd name="T2" fmla="*/ 82 w 163"/>
                <a:gd name="T3" fmla="*/ 1575 h 87"/>
                <a:gd name="T4" fmla="*/ 0 w 163"/>
                <a:gd name="T5" fmla="*/ 1536 h 87"/>
                <a:gd name="T6" fmla="*/ 22 w 163"/>
                <a:gd name="T7" fmla="*/ 1558 h 87"/>
                <a:gd name="T8" fmla="*/ 3191 w 163"/>
                <a:gd name="T9" fmla="*/ 82 h 87"/>
                <a:gd name="T10" fmla="*/ 3153 w 163"/>
                <a:gd name="T11" fmla="*/ 0 h 87"/>
                <a:gd name="T12" fmla="*/ 2932 w 163"/>
                <a:gd name="T13" fmla="*/ 1150 h 87"/>
                <a:gd name="T14" fmla="*/ 1845 w 163"/>
                <a:gd name="T15" fmla="*/ 1515 h 87"/>
                <a:gd name="T16" fmla="*/ 82 w 163"/>
                <a:gd name="T17" fmla="*/ 1575 h 87"/>
                <a:gd name="T18" fmla="*/ 443 w 163"/>
                <a:gd name="T19" fmla="*/ 1700 h 87"/>
                <a:gd name="T20" fmla="*/ 1264 w 163"/>
                <a:gd name="T21" fmla="*/ 1760 h 87"/>
                <a:gd name="T22" fmla="*/ 1264 w 163"/>
                <a:gd name="T23" fmla="*/ 1760 h 87"/>
                <a:gd name="T24" fmla="*/ 1307 w 163"/>
                <a:gd name="T25" fmla="*/ 1760 h 87"/>
                <a:gd name="T26" fmla="*/ 1321 w 163"/>
                <a:gd name="T27" fmla="*/ 1760 h 87"/>
                <a:gd name="T28" fmla="*/ 2106 w 163"/>
                <a:gd name="T29" fmla="*/ 1700 h 87"/>
                <a:gd name="T30" fmla="*/ 2128 w 163"/>
                <a:gd name="T31" fmla="*/ 1700 h 87"/>
                <a:gd name="T32" fmla="*/ 2128 w 163"/>
                <a:gd name="T33" fmla="*/ 1700 h 87"/>
                <a:gd name="T34" fmla="*/ 2571 w 163"/>
                <a:gd name="T35" fmla="*/ 1618 h 87"/>
                <a:gd name="T36" fmla="*/ 2571 w 163"/>
                <a:gd name="T37" fmla="*/ 1618 h 87"/>
                <a:gd name="T38" fmla="*/ 2593 w 163"/>
                <a:gd name="T39" fmla="*/ 1596 h 87"/>
                <a:gd name="T40" fmla="*/ 3169 w 163"/>
                <a:gd name="T41" fmla="*/ 1210 h 87"/>
                <a:gd name="T42" fmla="*/ 3212 w 163"/>
                <a:gd name="T43" fmla="*/ 1032 h 87"/>
                <a:gd name="T44" fmla="*/ 3212 w 163"/>
                <a:gd name="T45" fmla="*/ 223 h 87"/>
                <a:gd name="T46" fmla="*/ 3191 w 163"/>
                <a:gd name="T47" fmla="*/ 82 h 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3" h="87">
                  <a:moveTo>
                    <a:pt x="1" y="77"/>
                  </a:moveTo>
                  <a:cubicBezTo>
                    <a:pt x="1" y="77"/>
                    <a:pt x="2" y="77"/>
                    <a:pt x="4" y="78"/>
                  </a:cubicBezTo>
                  <a:cubicBezTo>
                    <a:pt x="2" y="77"/>
                    <a:pt x="1" y="77"/>
                    <a:pt x="0" y="76"/>
                  </a:cubicBezTo>
                  <a:lnTo>
                    <a:pt x="1" y="77"/>
                  </a:lnTo>
                  <a:close/>
                  <a:moveTo>
                    <a:pt x="159" y="4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8" y="10"/>
                    <a:pt x="163" y="43"/>
                    <a:pt x="146" y="57"/>
                  </a:cubicBezTo>
                  <a:cubicBezTo>
                    <a:pt x="130" y="71"/>
                    <a:pt x="118" y="71"/>
                    <a:pt x="92" y="75"/>
                  </a:cubicBezTo>
                  <a:cubicBezTo>
                    <a:pt x="43" y="83"/>
                    <a:pt x="12" y="79"/>
                    <a:pt x="4" y="78"/>
                  </a:cubicBezTo>
                  <a:cubicBezTo>
                    <a:pt x="8" y="79"/>
                    <a:pt x="14" y="81"/>
                    <a:pt x="22" y="84"/>
                  </a:cubicBezTo>
                  <a:cubicBezTo>
                    <a:pt x="34" y="86"/>
                    <a:pt x="48" y="87"/>
                    <a:pt x="63" y="8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4" y="87"/>
                    <a:pt x="65" y="87"/>
                    <a:pt x="65" y="87"/>
                  </a:cubicBezTo>
                  <a:cubicBezTo>
                    <a:pt x="66" y="87"/>
                    <a:pt x="66" y="87"/>
                    <a:pt x="66" y="87"/>
                  </a:cubicBezTo>
                  <a:cubicBezTo>
                    <a:pt x="80" y="87"/>
                    <a:pt x="93" y="86"/>
                    <a:pt x="105" y="84"/>
                  </a:cubicBezTo>
                  <a:cubicBezTo>
                    <a:pt x="105" y="84"/>
                    <a:pt x="105" y="84"/>
                    <a:pt x="106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14" y="83"/>
                    <a:pt x="121" y="82"/>
                    <a:pt x="128" y="80"/>
                  </a:cubicBezTo>
                  <a:cubicBezTo>
                    <a:pt x="128" y="80"/>
                    <a:pt x="128" y="80"/>
                    <a:pt x="128" y="80"/>
                  </a:cubicBezTo>
                  <a:cubicBezTo>
                    <a:pt x="128" y="80"/>
                    <a:pt x="129" y="79"/>
                    <a:pt x="129" y="79"/>
                  </a:cubicBezTo>
                  <a:cubicBezTo>
                    <a:pt x="146" y="74"/>
                    <a:pt x="157" y="68"/>
                    <a:pt x="158" y="60"/>
                  </a:cubicBezTo>
                  <a:cubicBezTo>
                    <a:pt x="160" y="57"/>
                    <a:pt x="160" y="54"/>
                    <a:pt x="160" y="51"/>
                  </a:cubicBezTo>
                  <a:cubicBezTo>
                    <a:pt x="160" y="11"/>
                    <a:pt x="160" y="11"/>
                    <a:pt x="160" y="11"/>
                  </a:cubicBezTo>
                  <a:lnTo>
                    <a:pt x="159" y="4"/>
                  </a:lnTo>
                  <a:close/>
                </a:path>
              </a:pathLst>
            </a:custGeom>
            <a:solidFill>
              <a:srgbClr val="A6C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6" name="Freeform 21">
              <a:extLst>
                <a:ext uri="{FF2B5EF4-FFF2-40B4-BE49-F238E27FC236}">
                  <a16:creationId xmlns:a16="http://schemas.microsoft.com/office/drawing/2014/main" id="{B03ED7F7-A957-4E38-BF97-8E26EF038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1977"/>
              <a:ext cx="133" cy="81"/>
            </a:xfrm>
            <a:custGeom>
              <a:avLst/>
              <a:gdLst>
                <a:gd name="T0" fmla="*/ 502 w 49"/>
                <a:gd name="T1" fmla="*/ 59 h 30"/>
                <a:gd name="T2" fmla="*/ 0 w 49"/>
                <a:gd name="T3" fmla="*/ 0 h 30"/>
                <a:gd name="T4" fmla="*/ 0 w 49"/>
                <a:gd name="T5" fmla="*/ 38 h 30"/>
                <a:gd name="T6" fmla="*/ 0 w 49"/>
                <a:gd name="T7" fmla="*/ 59 h 30"/>
                <a:gd name="T8" fmla="*/ 662 w 49"/>
                <a:gd name="T9" fmla="*/ 313 h 30"/>
                <a:gd name="T10" fmla="*/ 318 w 49"/>
                <a:gd name="T11" fmla="*/ 554 h 30"/>
                <a:gd name="T12" fmla="*/ 920 w 49"/>
                <a:gd name="T13" fmla="*/ 451 h 30"/>
                <a:gd name="T14" fmla="*/ 920 w 49"/>
                <a:gd name="T15" fmla="*/ 81 h 30"/>
                <a:gd name="T16" fmla="*/ 980 w 49"/>
                <a:gd name="T17" fmla="*/ 22 h 30"/>
                <a:gd name="T18" fmla="*/ 502 w 49"/>
                <a:gd name="T19" fmla="*/ 59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30">
                  <a:moveTo>
                    <a:pt x="25" y="3"/>
                  </a:moveTo>
                  <a:cubicBezTo>
                    <a:pt x="15" y="3"/>
                    <a:pt x="6" y="2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7" y="10"/>
                    <a:pt x="33" y="10"/>
                    <a:pt x="33" y="16"/>
                  </a:cubicBezTo>
                  <a:cubicBezTo>
                    <a:pt x="33" y="23"/>
                    <a:pt x="22" y="28"/>
                    <a:pt x="16" y="28"/>
                  </a:cubicBezTo>
                  <a:cubicBezTo>
                    <a:pt x="27" y="30"/>
                    <a:pt x="45" y="26"/>
                    <a:pt x="46" y="2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2" y="2"/>
                    <a:pt x="34" y="3"/>
                    <a:pt x="25" y="3"/>
                  </a:cubicBezTo>
                  <a:close/>
                </a:path>
              </a:pathLst>
            </a:custGeom>
            <a:solidFill>
              <a:srgbClr val="C2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7" name="Freeform 22">
              <a:extLst>
                <a:ext uri="{FF2B5EF4-FFF2-40B4-BE49-F238E27FC236}">
                  <a16:creationId xmlns:a16="http://schemas.microsoft.com/office/drawing/2014/main" id="{35F2F519-4F34-43F7-B4AE-D8C8D92FD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79"/>
              <a:ext cx="70" cy="79"/>
            </a:xfrm>
            <a:custGeom>
              <a:avLst/>
              <a:gdLst>
                <a:gd name="T0" fmla="*/ 0 w 26"/>
                <a:gd name="T1" fmla="*/ 38 h 29"/>
                <a:gd name="T2" fmla="*/ 22 w 26"/>
                <a:gd name="T3" fmla="*/ 38 h 29"/>
                <a:gd name="T4" fmla="*/ 428 w 26"/>
                <a:gd name="T5" fmla="*/ 341 h 29"/>
                <a:gd name="T6" fmla="*/ 22 w 26"/>
                <a:gd name="T7" fmla="*/ 564 h 29"/>
                <a:gd name="T8" fmla="*/ 506 w 26"/>
                <a:gd name="T9" fmla="*/ 469 h 29"/>
                <a:gd name="T10" fmla="*/ 506 w 26"/>
                <a:gd name="T11" fmla="*/ 0 h 29"/>
                <a:gd name="T12" fmla="*/ 485 w 26"/>
                <a:gd name="T13" fmla="*/ 0 h 29"/>
                <a:gd name="T14" fmla="*/ 59 w 26"/>
                <a:gd name="T15" fmla="*/ 38 h 29"/>
                <a:gd name="T16" fmla="*/ 0 w 26"/>
                <a:gd name="T17" fmla="*/ 38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9">
                  <a:moveTo>
                    <a:pt x="0" y="2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0" y="4"/>
                    <a:pt x="23" y="3"/>
                    <a:pt x="22" y="17"/>
                  </a:cubicBezTo>
                  <a:cubicBezTo>
                    <a:pt x="21" y="23"/>
                    <a:pt x="9" y="27"/>
                    <a:pt x="1" y="28"/>
                  </a:cubicBezTo>
                  <a:cubicBezTo>
                    <a:pt x="14" y="29"/>
                    <a:pt x="25" y="24"/>
                    <a:pt x="26" y="2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1"/>
                    <a:pt x="11" y="2"/>
                    <a:pt x="3" y="2"/>
                  </a:cubicBezTo>
                  <a:cubicBezTo>
                    <a:pt x="2" y="2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A6C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8" name="Freeform 23">
              <a:extLst>
                <a:ext uri="{FF2B5EF4-FFF2-40B4-BE49-F238E27FC236}">
                  <a16:creationId xmlns:a16="http://schemas.microsoft.com/office/drawing/2014/main" id="{F590FDE3-E394-4E69-8C18-DE0FC380B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" y="2042"/>
              <a:ext cx="165" cy="991"/>
            </a:xfrm>
            <a:custGeom>
              <a:avLst/>
              <a:gdLst>
                <a:gd name="T0" fmla="*/ 197 w 61"/>
                <a:gd name="T1" fmla="*/ 7306 h 365"/>
                <a:gd name="T2" fmla="*/ 197 w 61"/>
                <a:gd name="T3" fmla="*/ 877 h 365"/>
                <a:gd name="T4" fmla="*/ 1206 w 61"/>
                <a:gd name="T5" fmla="*/ 0 h 365"/>
                <a:gd name="T6" fmla="*/ 138 w 61"/>
                <a:gd name="T7" fmla="*/ 760 h 365"/>
                <a:gd name="T8" fmla="*/ 197 w 61"/>
                <a:gd name="T9" fmla="*/ 7306 h 3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65">
                  <a:moveTo>
                    <a:pt x="10" y="365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0" y="17"/>
                    <a:pt x="38" y="5"/>
                    <a:pt x="61" y="0"/>
                  </a:cubicBezTo>
                  <a:cubicBezTo>
                    <a:pt x="39" y="2"/>
                    <a:pt x="9" y="14"/>
                    <a:pt x="7" y="38"/>
                  </a:cubicBezTo>
                  <a:cubicBezTo>
                    <a:pt x="0" y="72"/>
                    <a:pt x="10" y="365"/>
                    <a:pt x="10" y="365"/>
                  </a:cubicBezTo>
                  <a:close/>
                </a:path>
              </a:pathLst>
            </a:custGeom>
            <a:solidFill>
              <a:srgbClr val="C2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9" name="Freeform 24">
              <a:extLst>
                <a:ext uri="{FF2B5EF4-FFF2-40B4-BE49-F238E27FC236}">
                  <a16:creationId xmlns:a16="http://schemas.microsoft.com/office/drawing/2014/main" id="{565C84A2-443A-4E80-BAD0-5F9D04F59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" y="1876"/>
              <a:ext cx="54" cy="44"/>
            </a:xfrm>
            <a:custGeom>
              <a:avLst/>
              <a:gdLst>
                <a:gd name="T0" fmla="*/ 0 w 20"/>
                <a:gd name="T1" fmla="*/ 333 h 16"/>
                <a:gd name="T2" fmla="*/ 0 w 20"/>
                <a:gd name="T3" fmla="*/ 0 h 16"/>
                <a:gd name="T4" fmla="*/ 394 w 20"/>
                <a:gd name="T5" fmla="*/ 83 h 16"/>
                <a:gd name="T6" fmla="*/ 38 w 20"/>
                <a:gd name="T7" fmla="*/ 129 h 16"/>
                <a:gd name="T8" fmla="*/ 0 w 20"/>
                <a:gd name="T9" fmla="*/ 33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6">
                  <a:moveTo>
                    <a:pt x="0" y="1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" y="4"/>
                    <a:pt x="20" y="4"/>
                  </a:cubicBezTo>
                  <a:cubicBezTo>
                    <a:pt x="9" y="4"/>
                    <a:pt x="2" y="2"/>
                    <a:pt x="2" y="6"/>
                  </a:cubicBezTo>
                  <a:cubicBezTo>
                    <a:pt x="2" y="9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0" name="Freeform 25">
              <a:extLst>
                <a:ext uri="{FF2B5EF4-FFF2-40B4-BE49-F238E27FC236}">
                  <a16:creationId xmlns:a16="http://schemas.microsoft.com/office/drawing/2014/main" id="{8365F72B-4CFE-45DF-A4C7-610A9D22E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1816"/>
              <a:ext cx="32" cy="33"/>
            </a:xfrm>
            <a:custGeom>
              <a:avLst/>
              <a:gdLst>
                <a:gd name="T0" fmla="*/ 0 w 12"/>
                <a:gd name="T1" fmla="*/ 250 h 12"/>
                <a:gd name="T2" fmla="*/ 0 w 12"/>
                <a:gd name="T3" fmla="*/ 0 h 12"/>
                <a:gd name="T4" fmla="*/ 227 w 12"/>
                <a:gd name="T5" fmla="*/ 22 h 12"/>
                <a:gd name="T6" fmla="*/ 35 w 12"/>
                <a:gd name="T7" fmla="*/ 107 h 12"/>
                <a:gd name="T8" fmla="*/ 0 w 12"/>
                <a:gd name="T9" fmla="*/ 25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10" y="1"/>
                    <a:pt x="12" y="1"/>
                  </a:cubicBezTo>
                  <a:cubicBezTo>
                    <a:pt x="7" y="2"/>
                    <a:pt x="3" y="3"/>
                    <a:pt x="2" y="5"/>
                  </a:cubicBezTo>
                  <a:cubicBezTo>
                    <a:pt x="1" y="7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1" name="Freeform 26">
              <a:extLst>
                <a:ext uri="{FF2B5EF4-FFF2-40B4-BE49-F238E27FC236}">
                  <a16:creationId xmlns:a16="http://schemas.microsoft.com/office/drawing/2014/main" id="{59FDC6A0-6B4C-42CA-8583-F6AF19711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" y="1841"/>
              <a:ext cx="35" cy="11"/>
            </a:xfrm>
            <a:custGeom>
              <a:avLst/>
              <a:gdLst>
                <a:gd name="T0" fmla="*/ 0 w 13"/>
                <a:gd name="T1" fmla="*/ 83 h 4"/>
                <a:gd name="T2" fmla="*/ 253 w 13"/>
                <a:gd name="T3" fmla="*/ 0 h 4"/>
                <a:gd name="T4" fmla="*/ 253 w 13"/>
                <a:gd name="T5" fmla="*/ 47 h 4"/>
                <a:gd name="T6" fmla="*/ 0 w 13"/>
                <a:gd name="T7" fmla="*/ 83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">
                  <a:moveTo>
                    <a:pt x="0" y="4"/>
                  </a:moveTo>
                  <a:cubicBezTo>
                    <a:pt x="2" y="1"/>
                    <a:pt x="12" y="0"/>
                    <a:pt x="13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" y="3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2" name="Freeform 27">
              <a:extLst>
                <a:ext uri="{FF2B5EF4-FFF2-40B4-BE49-F238E27FC236}">
                  <a16:creationId xmlns:a16="http://schemas.microsoft.com/office/drawing/2014/main" id="{94AA1ADD-A8E6-4FB3-863B-D28ADEC28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" y="1838"/>
              <a:ext cx="66" cy="33"/>
            </a:xfrm>
            <a:custGeom>
              <a:avLst/>
              <a:gdLst>
                <a:gd name="T0" fmla="*/ 294 w 24"/>
                <a:gd name="T1" fmla="*/ 0 h 12"/>
                <a:gd name="T2" fmla="*/ 294 w 24"/>
                <a:gd name="T3" fmla="*/ 129 h 12"/>
                <a:gd name="T4" fmla="*/ 0 w 24"/>
                <a:gd name="T5" fmla="*/ 228 h 12"/>
                <a:gd name="T6" fmla="*/ 476 w 24"/>
                <a:gd name="T7" fmla="*/ 107 h 12"/>
                <a:gd name="T8" fmla="*/ 294 w 2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2">
                  <a:moveTo>
                    <a:pt x="1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2" y="8"/>
                    <a:pt x="7" y="12"/>
                    <a:pt x="0" y="11"/>
                  </a:cubicBezTo>
                  <a:cubicBezTo>
                    <a:pt x="6" y="12"/>
                    <a:pt x="21" y="11"/>
                    <a:pt x="23" y="5"/>
                  </a:cubicBezTo>
                  <a:cubicBezTo>
                    <a:pt x="24" y="2"/>
                    <a:pt x="19" y="1"/>
                    <a:pt x="14" y="0"/>
                  </a:cubicBezTo>
                  <a:close/>
                </a:path>
              </a:pathLst>
            </a:custGeom>
            <a:solidFill>
              <a:srgbClr val="D36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3" name="Freeform 28">
              <a:extLst>
                <a:ext uri="{FF2B5EF4-FFF2-40B4-BE49-F238E27FC236}">
                  <a16:creationId xmlns:a16="http://schemas.microsoft.com/office/drawing/2014/main" id="{147BE5F5-FA59-4768-B153-272BFDEC2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1852"/>
              <a:ext cx="35" cy="19"/>
            </a:xfrm>
            <a:custGeom>
              <a:avLst/>
              <a:gdLst>
                <a:gd name="T0" fmla="*/ 0 w 13"/>
                <a:gd name="T1" fmla="*/ 141 h 7"/>
                <a:gd name="T2" fmla="*/ 253 w 13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7">
                  <a:moveTo>
                    <a:pt x="0" y="7"/>
                  </a:moveTo>
                  <a:cubicBezTo>
                    <a:pt x="7" y="6"/>
                    <a:pt x="12" y="4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4" name="Freeform 29">
              <a:extLst>
                <a:ext uri="{FF2B5EF4-FFF2-40B4-BE49-F238E27FC236}">
                  <a16:creationId xmlns:a16="http://schemas.microsoft.com/office/drawing/2014/main" id="{E0B8689D-761E-46F8-808F-94E02BCEA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1933"/>
              <a:ext cx="36" cy="16"/>
            </a:xfrm>
            <a:custGeom>
              <a:avLst/>
              <a:gdLst>
                <a:gd name="T0" fmla="*/ 0 w 13"/>
                <a:gd name="T1" fmla="*/ 115 h 6"/>
                <a:gd name="T2" fmla="*/ 277 w 13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6">
                  <a:moveTo>
                    <a:pt x="0" y="6"/>
                  </a:moveTo>
                  <a:cubicBezTo>
                    <a:pt x="6" y="5"/>
                    <a:pt x="12" y="3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5" name="Freeform 30">
              <a:extLst>
                <a:ext uri="{FF2B5EF4-FFF2-40B4-BE49-F238E27FC236}">
                  <a16:creationId xmlns:a16="http://schemas.microsoft.com/office/drawing/2014/main" id="{2875C51C-F8AC-4281-AE93-19D8619A8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" y="1949"/>
              <a:ext cx="13" cy="9"/>
            </a:xfrm>
            <a:custGeom>
              <a:avLst/>
              <a:gdLst>
                <a:gd name="T0" fmla="*/ 0 w 5"/>
                <a:gd name="T1" fmla="*/ 81 h 3"/>
                <a:gd name="T2" fmla="*/ 0 w 5"/>
                <a:gd name="T3" fmla="*/ 0 h 3"/>
                <a:gd name="T4" fmla="*/ 88 w 5"/>
                <a:gd name="T5" fmla="*/ 54 h 3"/>
                <a:gd name="T6" fmla="*/ 0 w 5"/>
                <a:gd name="T7" fmla="*/ 81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1"/>
                    <a:pt x="5" y="2"/>
                  </a:cubicBezTo>
                  <a:cubicBezTo>
                    <a:pt x="3" y="2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6" name="Freeform 31">
              <a:extLst>
                <a:ext uri="{FF2B5EF4-FFF2-40B4-BE49-F238E27FC236}">
                  <a16:creationId xmlns:a16="http://schemas.microsoft.com/office/drawing/2014/main" id="{960C105F-D558-48F4-873C-83063D001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" y="1928"/>
              <a:ext cx="11" cy="13"/>
            </a:xfrm>
            <a:custGeom>
              <a:avLst/>
              <a:gdLst>
                <a:gd name="T0" fmla="*/ 61 w 4"/>
                <a:gd name="T1" fmla="*/ 0 h 5"/>
                <a:gd name="T2" fmla="*/ 61 w 4"/>
                <a:gd name="T3" fmla="*/ 88 h 5"/>
                <a:gd name="T4" fmla="*/ 83 w 4"/>
                <a:gd name="T5" fmla="*/ 34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1" y="1"/>
                    <a:pt x="0" y="3"/>
                    <a:pt x="3" y="5"/>
                  </a:cubicBezTo>
                  <a:cubicBezTo>
                    <a:pt x="1" y="3"/>
                    <a:pt x="2" y="1"/>
                    <a:pt x="4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7" name="Freeform 32">
              <a:extLst>
                <a:ext uri="{FF2B5EF4-FFF2-40B4-BE49-F238E27FC236}">
                  <a16:creationId xmlns:a16="http://schemas.microsoft.com/office/drawing/2014/main" id="{DDEF47D5-B0F4-4C5F-9330-B56B3122A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1871"/>
              <a:ext cx="68" cy="68"/>
            </a:xfrm>
            <a:custGeom>
              <a:avLst/>
              <a:gdLst>
                <a:gd name="T0" fmla="*/ 0 w 25"/>
                <a:gd name="T1" fmla="*/ 503 h 25"/>
                <a:gd name="T2" fmla="*/ 481 w 25"/>
                <a:gd name="T3" fmla="*/ 362 h 25"/>
                <a:gd name="T4" fmla="*/ 503 w 25"/>
                <a:gd name="T5" fmla="*/ 0 h 25"/>
                <a:gd name="T6" fmla="*/ 22 w 25"/>
                <a:gd name="T7" fmla="*/ 120 h 25"/>
                <a:gd name="T8" fmla="*/ 305 w 25"/>
                <a:gd name="T9" fmla="*/ 258 h 25"/>
                <a:gd name="T10" fmla="*/ 0 w 25"/>
                <a:gd name="T11" fmla="*/ 503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cubicBezTo>
                    <a:pt x="7" y="25"/>
                    <a:pt x="20" y="23"/>
                    <a:pt x="24" y="1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2" y="4"/>
                    <a:pt x="6" y="6"/>
                    <a:pt x="1" y="6"/>
                  </a:cubicBezTo>
                  <a:cubicBezTo>
                    <a:pt x="6" y="6"/>
                    <a:pt x="15" y="7"/>
                    <a:pt x="15" y="13"/>
                  </a:cubicBezTo>
                  <a:cubicBezTo>
                    <a:pt x="15" y="19"/>
                    <a:pt x="10" y="25"/>
                    <a:pt x="0" y="25"/>
                  </a:cubicBezTo>
                  <a:close/>
                </a:path>
              </a:pathLst>
            </a:custGeom>
            <a:solidFill>
              <a:srgbClr val="AC0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8" name="Freeform 33">
              <a:extLst>
                <a:ext uri="{FF2B5EF4-FFF2-40B4-BE49-F238E27FC236}">
                  <a16:creationId xmlns:a16="http://schemas.microsoft.com/office/drawing/2014/main" id="{9CA552C8-F5E3-4E9B-92E9-EB102618F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" y="1814"/>
              <a:ext cx="44" cy="43"/>
            </a:xfrm>
            <a:custGeom>
              <a:avLst/>
              <a:gdLst>
                <a:gd name="T0" fmla="*/ 333 w 16"/>
                <a:gd name="T1" fmla="*/ 0 h 16"/>
                <a:gd name="T2" fmla="*/ 333 w 16"/>
                <a:gd name="T3" fmla="*/ 253 h 16"/>
                <a:gd name="T4" fmla="*/ 0 w 16"/>
                <a:gd name="T5" fmla="*/ 290 h 16"/>
                <a:gd name="T6" fmla="*/ 250 w 16"/>
                <a:gd name="T7" fmla="*/ 196 h 16"/>
                <a:gd name="T8" fmla="*/ 333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4" y="15"/>
                    <a:pt x="6" y="16"/>
                    <a:pt x="0" y="15"/>
                  </a:cubicBezTo>
                  <a:cubicBezTo>
                    <a:pt x="5" y="15"/>
                    <a:pt x="11" y="13"/>
                    <a:pt x="12" y="10"/>
                  </a:cubicBezTo>
                  <a:cubicBezTo>
                    <a:pt x="14" y="6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AC0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9" name="Freeform 34">
              <a:extLst>
                <a:ext uri="{FF2B5EF4-FFF2-40B4-BE49-F238E27FC236}">
                  <a16:creationId xmlns:a16="http://schemas.microsoft.com/office/drawing/2014/main" id="{231F0D0E-9F0C-4F07-A9B4-FC96A197F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181"/>
              <a:ext cx="198" cy="139"/>
            </a:xfrm>
            <a:custGeom>
              <a:avLst/>
              <a:gdLst>
                <a:gd name="T0" fmla="*/ 757 w 73"/>
                <a:gd name="T1" fmla="*/ 305 h 51"/>
                <a:gd name="T2" fmla="*/ 0 w 73"/>
                <a:gd name="T3" fmla="*/ 1033 h 51"/>
                <a:gd name="T4" fmla="*/ 1457 w 73"/>
                <a:gd name="T5" fmla="*/ 259 h 51"/>
                <a:gd name="T6" fmla="*/ 757 w 73"/>
                <a:gd name="T7" fmla="*/ 305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" h="51">
                  <a:moveTo>
                    <a:pt x="38" y="15"/>
                  </a:moveTo>
                  <a:cubicBezTo>
                    <a:pt x="25" y="19"/>
                    <a:pt x="10" y="29"/>
                    <a:pt x="0" y="51"/>
                  </a:cubicBezTo>
                  <a:cubicBezTo>
                    <a:pt x="4" y="42"/>
                    <a:pt x="20" y="0"/>
                    <a:pt x="73" y="13"/>
                  </a:cubicBezTo>
                  <a:cubicBezTo>
                    <a:pt x="67" y="12"/>
                    <a:pt x="53" y="10"/>
                    <a:pt x="3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0" name="Freeform 35">
              <a:extLst>
                <a:ext uri="{FF2B5EF4-FFF2-40B4-BE49-F238E27FC236}">
                  <a16:creationId xmlns:a16="http://schemas.microsoft.com/office/drawing/2014/main" id="{E9108228-43E7-4756-BE0A-FFE9703CE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2183"/>
              <a:ext cx="22" cy="1"/>
            </a:xfrm>
            <a:custGeom>
              <a:avLst/>
              <a:gdLst>
                <a:gd name="T0" fmla="*/ 0 w 8"/>
                <a:gd name="T1" fmla="*/ 0 h 1"/>
                <a:gd name="T2" fmla="*/ 168 w 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3" y="0"/>
                    <a:pt x="5" y="0"/>
                    <a:pt x="8" y="0"/>
                  </a:cubicBezTo>
                </a:path>
              </a:pathLst>
            </a:custGeom>
            <a:noFill/>
            <a:ln w="698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1" name="Freeform 36">
              <a:extLst>
                <a:ext uri="{FF2B5EF4-FFF2-40B4-BE49-F238E27FC236}">
                  <a16:creationId xmlns:a16="http://schemas.microsoft.com/office/drawing/2014/main" id="{945032AA-5C28-4911-A469-0C7BE52D1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2164"/>
              <a:ext cx="60" cy="14"/>
            </a:xfrm>
            <a:custGeom>
              <a:avLst/>
              <a:gdLst>
                <a:gd name="T0" fmla="*/ 0 w 22"/>
                <a:gd name="T1" fmla="*/ 0 h 5"/>
                <a:gd name="T2" fmla="*/ 447 w 22"/>
                <a:gd name="T3" fmla="*/ 10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5">
                  <a:moveTo>
                    <a:pt x="0" y="0"/>
                  </a:moveTo>
                  <a:cubicBezTo>
                    <a:pt x="5" y="3"/>
                    <a:pt x="13" y="4"/>
                    <a:pt x="22" y="5"/>
                  </a:cubicBezTo>
                </a:path>
              </a:pathLst>
            </a:custGeom>
            <a:noFill/>
            <a:ln w="698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2" name="Freeform 37">
              <a:extLst>
                <a:ext uri="{FF2B5EF4-FFF2-40B4-BE49-F238E27FC236}">
                  <a16:creationId xmlns:a16="http://schemas.microsoft.com/office/drawing/2014/main" id="{617B7CB9-4D0A-4FE5-80AB-2FC11D4A3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1803"/>
              <a:ext cx="71" cy="60"/>
            </a:xfrm>
            <a:custGeom>
              <a:avLst/>
              <a:gdLst>
                <a:gd name="T0" fmla="*/ 0 w 26"/>
                <a:gd name="T1" fmla="*/ 365 h 22"/>
                <a:gd name="T2" fmla="*/ 268 w 26"/>
                <a:gd name="T3" fmla="*/ 447 h 22"/>
                <a:gd name="T4" fmla="*/ 530 w 26"/>
                <a:gd name="T5" fmla="*/ 365 h 22"/>
                <a:gd name="T6" fmla="*/ 530 w 26"/>
                <a:gd name="T7" fmla="*/ 0 h 22"/>
                <a:gd name="T8" fmla="*/ 268 w 26"/>
                <a:gd name="T9" fmla="*/ 60 h 22"/>
                <a:gd name="T10" fmla="*/ 0 w 26"/>
                <a:gd name="T11" fmla="*/ 0 h 22"/>
                <a:gd name="T12" fmla="*/ 0 w 26"/>
                <a:gd name="T13" fmla="*/ 365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2">
                  <a:moveTo>
                    <a:pt x="0" y="18"/>
                  </a:moveTo>
                  <a:cubicBezTo>
                    <a:pt x="0" y="20"/>
                    <a:pt x="5" y="22"/>
                    <a:pt x="13" y="22"/>
                  </a:cubicBezTo>
                  <a:cubicBezTo>
                    <a:pt x="20" y="22"/>
                    <a:pt x="26" y="20"/>
                    <a:pt x="26" y="1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0" y="3"/>
                    <a:pt x="13" y="3"/>
                  </a:cubicBezTo>
                  <a:cubicBezTo>
                    <a:pt x="5" y="3"/>
                    <a:pt x="0" y="2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3" name="Freeform 38">
              <a:extLst>
                <a:ext uri="{FF2B5EF4-FFF2-40B4-BE49-F238E27FC236}">
                  <a16:creationId xmlns:a16="http://schemas.microsoft.com/office/drawing/2014/main" id="{5C33FE8C-12E3-44E0-ADD5-173B9E7AD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1833"/>
              <a:ext cx="177" cy="46"/>
            </a:xfrm>
            <a:custGeom>
              <a:avLst/>
              <a:gdLst>
                <a:gd name="T0" fmla="*/ 926 w 65"/>
                <a:gd name="T1" fmla="*/ 0 h 17"/>
                <a:gd name="T2" fmla="*/ 926 w 65"/>
                <a:gd name="T3" fmla="*/ 138 h 17"/>
                <a:gd name="T4" fmla="*/ 667 w 65"/>
                <a:gd name="T5" fmla="*/ 219 h 17"/>
                <a:gd name="T6" fmla="*/ 400 w 65"/>
                <a:gd name="T7" fmla="*/ 138 h 17"/>
                <a:gd name="T8" fmla="*/ 400 w 65"/>
                <a:gd name="T9" fmla="*/ 0 h 17"/>
                <a:gd name="T10" fmla="*/ 0 w 65"/>
                <a:gd name="T11" fmla="*/ 162 h 17"/>
                <a:gd name="T12" fmla="*/ 667 w 65"/>
                <a:gd name="T13" fmla="*/ 336 h 17"/>
                <a:gd name="T14" fmla="*/ 1313 w 65"/>
                <a:gd name="T15" fmla="*/ 162 h 17"/>
                <a:gd name="T16" fmla="*/ 926 w 65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17">
                  <a:moveTo>
                    <a:pt x="46" y="0"/>
                  </a:moveTo>
                  <a:cubicBezTo>
                    <a:pt x="46" y="7"/>
                    <a:pt x="46" y="7"/>
                    <a:pt x="46" y="7"/>
                  </a:cubicBezTo>
                  <a:cubicBezTo>
                    <a:pt x="46" y="9"/>
                    <a:pt x="40" y="11"/>
                    <a:pt x="33" y="11"/>
                  </a:cubicBezTo>
                  <a:cubicBezTo>
                    <a:pt x="25" y="11"/>
                    <a:pt x="20" y="9"/>
                    <a:pt x="20" y="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" y="1"/>
                    <a:pt x="0" y="4"/>
                    <a:pt x="0" y="8"/>
                  </a:cubicBezTo>
                  <a:cubicBezTo>
                    <a:pt x="0" y="13"/>
                    <a:pt x="15" y="17"/>
                    <a:pt x="33" y="17"/>
                  </a:cubicBezTo>
                  <a:cubicBezTo>
                    <a:pt x="51" y="17"/>
                    <a:pt x="65" y="13"/>
                    <a:pt x="65" y="8"/>
                  </a:cubicBezTo>
                  <a:cubicBezTo>
                    <a:pt x="65" y="4"/>
                    <a:pt x="57" y="1"/>
                    <a:pt x="46" y="0"/>
                  </a:cubicBez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4" name="Freeform 39">
              <a:extLst>
                <a:ext uri="{FF2B5EF4-FFF2-40B4-BE49-F238E27FC236}">
                  <a16:creationId xmlns:a16="http://schemas.microsoft.com/office/drawing/2014/main" id="{D44BC73A-6B61-44B7-B5A0-A3DBE4D69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933"/>
              <a:ext cx="207" cy="52"/>
            </a:xfrm>
            <a:custGeom>
              <a:avLst/>
              <a:gdLst>
                <a:gd name="T0" fmla="*/ 0 w 76"/>
                <a:gd name="T1" fmla="*/ 164 h 19"/>
                <a:gd name="T2" fmla="*/ 771 w 76"/>
                <a:gd name="T3" fmla="*/ 389 h 19"/>
                <a:gd name="T4" fmla="*/ 1536 w 76"/>
                <a:gd name="T5" fmla="*/ 164 h 19"/>
                <a:gd name="T6" fmla="*/ 1536 w 76"/>
                <a:gd name="T7" fmla="*/ 0 h 19"/>
                <a:gd name="T8" fmla="*/ 771 w 76"/>
                <a:gd name="T9" fmla="*/ 224 h 19"/>
                <a:gd name="T10" fmla="*/ 0 w 76"/>
                <a:gd name="T11" fmla="*/ 0 h 19"/>
                <a:gd name="T12" fmla="*/ 0 w 76"/>
                <a:gd name="T13" fmla="*/ 164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" h="19">
                  <a:moveTo>
                    <a:pt x="0" y="8"/>
                  </a:moveTo>
                  <a:cubicBezTo>
                    <a:pt x="0" y="14"/>
                    <a:pt x="17" y="19"/>
                    <a:pt x="38" y="19"/>
                  </a:cubicBezTo>
                  <a:cubicBezTo>
                    <a:pt x="59" y="19"/>
                    <a:pt x="76" y="14"/>
                    <a:pt x="76" y="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6"/>
                    <a:pt x="59" y="11"/>
                    <a:pt x="38" y="11"/>
                  </a:cubicBezTo>
                  <a:cubicBezTo>
                    <a:pt x="17" y="11"/>
                    <a:pt x="0" y="6"/>
                    <a:pt x="0" y="0"/>
                  </a:cubicBezTo>
                  <a:lnTo>
                    <a:pt x="0" y="8"/>
                  </a:ln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5" name="Freeform 40">
              <a:extLst>
                <a:ext uri="{FF2B5EF4-FFF2-40B4-BE49-F238E27FC236}">
                  <a16:creationId xmlns:a16="http://schemas.microsoft.com/office/drawing/2014/main" id="{05D33BB1-9F99-4DA0-9447-F7F6A5EF4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3055"/>
              <a:ext cx="481" cy="76"/>
            </a:xfrm>
            <a:custGeom>
              <a:avLst/>
              <a:gdLst>
                <a:gd name="T0" fmla="*/ 3552 w 177"/>
                <a:gd name="T1" fmla="*/ 244 h 28"/>
                <a:gd name="T2" fmla="*/ 1870 w 177"/>
                <a:gd name="T3" fmla="*/ 559 h 28"/>
                <a:gd name="T4" fmla="*/ 1870 w 177"/>
                <a:gd name="T5" fmla="*/ 559 h 28"/>
                <a:gd name="T6" fmla="*/ 0 w 177"/>
                <a:gd name="T7" fmla="*/ 0 h 28"/>
                <a:gd name="T8" fmla="*/ 1883 w 177"/>
                <a:gd name="T9" fmla="*/ 502 h 28"/>
                <a:gd name="T10" fmla="*/ 3552 w 177"/>
                <a:gd name="T11" fmla="*/ 244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28">
                  <a:moveTo>
                    <a:pt x="177" y="12"/>
                  </a:moveTo>
                  <a:cubicBezTo>
                    <a:pt x="162" y="21"/>
                    <a:pt x="130" y="28"/>
                    <a:pt x="93" y="28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42" y="28"/>
                    <a:pt x="0" y="15"/>
                    <a:pt x="0" y="0"/>
                  </a:cubicBezTo>
                  <a:cubicBezTo>
                    <a:pt x="3" y="7"/>
                    <a:pt x="28" y="25"/>
                    <a:pt x="94" y="25"/>
                  </a:cubicBezTo>
                  <a:cubicBezTo>
                    <a:pt x="160" y="25"/>
                    <a:pt x="177" y="12"/>
                    <a:pt x="17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6" name="Freeform 41">
              <a:extLst>
                <a:ext uri="{FF2B5EF4-FFF2-40B4-BE49-F238E27FC236}">
                  <a16:creationId xmlns:a16="http://schemas.microsoft.com/office/drawing/2014/main" id="{28983388-B33F-4F57-8C41-5753D6F5F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1854"/>
              <a:ext cx="177" cy="93"/>
            </a:xfrm>
            <a:custGeom>
              <a:avLst/>
              <a:gdLst>
                <a:gd name="T0" fmla="*/ 0 w 65"/>
                <a:gd name="T1" fmla="*/ 509 h 34"/>
                <a:gd name="T2" fmla="*/ 667 w 65"/>
                <a:gd name="T3" fmla="*/ 695 h 34"/>
                <a:gd name="T4" fmla="*/ 1313 w 65"/>
                <a:gd name="T5" fmla="*/ 509 h 34"/>
                <a:gd name="T6" fmla="*/ 1313 w 65"/>
                <a:gd name="T7" fmla="*/ 0 h 34"/>
                <a:gd name="T8" fmla="*/ 667 w 65"/>
                <a:gd name="T9" fmla="*/ 186 h 34"/>
                <a:gd name="T10" fmla="*/ 0 w 65"/>
                <a:gd name="T11" fmla="*/ 0 h 34"/>
                <a:gd name="T12" fmla="*/ 0 w 65"/>
                <a:gd name="T13" fmla="*/ 509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4">
                  <a:moveTo>
                    <a:pt x="0" y="25"/>
                  </a:moveTo>
                  <a:cubicBezTo>
                    <a:pt x="0" y="30"/>
                    <a:pt x="15" y="34"/>
                    <a:pt x="33" y="34"/>
                  </a:cubicBezTo>
                  <a:cubicBezTo>
                    <a:pt x="51" y="34"/>
                    <a:pt x="65" y="30"/>
                    <a:pt x="65" y="2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5"/>
                    <a:pt x="51" y="9"/>
                    <a:pt x="33" y="9"/>
                  </a:cubicBezTo>
                  <a:cubicBezTo>
                    <a:pt x="15" y="9"/>
                    <a:pt x="0" y="5"/>
                    <a:pt x="0" y="0"/>
                  </a:cubicBezTo>
                  <a:lnTo>
                    <a:pt x="0" y="25"/>
                  </a:ln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7" name="Freeform 42">
              <a:extLst>
                <a:ext uri="{FF2B5EF4-FFF2-40B4-BE49-F238E27FC236}">
                  <a16:creationId xmlns:a16="http://schemas.microsoft.com/office/drawing/2014/main" id="{DC4D5BFA-1C45-4E38-A4C7-8E38C1ECE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920"/>
              <a:ext cx="207" cy="43"/>
            </a:xfrm>
            <a:custGeom>
              <a:avLst/>
              <a:gdLst>
                <a:gd name="T0" fmla="*/ 1416 w 76"/>
                <a:gd name="T1" fmla="*/ 0 h 16"/>
                <a:gd name="T2" fmla="*/ 1416 w 76"/>
                <a:gd name="T3" fmla="*/ 22 h 16"/>
                <a:gd name="T4" fmla="*/ 771 w 76"/>
                <a:gd name="T5" fmla="*/ 196 h 16"/>
                <a:gd name="T6" fmla="*/ 104 w 76"/>
                <a:gd name="T7" fmla="*/ 22 h 16"/>
                <a:gd name="T8" fmla="*/ 104 w 76"/>
                <a:gd name="T9" fmla="*/ 0 h 16"/>
                <a:gd name="T10" fmla="*/ 0 w 76"/>
                <a:gd name="T11" fmla="*/ 94 h 16"/>
                <a:gd name="T12" fmla="*/ 771 w 76"/>
                <a:gd name="T13" fmla="*/ 312 h 16"/>
                <a:gd name="T14" fmla="*/ 1536 w 76"/>
                <a:gd name="T15" fmla="*/ 94 h 16"/>
                <a:gd name="T16" fmla="*/ 1416 w 76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" h="16">
                  <a:moveTo>
                    <a:pt x="70" y="0"/>
                  </a:moveTo>
                  <a:cubicBezTo>
                    <a:pt x="70" y="1"/>
                    <a:pt x="70" y="1"/>
                    <a:pt x="70" y="1"/>
                  </a:cubicBezTo>
                  <a:cubicBezTo>
                    <a:pt x="70" y="6"/>
                    <a:pt x="56" y="10"/>
                    <a:pt x="38" y="10"/>
                  </a:cubicBezTo>
                  <a:cubicBezTo>
                    <a:pt x="20" y="10"/>
                    <a:pt x="5" y="6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2"/>
                    <a:pt x="0" y="3"/>
                    <a:pt x="0" y="5"/>
                  </a:cubicBezTo>
                  <a:cubicBezTo>
                    <a:pt x="0" y="11"/>
                    <a:pt x="17" y="16"/>
                    <a:pt x="38" y="16"/>
                  </a:cubicBezTo>
                  <a:cubicBezTo>
                    <a:pt x="59" y="16"/>
                    <a:pt x="76" y="11"/>
                    <a:pt x="76" y="5"/>
                  </a:cubicBezTo>
                  <a:cubicBezTo>
                    <a:pt x="76" y="3"/>
                    <a:pt x="74" y="2"/>
                    <a:pt x="70" y="0"/>
                  </a:cubicBez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8" name="Freeform 43">
              <a:extLst>
                <a:ext uri="{FF2B5EF4-FFF2-40B4-BE49-F238E27FC236}">
                  <a16:creationId xmlns:a16="http://schemas.microsoft.com/office/drawing/2014/main" id="{9D01C780-0B1E-4A38-8961-F4347FFEA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1977"/>
              <a:ext cx="136" cy="86"/>
            </a:xfrm>
            <a:custGeom>
              <a:avLst/>
              <a:gdLst>
                <a:gd name="T0" fmla="*/ 503 w 50"/>
                <a:gd name="T1" fmla="*/ 59 h 32"/>
                <a:gd name="T2" fmla="*/ 0 w 50"/>
                <a:gd name="T3" fmla="*/ 0 h 32"/>
                <a:gd name="T4" fmla="*/ 0 w 50"/>
                <a:gd name="T5" fmla="*/ 484 h 32"/>
                <a:gd name="T6" fmla="*/ 503 w 50"/>
                <a:gd name="T7" fmla="*/ 621 h 32"/>
                <a:gd name="T8" fmla="*/ 1006 w 50"/>
                <a:gd name="T9" fmla="*/ 484 h 32"/>
                <a:gd name="T10" fmla="*/ 1006 w 50"/>
                <a:gd name="T11" fmla="*/ 0 h 32"/>
                <a:gd name="T12" fmla="*/ 503 w 50"/>
                <a:gd name="T13" fmla="*/ 59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32">
                  <a:moveTo>
                    <a:pt x="25" y="3"/>
                  </a:moveTo>
                  <a:cubicBezTo>
                    <a:pt x="15" y="3"/>
                    <a:pt x="6" y="2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11" y="32"/>
                    <a:pt x="25" y="32"/>
                  </a:cubicBezTo>
                  <a:cubicBezTo>
                    <a:pt x="39" y="32"/>
                    <a:pt x="50" y="29"/>
                    <a:pt x="50" y="25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3" y="2"/>
                    <a:pt x="34" y="3"/>
                    <a:pt x="25" y="3"/>
                  </a:cubicBez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9" name="Freeform 44">
              <a:extLst>
                <a:ext uri="{FF2B5EF4-FFF2-40B4-BE49-F238E27FC236}">
                  <a16:creationId xmlns:a16="http://schemas.microsoft.com/office/drawing/2014/main" id="{9FEF029B-345C-472E-9F2F-79689428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015"/>
              <a:ext cx="549" cy="1143"/>
            </a:xfrm>
            <a:custGeom>
              <a:avLst/>
              <a:gdLst>
                <a:gd name="T0" fmla="*/ 2525 w 202"/>
                <a:gd name="T1" fmla="*/ 0 h 421"/>
                <a:gd name="T2" fmla="*/ 2525 w 202"/>
                <a:gd name="T3" fmla="*/ 220 h 421"/>
                <a:gd name="T4" fmla="*/ 2030 w 202"/>
                <a:gd name="T5" fmla="*/ 361 h 421"/>
                <a:gd name="T6" fmla="*/ 1530 w 202"/>
                <a:gd name="T7" fmla="*/ 220 h 421"/>
                <a:gd name="T8" fmla="*/ 1530 w 202"/>
                <a:gd name="T9" fmla="*/ 0 h 421"/>
                <a:gd name="T10" fmla="*/ 0 w 202"/>
                <a:gd name="T11" fmla="*/ 1002 h 421"/>
                <a:gd name="T12" fmla="*/ 0 w 202"/>
                <a:gd name="T13" fmla="*/ 7607 h 421"/>
                <a:gd name="T14" fmla="*/ 2030 w 202"/>
                <a:gd name="T15" fmla="*/ 8425 h 421"/>
                <a:gd name="T16" fmla="*/ 4055 w 202"/>
                <a:gd name="T17" fmla="*/ 7607 h 421"/>
                <a:gd name="T18" fmla="*/ 4055 w 202"/>
                <a:gd name="T19" fmla="*/ 1002 h 421"/>
                <a:gd name="T20" fmla="*/ 2525 w 202"/>
                <a:gd name="T21" fmla="*/ 0 h 4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2" h="421">
                  <a:moveTo>
                    <a:pt x="126" y="0"/>
                  </a:moveTo>
                  <a:cubicBezTo>
                    <a:pt x="126" y="11"/>
                    <a:pt x="126" y="11"/>
                    <a:pt x="126" y="11"/>
                  </a:cubicBezTo>
                  <a:cubicBezTo>
                    <a:pt x="126" y="15"/>
                    <a:pt x="115" y="18"/>
                    <a:pt x="101" y="18"/>
                  </a:cubicBezTo>
                  <a:cubicBezTo>
                    <a:pt x="87" y="18"/>
                    <a:pt x="76" y="15"/>
                    <a:pt x="76" y="1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57" y="0"/>
                    <a:pt x="0" y="13"/>
                    <a:pt x="0" y="5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405"/>
                    <a:pt x="45" y="421"/>
                    <a:pt x="101" y="421"/>
                  </a:cubicBezTo>
                  <a:cubicBezTo>
                    <a:pt x="156" y="421"/>
                    <a:pt x="202" y="405"/>
                    <a:pt x="202" y="380"/>
                  </a:cubicBezTo>
                  <a:cubicBezTo>
                    <a:pt x="202" y="50"/>
                    <a:pt x="202" y="50"/>
                    <a:pt x="202" y="50"/>
                  </a:cubicBezTo>
                  <a:cubicBezTo>
                    <a:pt x="202" y="13"/>
                    <a:pt x="145" y="0"/>
                    <a:pt x="126" y="0"/>
                  </a:cubicBez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0" name="Freeform 45">
              <a:extLst>
                <a:ext uri="{FF2B5EF4-FFF2-40B4-BE49-F238E27FC236}">
                  <a16:creationId xmlns:a16="http://schemas.microsoft.com/office/drawing/2014/main" id="{DC90E7BE-00FA-4BD2-86B5-4DF1B673A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1192"/>
              <a:ext cx="633" cy="611"/>
            </a:xfrm>
            <a:custGeom>
              <a:avLst/>
              <a:gdLst>
                <a:gd name="T0" fmla="*/ 4570 w 233"/>
                <a:gd name="T1" fmla="*/ 1363 h 225"/>
                <a:gd name="T2" fmla="*/ 4553 w 233"/>
                <a:gd name="T3" fmla="*/ 1401 h 225"/>
                <a:gd name="T4" fmla="*/ 3529 w 233"/>
                <a:gd name="T5" fmla="*/ 1084 h 225"/>
                <a:gd name="T6" fmla="*/ 2429 w 233"/>
                <a:gd name="T7" fmla="*/ 641 h 225"/>
                <a:gd name="T8" fmla="*/ 666 w 233"/>
                <a:gd name="T9" fmla="*/ 559 h 225"/>
                <a:gd name="T10" fmla="*/ 245 w 233"/>
                <a:gd name="T11" fmla="*/ 2162 h 225"/>
                <a:gd name="T12" fmla="*/ 245 w 233"/>
                <a:gd name="T13" fmla="*/ 4424 h 225"/>
                <a:gd name="T14" fmla="*/ 117 w 233"/>
                <a:gd name="T15" fmla="*/ 4505 h 225"/>
                <a:gd name="T16" fmla="*/ 0 w 233"/>
                <a:gd name="T17" fmla="*/ 4424 h 225"/>
                <a:gd name="T18" fmla="*/ 0 w 233"/>
                <a:gd name="T19" fmla="*/ 2162 h 225"/>
                <a:gd name="T20" fmla="*/ 503 w 233"/>
                <a:gd name="T21" fmla="*/ 399 h 225"/>
                <a:gd name="T22" fmla="*/ 2510 w 233"/>
                <a:gd name="T23" fmla="*/ 399 h 225"/>
                <a:gd name="T24" fmla="*/ 3632 w 233"/>
                <a:gd name="T25" fmla="*/ 864 h 225"/>
                <a:gd name="T26" fmla="*/ 4570 w 233"/>
                <a:gd name="T27" fmla="*/ 1363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3" h="225">
                  <a:moveTo>
                    <a:pt x="228" y="68"/>
                  </a:moveTo>
                  <a:cubicBezTo>
                    <a:pt x="233" y="71"/>
                    <a:pt x="232" y="72"/>
                    <a:pt x="227" y="70"/>
                  </a:cubicBezTo>
                  <a:cubicBezTo>
                    <a:pt x="213" y="66"/>
                    <a:pt x="186" y="58"/>
                    <a:pt x="176" y="54"/>
                  </a:cubicBezTo>
                  <a:cubicBezTo>
                    <a:pt x="162" y="48"/>
                    <a:pt x="121" y="32"/>
                    <a:pt x="121" y="32"/>
                  </a:cubicBezTo>
                  <a:cubicBezTo>
                    <a:pt x="76" y="13"/>
                    <a:pt x="49" y="12"/>
                    <a:pt x="33" y="28"/>
                  </a:cubicBezTo>
                  <a:cubicBezTo>
                    <a:pt x="17" y="44"/>
                    <a:pt x="12" y="59"/>
                    <a:pt x="12" y="108"/>
                  </a:cubicBezTo>
                  <a:cubicBezTo>
                    <a:pt x="12" y="221"/>
                    <a:pt x="12" y="221"/>
                    <a:pt x="12" y="221"/>
                  </a:cubicBezTo>
                  <a:cubicBezTo>
                    <a:pt x="12" y="225"/>
                    <a:pt x="9" y="225"/>
                    <a:pt x="6" y="225"/>
                  </a:cubicBezTo>
                  <a:cubicBezTo>
                    <a:pt x="2" y="225"/>
                    <a:pt x="0" y="225"/>
                    <a:pt x="0" y="2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58"/>
                    <a:pt x="5" y="39"/>
                    <a:pt x="25" y="20"/>
                  </a:cubicBezTo>
                  <a:cubicBezTo>
                    <a:pt x="45" y="0"/>
                    <a:pt x="75" y="0"/>
                    <a:pt x="125" y="20"/>
                  </a:cubicBezTo>
                  <a:cubicBezTo>
                    <a:pt x="125" y="20"/>
                    <a:pt x="169" y="38"/>
                    <a:pt x="181" y="43"/>
                  </a:cubicBezTo>
                  <a:cubicBezTo>
                    <a:pt x="190" y="47"/>
                    <a:pt x="215" y="61"/>
                    <a:pt x="228" y="68"/>
                  </a:cubicBez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1" name="Freeform 46">
              <a:extLst>
                <a:ext uri="{FF2B5EF4-FFF2-40B4-BE49-F238E27FC236}">
                  <a16:creationId xmlns:a16="http://schemas.microsoft.com/office/drawing/2014/main" id="{3246B250-4407-4F98-9AA4-C40B5EEC7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1792"/>
              <a:ext cx="71" cy="19"/>
            </a:xfrm>
            <a:custGeom>
              <a:avLst/>
              <a:gdLst>
                <a:gd name="T0" fmla="*/ 388 w 26"/>
                <a:gd name="T1" fmla="*/ 0 h 7"/>
                <a:gd name="T2" fmla="*/ 388 w 26"/>
                <a:gd name="T3" fmla="*/ 0 h 7"/>
                <a:gd name="T4" fmla="*/ 268 w 26"/>
                <a:gd name="T5" fmla="*/ 81 h 7"/>
                <a:gd name="T6" fmla="*/ 142 w 26"/>
                <a:gd name="T7" fmla="*/ 0 h 7"/>
                <a:gd name="T8" fmla="*/ 142 w 26"/>
                <a:gd name="T9" fmla="*/ 0 h 7"/>
                <a:gd name="T10" fmla="*/ 0 w 26"/>
                <a:gd name="T11" fmla="*/ 81 h 7"/>
                <a:gd name="T12" fmla="*/ 268 w 26"/>
                <a:gd name="T13" fmla="*/ 141 h 7"/>
                <a:gd name="T14" fmla="*/ 530 w 26"/>
                <a:gd name="T15" fmla="*/ 81 h 7"/>
                <a:gd name="T16" fmla="*/ 388 w 26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7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4"/>
                    <a:pt x="16" y="4"/>
                    <a:pt x="13" y="4"/>
                  </a:cubicBezTo>
                  <a:cubicBezTo>
                    <a:pt x="9" y="4"/>
                    <a:pt x="7" y="4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"/>
                    <a:pt x="5" y="7"/>
                    <a:pt x="13" y="7"/>
                  </a:cubicBezTo>
                  <a:cubicBezTo>
                    <a:pt x="20" y="7"/>
                    <a:pt x="26" y="6"/>
                    <a:pt x="26" y="4"/>
                  </a:cubicBezTo>
                  <a:cubicBezTo>
                    <a:pt x="26" y="2"/>
                    <a:pt x="23" y="1"/>
                    <a:pt x="19" y="0"/>
                  </a:cubicBez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83" name="Group 47">
            <a:extLst>
              <a:ext uri="{FF2B5EF4-FFF2-40B4-BE49-F238E27FC236}">
                <a16:creationId xmlns:a16="http://schemas.microsoft.com/office/drawing/2014/main" id="{F4A988CA-F6C2-417C-92C8-AC6256F5FFBF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152900"/>
            <a:ext cx="2590800" cy="1636713"/>
            <a:chOff x="914" y="2258"/>
            <a:chExt cx="1076" cy="680"/>
          </a:xfrm>
        </p:grpSpPr>
        <p:sp>
          <p:nvSpPr>
            <p:cNvPr id="46197" name="Freeform 48">
              <a:extLst>
                <a:ext uri="{FF2B5EF4-FFF2-40B4-BE49-F238E27FC236}">
                  <a16:creationId xmlns:a16="http://schemas.microsoft.com/office/drawing/2014/main" id="{BEFF14A4-C480-4161-A5F1-89651F819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2258"/>
              <a:ext cx="1076" cy="243"/>
            </a:xfrm>
            <a:custGeom>
              <a:avLst/>
              <a:gdLst>
                <a:gd name="T0" fmla="*/ 2726 w 478"/>
                <a:gd name="T1" fmla="*/ 1231 h 108"/>
                <a:gd name="T2" fmla="*/ 5452 w 478"/>
                <a:gd name="T3" fmla="*/ 619 h 108"/>
                <a:gd name="T4" fmla="*/ 2726 w 478"/>
                <a:gd name="T5" fmla="*/ 0 h 108"/>
                <a:gd name="T6" fmla="*/ 2726 w 478"/>
                <a:gd name="T7" fmla="*/ 0 h 108"/>
                <a:gd name="T8" fmla="*/ 0 w 478"/>
                <a:gd name="T9" fmla="*/ 619 h 108"/>
                <a:gd name="T10" fmla="*/ 2726 w 478"/>
                <a:gd name="T11" fmla="*/ 1231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" h="108">
                  <a:moveTo>
                    <a:pt x="239" y="108"/>
                  </a:moveTo>
                  <a:cubicBezTo>
                    <a:pt x="371" y="108"/>
                    <a:pt x="478" y="84"/>
                    <a:pt x="478" y="54"/>
                  </a:cubicBezTo>
                  <a:cubicBezTo>
                    <a:pt x="478" y="25"/>
                    <a:pt x="371" y="0"/>
                    <a:pt x="239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107" y="0"/>
                    <a:pt x="0" y="25"/>
                    <a:pt x="0" y="54"/>
                  </a:cubicBezTo>
                  <a:cubicBezTo>
                    <a:pt x="0" y="84"/>
                    <a:pt x="107" y="108"/>
                    <a:pt x="239" y="108"/>
                  </a:cubicBezTo>
                </a:path>
              </a:pathLst>
            </a:cu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8" name="Freeform 49">
              <a:extLst>
                <a:ext uri="{FF2B5EF4-FFF2-40B4-BE49-F238E27FC236}">
                  <a16:creationId xmlns:a16="http://schemas.microsoft.com/office/drawing/2014/main" id="{24FC5D00-DB12-46E5-A53E-03184605E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" y="2279"/>
              <a:ext cx="970" cy="180"/>
            </a:xfrm>
            <a:custGeom>
              <a:avLst/>
              <a:gdLst>
                <a:gd name="T0" fmla="*/ 2462 w 431"/>
                <a:gd name="T1" fmla="*/ 911 h 80"/>
                <a:gd name="T2" fmla="*/ 4913 w 431"/>
                <a:gd name="T3" fmla="*/ 457 h 80"/>
                <a:gd name="T4" fmla="*/ 2462 w 431"/>
                <a:gd name="T5" fmla="*/ 0 h 80"/>
                <a:gd name="T6" fmla="*/ 2462 w 431"/>
                <a:gd name="T7" fmla="*/ 0 h 80"/>
                <a:gd name="T8" fmla="*/ 0 w 431"/>
                <a:gd name="T9" fmla="*/ 457 h 80"/>
                <a:gd name="T10" fmla="*/ 2462 w 431"/>
                <a:gd name="T11" fmla="*/ 911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1" h="80">
                  <a:moveTo>
                    <a:pt x="216" y="80"/>
                  </a:moveTo>
                  <a:cubicBezTo>
                    <a:pt x="335" y="80"/>
                    <a:pt x="431" y="62"/>
                    <a:pt x="431" y="40"/>
                  </a:cubicBezTo>
                  <a:cubicBezTo>
                    <a:pt x="431" y="18"/>
                    <a:pt x="335" y="0"/>
                    <a:pt x="21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97" y="0"/>
                    <a:pt x="0" y="18"/>
                    <a:pt x="0" y="40"/>
                  </a:cubicBezTo>
                  <a:cubicBezTo>
                    <a:pt x="0" y="62"/>
                    <a:pt x="97" y="80"/>
                    <a:pt x="216" y="80"/>
                  </a:cubicBezTo>
                </a:path>
              </a:pathLst>
            </a:custGeom>
            <a:solidFill>
              <a:srgbClr val="D0D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9" name="Freeform 50">
              <a:extLst>
                <a:ext uri="{FF2B5EF4-FFF2-40B4-BE49-F238E27FC236}">
                  <a16:creationId xmlns:a16="http://schemas.microsoft.com/office/drawing/2014/main" id="{99D15B67-6CAF-4DDC-A441-79F4BE71B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" y="2274"/>
              <a:ext cx="484" cy="95"/>
            </a:xfrm>
            <a:custGeom>
              <a:avLst/>
              <a:gdLst>
                <a:gd name="T0" fmla="*/ 2454 w 215"/>
                <a:gd name="T1" fmla="*/ 486 h 42"/>
                <a:gd name="T2" fmla="*/ 0 w 215"/>
                <a:gd name="T3" fmla="*/ 25 h 42"/>
                <a:gd name="T4" fmla="*/ 2454 w 215"/>
                <a:gd name="T5" fmla="*/ 486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" h="42">
                  <a:moveTo>
                    <a:pt x="215" y="42"/>
                  </a:moveTo>
                  <a:cubicBezTo>
                    <a:pt x="215" y="20"/>
                    <a:pt x="119" y="2"/>
                    <a:pt x="0" y="2"/>
                  </a:cubicBezTo>
                  <a:cubicBezTo>
                    <a:pt x="21" y="0"/>
                    <a:pt x="195" y="11"/>
                    <a:pt x="215" y="42"/>
                  </a:cubicBezTo>
                  <a:close/>
                </a:path>
              </a:pathLst>
            </a:custGeom>
            <a:solidFill>
              <a:srgbClr val="AD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0" name="Freeform 51">
              <a:extLst>
                <a:ext uri="{FF2B5EF4-FFF2-40B4-BE49-F238E27FC236}">
                  <a16:creationId xmlns:a16="http://schemas.microsoft.com/office/drawing/2014/main" id="{69A100CD-7E7B-4A75-B944-6797C8639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2380"/>
              <a:ext cx="1076" cy="558"/>
            </a:xfrm>
            <a:custGeom>
              <a:avLst/>
              <a:gdLst>
                <a:gd name="T0" fmla="*/ 2726 w 478"/>
                <a:gd name="T1" fmla="*/ 619 h 248"/>
                <a:gd name="T2" fmla="*/ 5452 w 478"/>
                <a:gd name="T3" fmla="*/ 0 h 248"/>
                <a:gd name="T4" fmla="*/ 4140 w 478"/>
                <a:gd name="T5" fmla="*/ 2563 h 248"/>
                <a:gd name="T6" fmla="*/ 2726 w 478"/>
                <a:gd name="T7" fmla="*/ 2826 h 248"/>
                <a:gd name="T8" fmla="*/ 2726 w 478"/>
                <a:gd name="T9" fmla="*/ 2826 h 248"/>
                <a:gd name="T10" fmla="*/ 1303 w 478"/>
                <a:gd name="T11" fmla="*/ 2563 h 248"/>
                <a:gd name="T12" fmla="*/ 0 w 478"/>
                <a:gd name="T13" fmla="*/ 0 h 248"/>
                <a:gd name="T14" fmla="*/ 2726 w 478"/>
                <a:gd name="T15" fmla="*/ 619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8" h="248">
                  <a:moveTo>
                    <a:pt x="239" y="54"/>
                  </a:moveTo>
                  <a:cubicBezTo>
                    <a:pt x="371" y="54"/>
                    <a:pt x="478" y="30"/>
                    <a:pt x="478" y="0"/>
                  </a:cubicBezTo>
                  <a:cubicBezTo>
                    <a:pt x="478" y="45"/>
                    <a:pt x="474" y="167"/>
                    <a:pt x="363" y="225"/>
                  </a:cubicBezTo>
                  <a:cubicBezTo>
                    <a:pt x="322" y="244"/>
                    <a:pt x="289" y="248"/>
                    <a:pt x="239" y="248"/>
                  </a:cubicBezTo>
                  <a:cubicBezTo>
                    <a:pt x="239" y="248"/>
                    <a:pt x="239" y="248"/>
                    <a:pt x="239" y="248"/>
                  </a:cubicBezTo>
                  <a:cubicBezTo>
                    <a:pt x="188" y="248"/>
                    <a:pt x="156" y="244"/>
                    <a:pt x="114" y="225"/>
                  </a:cubicBezTo>
                  <a:cubicBezTo>
                    <a:pt x="4" y="167"/>
                    <a:pt x="0" y="45"/>
                    <a:pt x="0" y="0"/>
                  </a:cubicBezTo>
                  <a:cubicBezTo>
                    <a:pt x="0" y="30"/>
                    <a:pt x="107" y="54"/>
                    <a:pt x="239" y="54"/>
                  </a:cubicBezTo>
                  <a:close/>
                </a:path>
              </a:pathLst>
            </a:custGeom>
            <a:solidFill>
              <a:srgbClr val="D0D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1" name="Freeform 52">
              <a:extLst>
                <a:ext uri="{FF2B5EF4-FFF2-40B4-BE49-F238E27FC236}">
                  <a16:creationId xmlns:a16="http://schemas.microsoft.com/office/drawing/2014/main" id="{61AE9C60-0ECB-42B1-9E3E-C1AC97359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2380"/>
              <a:ext cx="1076" cy="558"/>
            </a:xfrm>
            <a:custGeom>
              <a:avLst/>
              <a:gdLst>
                <a:gd name="T0" fmla="*/ 2726 w 478"/>
                <a:gd name="T1" fmla="*/ 619 h 248"/>
                <a:gd name="T2" fmla="*/ 5452 w 478"/>
                <a:gd name="T3" fmla="*/ 0 h 248"/>
                <a:gd name="T4" fmla="*/ 4140 w 478"/>
                <a:gd name="T5" fmla="*/ 2563 h 248"/>
                <a:gd name="T6" fmla="*/ 2726 w 478"/>
                <a:gd name="T7" fmla="*/ 2826 h 248"/>
                <a:gd name="T8" fmla="*/ 2726 w 478"/>
                <a:gd name="T9" fmla="*/ 2826 h 248"/>
                <a:gd name="T10" fmla="*/ 1303 w 478"/>
                <a:gd name="T11" fmla="*/ 2563 h 248"/>
                <a:gd name="T12" fmla="*/ 0 w 478"/>
                <a:gd name="T13" fmla="*/ 0 h 248"/>
                <a:gd name="T14" fmla="*/ 2726 w 478"/>
                <a:gd name="T15" fmla="*/ 619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8" h="248">
                  <a:moveTo>
                    <a:pt x="239" y="54"/>
                  </a:moveTo>
                  <a:cubicBezTo>
                    <a:pt x="371" y="54"/>
                    <a:pt x="478" y="30"/>
                    <a:pt x="478" y="0"/>
                  </a:cubicBezTo>
                  <a:cubicBezTo>
                    <a:pt x="478" y="45"/>
                    <a:pt x="474" y="167"/>
                    <a:pt x="363" y="225"/>
                  </a:cubicBezTo>
                  <a:cubicBezTo>
                    <a:pt x="322" y="244"/>
                    <a:pt x="289" y="248"/>
                    <a:pt x="239" y="248"/>
                  </a:cubicBezTo>
                  <a:cubicBezTo>
                    <a:pt x="239" y="248"/>
                    <a:pt x="239" y="248"/>
                    <a:pt x="239" y="248"/>
                  </a:cubicBezTo>
                  <a:cubicBezTo>
                    <a:pt x="188" y="248"/>
                    <a:pt x="156" y="244"/>
                    <a:pt x="114" y="225"/>
                  </a:cubicBezTo>
                  <a:cubicBezTo>
                    <a:pt x="4" y="167"/>
                    <a:pt x="0" y="45"/>
                    <a:pt x="0" y="0"/>
                  </a:cubicBezTo>
                  <a:cubicBezTo>
                    <a:pt x="0" y="30"/>
                    <a:pt x="107" y="54"/>
                    <a:pt x="239" y="54"/>
                  </a:cubicBezTo>
                  <a:close/>
                </a:path>
              </a:pathLst>
            </a:custGeom>
            <a:solidFill>
              <a:srgbClr val="C0C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2" name="Freeform 53">
              <a:extLst>
                <a:ext uri="{FF2B5EF4-FFF2-40B4-BE49-F238E27FC236}">
                  <a16:creationId xmlns:a16="http://schemas.microsoft.com/office/drawing/2014/main" id="{6D3422E3-CCD0-4DB0-B037-93DA2E432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" y="2409"/>
              <a:ext cx="522" cy="518"/>
            </a:xfrm>
            <a:custGeom>
              <a:avLst/>
              <a:gdLst>
                <a:gd name="T0" fmla="*/ 2644 w 232"/>
                <a:gd name="T1" fmla="*/ 0 h 230"/>
                <a:gd name="T2" fmla="*/ 1085 w 232"/>
                <a:gd name="T3" fmla="*/ 421 h 230"/>
                <a:gd name="T4" fmla="*/ 1037 w 232"/>
                <a:gd name="T5" fmla="*/ 437 h 230"/>
                <a:gd name="T6" fmla="*/ 2198 w 232"/>
                <a:gd name="T7" fmla="*/ 320 h 230"/>
                <a:gd name="T8" fmla="*/ 2086 w 232"/>
                <a:gd name="T9" fmla="*/ 1349 h 230"/>
                <a:gd name="T10" fmla="*/ 0 w 232"/>
                <a:gd name="T11" fmla="*/ 2628 h 230"/>
                <a:gd name="T12" fmla="*/ 0 w 232"/>
                <a:gd name="T13" fmla="*/ 2628 h 230"/>
                <a:gd name="T14" fmla="*/ 1377 w 232"/>
                <a:gd name="T15" fmla="*/ 2365 h 230"/>
                <a:gd name="T16" fmla="*/ 2644 w 232"/>
                <a:gd name="T17" fmla="*/ 0 h 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2" h="230">
                  <a:moveTo>
                    <a:pt x="232" y="0"/>
                  </a:moveTo>
                  <a:cubicBezTo>
                    <a:pt x="215" y="17"/>
                    <a:pt x="163" y="30"/>
                    <a:pt x="95" y="37"/>
                  </a:cubicBezTo>
                  <a:cubicBezTo>
                    <a:pt x="92" y="38"/>
                    <a:pt x="91" y="38"/>
                    <a:pt x="91" y="38"/>
                  </a:cubicBezTo>
                  <a:cubicBezTo>
                    <a:pt x="91" y="38"/>
                    <a:pt x="153" y="37"/>
                    <a:pt x="193" y="28"/>
                  </a:cubicBezTo>
                  <a:cubicBezTo>
                    <a:pt x="217" y="23"/>
                    <a:pt x="199" y="89"/>
                    <a:pt x="183" y="118"/>
                  </a:cubicBezTo>
                  <a:cubicBezTo>
                    <a:pt x="167" y="147"/>
                    <a:pt x="141" y="217"/>
                    <a:pt x="0" y="23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49" y="230"/>
                    <a:pt x="81" y="226"/>
                    <a:pt x="121" y="207"/>
                  </a:cubicBezTo>
                  <a:cubicBezTo>
                    <a:pt x="220" y="155"/>
                    <a:pt x="231" y="50"/>
                    <a:pt x="232" y="0"/>
                  </a:cubicBezTo>
                  <a:close/>
                </a:path>
              </a:pathLst>
            </a:custGeom>
            <a:solidFill>
              <a:srgbClr val="A5A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3" name="Freeform 54">
              <a:extLst>
                <a:ext uri="{FF2B5EF4-FFF2-40B4-BE49-F238E27FC236}">
                  <a16:creationId xmlns:a16="http://schemas.microsoft.com/office/drawing/2014/main" id="{1BEBEBA2-7EFB-4E66-8B2E-3253119DB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" y="2281"/>
              <a:ext cx="918" cy="178"/>
            </a:xfrm>
            <a:custGeom>
              <a:avLst/>
              <a:gdLst>
                <a:gd name="T0" fmla="*/ 3953 w 408"/>
                <a:gd name="T1" fmla="*/ 502 h 79"/>
                <a:gd name="T2" fmla="*/ 3474 w 408"/>
                <a:gd name="T3" fmla="*/ 446 h 79"/>
                <a:gd name="T4" fmla="*/ 740 w 408"/>
                <a:gd name="T5" fmla="*/ 275 h 79"/>
                <a:gd name="T6" fmla="*/ 2333 w 408"/>
                <a:gd name="T7" fmla="*/ 0 h 79"/>
                <a:gd name="T8" fmla="*/ 0 w 408"/>
                <a:gd name="T9" fmla="*/ 446 h 79"/>
                <a:gd name="T10" fmla="*/ 446 w 408"/>
                <a:gd name="T11" fmla="*/ 710 h 79"/>
                <a:gd name="T12" fmla="*/ 446 w 408"/>
                <a:gd name="T13" fmla="*/ 710 h 79"/>
                <a:gd name="T14" fmla="*/ 547 w 408"/>
                <a:gd name="T15" fmla="*/ 730 h 79"/>
                <a:gd name="T16" fmla="*/ 547 w 408"/>
                <a:gd name="T17" fmla="*/ 730 h 79"/>
                <a:gd name="T18" fmla="*/ 648 w 408"/>
                <a:gd name="T19" fmla="*/ 757 h 79"/>
                <a:gd name="T20" fmla="*/ 664 w 408"/>
                <a:gd name="T21" fmla="*/ 757 h 79"/>
                <a:gd name="T22" fmla="*/ 765 w 408"/>
                <a:gd name="T23" fmla="*/ 777 h 79"/>
                <a:gd name="T24" fmla="*/ 774 w 408"/>
                <a:gd name="T25" fmla="*/ 777 h 79"/>
                <a:gd name="T26" fmla="*/ 875 w 408"/>
                <a:gd name="T27" fmla="*/ 786 h 79"/>
                <a:gd name="T28" fmla="*/ 902 w 408"/>
                <a:gd name="T29" fmla="*/ 802 h 79"/>
                <a:gd name="T30" fmla="*/ 1013 w 408"/>
                <a:gd name="T31" fmla="*/ 813 h 79"/>
                <a:gd name="T32" fmla="*/ 1037 w 408"/>
                <a:gd name="T33" fmla="*/ 813 h 79"/>
                <a:gd name="T34" fmla="*/ 1150 w 408"/>
                <a:gd name="T35" fmla="*/ 834 h 79"/>
                <a:gd name="T36" fmla="*/ 1186 w 408"/>
                <a:gd name="T37" fmla="*/ 834 h 79"/>
                <a:gd name="T38" fmla="*/ 1287 w 408"/>
                <a:gd name="T39" fmla="*/ 847 h 79"/>
                <a:gd name="T40" fmla="*/ 1332 w 408"/>
                <a:gd name="T41" fmla="*/ 847 h 79"/>
                <a:gd name="T42" fmla="*/ 1357 w 408"/>
                <a:gd name="T43" fmla="*/ 847 h 79"/>
                <a:gd name="T44" fmla="*/ 1357 w 408"/>
                <a:gd name="T45" fmla="*/ 847 h 79"/>
                <a:gd name="T46" fmla="*/ 2462 w 408"/>
                <a:gd name="T47" fmla="*/ 904 h 79"/>
                <a:gd name="T48" fmla="*/ 2462 w 408"/>
                <a:gd name="T49" fmla="*/ 904 h 79"/>
                <a:gd name="T50" fmla="*/ 4649 w 408"/>
                <a:gd name="T51" fmla="*/ 649 h 79"/>
                <a:gd name="T52" fmla="*/ 3953 w 408"/>
                <a:gd name="T53" fmla="*/ 502 h 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08" h="79">
                  <a:moveTo>
                    <a:pt x="347" y="44"/>
                  </a:moveTo>
                  <a:cubicBezTo>
                    <a:pt x="337" y="42"/>
                    <a:pt x="309" y="39"/>
                    <a:pt x="305" y="39"/>
                  </a:cubicBezTo>
                  <a:cubicBezTo>
                    <a:pt x="146" y="23"/>
                    <a:pt x="65" y="36"/>
                    <a:pt x="65" y="24"/>
                  </a:cubicBezTo>
                  <a:cubicBezTo>
                    <a:pt x="65" y="12"/>
                    <a:pt x="162" y="1"/>
                    <a:pt x="205" y="0"/>
                  </a:cubicBezTo>
                  <a:cubicBezTo>
                    <a:pt x="91" y="1"/>
                    <a:pt x="0" y="18"/>
                    <a:pt x="0" y="39"/>
                  </a:cubicBezTo>
                  <a:cubicBezTo>
                    <a:pt x="0" y="48"/>
                    <a:pt x="15" y="55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2"/>
                    <a:pt x="45" y="63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51" y="65"/>
                    <a:pt x="54" y="65"/>
                    <a:pt x="57" y="66"/>
                  </a:cubicBezTo>
                  <a:cubicBezTo>
                    <a:pt x="57" y="66"/>
                    <a:pt x="57" y="66"/>
                    <a:pt x="58" y="66"/>
                  </a:cubicBezTo>
                  <a:cubicBezTo>
                    <a:pt x="61" y="67"/>
                    <a:pt x="64" y="67"/>
                    <a:pt x="67" y="68"/>
                  </a:cubicBezTo>
                  <a:cubicBezTo>
                    <a:pt x="67" y="68"/>
                    <a:pt x="68" y="68"/>
                    <a:pt x="68" y="68"/>
                  </a:cubicBezTo>
                  <a:cubicBezTo>
                    <a:pt x="71" y="68"/>
                    <a:pt x="74" y="69"/>
                    <a:pt x="77" y="69"/>
                  </a:cubicBezTo>
                  <a:cubicBezTo>
                    <a:pt x="78" y="70"/>
                    <a:pt x="79" y="70"/>
                    <a:pt x="79" y="70"/>
                  </a:cubicBezTo>
                  <a:cubicBezTo>
                    <a:pt x="82" y="70"/>
                    <a:pt x="85" y="71"/>
                    <a:pt x="89" y="71"/>
                  </a:cubicBezTo>
                  <a:cubicBezTo>
                    <a:pt x="89" y="71"/>
                    <a:pt x="90" y="71"/>
                    <a:pt x="91" y="71"/>
                  </a:cubicBezTo>
                  <a:cubicBezTo>
                    <a:pt x="94" y="72"/>
                    <a:pt x="97" y="72"/>
                    <a:pt x="101" y="73"/>
                  </a:cubicBezTo>
                  <a:cubicBezTo>
                    <a:pt x="102" y="73"/>
                    <a:pt x="103" y="73"/>
                    <a:pt x="104" y="73"/>
                  </a:cubicBezTo>
                  <a:cubicBezTo>
                    <a:pt x="107" y="73"/>
                    <a:pt x="110" y="74"/>
                    <a:pt x="113" y="74"/>
                  </a:cubicBezTo>
                  <a:cubicBezTo>
                    <a:pt x="114" y="74"/>
                    <a:pt x="115" y="74"/>
                    <a:pt x="117" y="74"/>
                  </a:cubicBezTo>
                  <a:cubicBezTo>
                    <a:pt x="117" y="74"/>
                    <a:pt x="118" y="74"/>
                    <a:pt x="119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48" y="77"/>
                    <a:pt x="181" y="79"/>
                    <a:pt x="216" y="79"/>
                  </a:cubicBezTo>
                  <a:cubicBezTo>
                    <a:pt x="216" y="79"/>
                    <a:pt x="216" y="79"/>
                    <a:pt x="216" y="79"/>
                  </a:cubicBezTo>
                  <a:cubicBezTo>
                    <a:pt x="300" y="79"/>
                    <a:pt x="372" y="70"/>
                    <a:pt x="408" y="57"/>
                  </a:cubicBezTo>
                  <a:cubicBezTo>
                    <a:pt x="393" y="52"/>
                    <a:pt x="372" y="47"/>
                    <a:pt x="347" y="44"/>
                  </a:cubicBezTo>
                  <a:close/>
                </a:path>
              </a:pathLst>
            </a:custGeom>
            <a:solidFill>
              <a:srgbClr val="AD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4" name="Freeform 55">
              <a:extLst>
                <a:ext uri="{FF2B5EF4-FFF2-40B4-BE49-F238E27FC236}">
                  <a16:creationId xmlns:a16="http://schemas.microsoft.com/office/drawing/2014/main" id="{6BC25CAA-F196-4606-9716-CBCEFC87B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" y="2402"/>
              <a:ext cx="702" cy="57"/>
            </a:xfrm>
            <a:custGeom>
              <a:avLst/>
              <a:gdLst>
                <a:gd name="T0" fmla="*/ 1778 w 312"/>
                <a:gd name="T1" fmla="*/ 0 h 25"/>
                <a:gd name="T2" fmla="*/ 0 w 312"/>
                <a:gd name="T3" fmla="*/ 141 h 25"/>
                <a:gd name="T4" fmla="*/ 1778 w 312"/>
                <a:gd name="T5" fmla="*/ 296 h 25"/>
                <a:gd name="T6" fmla="*/ 1778 w 312"/>
                <a:gd name="T7" fmla="*/ 296 h 25"/>
                <a:gd name="T8" fmla="*/ 3555 w 312"/>
                <a:gd name="T9" fmla="*/ 141 h 25"/>
                <a:gd name="T10" fmla="*/ 1778 w 312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2" h="25">
                  <a:moveTo>
                    <a:pt x="156" y="0"/>
                  </a:moveTo>
                  <a:cubicBezTo>
                    <a:pt x="94" y="0"/>
                    <a:pt x="39" y="5"/>
                    <a:pt x="0" y="12"/>
                  </a:cubicBezTo>
                  <a:cubicBezTo>
                    <a:pt x="39" y="20"/>
                    <a:pt x="94" y="25"/>
                    <a:pt x="156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217" y="25"/>
                    <a:pt x="273" y="20"/>
                    <a:pt x="312" y="12"/>
                  </a:cubicBezTo>
                  <a:cubicBezTo>
                    <a:pt x="273" y="5"/>
                    <a:pt x="217" y="0"/>
                    <a:pt x="156" y="0"/>
                  </a:cubicBezTo>
                  <a:close/>
                </a:path>
              </a:pathLst>
            </a:custGeom>
            <a:solidFill>
              <a:srgbClr val="909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5" name="Freeform 56">
              <a:extLst>
                <a:ext uri="{FF2B5EF4-FFF2-40B4-BE49-F238E27FC236}">
                  <a16:creationId xmlns:a16="http://schemas.microsoft.com/office/drawing/2014/main" id="{44062925-8300-4D5F-AB42-ABBD8F812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" y="2490"/>
              <a:ext cx="740" cy="390"/>
            </a:xfrm>
            <a:custGeom>
              <a:avLst/>
              <a:gdLst>
                <a:gd name="T0" fmla="*/ 2150 w 329"/>
                <a:gd name="T1" fmla="*/ 183 h 173"/>
                <a:gd name="T2" fmla="*/ 238 w 329"/>
                <a:gd name="T3" fmla="*/ 11 h 173"/>
                <a:gd name="T4" fmla="*/ 101 w 329"/>
                <a:gd name="T5" fmla="*/ 92 h 173"/>
                <a:gd name="T6" fmla="*/ 1993 w 329"/>
                <a:gd name="T7" fmla="*/ 1982 h 173"/>
                <a:gd name="T8" fmla="*/ 3743 w 329"/>
                <a:gd name="T9" fmla="*/ 284 h 173"/>
                <a:gd name="T10" fmla="*/ 3633 w 329"/>
                <a:gd name="T11" fmla="*/ 92 h 173"/>
                <a:gd name="T12" fmla="*/ 2150 w 329"/>
                <a:gd name="T13" fmla="*/ 183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9" h="173">
                  <a:moveTo>
                    <a:pt x="189" y="16"/>
                  </a:moveTo>
                  <a:cubicBezTo>
                    <a:pt x="123" y="16"/>
                    <a:pt x="64" y="10"/>
                    <a:pt x="21" y="1"/>
                  </a:cubicBezTo>
                  <a:cubicBezTo>
                    <a:pt x="18" y="0"/>
                    <a:pt x="10" y="0"/>
                    <a:pt x="9" y="8"/>
                  </a:cubicBezTo>
                  <a:cubicBezTo>
                    <a:pt x="0" y="63"/>
                    <a:pt x="35" y="173"/>
                    <a:pt x="175" y="173"/>
                  </a:cubicBezTo>
                  <a:cubicBezTo>
                    <a:pt x="300" y="173"/>
                    <a:pt x="324" y="83"/>
                    <a:pt x="329" y="25"/>
                  </a:cubicBezTo>
                  <a:cubicBezTo>
                    <a:pt x="329" y="18"/>
                    <a:pt x="328" y="6"/>
                    <a:pt x="319" y="8"/>
                  </a:cubicBezTo>
                  <a:cubicBezTo>
                    <a:pt x="281" y="13"/>
                    <a:pt x="237" y="16"/>
                    <a:pt x="189" y="16"/>
                  </a:cubicBezTo>
                  <a:close/>
                </a:path>
              </a:pathLst>
            </a:custGeom>
            <a:solidFill>
              <a:srgbClr val="D0D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6" name="Freeform 57">
              <a:extLst>
                <a:ext uri="{FF2B5EF4-FFF2-40B4-BE49-F238E27FC236}">
                  <a16:creationId xmlns:a16="http://schemas.microsoft.com/office/drawing/2014/main" id="{361735AF-C3E4-4C1F-9738-876147FEC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" y="2528"/>
              <a:ext cx="256" cy="340"/>
            </a:xfrm>
            <a:custGeom>
              <a:avLst/>
              <a:gdLst>
                <a:gd name="T0" fmla="*/ 9 w 114"/>
                <a:gd name="T1" fmla="*/ 0 h 151"/>
                <a:gd name="T2" fmla="*/ 1291 w 114"/>
                <a:gd name="T3" fmla="*/ 1725 h 151"/>
                <a:gd name="T4" fmla="*/ 9 w 114"/>
                <a:gd name="T5" fmla="*/ 0 h 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4" h="151">
                  <a:moveTo>
                    <a:pt x="1" y="0"/>
                  </a:moveTo>
                  <a:cubicBezTo>
                    <a:pt x="0" y="19"/>
                    <a:pt x="5" y="119"/>
                    <a:pt x="114" y="151"/>
                  </a:cubicBezTo>
                  <a:cubicBezTo>
                    <a:pt x="93" y="144"/>
                    <a:pt x="8" y="95"/>
                    <a:pt x="1" y="0"/>
                  </a:cubicBezTo>
                  <a:close/>
                </a:path>
              </a:pathLst>
            </a:custGeom>
            <a:solidFill>
              <a:srgbClr val="ED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7" name="Freeform 58">
              <a:extLst>
                <a:ext uri="{FF2B5EF4-FFF2-40B4-BE49-F238E27FC236}">
                  <a16:creationId xmlns:a16="http://schemas.microsoft.com/office/drawing/2014/main" id="{582CDCA0-9C03-42A0-9D32-4BCE0A6E6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2258"/>
              <a:ext cx="1076" cy="243"/>
            </a:xfrm>
            <a:custGeom>
              <a:avLst/>
              <a:gdLst>
                <a:gd name="T0" fmla="*/ 2726 w 478"/>
                <a:gd name="T1" fmla="*/ 1231 h 108"/>
                <a:gd name="T2" fmla="*/ 5452 w 478"/>
                <a:gd name="T3" fmla="*/ 619 h 108"/>
                <a:gd name="T4" fmla="*/ 2726 w 478"/>
                <a:gd name="T5" fmla="*/ 0 h 108"/>
                <a:gd name="T6" fmla="*/ 2726 w 478"/>
                <a:gd name="T7" fmla="*/ 0 h 108"/>
                <a:gd name="T8" fmla="*/ 0 w 478"/>
                <a:gd name="T9" fmla="*/ 619 h 108"/>
                <a:gd name="T10" fmla="*/ 2726 w 478"/>
                <a:gd name="T11" fmla="*/ 1231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" h="108">
                  <a:moveTo>
                    <a:pt x="239" y="108"/>
                  </a:moveTo>
                  <a:cubicBezTo>
                    <a:pt x="371" y="108"/>
                    <a:pt x="478" y="84"/>
                    <a:pt x="478" y="54"/>
                  </a:cubicBezTo>
                  <a:cubicBezTo>
                    <a:pt x="478" y="25"/>
                    <a:pt x="371" y="0"/>
                    <a:pt x="239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107" y="0"/>
                    <a:pt x="0" y="25"/>
                    <a:pt x="0" y="54"/>
                  </a:cubicBezTo>
                  <a:cubicBezTo>
                    <a:pt x="0" y="84"/>
                    <a:pt x="107" y="108"/>
                    <a:pt x="239" y="10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8" name="Freeform 59">
              <a:extLst>
                <a:ext uri="{FF2B5EF4-FFF2-40B4-BE49-F238E27FC236}">
                  <a16:creationId xmlns:a16="http://schemas.microsoft.com/office/drawing/2014/main" id="{3A5F011C-9551-4F80-A5CE-BEFA82BCD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2380"/>
              <a:ext cx="1076" cy="558"/>
            </a:xfrm>
            <a:custGeom>
              <a:avLst/>
              <a:gdLst>
                <a:gd name="T0" fmla="*/ 2726 w 478"/>
                <a:gd name="T1" fmla="*/ 619 h 248"/>
                <a:gd name="T2" fmla="*/ 5452 w 478"/>
                <a:gd name="T3" fmla="*/ 0 h 248"/>
                <a:gd name="T4" fmla="*/ 4140 w 478"/>
                <a:gd name="T5" fmla="*/ 2563 h 248"/>
                <a:gd name="T6" fmla="*/ 2726 w 478"/>
                <a:gd name="T7" fmla="*/ 2826 h 248"/>
                <a:gd name="T8" fmla="*/ 2726 w 478"/>
                <a:gd name="T9" fmla="*/ 2826 h 248"/>
                <a:gd name="T10" fmla="*/ 1303 w 478"/>
                <a:gd name="T11" fmla="*/ 2563 h 248"/>
                <a:gd name="T12" fmla="*/ 0 w 478"/>
                <a:gd name="T13" fmla="*/ 0 h 248"/>
                <a:gd name="T14" fmla="*/ 2726 w 478"/>
                <a:gd name="T15" fmla="*/ 619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8" h="248">
                  <a:moveTo>
                    <a:pt x="239" y="54"/>
                  </a:moveTo>
                  <a:cubicBezTo>
                    <a:pt x="371" y="54"/>
                    <a:pt x="478" y="30"/>
                    <a:pt x="478" y="0"/>
                  </a:cubicBezTo>
                  <a:cubicBezTo>
                    <a:pt x="478" y="45"/>
                    <a:pt x="474" y="167"/>
                    <a:pt x="363" y="225"/>
                  </a:cubicBezTo>
                  <a:cubicBezTo>
                    <a:pt x="322" y="244"/>
                    <a:pt x="289" y="248"/>
                    <a:pt x="239" y="248"/>
                  </a:cubicBezTo>
                  <a:cubicBezTo>
                    <a:pt x="239" y="248"/>
                    <a:pt x="239" y="248"/>
                    <a:pt x="239" y="248"/>
                  </a:cubicBezTo>
                  <a:cubicBezTo>
                    <a:pt x="188" y="248"/>
                    <a:pt x="156" y="244"/>
                    <a:pt x="114" y="225"/>
                  </a:cubicBezTo>
                  <a:cubicBezTo>
                    <a:pt x="4" y="167"/>
                    <a:pt x="0" y="45"/>
                    <a:pt x="0" y="0"/>
                  </a:cubicBezTo>
                  <a:cubicBezTo>
                    <a:pt x="0" y="30"/>
                    <a:pt x="107" y="54"/>
                    <a:pt x="239" y="5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84" name="Group 60">
            <a:extLst>
              <a:ext uri="{FF2B5EF4-FFF2-40B4-BE49-F238E27FC236}">
                <a16:creationId xmlns:a16="http://schemas.microsoft.com/office/drawing/2014/main" id="{2739784A-066E-4E03-B982-0ED16187C54A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095500"/>
            <a:ext cx="569913" cy="1949450"/>
            <a:chOff x="2114" y="2114"/>
            <a:chExt cx="237" cy="811"/>
          </a:xfrm>
        </p:grpSpPr>
        <p:sp>
          <p:nvSpPr>
            <p:cNvPr id="46188" name="Oval 61">
              <a:extLst>
                <a:ext uri="{FF2B5EF4-FFF2-40B4-BE49-F238E27FC236}">
                  <a16:creationId xmlns:a16="http://schemas.microsoft.com/office/drawing/2014/main" id="{F5CE27DD-2DDF-4723-B8D5-C469A5579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5" y="2114"/>
              <a:ext cx="115" cy="63"/>
            </a:xfrm>
            <a:prstGeom prst="ellipse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6189" name="Freeform 62">
              <a:extLst>
                <a:ext uri="{FF2B5EF4-FFF2-40B4-BE49-F238E27FC236}">
                  <a16:creationId xmlns:a16="http://schemas.microsoft.com/office/drawing/2014/main" id="{0926A10F-63D9-48C2-BC0E-F33D78655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2119"/>
              <a:ext cx="83" cy="49"/>
            </a:xfrm>
            <a:custGeom>
              <a:avLst/>
              <a:gdLst>
                <a:gd name="T0" fmla="*/ 56 w 37"/>
                <a:gd name="T1" fmla="*/ 154 h 22"/>
                <a:gd name="T2" fmla="*/ 292 w 37"/>
                <a:gd name="T3" fmla="*/ 20 h 22"/>
                <a:gd name="T4" fmla="*/ 417 w 37"/>
                <a:gd name="T5" fmla="*/ 45 h 22"/>
                <a:gd name="T6" fmla="*/ 236 w 37"/>
                <a:gd name="T7" fmla="*/ 0 h 22"/>
                <a:gd name="T8" fmla="*/ 0 w 37"/>
                <a:gd name="T9" fmla="*/ 134 h 22"/>
                <a:gd name="T10" fmla="*/ 110 w 37"/>
                <a:gd name="T11" fmla="*/ 243 h 22"/>
                <a:gd name="T12" fmla="*/ 56 w 37"/>
                <a:gd name="T13" fmla="*/ 154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22">
                  <a:moveTo>
                    <a:pt x="5" y="14"/>
                  </a:moveTo>
                  <a:cubicBezTo>
                    <a:pt x="5" y="8"/>
                    <a:pt x="15" y="2"/>
                    <a:pt x="26" y="2"/>
                  </a:cubicBezTo>
                  <a:cubicBezTo>
                    <a:pt x="30" y="2"/>
                    <a:pt x="34" y="3"/>
                    <a:pt x="37" y="4"/>
                  </a:cubicBezTo>
                  <a:cubicBezTo>
                    <a:pt x="33" y="2"/>
                    <a:pt x="27" y="0"/>
                    <a:pt x="21" y="0"/>
                  </a:cubicBezTo>
                  <a:cubicBezTo>
                    <a:pt x="10" y="0"/>
                    <a:pt x="0" y="5"/>
                    <a:pt x="0" y="12"/>
                  </a:cubicBezTo>
                  <a:cubicBezTo>
                    <a:pt x="0" y="16"/>
                    <a:pt x="4" y="19"/>
                    <a:pt x="10" y="22"/>
                  </a:cubicBezTo>
                  <a:cubicBezTo>
                    <a:pt x="7" y="19"/>
                    <a:pt x="5" y="17"/>
                    <a:pt x="5" y="14"/>
                  </a:cubicBezTo>
                  <a:close/>
                </a:path>
              </a:pathLst>
            </a:custGeom>
            <a:solidFill>
              <a:srgbClr val="CEC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0" name="Freeform 63">
              <a:extLst>
                <a:ext uri="{FF2B5EF4-FFF2-40B4-BE49-F238E27FC236}">
                  <a16:creationId xmlns:a16="http://schemas.microsoft.com/office/drawing/2014/main" id="{62FC0AC5-C6A1-47AA-8AD2-18243D6E0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" y="2146"/>
              <a:ext cx="237" cy="779"/>
            </a:xfrm>
            <a:custGeom>
              <a:avLst/>
              <a:gdLst>
                <a:gd name="T0" fmla="*/ 896 w 105"/>
                <a:gd name="T1" fmla="*/ 0 h 346"/>
                <a:gd name="T2" fmla="*/ 1025 w 105"/>
                <a:gd name="T3" fmla="*/ 2159 h 346"/>
                <a:gd name="T4" fmla="*/ 1208 w 105"/>
                <a:gd name="T5" fmla="*/ 3620 h 346"/>
                <a:gd name="T6" fmla="*/ 612 w 105"/>
                <a:gd name="T7" fmla="*/ 3949 h 346"/>
                <a:gd name="T8" fmla="*/ 612 w 105"/>
                <a:gd name="T9" fmla="*/ 3949 h 346"/>
                <a:gd name="T10" fmla="*/ 0 w 105"/>
                <a:gd name="T11" fmla="*/ 3620 h 346"/>
                <a:gd name="T12" fmla="*/ 194 w 105"/>
                <a:gd name="T13" fmla="*/ 2159 h 346"/>
                <a:gd name="T14" fmla="*/ 311 w 105"/>
                <a:gd name="T15" fmla="*/ 0 h 346"/>
                <a:gd name="T16" fmla="*/ 612 w 105"/>
                <a:gd name="T17" fmla="*/ 162 h 346"/>
                <a:gd name="T18" fmla="*/ 896 w 105"/>
                <a:gd name="T19" fmla="*/ 0 h 3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5" h="346">
                  <a:moveTo>
                    <a:pt x="78" y="0"/>
                  </a:moveTo>
                  <a:cubicBezTo>
                    <a:pt x="78" y="0"/>
                    <a:pt x="87" y="170"/>
                    <a:pt x="89" y="189"/>
                  </a:cubicBezTo>
                  <a:cubicBezTo>
                    <a:pt x="90" y="208"/>
                    <a:pt x="105" y="317"/>
                    <a:pt x="105" y="317"/>
                  </a:cubicBezTo>
                  <a:cubicBezTo>
                    <a:pt x="105" y="333"/>
                    <a:pt x="82" y="346"/>
                    <a:pt x="53" y="346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24" y="346"/>
                    <a:pt x="0" y="333"/>
                    <a:pt x="0" y="317"/>
                  </a:cubicBezTo>
                  <a:cubicBezTo>
                    <a:pt x="0" y="317"/>
                    <a:pt x="15" y="208"/>
                    <a:pt x="17" y="189"/>
                  </a:cubicBezTo>
                  <a:cubicBezTo>
                    <a:pt x="18" y="170"/>
                    <a:pt x="27" y="0"/>
                    <a:pt x="27" y="0"/>
                  </a:cubicBezTo>
                  <a:cubicBezTo>
                    <a:pt x="27" y="8"/>
                    <a:pt x="39" y="14"/>
                    <a:pt x="53" y="14"/>
                  </a:cubicBezTo>
                  <a:cubicBezTo>
                    <a:pt x="67" y="14"/>
                    <a:pt x="78" y="8"/>
                    <a:pt x="78" y="0"/>
                  </a:cubicBezTo>
                </a:path>
              </a:pathLst>
            </a:custGeom>
            <a:solidFill>
              <a:srgbClr val="D0D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1" name="Freeform 64">
              <a:extLst>
                <a:ext uri="{FF2B5EF4-FFF2-40B4-BE49-F238E27FC236}">
                  <a16:creationId xmlns:a16="http://schemas.microsoft.com/office/drawing/2014/main" id="{DF19B362-46D2-4AC4-8B2E-659A1BA57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2182"/>
              <a:ext cx="112" cy="729"/>
            </a:xfrm>
            <a:custGeom>
              <a:avLst/>
              <a:gdLst>
                <a:gd name="T0" fmla="*/ 81 w 50"/>
                <a:gd name="T1" fmla="*/ 25 h 324"/>
                <a:gd name="T2" fmla="*/ 392 w 50"/>
                <a:gd name="T3" fmla="*/ 0 h 324"/>
                <a:gd name="T4" fmla="*/ 426 w 50"/>
                <a:gd name="T5" fmla="*/ 1539 h 324"/>
                <a:gd name="T6" fmla="*/ 562 w 50"/>
                <a:gd name="T7" fmla="*/ 2941 h 324"/>
                <a:gd name="T8" fmla="*/ 551 w 50"/>
                <a:gd name="T9" fmla="*/ 3508 h 324"/>
                <a:gd name="T10" fmla="*/ 300 w 50"/>
                <a:gd name="T11" fmla="*/ 3645 h 324"/>
                <a:gd name="T12" fmla="*/ 0 w 50"/>
                <a:gd name="T13" fmla="*/ 3656 h 324"/>
                <a:gd name="T14" fmla="*/ 361 w 50"/>
                <a:gd name="T15" fmla="*/ 3317 h 324"/>
                <a:gd name="T16" fmla="*/ 300 w 50"/>
                <a:gd name="T17" fmla="*/ 1915 h 324"/>
                <a:gd name="T18" fmla="*/ 260 w 50"/>
                <a:gd name="T19" fmla="*/ 218 h 324"/>
                <a:gd name="T20" fmla="*/ 81 w 50"/>
                <a:gd name="T21" fmla="*/ 25 h 3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324">
                  <a:moveTo>
                    <a:pt x="7" y="2"/>
                  </a:moveTo>
                  <a:cubicBezTo>
                    <a:pt x="15" y="6"/>
                    <a:pt x="31" y="4"/>
                    <a:pt x="35" y="0"/>
                  </a:cubicBezTo>
                  <a:cubicBezTo>
                    <a:pt x="38" y="135"/>
                    <a:pt x="38" y="135"/>
                    <a:pt x="38" y="135"/>
                  </a:cubicBezTo>
                  <a:cubicBezTo>
                    <a:pt x="50" y="258"/>
                    <a:pt x="50" y="258"/>
                    <a:pt x="50" y="258"/>
                  </a:cubicBezTo>
                  <a:cubicBezTo>
                    <a:pt x="49" y="308"/>
                    <a:pt x="49" y="308"/>
                    <a:pt x="49" y="308"/>
                  </a:cubicBezTo>
                  <a:cubicBezTo>
                    <a:pt x="27" y="320"/>
                    <a:pt x="27" y="320"/>
                    <a:pt x="27" y="320"/>
                  </a:cubicBezTo>
                  <a:cubicBezTo>
                    <a:pt x="27" y="320"/>
                    <a:pt x="11" y="324"/>
                    <a:pt x="0" y="321"/>
                  </a:cubicBezTo>
                  <a:cubicBezTo>
                    <a:pt x="14" y="320"/>
                    <a:pt x="27" y="306"/>
                    <a:pt x="32" y="291"/>
                  </a:cubicBezTo>
                  <a:cubicBezTo>
                    <a:pt x="35" y="281"/>
                    <a:pt x="29" y="219"/>
                    <a:pt x="27" y="168"/>
                  </a:cubicBezTo>
                  <a:cubicBezTo>
                    <a:pt x="26" y="145"/>
                    <a:pt x="28" y="29"/>
                    <a:pt x="23" y="19"/>
                  </a:cubicBezTo>
                  <a:cubicBezTo>
                    <a:pt x="19" y="9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C0C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2" name="Freeform 65">
              <a:extLst>
                <a:ext uri="{FF2B5EF4-FFF2-40B4-BE49-F238E27FC236}">
                  <a16:creationId xmlns:a16="http://schemas.microsoft.com/office/drawing/2014/main" id="{28CC9FBA-3EC3-4A16-8796-BBFDBB864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2184"/>
              <a:ext cx="117" cy="723"/>
            </a:xfrm>
            <a:custGeom>
              <a:avLst/>
              <a:gdLst>
                <a:gd name="T0" fmla="*/ 299 w 52"/>
                <a:gd name="T1" fmla="*/ 0 h 321"/>
                <a:gd name="T2" fmla="*/ 410 w 52"/>
                <a:gd name="T3" fmla="*/ 1908 h 321"/>
                <a:gd name="T4" fmla="*/ 592 w 52"/>
                <a:gd name="T5" fmla="*/ 3369 h 321"/>
                <a:gd name="T6" fmla="*/ 0 w 52"/>
                <a:gd name="T7" fmla="*/ 3667 h 321"/>
                <a:gd name="T8" fmla="*/ 421 w 52"/>
                <a:gd name="T9" fmla="*/ 3358 h 321"/>
                <a:gd name="T10" fmla="*/ 284 w 52"/>
                <a:gd name="T11" fmla="*/ 1863 h 321"/>
                <a:gd name="T12" fmla="*/ 299 w 52"/>
                <a:gd name="T13" fmla="*/ 0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321">
                  <a:moveTo>
                    <a:pt x="26" y="0"/>
                  </a:moveTo>
                  <a:cubicBezTo>
                    <a:pt x="26" y="0"/>
                    <a:pt x="34" y="149"/>
                    <a:pt x="36" y="167"/>
                  </a:cubicBezTo>
                  <a:cubicBezTo>
                    <a:pt x="37" y="186"/>
                    <a:pt x="52" y="295"/>
                    <a:pt x="52" y="295"/>
                  </a:cubicBezTo>
                  <a:cubicBezTo>
                    <a:pt x="52" y="311"/>
                    <a:pt x="29" y="321"/>
                    <a:pt x="0" y="321"/>
                  </a:cubicBezTo>
                  <a:cubicBezTo>
                    <a:pt x="19" y="318"/>
                    <a:pt x="34" y="303"/>
                    <a:pt x="37" y="294"/>
                  </a:cubicBezTo>
                  <a:cubicBezTo>
                    <a:pt x="40" y="285"/>
                    <a:pt x="26" y="186"/>
                    <a:pt x="25" y="163"/>
                  </a:cubicBezTo>
                  <a:cubicBezTo>
                    <a:pt x="24" y="139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A5A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3" name="Freeform 66">
              <a:extLst>
                <a:ext uri="{FF2B5EF4-FFF2-40B4-BE49-F238E27FC236}">
                  <a16:creationId xmlns:a16="http://schemas.microsoft.com/office/drawing/2014/main" id="{9253176C-EE08-4C51-9B88-DAF320BFA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2204"/>
              <a:ext cx="63" cy="689"/>
            </a:xfrm>
            <a:custGeom>
              <a:avLst/>
              <a:gdLst>
                <a:gd name="T0" fmla="*/ 320 w 28"/>
                <a:gd name="T1" fmla="*/ 0 h 306"/>
                <a:gd name="T2" fmla="*/ 227 w 28"/>
                <a:gd name="T3" fmla="*/ 1826 h 306"/>
                <a:gd name="T4" fmla="*/ 45 w 28"/>
                <a:gd name="T5" fmla="*/ 3220 h 306"/>
                <a:gd name="T6" fmla="*/ 218 w 28"/>
                <a:gd name="T7" fmla="*/ 3492 h 306"/>
                <a:gd name="T8" fmla="*/ 117 w 28"/>
                <a:gd name="T9" fmla="*/ 3119 h 306"/>
                <a:gd name="T10" fmla="*/ 308 w 28"/>
                <a:gd name="T11" fmla="*/ 1734 h 306"/>
                <a:gd name="T12" fmla="*/ 320 w 28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306">
                  <a:moveTo>
                    <a:pt x="28" y="0"/>
                  </a:moveTo>
                  <a:cubicBezTo>
                    <a:pt x="28" y="0"/>
                    <a:pt x="22" y="143"/>
                    <a:pt x="20" y="160"/>
                  </a:cubicBezTo>
                  <a:cubicBezTo>
                    <a:pt x="19" y="176"/>
                    <a:pt x="6" y="276"/>
                    <a:pt x="4" y="282"/>
                  </a:cubicBezTo>
                  <a:cubicBezTo>
                    <a:pt x="3" y="289"/>
                    <a:pt x="0" y="297"/>
                    <a:pt x="19" y="306"/>
                  </a:cubicBezTo>
                  <a:cubicBezTo>
                    <a:pt x="11" y="300"/>
                    <a:pt x="8" y="286"/>
                    <a:pt x="10" y="273"/>
                  </a:cubicBezTo>
                  <a:cubicBezTo>
                    <a:pt x="13" y="260"/>
                    <a:pt x="26" y="172"/>
                    <a:pt x="27" y="152"/>
                  </a:cubicBezTo>
                  <a:cubicBezTo>
                    <a:pt x="28" y="132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F3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4" name="Freeform 67">
              <a:extLst>
                <a:ext uri="{FF2B5EF4-FFF2-40B4-BE49-F238E27FC236}">
                  <a16:creationId xmlns:a16="http://schemas.microsoft.com/office/drawing/2014/main" id="{8FDBE3A0-1173-49A7-8EA2-1F8C6D474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1" y="2144"/>
              <a:ext cx="52" cy="27"/>
            </a:xfrm>
            <a:custGeom>
              <a:avLst/>
              <a:gdLst>
                <a:gd name="T0" fmla="*/ 0 w 23"/>
                <a:gd name="T1" fmla="*/ 137 h 12"/>
                <a:gd name="T2" fmla="*/ 267 w 23"/>
                <a:gd name="T3" fmla="*/ 0 h 12"/>
                <a:gd name="T4" fmla="*/ 0 w 23"/>
                <a:gd name="T5" fmla="*/ 13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2">
                  <a:moveTo>
                    <a:pt x="0" y="12"/>
                  </a:moveTo>
                  <a:cubicBezTo>
                    <a:pt x="7" y="12"/>
                    <a:pt x="20" y="9"/>
                    <a:pt x="23" y="0"/>
                  </a:cubicBezTo>
                  <a:cubicBezTo>
                    <a:pt x="21" y="2"/>
                    <a:pt x="11" y="11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5" name="Oval 68">
              <a:extLst>
                <a:ext uri="{FF2B5EF4-FFF2-40B4-BE49-F238E27FC236}">
                  <a16:creationId xmlns:a16="http://schemas.microsoft.com/office/drawing/2014/main" id="{62617ED6-835F-494F-895B-9A97A4191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5" y="2114"/>
              <a:ext cx="115" cy="63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6196" name="Freeform 69">
              <a:extLst>
                <a:ext uri="{FF2B5EF4-FFF2-40B4-BE49-F238E27FC236}">
                  <a16:creationId xmlns:a16="http://schemas.microsoft.com/office/drawing/2014/main" id="{CEE7AEF3-1E62-4628-AFF7-5AAE26B51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" y="2146"/>
              <a:ext cx="237" cy="779"/>
            </a:xfrm>
            <a:custGeom>
              <a:avLst/>
              <a:gdLst>
                <a:gd name="T0" fmla="*/ 896 w 105"/>
                <a:gd name="T1" fmla="*/ 0 h 346"/>
                <a:gd name="T2" fmla="*/ 1025 w 105"/>
                <a:gd name="T3" fmla="*/ 2159 h 346"/>
                <a:gd name="T4" fmla="*/ 1208 w 105"/>
                <a:gd name="T5" fmla="*/ 3620 h 346"/>
                <a:gd name="T6" fmla="*/ 612 w 105"/>
                <a:gd name="T7" fmla="*/ 3949 h 346"/>
                <a:gd name="T8" fmla="*/ 612 w 105"/>
                <a:gd name="T9" fmla="*/ 3949 h 346"/>
                <a:gd name="T10" fmla="*/ 0 w 105"/>
                <a:gd name="T11" fmla="*/ 3620 h 346"/>
                <a:gd name="T12" fmla="*/ 194 w 105"/>
                <a:gd name="T13" fmla="*/ 2159 h 346"/>
                <a:gd name="T14" fmla="*/ 311 w 105"/>
                <a:gd name="T15" fmla="*/ 0 h 346"/>
                <a:gd name="T16" fmla="*/ 612 w 105"/>
                <a:gd name="T17" fmla="*/ 162 h 346"/>
                <a:gd name="T18" fmla="*/ 896 w 105"/>
                <a:gd name="T19" fmla="*/ 0 h 3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5" h="346">
                  <a:moveTo>
                    <a:pt x="78" y="0"/>
                  </a:moveTo>
                  <a:cubicBezTo>
                    <a:pt x="78" y="0"/>
                    <a:pt x="87" y="170"/>
                    <a:pt x="89" y="189"/>
                  </a:cubicBezTo>
                  <a:cubicBezTo>
                    <a:pt x="90" y="208"/>
                    <a:pt x="105" y="317"/>
                    <a:pt x="105" y="317"/>
                  </a:cubicBezTo>
                  <a:cubicBezTo>
                    <a:pt x="105" y="333"/>
                    <a:pt x="82" y="346"/>
                    <a:pt x="53" y="346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24" y="346"/>
                    <a:pt x="0" y="333"/>
                    <a:pt x="0" y="317"/>
                  </a:cubicBezTo>
                  <a:cubicBezTo>
                    <a:pt x="0" y="317"/>
                    <a:pt x="15" y="208"/>
                    <a:pt x="17" y="189"/>
                  </a:cubicBezTo>
                  <a:cubicBezTo>
                    <a:pt x="18" y="170"/>
                    <a:pt x="27" y="0"/>
                    <a:pt x="27" y="0"/>
                  </a:cubicBezTo>
                  <a:cubicBezTo>
                    <a:pt x="27" y="8"/>
                    <a:pt x="39" y="14"/>
                    <a:pt x="53" y="14"/>
                  </a:cubicBezTo>
                  <a:cubicBezTo>
                    <a:pt x="67" y="14"/>
                    <a:pt x="78" y="8"/>
                    <a:pt x="78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85" name="Group 70">
            <a:extLst>
              <a:ext uri="{FF2B5EF4-FFF2-40B4-BE49-F238E27FC236}">
                <a16:creationId xmlns:a16="http://schemas.microsoft.com/office/drawing/2014/main" id="{198859E0-71A7-4BE6-B83A-B613843B48DB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2476500"/>
            <a:ext cx="368300" cy="3200400"/>
            <a:chOff x="3749" y="1632"/>
            <a:chExt cx="153" cy="1330"/>
          </a:xfrm>
        </p:grpSpPr>
        <p:sp>
          <p:nvSpPr>
            <p:cNvPr id="46086" name="Freeform 71">
              <a:extLst>
                <a:ext uri="{FF2B5EF4-FFF2-40B4-BE49-F238E27FC236}">
                  <a16:creationId xmlns:a16="http://schemas.microsoft.com/office/drawing/2014/main" id="{729F2D2A-BE54-462B-8B9D-0376F3CA2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1972"/>
              <a:ext cx="83" cy="981"/>
            </a:xfrm>
            <a:custGeom>
              <a:avLst/>
              <a:gdLst>
                <a:gd name="T0" fmla="*/ 56 w 37"/>
                <a:gd name="T1" fmla="*/ 821 h 436"/>
                <a:gd name="T2" fmla="*/ 36 w 37"/>
                <a:gd name="T3" fmla="*/ 902 h 436"/>
                <a:gd name="T4" fmla="*/ 9 w 37"/>
                <a:gd name="T5" fmla="*/ 1550 h 436"/>
                <a:gd name="T6" fmla="*/ 0 w 37"/>
                <a:gd name="T7" fmla="*/ 2507 h 436"/>
                <a:gd name="T8" fmla="*/ 20 w 37"/>
                <a:gd name="T9" fmla="*/ 2588 h 436"/>
                <a:gd name="T10" fmla="*/ 65 w 37"/>
                <a:gd name="T11" fmla="*/ 4865 h 436"/>
                <a:gd name="T12" fmla="*/ 227 w 37"/>
                <a:gd name="T13" fmla="*/ 4865 h 436"/>
                <a:gd name="T14" fmla="*/ 307 w 37"/>
                <a:gd name="T15" fmla="*/ 2588 h 436"/>
                <a:gd name="T16" fmla="*/ 328 w 37"/>
                <a:gd name="T17" fmla="*/ 2495 h 436"/>
                <a:gd name="T18" fmla="*/ 372 w 37"/>
                <a:gd name="T19" fmla="*/ 1631 h 436"/>
                <a:gd name="T20" fmla="*/ 408 w 37"/>
                <a:gd name="T21" fmla="*/ 923 h 436"/>
                <a:gd name="T22" fmla="*/ 381 w 37"/>
                <a:gd name="T23" fmla="*/ 830 h 436"/>
                <a:gd name="T24" fmla="*/ 417 w 37"/>
                <a:gd name="T25" fmla="*/ 11 h 436"/>
                <a:gd name="T26" fmla="*/ 417 w 37"/>
                <a:gd name="T27" fmla="*/ 0 h 436"/>
                <a:gd name="T28" fmla="*/ 90 w 37"/>
                <a:gd name="T29" fmla="*/ 0 h 436"/>
                <a:gd name="T30" fmla="*/ 56 w 37"/>
                <a:gd name="T31" fmla="*/ 821 h 4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7" h="436">
                  <a:moveTo>
                    <a:pt x="5" y="72"/>
                  </a:moveTo>
                  <a:cubicBezTo>
                    <a:pt x="5" y="74"/>
                    <a:pt x="3" y="77"/>
                    <a:pt x="3" y="79"/>
                  </a:cubicBezTo>
                  <a:cubicBezTo>
                    <a:pt x="2" y="97"/>
                    <a:pt x="1" y="116"/>
                    <a:pt x="1" y="136"/>
                  </a:cubicBezTo>
                  <a:cubicBezTo>
                    <a:pt x="0" y="172"/>
                    <a:pt x="0" y="198"/>
                    <a:pt x="0" y="220"/>
                  </a:cubicBezTo>
                  <a:cubicBezTo>
                    <a:pt x="0" y="222"/>
                    <a:pt x="2" y="225"/>
                    <a:pt x="2" y="227"/>
                  </a:cubicBezTo>
                  <a:cubicBezTo>
                    <a:pt x="2" y="246"/>
                    <a:pt x="6" y="416"/>
                    <a:pt x="6" y="427"/>
                  </a:cubicBezTo>
                  <a:cubicBezTo>
                    <a:pt x="6" y="436"/>
                    <a:pt x="20" y="435"/>
                    <a:pt x="20" y="427"/>
                  </a:cubicBezTo>
                  <a:cubicBezTo>
                    <a:pt x="20" y="420"/>
                    <a:pt x="26" y="247"/>
                    <a:pt x="27" y="227"/>
                  </a:cubicBezTo>
                  <a:cubicBezTo>
                    <a:pt x="27" y="226"/>
                    <a:pt x="29" y="220"/>
                    <a:pt x="29" y="219"/>
                  </a:cubicBezTo>
                  <a:cubicBezTo>
                    <a:pt x="31" y="189"/>
                    <a:pt x="32" y="166"/>
                    <a:pt x="33" y="143"/>
                  </a:cubicBezTo>
                  <a:cubicBezTo>
                    <a:pt x="34" y="128"/>
                    <a:pt x="35" y="103"/>
                    <a:pt x="36" y="81"/>
                  </a:cubicBezTo>
                  <a:cubicBezTo>
                    <a:pt x="36" y="78"/>
                    <a:pt x="34" y="75"/>
                    <a:pt x="34" y="73"/>
                  </a:cubicBezTo>
                  <a:cubicBezTo>
                    <a:pt x="35" y="43"/>
                    <a:pt x="36" y="14"/>
                    <a:pt x="37" y="1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9"/>
                    <a:pt x="6" y="36"/>
                    <a:pt x="5" y="72"/>
                  </a:cubicBezTo>
                  <a:close/>
                </a:path>
              </a:pathLst>
            </a:custGeom>
            <a:solidFill>
              <a:srgbClr val="A0A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7" name="Freeform 72">
              <a:extLst>
                <a:ext uri="{FF2B5EF4-FFF2-40B4-BE49-F238E27FC236}">
                  <a16:creationId xmlns:a16="http://schemas.microsoft.com/office/drawing/2014/main" id="{E3131128-95A4-437D-8A1D-4215BB51D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" y="1632"/>
              <a:ext cx="74" cy="1330"/>
            </a:xfrm>
            <a:custGeom>
              <a:avLst/>
              <a:gdLst>
                <a:gd name="T0" fmla="*/ 126 w 33"/>
                <a:gd name="T1" fmla="*/ 1722 h 591"/>
                <a:gd name="T2" fmla="*/ 126 w 33"/>
                <a:gd name="T3" fmla="*/ 1733 h 591"/>
                <a:gd name="T4" fmla="*/ 90 w 33"/>
                <a:gd name="T5" fmla="*/ 2552 h 591"/>
                <a:gd name="T6" fmla="*/ 101 w 33"/>
                <a:gd name="T7" fmla="*/ 2644 h 591"/>
                <a:gd name="T8" fmla="*/ 81 w 33"/>
                <a:gd name="T9" fmla="*/ 3353 h 591"/>
                <a:gd name="T10" fmla="*/ 36 w 33"/>
                <a:gd name="T11" fmla="*/ 4159 h 591"/>
                <a:gd name="T12" fmla="*/ 36 w 33"/>
                <a:gd name="T13" fmla="*/ 4274 h 591"/>
                <a:gd name="T14" fmla="*/ 90 w 33"/>
                <a:gd name="T15" fmla="*/ 5768 h 591"/>
                <a:gd name="T16" fmla="*/ 110 w 33"/>
                <a:gd name="T17" fmla="*/ 6645 h 591"/>
                <a:gd name="T18" fmla="*/ 271 w 33"/>
                <a:gd name="T19" fmla="*/ 6645 h 591"/>
                <a:gd name="T20" fmla="*/ 336 w 33"/>
                <a:gd name="T21" fmla="*/ 4366 h 591"/>
                <a:gd name="T22" fmla="*/ 226 w 33"/>
                <a:gd name="T23" fmla="*/ 1686 h 591"/>
                <a:gd name="T24" fmla="*/ 226 w 33"/>
                <a:gd name="T25" fmla="*/ 1686 h 591"/>
                <a:gd name="T26" fmla="*/ 182 w 33"/>
                <a:gd name="T27" fmla="*/ 162 h 591"/>
                <a:gd name="T28" fmla="*/ 9 w 33"/>
                <a:gd name="T29" fmla="*/ 0 h 591"/>
                <a:gd name="T30" fmla="*/ 0 w 33"/>
                <a:gd name="T31" fmla="*/ 11 h 591"/>
                <a:gd name="T32" fmla="*/ 157 w 33"/>
                <a:gd name="T33" fmla="*/ 173 h 591"/>
                <a:gd name="T34" fmla="*/ 126 w 33"/>
                <a:gd name="T35" fmla="*/ 1677 h 5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" h="591">
                  <a:moveTo>
                    <a:pt x="11" y="151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0" y="165"/>
                    <a:pt x="9" y="194"/>
                    <a:pt x="8" y="224"/>
                  </a:cubicBezTo>
                  <a:cubicBezTo>
                    <a:pt x="8" y="226"/>
                    <a:pt x="9" y="229"/>
                    <a:pt x="9" y="232"/>
                  </a:cubicBezTo>
                  <a:cubicBezTo>
                    <a:pt x="9" y="254"/>
                    <a:pt x="7" y="279"/>
                    <a:pt x="7" y="294"/>
                  </a:cubicBezTo>
                  <a:cubicBezTo>
                    <a:pt x="6" y="316"/>
                    <a:pt x="5" y="337"/>
                    <a:pt x="3" y="365"/>
                  </a:cubicBezTo>
                  <a:cubicBezTo>
                    <a:pt x="3" y="369"/>
                    <a:pt x="3" y="372"/>
                    <a:pt x="3" y="375"/>
                  </a:cubicBezTo>
                  <a:cubicBezTo>
                    <a:pt x="3" y="378"/>
                    <a:pt x="7" y="454"/>
                    <a:pt x="8" y="506"/>
                  </a:cubicBezTo>
                  <a:cubicBezTo>
                    <a:pt x="9" y="544"/>
                    <a:pt x="10" y="578"/>
                    <a:pt x="10" y="583"/>
                  </a:cubicBezTo>
                  <a:cubicBezTo>
                    <a:pt x="10" y="591"/>
                    <a:pt x="24" y="591"/>
                    <a:pt x="24" y="583"/>
                  </a:cubicBezTo>
                  <a:cubicBezTo>
                    <a:pt x="24" y="576"/>
                    <a:pt x="29" y="406"/>
                    <a:pt x="30" y="383"/>
                  </a:cubicBezTo>
                  <a:cubicBezTo>
                    <a:pt x="33" y="314"/>
                    <a:pt x="21" y="176"/>
                    <a:pt x="20" y="148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19" y="119"/>
                    <a:pt x="17" y="25"/>
                    <a:pt x="16" y="14"/>
                  </a:cubicBezTo>
                  <a:cubicBezTo>
                    <a:pt x="16" y="6"/>
                    <a:pt x="9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8" y="1"/>
                    <a:pt x="14" y="7"/>
                    <a:pt x="14" y="15"/>
                  </a:cubicBezTo>
                  <a:cubicBezTo>
                    <a:pt x="14" y="26"/>
                    <a:pt x="13" y="116"/>
                    <a:pt x="11" y="147"/>
                  </a:cubicBezTo>
                </a:path>
              </a:pathLst>
            </a:custGeom>
            <a:solidFill>
              <a:srgbClr val="7E7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Freeform 73">
              <a:extLst>
                <a:ext uri="{FF2B5EF4-FFF2-40B4-BE49-F238E27FC236}">
                  <a16:creationId xmlns:a16="http://schemas.microsoft.com/office/drawing/2014/main" id="{692FE124-917F-43F9-B2F3-E0AE58C97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2562"/>
              <a:ext cx="52" cy="126"/>
            </a:xfrm>
            <a:custGeom>
              <a:avLst/>
              <a:gdLst>
                <a:gd name="T0" fmla="*/ 267 w 23"/>
                <a:gd name="T1" fmla="*/ 491 h 56"/>
                <a:gd name="T2" fmla="*/ 0 w 23"/>
                <a:gd name="T3" fmla="*/ 0 h 56"/>
                <a:gd name="T4" fmla="*/ 0 w 23"/>
                <a:gd name="T5" fmla="*/ 173 h 56"/>
                <a:gd name="T6" fmla="*/ 267 w 23"/>
                <a:gd name="T7" fmla="*/ 639 h 56"/>
                <a:gd name="T8" fmla="*/ 267 w 23"/>
                <a:gd name="T9" fmla="*/ 49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56">
                  <a:moveTo>
                    <a:pt x="23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10"/>
                    <a:pt x="0" y="15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1"/>
                    <a:pt x="23" y="47"/>
                    <a:pt x="23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Freeform 74">
              <a:extLst>
                <a:ext uri="{FF2B5EF4-FFF2-40B4-BE49-F238E27FC236}">
                  <a16:creationId xmlns:a16="http://schemas.microsoft.com/office/drawing/2014/main" id="{C13C86E7-30FE-483C-B12D-E80CDE896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2622"/>
              <a:ext cx="48" cy="106"/>
            </a:xfrm>
            <a:custGeom>
              <a:avLst/>
              <a:gdLst>
                <a:gd name="T0" fmla="*/ 251 w 21"/>
                <a:gd name="T1" fmla="*/ 447 h 47"/>
                <a:gd name="T2" fmla="*/ 0 w 21"/>
                <a:gd name="T3" fmla="*/ 0 h 47"/>
                <a:gd name="T4" fmla="*/ 0 w 21"/>
                <a:gd name="T5" fmla="*/ 101 h 47"/>
                <a:gd name="T6" fmla="*/ 251 w 21"/>
                <a:gd name="T7" fmla="*/ 539 h 47"/>
                <a:gd name="T8" fmla="*/ 251 w 21"/>
                <a:gd name="T9" fmla="*/ 44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47">
                  <a:moveTo>
                    <a:pt x="21" y="3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4"/>
                    <a:pt x="21" y="42"/>
                    <a:pt x="21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0" name="Freeform 75">
              <a:extLst>
                <a:ext uri="{FF2B5EF4-FFF2-40B4-BE49-F238E27FC236}">
                  <a16:creationId xmlns:a16="http://schemas.microsoft.com/office/drawing/2014/main" id="{88DC6FA5-D297-4969-9FD2-20604C146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780"/>
              <a:ext cx="40" cy="173"/>
            </a:xfrm>
            <a:custGeom>
              <a:avLst/>
              <a:gdLst>
                <a:gd name="T0" fmla="*/ 0 w 18"/>
                <a:gd name="T1" fmla="*/ 9 h 77"/>
                <a:gd name="T2" fmla="*/ 20 w 18"/>
                <a:gd name="T3" fmla="*/ 773 h 77"/>
                <a:gd name="T4" fmla="*/ 178 w 18"/>
                <a:gd name="T5" fmla="*/ 773 h 77"/>
                <a:gd name="T6" fmla="*/ 198 w 18"/>
                <a:gd name="T7" fmla="*/ 9 h 77"/>
                <a:gd name="T8" fmla="*/ 0 w 18"/>
                <a:gd name="T9" fmla="*/ 9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77">
                  <a:moveTo>
                    <a:pt x="0" y="1"/>
                  </a:moveTo>
                  <a:cubicBezTo>
                    <a:pt x="1" y="35"/>
                    <a:pt x="2" y="64"/>
                    <a:pt x="2" y="68"/>
                  </a:cubicBezTo>
                  <a:cubicBezTo>
                    <a:pt x="2" y="77"/>
                    <a:pt x="16" y="76"/>
                    <a:pt x="16" y="68"/>
                  </a:cubicBezTo>
                  <a:cubicBezTo>
                    <a:pt x="16" y="65"/>
                    <a:pt x="17" y="36"/>
                    <a:pt x="18" y="1"/>
                  </a:cubicBezTo>
                  <a:cubicBezTo>
                    <a:pt x="18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97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1" name="Freeform 76">
              <a:extLst>
                <a:ext uri="{FF2B5EF4-FFF2-40B4-BE49-F238E27FC236}">
                  <a16:creationId xmlns:a16="http://schemas.microsoft.com/office/drawing/2014/main" id="{186B68C5-B7C5-4D09-AF8B-448D08CA7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" y="2807"/>
              <a:ext cx="13" cy="133"/>
            </a:xfrm>
            <a:custGeom>
              <a:avLst/>
              <a:gdLst>
                <a:gd name="T0" fmla="*/ 61 w 6"/>
                <a:gd name="T1" fmla="*/ 0 h 59"/>
                <a:gd name="T2" fmla="*/ 43 w 6"/>
                <a:gd name="T3" fmla="*/ 631 h 59"/>
                <a:gd name="T4" fmla="*/ 0 w 6"/>
                <a:gd name="T5" fmla="*/ 676 h 59"/>
                <a:gd name="T6" fmla="*/ 33 w 6"/>
                <a:gd name="T7" fmla="*/ 575 h 59"/>
                <a:gd name="T8" fmla="*/ 61 w 6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9">
                  <a:moveTo>
                    <a:pt x="6" y="0"/>
                  </a:moveTo>
                  <a:cubicBezTo>
                    <a:pt x="5" y="29"/>
                    <a:pt x="4" y="52"/>
                    <a:pt x="4" y="55"/>
                  </a:cubicBezTo>
                  <a:cubicBezTo>
                    <a:pt x="4" y="58"/>
                    <a:pt x="2" y="59"/>
                    <a:pt x="0" y="59"/>
                  </a:cubicBezTo>
                  <a:cubicBezTo>
                    <a:pt x="1" y="59"/>
                    <a:pt x="2" y="55"/>
                    <a:pt x="3" y="50"/>
                  </a:cubicBezTo>
                  <a:cubicBezTo>
                    <a:pt x="3" y="45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545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2" name="Freeform 77">
              <a:extLst>
                <a:ext uri="{FF2B5EF4-FFF2-40B4-BE49-F238E27FC236}">
                  <a16:creationId xmlns:a16="http://schemas.microsoft.com/office/drawing/2014/main" id="{14CD823B-2C9F-45F1-A649-CDE5DDC05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2787"/>
              <a:ext cx="40" cy="175"/>
            </a:xfrm>
            <a:custGeom>
              <a:avLst/>
              <a:gdLst>
                <a:gd name="T0" fmla="*/ 20 w 18"/>
                <a:gd name="T1" fmla="*/ 790 h 78"/>
                <a:gd name="T2" fmla="*/ 178 w 18"/>
                <a:gd name="T3" fmla="*/ 790 h 78"/>
                <a:gd name="T4" fmla="*/ 198 w 18"/>
                <a:gd name="T5" fmla="*/ 0 h 78"/>
                <a:gd name="T6" fmla="*/ 0 w 18"/>
                <a:gd name="T7" fmla="*/ 9 h 78"/>
                <a:gd name="T8" fmla="*/ 20 w 18"/>
                <a:gd name="T9" fmla="*/ 79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78">
                  <a:moveTo>
                    <a:pt x="2" y="70"/>
                  </a:moveTo>
                  <a:cubicBezTo>
                    <a:pt x="2" y="78"/>
                    <a:pt x="16" y="78"/>
                    <a:pt x="16" y="70"/>
                  </a:cubicBezTo>
                  <a:cubicBezTo>
                    <a:pt x="16" y="67"/>
                    <a:pt x="17" y="37"/>
                    <a:pt x="18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6"/>
                    <a:pt x="2" y="65"/>
                    <a:pt x="2" y="70"/>
                  </a:cubicBezTo>
                  <a:close/>
                </a:path>
              </a:pathLst>
            </a:custGeom>
            <a:solidFill>
              <a:srgbClr val="6B6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3" name="Freeform 78">
              <a:extLst>
                <a:ext uri="{FF2B5EF4-FFF2-40B4-BE49-F238E27FC236}">
                  <a16:creationId xmlns:a16="http://schemas.microsoft.com/office/drawing/2014/main" id="{4B0234DD-C774-4AF1-ACDF-F1431C25F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632"/>
              <a:ext cx="74" cy="331"/>
            </a:xfrm>
            <a:custGeom>
              <a:avLst/>
              <a:gdLst>
                <a:gd name="T0" fmla="*/ 202 w 33"/>
                <a:gd name="T1" fmla="*/ 0 h 147"/>
                <a:gd name="T2" fmla="*/ 36 w 33"/>
                <a:gd name="T3" fmla="*/ 173 h 147"/>
                <a:gd name="T4" fmla="*/ 0 w 33"/>
                <a:gd name="T5" fmla="*/ 1678 h 147"/>
                <a:gd name="T6" fmla="*/ 336 w 33"/>
                <a:gd name="T7" fmla="*/ 1678 h 147"/>
                <a:gd name="T8" fmla="*/ 372 w 33"/>
                <a:gd name="T9" fmla="*/ 173 h 147"/>
                <a:gd name="T10" fmla="*/ 202 w 33"/>
                <a:gd name="T11" fmla="*/ 0 h 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147">
                  <a:moveTo>
                    <a:pt x="18" y="0"/>
                  </a:moveTo>
                  <a:cubicBezTo>
                    <a:pt x="10" y="0"/>
                    <a:pt x="3" y="7"/>
                    <a:pt x="3" y="15"/>
                  </a:cubicBezTo>
                  <a:cubicBezTo>
                    <a:pt x="3" y="28"/>
                    <a:pt x="0" y="135"/>
                    <a:pt x="0" y="147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1" y="117"/>
                    <a:pt x="33" y="26"/>
                    <a:pt x="33" y="15"/>
                  </a:cubicBezTo>
                  <a:cubicBezTo>
                    <a:pt x="33" y="7"/>
                    <a:pt x="26" y="0"/>
                    <a:pt x="18" y="0"/>
                  </a:cubicBezTo>
                  <a:close/>
                </a:path>
              </a:pathLst>
            </a:custGeom>
            <a:solidFill>
              <a:srgbClr val="A0A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4" name="Freeform 79">
              <a:extLst>
                <a:ext uri="{FF2B5EF4-FFF2-40B4-BE49-F238E27FC236}">
                  <a16:creationId xmlns:a16="http://schemas.microsoft.com/office/drawing/2014/main" id="{E8494F22-E292-46D7-ABC8-C7D6E64E8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1988"/>
              <a:ext cx="39" cy="141"/>
            </a:xfrm>
            <a:custGeom>
              <a:avLst/>
              <a:gdLst>
                <a:gd name="T0" fmla="*/ 158 w 17"/>
                <a:gd name="T1" fmla="*/ 551 h 63"/>
                <a:gd name="T2" fmla="*/ 0 w 17"/>
                <a:gd name="T3" fmla="*/ 707 h 63"/>
                <a:gd name="T4" fmla="*/ 179 w 17"/>
                <a:gd name="T5" fmla="*/ 707 h 63"/>
                <a:gd name="T6" fmla="*/ 204 w 17"/>
                <a:gd name="T7" fmla="*/ 0 h 63"/>
                <a:gd name="T8" fmla="*/ 158 w 17"/>
                <a:gd name="T9" fmla="*/ 55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63">
                  <a:moveTo>
                    <a:pt x="13" y="49"/>
                  </a:moveTo>
                  <a:cubicBezTo>
                    <a:pt x="12" y="59"/>
                    <a:pt x="5" y="62"/>
                    <a:pt x="0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36"/>
                    <a:pt x="17" y="23"/>
                    <a:pt x="17" y="0"/>
                  </a:cubicBezTo>
                  <a:cubicBezTo>
                    <a:pt x="17" y="0"/>
                    <a:pt x="14" y="39"/>
                    <a:pt x="13" y="49"/>
                  </a:cubicBezTo>
                  <a:close/>
                </a:path>
              </a:pathLst>
            </a:custGeom>
            <a:solidFill>
              <a:srgbClr val="7F7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5" name="Freeform 80">
              <a:extLst>
                <a:ext uri="{FF2B5EF4-FFF2-40B4-BE49-F238E27FC236}">
                  <a16:creationId xmlns:a16="http://schemas.microsoft.com/office/drawing/2014/main" id="{49E8A1DF-6768-4F06-8543-317FE0891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2523"/>
              <a:ext cx="34" cy="250"/>
            </a:xfrm>
            <a:custGeom>
              <a:avLst/>
              <a:gdLst>
                <a:gd name="T0" fmla="*/ 102 w 15"/>
                <a:gd name="T1" fmla="*/ 1106 h 111"/>
                <a:gd name="T2" fmla="*/ 0 w 15"/>
                <a:gd name="T3" fmla="*/ 1268 h 111"/>
                <a:gd name="T4" fmla="*/ 129 w 15"/>
                <a:gd name="T5" fmla="*/ 1268 h 111"/>
                <a:gd name="T6" fmla="*/ 175 w 15"/>
                <a:gd name="T7" fmla="*/ 0 h 111"/>
                <a:gd name="T8" fmla="*/ 102 w 15"/>
                <a:gd name="T9" fmla="*/ 1106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11">
                  <a:moveTo>
                    <a:pt x="9" y="97"/>
                  </a:moveTo>
                  <a:cubicBezTo>
                    <a:pt x="8" y="107"/>
                    <a:pt x="5" y="110"/>
                    <a:pt x="0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2" y="84"/>
                    <a:pt x="15" y="23"/>
                    <a:pt x="15" y="0"/>
                  </a:cubicBezTo>
                  <a:cubicBezTo>
                    <a:pt x="15" y="0"/>
                    <a:pt x="10" y="87"/>
                    <a:pt x="9" y="97"/>
                  </a:cubicBezTo>
                  <a:close/>
                </a:path>
              </a:pathLst>
            </a:custGeom>
            <a:solidFill>
              <a:srgbClr val="7F7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6" name="Freeform 81">
              <a:extLst>
                <a:ext uri="{FF2B5EF4-FFF2-40B4-BE49-F238E27FC236}">
                  <a16:creationId xmlns:a16="http://schemas.microsoft.com/office/drawing/2014/main" id="{530D3D03-9600-4B94-95BF-FF6D42261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1641"/>
              <a:ext cx="52" cy="302"/>
            </a:xfrm>
            <a:custGeom>
              <a:avLst/>
              <a:gdLst>
                <a:gd name="T0" fmla="*/ 102 w 23"/>
                <a:gd name="T1" fmla="*/ 207 h 134"/>
                <a:gd name="T2" fmla="*/ 267 w 23"/>
                <a:gd name="T3" fmla="*/ 36 h 134"/>
                <a:gd name="T4" fmla="*/ 174 w 23"/>
                <a:gd name="T5" fmla="*/ 0 h 134"/>
                <a:gd name="T6" fmla="*/ 36 w 23"/>
                <a:gd name="T7" fmla="*/ 146 h 134"/>
                <a:gd name="T8" fmla="*/ 0 w 23"/>
                <a:gd name="T9" fmla="*/ 1535 h 134"/>
                <a:gd name="T10" fmla="*/ 102 w 23"/>
                <a:gd name="T11" fmla="*/ 207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134">
                  <a:moveTo>
                    <a:pt x="9" y="18"/>
                  </a:moveTo>
                  <a:cubicBezTo>
                    <a:pt x="9" y="10"/>
                    <a:pt x="16" y="3"/>
                    <a:pt x="23" y="3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3" y="6"/>
                    <a:pt x="3" y="13"/>
                  </a:cubicBezTo>
                  <a:cubicBezTo>
                    <a:pt x="3" y="25"/>
                    <a:pt x="1" y="123"/>
                    <a:pt x="0" y="134"/>
                  </a:cubicBezTo>
                  <a:cubicBezTo>
                    <a:pt x="0" y="134"/>
                    <a:pt x="9" y="28"/>
                    <a:pt x="9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7" name="Rectangle 82">
              <a:extLst>
                <a:ext uri="{FF2B5EF4-FFF2-40B4-BE49-F238E27FC236}">
                  <a16:creationId xmlns:a16="http://schemas.microsoft.com/office/drawing/2014/main" id="{3CB9F0CC-4ED9-40C7-A27A-83D40B55A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1963"/>
              <a:ext cx="61" cy="9"/>
            </a:xfrm>
            <a:prstGeom prst="rect">
              <a:avLst/>
            </a:prstGeom>
            <a:solidFill>
              <a:srgbClr val="1818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6098" name="Freeform 83">
              <a:extLst>
                <a:ext uri="{FF2B5EF4-FFF2-40B4-BE49-F238E27FC236}">
                  <a16:creationId xmlns:a16="http://schemas.microsoft.com/office/drawing/2014/main" id="{7858F6E7-CC45-438A-971A-6A48FB9A8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8" y="1632"/>
              <a:ext cx="74" cy="1326"/>
            </a:xfrm>
            <a:custGeom>
              <a:avLst/>
              <a:gdLst>
                <a:gd name="T0" fmla="*/ 226 w 33"/>
                <a:gd name="T1" fmla="*/ 1688 h 589"/>
                <a:gd name="T2" fmla="*/ 182 w 33"/>
                <a:gd name="T3" fmla="*/ 162 h 589"/>
                <a:gd name="T4" fmla="*/ 9 w 33"/>
                <a:gd name="T5" fmla="*/ 0 h 589"/>
                <a:gd name="T6" fmla="*/ 0 w 33"/>
                <a:gd name="T7" fmla="*/ 11 h 589"/>
                <a:gd name="T8" fmla="*/ 0 w 33"/>
                <a:gd name="T9" fmla="*/ 11 h 589"/>
                <a:gd name="T10" fmla="*/ 137 w 33"/>
                <a:gd name="T11" fmla="*/ 162 h 589"/>
                <a:gd name="T12" fmla="*/ 182 w 33"/>
                <a:gd name="T13" fmla="*/ 1688 h 589"/>
                <a:gd name="T14" fmla="*/ 292 w 33"/>
                <a:gd name="T15" fmla="*/ 4370 h 589"/>
                <a:gd name="T16" fmla="*/ 226 w 33"/>
                <a:gd name="T17" fmla="*/ 6650 h 589"/>
                <a:gd name="T18" fmla="*/ 146 w 33"/>
                <a:gd name="T19" fmla="*/ 6720 h 589"/>
                <a:gd name="T20" fmla="*/ 157 w 33"/>
                <a:gd name="T21" fmla="*/ 6720 h 589"/>
                <a:gd name="T22" fmla="*/ 271 w 33"/>
                <a:gd name="T23" fmla="*/ 6650 h 589"/>
                <a:gd name="T24" fmla="*/ 336 w 33"/>
                <a:gd name="T25" fmla="*/ 4370 h 589"/>
                <a:gd name="T26" fmla="*/ 226 w 33"/>
                <a:gd name="T27" fmla="*/ 1688 h 5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589">
                  <a:moveTo>
                    <a:pt x="20" y="148"/>
                  </a:moveTo>
                  <a:cubicBezTo>
                    <a:pt x="19" y="119"/>
                    <a:pt x="17" y="25"/>
                    <a:pt x="16" y="14"/>
                  </a:cubicBezTo>
                  <a:cubicBezTo>
                    <a:pt x="16" y="6"/>
                    <a:pt x="9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2"/>
                    <a:pt x="12" y="7"/>
                    <a:pt x="12" y="14"/>
                  </a:cubicBezTo>
                  <a:cubicBezTo>
                    <a:pt x="13" y="25"/>
                    <a:pt x="15" y="119"/>
                    <a:pt x="16" y="148"/>
                  </a:cubicBezTo>
                  <a:cubicBezTo>
                    <a:pt x="17" y="176"/>
                    <a:pt x="29" y="314"/>
                    <a:pt x="26" y="383"/>
                  </a:cubicBezTo>
                  <a:cubicBezTo>
                    <a:pt x="25" y="406"/>
                    <a:pt x="20" y="576"/>
                    <a:pt x="20" y="583"/>
                  </a:cubicBezTo>
                  <a:cubicBezTo>
                    <a:pt x="20" y="587"/>
                    <a:pt x="17" y="589"/>
                    <a:pt x="13" y="589"/>
                  </a:cubicBezTo>
                  <a:cubicBezTo>
                    <a:pt x="13" y="589"/>
                    <a:pt x="14" y="589"/>
                    <a:pt x="14" y="589"/>
                  </a:cubicBezTo>
                  <a:cubicBezTo>
                    <a:pt x="17" y="589"/>
                    <a:pt x="24" y="588"/>
                    <a:pt x="24" y="583"/>
                  </a:cubicBezTo>
                  <a:cubicBezTo>
                    <a:pt x="24" y="576"/>
                    <a:pt x="29" y="406"/>
                    <a:pt x="30" y="383"/>
                  </a:cubicBezTo>
                  <a:cubicBezTo>
                    <a:pt x="33" y="314"/>
                    <a:pt x="21" y="176"/>
                    <a:pt x="20" y="148"/>
                  </a:cubicBezTo>
                  <a:close/>
                </a:path>
              </a:pathLst>
            </a:custGeom>
            <a:solidFill>
              <a:srgbClr val="4F4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9" name="Freeform 84">
              <a:extLst>
                <a:ext uri="{FF2B5EF4-FFF2-40B4-BE49-F238E27FC236}">
                  <a16:creationId xmlns:a16="http://schemas.microsoft.com/office/drawing/2014/main" id="{7949AE96-A4B0-4F5C-AD09-FE939287F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632"/>
              <a:ext cx="74" cy="1317"/>
            </a:xfrm>
            <a:custGeom>
              <a:avLst/>
              <a:gdLst>
                <a:gd name="T0" fmla="*/ 336 w 33"/>
                <a:gd name="T1" fmla="*/ 1677 h 585"/>
                <a:gd name="T2" fmla="*/ 372 w 33"/>
                <a:gd name="T3" fmla="*/ 173 h 585"/>
                <a:gd name="T4" fmla="*/ 202 w 33"/>
                <a:gd name="T5" fmla="*/ 0 h 585"/>
                <a:gd name="T6" fmla="*/ 182 w 33"/>
                <a:gd name="T7" fmla="*/ 11 h 585"/>
                <a:gd name="T8" fmla="*/ 327 w 33"/>
                <a:gd name="T9" fmla="*/ 173 h 585"/>
                <a:gd name="T10" fmla="*/ 292 w 33"/>
                <a:gd name="T11" fmla="*/ 1677 h 585"/>
                <a:gd name="T12" fmla="*/ 292 w 33"/>
                <a:gd name="T13" fmla="*/ 1677 h 585"/>
                <a:gd name="T14" fmla="*/ 271 w 33"/>
                <a:gd name="T15" fmla="*/ 1677 h 585"/>
                <a:gd name="T16" fmla="*/ 271 w 33"/>
                <a:gd name="T17" fmla="*/ 1722 h 585"/>
                <a:gd name="T18" fmla="*/ 283 w 33"/>
                <a:gd name="T19" fmla="*/ 1722 h 585"/>
                <a:gd name="T20" fmla="*/ 283 w 33"/>
                <a:gd name="T21" fmla="*/ 1733 h 585"/>
                <a:gd name="T22" fmla="*/ 247 w 33"/>
                <a:gd name="T23" fmla="*/ 2555 h 585"/>
                <a:gd name="T24" fmla="*/ 271 w 33"/>
                <a:gd name="T25" fmla="*/ 2645 h 585"/>
                <a:gd name="T26" fmla="*/ 235 w 33"/>
                <a:gd name="T27" fmla="*/ 3354 h 585"/>
                <a:gd name="T28" fmla="*/ 191 w 33"/>
                <a:gd name="T29" fmla="*/ 4221 h 585"/>
                <a:gd name="T30" fmla="*/ 170 w 33"/>
                <a:gd name="T31" fmla="*/ 4313 h 585"/>
                <a:gd name="T32" fmla="*/ 90 w 33"/>
                <a:gd name="T33" fmla="*/ 6594 h 585"/>
                <a:gd name="T34" fmla="*/ 36 w 33"/>
                <a:gd name="T35" fmla="*/ 6664 h 585"/>
                <a:gd name="T36" fmla="*/ 0 w 33"/>
                <a:gd name="T37" fmla="*/ 6664 h 585"/>
                <a:gd name="T38" fmla="*/ 146 w 33"/>
                <a:gd name="T39" fmla="*/ 6594 h 585"/>
                <a:gd name="T40" fmla="*/ 215 w 33"/>
                <a:gd name="T41" fmla="*/ 4313 h 585"/>
                <a:gd name="T42" fmla="*/ 247 w 33"/>
                <a:gd name="T43" fmla="*/ 4221 h 585"/>
                <a:gd name="T44" fmla="*/ 292 w 33"/>
                <a:gd name="T45" fmla="*/ 3354 h 585"/>
                <a:gd name="T46" fmla="*/ 316 w 33"/>
                <a:gd name="T47" fmla="*/ 2645 h 585"/>
                <a:gd name="T48" fmla="*/ 307 w 33"/>
                <a:gd name="T49" fmla="*/ 2555 h 585"/>
                <a:gd name="T50" fmla="*/ 336 w 33"/>
                <a:gd name="T51" fmla="*/ 1733 h 585"/>
                <a:gd name="T52" fmla="*/ 336 w 33"/>
                <a:gd name="T53" fmla="*/ 1677 h 58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" h="585">
                  <a:moveTo>
                    <a:pt x="30" y="147"/>
                  </a:moveTo>
                  <a:cubicBezTo>
                    <a:pt x="32" y="117"/>
                    <a:pt x="33" y="26"/>
                    <a:pt x="33" y="15"/>
                  </a:cubicBezTo>
                  <a:cubicBezTo>
                    <a:pt x="33" y="7"/>
                    <a:pt x="26" y="0"/>
                    <a:pt x="18" y="0"/>
                  </a:cubicBezTo>
                  <a:cubicBezTo>
                    <a:pt x="18" y="0"/>
                    <a:pt x="17" y="1"/>
                    <a:pt x="16" y="1"/>
                  </a:cubicBezTo>
                  <a:cubicBezTo>
                    <a:pt x="23" y="2"/>
                    <a:pt x="29" y="8"/>
                    <a:pt x="29" y="15"/>
                  </a:cubicBezTo>
                  <a:cubicBezTo>
                    <a:pt x="29" y="26"/>
                    <a:pt x="27" y="117"/>
                    <a:pt x="26" y="147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4" y="165"/>
                    <a:pt x="23" y="194"/>
                    <a:pt x="22" y="224"/>
                  </a:cubicBezTo>
                  <a:cubicBezTo>
                    <a:pt x="22" y="226"/>
                    <a:pt x="24" y="229"/>
                    <a:pt x="24" y="232"/>
                  </a:cubicBezTo>
                  <a:cubicBezTo>
                    <a:pt x="23" y="254"/>
                    <a:pt x="22" y="279"/>
                    <a:pt x="21" y="294"/>
                  </a:cubicBezTo>
                  <a:cubicBezTo>
                    <a:pt x="20" y="317"/>
                    <a:pt x="19" y="340"/>
                    <a:pt x="17" y="370"/>
                  </a:cubicBezTo>
                  <a:cubicBezTo>
                    <a:pt x="17" y="371"/>
                    <a:pt x="15" y="377"/>
                    <a:pt x="15" y="378"/>
                  </a:cubicBezTo>
                  <a:cubicBezTo>
                    <a:pt x="14" y="398"/>
                    <a:pt x="8" y="571"/>
                    <a:pt x="8" y="578"/>
                  </a:cubicBezTo>
                  <a:cubicBezTo>
                    <a:pt x="8" y="581"/>
                    <a:pt x="6" y="583"/>
                    <a:pt x="3" y="584"/>
                  </a:cubicBezTo>
                  <a:cubicBezTo>
                    <a:pt x="0" y="584"/>
                    <a:pt x="0" y="584"/>
                    <a:pt x="0" y="584"/>
                  </a:cubicBezTo>
                  <a:cubicBezTo>
                    <a:pt x="4" y="585"/>
                    <a:pt x="13" y="583"/>
                    <a:pt x="13" y="578"/>
                  </a:cubicBezTo>
                  <a:cubicBezTo>
                    <a:pt x="13" y="571"/>
                    <a:pt x="18" y="398"/>
                    <a:pt x="19" y="378"/>
                  </a:cubicBezTo>
                  <a:cubicBezTo>
                    <a:pt x="19" y="377"/>
                    <a:pt x="22" y="371"/>
                    <a:pt x="22" y="370"/>
                  </a:cubicBezTo>
                  <a:cubicBezTo>
                    <a:pt x="24" y="340"/>
                    <a:pt x="25" y="317"/>
                    <a:pt x="26" y="294"/>
                  </a:cubicBezTo>
                  <a:cubicBezTo>
                    <a:pt x="26" y="279"/>
                    <a:pt x="28" y="254"/>
                    <a:pt x="28" y="232"/>
                  </a:cubicBezTo>
                  <a:cubicBezTo>
                    <a:pt x="28" y="229"/>
                    <a:pt x="27" y="226"/>
                    <a:pt x="27" y="224"/>
                  </a:cubicBezTo>
                  <a:cubicBezTo>
                    <a:pt x="28" y="194"/>
                    <a:pt x="29" y="165"/>
                    <a:pt x="30" y="152"/>
                  </a:cubicBezTo>
                  <a:cubicBezTo>
                    <a:pt x="30" y="152"/>
                    <a:pt x="30" y="147"/>
                    <a:pt x="30" y="147"/>
                  </a:cubicBezTo>
                  <a:close/>
                </a:path>
              </a:pathLst>
            </a:custGeom>
            <a:solidFill>
              <a:srgbClr val="4F4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0" name="Freeform 85">
              <a:extLst>
                <a:ext uri="{FF2B5EF4-FFF2-40B4-BE49-F238E27FC236}">
                  <a16:creationId xmlns:a16="http://schemas.microsoft.com/office/drawing/2014/main" id="{8DE40C3C-6D61-4FD3-8E43-C1946A701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2136"/>
              <a:ext cx="81" cy="347"/>
            </a:xfrm>
            <a:custGeom>
              <a:avLst/>
              <a:gdLst>
                <a:gd name="T0" fmla="*/ 36 w 36"/>
                <a:gd name="T1" fmla="*/ 72 h 154"/>
                <a:gd name="T2" fmla="*/ 11 w 36"/>
                <a:gd name="T3" fmla="*/ 721 h 154"/>
                <a:gd name="T4" fmla="*/ 0 w 36"/>
                <a:gd name="T5" fmla="*/ 1681 h 154"/>
                <a:gd name="T6" fmla="*/ 25 w 36"/>
                <a:gd name="T7" fmla="*/ 1751 h 154"/>
                <a:gd name="T8" fmla="*/ 308 w 36"/>
                <a:gd name="T9" fmla="*/ 1762 h 154"/>
                <a:gd name="T10" fmla="*/ 329 w 36"/>
                <a:gd name="T11" fmla="*/ 1670 h 154"/>
                <a:gd name="T12" fmla="*/ 376 w 36"/>
                <a:gd name="T13" fmla="*/ 802 h 154"/>
                <a:gd name="T14" fmla="*/ 410 w 36"/>
                <a:gd name="T15" fmla="*/ 92 h 154"/>
                <a:gd name="T16" fmla="*/ 401 w 36"/>
                <a:gd name="T17" fmla="*/ 25 h 154"/>
                <a:gd name="T18" fmla="*/ 45 w 36"/>
                <a:gd name="T19" fmla="*/ 0 h 154"/>
                <a:gd name="T20" fmla="*/ 36 w 36"/>
                <a:gd name="T21" fmla="*/ 72 h 1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154">
                  <a:moveTo>
                    <a:pt x="3" y="6"/>
                  </a:moveTo>
                  <a:cubicBezTo>
                    <a:pt x="2" y="24"/>
                    <a:pt x="1" y="43"/>
                    <a:pt x="1" y="63"/>
                  </a:cubicBezTo>
                  <a:cubicBezTo>
                    <a:pt x="0" y="99"/>
                    <a:pt x="0" y="125"/>
                    <a:pt x="0" y="147"/>
                  </a:cubicBezTo>
                  <a:cubicBezTo>
                    <a:pt x="0" y="148"/>
                    <a:pt x="1" y="151"/>
                    <a:pt x="2" y="153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7" y="152"/>
                    <a:pt x="29" y="147"/>
                    <a:pt x="29" y="146"/>
                  </a:cubicBezTo>
                  <a:cubicBezTo>
                    <a:pt x="31" y="116"/>
                    <a:pt x="32" y="93"/>
                    <a:pt x="33" y="70"/>
                  </a:cubicBezTo>
                  <a:cubicBezTo>
                    <a:pt x="34" y="55"/>
                    <a:pt x="35" y="30"/>
                    <a:pt x="36" y="8"/>
                  </a:cubicBezTo>
                  <a:cubicBezTo>
                    <a:pt x="36" y="6"/>
                    <a:pt x="35" y="4"/>
                    <a:pt x="35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3" y="4"/>
                    <a:pt x="3" y="6"/>
                  </a:cubicBezTo>
                  <a:close/>
                </a:path>
              </a:pathLst>
            </a:custGeom>
            <a:solidFill>
              <a:srgbClr val="858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1" name="Freeform 86">
              <a:extLst>
                <a:ext uri="{FF2B5EF4-FFF2-40B4-BE49-F238E27FC236}">
                  <a16:creationId xmlns:a16="http://schemas.microsoft.com/office/drawing/2014/main" id="{6FB1E37B-7263-478C-BEBF-CD19BAE2B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979"/>
              <a:ext cx="54" cy="148"/>
            </a:xfrm>
            <a:custGeom>
              <a:avLst/>
              <a:gdLst>
                <a:gd name="T0" fmla="*/ 54 w 54"/>
                <a:gd name="T1" fmla="*/ 0 h 148"/>
                <a:gd name="T2" fmla="*/ 4 w 54"/>
                <a:gd name="T3" fmla="*/ 2 h 148"/>
                <a:gd name="T4" fmla="*/ 0 w 54"/>
                <a:gd name="T5" fmla="*/ 148 h 148"/>
                <a:gd name="T6" fmla="*/ 18 w 54"/>
                <a:gd name="T7" fmla="*/ 18 h 148"/>
                <a:gd name="T8" fmla="*/ 54 w 54"/>
                <a:gd name="T9" fmla="*/ 0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148">
                  <a:moveTo>
                    <a:pt x="54" y="0"/>
                  </a:moveTo>
                  <a:lnTo>
                    <a:pt x="4" y="2"/>
                  </a:lnTo>
                  <a:lnTo>
                    <a:pt x="0" y="148"/>
                  </a:lnTo>
                  <a:lnTo>
                    <a:pt x="18" y="1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2" name="Freeform 87">
              <a:extLst>
                <a:ext uri="{FF2B5EF4-FFF2-40B4-BE49-F238E27FC236}">
                  <a16:creationId xmlns:a16="http://schemas.microsoft.com/office/drawing/2014/main" id="{79252487-434E-4E63-8A5A-76DB6AEFB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" y="2489"/>
              <a:ext cx="36" cy="268"/>
            </a:xfrm>
            <a:custGeom>
              <a:avLst/>
              <a:gdLst>
                <a:gd name="T0" fmla="*/ 36 w 36"/>
                <a:gd name="T1" fmla="*/ 0 h 268"/>
                <a:gd name="T2" fmla="*/ 0 w 36"/>
                <a:gd name="T3" fmla="*/ 0 h 268"/>
                <a:gd name="T4" fmla="*/ 5 w 36"/>
                <a:gd name="T5" fmla="*/ 268 h 268"/>
                <a:gd name="T6" fmla="*/ 9 w 36"/>
                <a:gd name="T7" fmla="*/ 14 h 268"/>
                <a:gd name="T8" fmla="*/ 36 w 36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268">
                  <a:moveTo>
                    <a:pt x="36" y="0"/>
                  </a:moveTo>
                  <a:lnTo>
                    <a:pt x="0" y="0"/>
                  </a:lnTo>
                  <a:lnTo>
                    <a:pt x="5" y="268"/>
                  </a:lnTo>
                  <a:lnTo>
                    <a:pt x="9" y="1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3" name="Freeform 88">
              <a:extLst>
                <a:ext uri="{FF2B5EF4-FFF2-40B4-BE49-F238E27FC236}">
                  <a16:creationId xmlns:a16="http://schemas.microsoft.com/office/drawing/2014/main" id="{995D8D41-F509-48C6-A08C-093D57164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2789"/>
              <a:ext cx="24" cy="90"/>
            </a:xfrm>
            <a:custGeom>
              <a:avLst/>
              <a:gdLst>
                <a:gd name="T0" fmla="*/ 0 w 24"/>
                <a:gd name="T1" fmla="*/ 90 h 90"/>
                <a:gd name="T2" fmla="*/ 0 w 24"/>
                <a:gd name="T3" fmla="*/ 0 h 90"/>
                <a:gd name="T4" fmla="*/ 24 w 24"/>
                <a:gd name="T5" fmla="*/ 0 h 90"/>
                <a:gd name="T6" fmla="*/ 4 w 24"/>
                <a:gd name="T7" fmla="*/ 9 h 90"/>
                <a:gd name="T8" fmla="*/ 0 w 24"/>
                <a:gd name="T9" fmla="*/ 9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90">
                  <a:moveTo>
                    <a:pt x="0" y="9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4" y="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C8C8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4" name="Freeform 89">
              <a:extLst>
                <a:ext uri="{FF2B5EF4-FFF2-40B4-BE49-F238E27FC236}">
                  <a16:creationId xmlns:a16="http://schemas.microsoft.com/office/drawing/2014/main" id="{F2F70819-32CD-4AE9-AF86-6AF7A0551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" y="1632"/>
              <a:ext cx="67" cy="774"/>
            </a:xfrm>
            <a:custGeom>
              <a:avLst/>
              <a:gdLst>
                <a:gd name="T0" fmla="*/ 65 w 30"/>
                <a:gd name="T1" fmla="*/ 3656 h 344"/>
                <a:gd name="T2" fmla="*/ 109 w 30"/>
                <a:gd name="T3" fmla="*/ 3398 h 344"/>
                <a:gd name="T4" fmla="*/ 179 w 30"/>
                <a:gd name="T5" fmla="*/ 3017 h 344"/>
                <a:gd name="T6" fmla="*/ 290 w 30"/>
                <a:gd name="T7" fmla="*/ 3488 h 344"/>
                <a:gd name="T8" fmla="*/ 335 w 30"/>
                <a:gd name="T9" fmla="*/ 3920 h 344"/>
                <a:gd name="T10" fmla="*/ 226 w 30"/>
                <a:gd name="T11" fmla="*/ 1685 h 344"/>
                <a:gd name="T12" fmla="*/ 179 w 30"/>
                <a:gd name="T13" fmla="*/ 162 h 344"/>
                <a:gd name="T14" fmla="*/ 9 w 30"/>
                <a:gd name="T15" fmla="*/ 0 h 344"/>
                <a:gd name="T16" fmla="*/ 0 w 30"/>
                <a:gd name="T17" fmla="*/ 11 h 344"/>
                <a:gd name="T18" fmla="*/ 154 w 30"/>
                <a:gd name="T19" fmla="*/ 173 h 344"/>
                <a:gd name="T20" fmla="*/ 125 w 30"/>
                <a:gd name="T21" fmla="*/ 1676 h 344"/>
                <a:gd name="T22" fmla="*/ 125 w 30"/>
                <a:gd name="T23" fmla="*/ 1721 h 344"/>
                <a:gd name="T24" fmla="*/ 125 w 30"/>
                <a:gd name="T25" fmla="*/ 1733 h 344"/>
                <a:gd name="T26" fmla="*/ 89 w 30"/>
                <a:gd name="T27" fmla="*/ 2552 h 344"/>
                <a:gd name="T28" fmla="*/ 101 w 30"/>
                <a:gd name="T29" fmla="*/ 2644 h 344"/>
                <a:gd name="T30" fmla="*/ 80 w 30"/>
                <a:gd name="T31" fmla="*/ 3353 h 344"/>
                <a:gd name="T32" fmla="*/ 65 w 30"/>
                <a:gd name="T33" fmla="*/ 3656 h 3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44">
                  <a:moveTo>
                    <a:pt x="6" y="321"/>
                  </a:moveTo>
                  <a:cubicBezTo>
                    <a:pt x="7" y="313"/>
                    <a:pt x="9" y="305"/>
                    <a:pt x="10" y="298"/>
                  </a:cubicBezTo>
                  <a:cubicBezTo>
                    <a:pt x="11" y="287"/>
                    <a:pt x="10" y="267"/>
                    <a:pt x="16" y="265"/>
                  </a:cubicBezTo>
                  <a:cubicBezTo>
                    <a:pt x="21" y="264"/>
                    <a:pt x="24" y="294"/>
                    <a:pt x="26" y="306"/>
                  </a:cubicBezTo>
                  <a:cubicBezTo>
                    <a:pt x="27" y="316"/>
                    <a:pt x="27" y="332"/>
                    <a:pt x="30" y="344"/>
                  </a:cubicBezTo>
                  <a:cubicBezTo>
                    <a:pt x="29" y="271"/>
                    <a:pt x="21" y="172"/>
                    <a:pt x="20" y="148"/>
                  </a:cubicBezTo>
                  <a:cubicBezTo>
                    <a:pt x="19" y="119"/>
                    <a:pt x="17" y="25"/>
                    <a:pt x="16" y="14"/>
                  </a:cubicBezTo>
                  <a:cubicBezTo>
                    <a:pt x="16" y="6"/>
                    <a:pt x="9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8" y="1"/>
                    <a:pt x="14" y="7"/>
                    <a:pt x="14" y="15"/>
                  </a:cubicBezTo>
                  <a:cubicBezTo>
                    <a:pt x="14" y="26"/>
                    <a:pt x="13" y="116"/>
                    <a:pt x="11" y="147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0" y="165"/>
                    <a:pt x="9" y="194"/>
                    <a:pt x="8" y="224"/>
                  </a:cubicBezTo>
                  <a:cubicBezTo>
                    <a:pt x="8" y="226"/>
                    <a:pt x="9" y="229"/>
                    <a:pt x="9" y="232"/>
                  </a:cubicBezTo>
                  <a:cubicBezTo>
                    <a:pt x="9" y="254"/>
                    <a:pt x="7" y="279"/>
                    <a:pt x="7" y="294"/>
                  </a:cubicBezTo>
                  <a:cubicBezTo>
                    <a:pt x="6" y="303"/>
                    <a:pt x="6" y="312"/>
                    <a:pt x="6" y="321"/>
                  </a:cubicBezTo>
                  <a:close/>
                </a:path>
              </a:pathLst>
            </a:custGeom>
            <a:solidFill>
              <a:srgbClr val="6B6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5" name="Freeform 90">
              <a:extLst>
                <a:ext uri="{FF2B5EF4-FFF2-40B4-BE49-F238E27FC236}">
                  <a16:creationId xmlns:a16="http://schemas.microsoft.com/office/drawing/2014/main" id="{F242C308-6BE9-4AAC-928D-55CF38D6F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1709"/>
              <a:ext cx="66" cy="162"/>
            </a:xfrm>
            <a:custGeom>
              <a:avLst/>
              <a:gdLst>
                <a:gd name="T0" fmla="*/ 0 w 29"/>
                <a:gd name="T1" fmla="*/ 218 h 72"/>
                <a:gd name="T2" fmla="*/ 341 w 29"/>
                <a:gd name="T3" fmla="*/ 821 h 72"/>
                <a:gd name="T4" fmla="*/ 341 w 29"/>
                <a:gd name="T5" fmla="*/ 592 h 72"/>
                <a:gd name="T6" fmla="*/ 11 w 29"/>
                <a:gd name="T7" fmla="*/ 0 h 72"/>
                <a:gd name="T8" fmla="*/ 0 w 29"/>
                <a:gd name="T9" fmla="*/ 218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72">
                  <a:moveTo>
                    <a:pt x="0" y="19"/>
                  </a:moveTo>
                  <a:cubicBezTo>
                    <a:pt x="29" y="72"/>
                    <a:pt x="29" y="72"/>
                    <a:pt x="29" y="72"/>
                  </a:cubicBezTo>
                  <a:cubicBezTo>
                    <a:pt x="29" y="66"/>
                    <a:pt x="29" y="59"/>
                    <a:pt x="29" y="5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1" y="12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Freeform 91">
              <a:extLst>
                <a:ext uri="{FF2B5EF4-FFF2-40B4-BE49-F238E27FC236}">
                  <a16:creationId xmlns:a16="http://schemas.microsoft.com/office/drawing/2014/main" id="{C2894C7C-1464-4877-AA55-A3CAA8ADB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1767"/>
              <a:ext cx="66" cy="137"/>
            </a:xfrm>
            <a:custGeom>
              <a:avLst/>
              <a:gdLst>
                <a:gd name="T0" fmla="*/ 0 w 29"/>
                <a:gd name="T1" fmla="*/ 90 h 61"/>
                <a:gd name="T2" fmla="*/ 341 w 29"/>
                <a:gd name="T3" fmla="*/ 692 h 61"/>
                <a:gd name="T4" fmla="*/ 341 w 29"/>
                <a:gd name="T5" fmla="*/ 600 h 61"/>
                <a:gd name="T6" fmla="*/ 0 w 29"/>
                <a:gd name="T7" fmla="*/ 0 h 61"/>
                <a:gd name="T8" fmla="*/ 0 w 29"/>
                <a:gd name="T9" fmla="*/ 9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61">
                  <a:moveTo>
                    <a:pt x="0" y="8"/>
                  </a:moveTo>
                  <a:cubicBezTo>
                    <a:pt x="29" y="61"/>
                    <a:pt x="29" y="61"/>
                    <a:pt x="29" y="61"/>
                  </a:cubicBezTo>
                  <a:cubicBezTo>
                    <a:pt x="29" y="58"/>
                    <a:pt x="29" y="56"/>
                    <a:pt x="29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7" name="Freeform 92">
              <a:extLst>
                <a:ext uri="{FF2B5EF4-FFF2-40B4-BE49-F238E27FC236}">
                  <a16:creationId xmlns:a16="http://schemas.microsoft.com/office/drawing/2014/main" id="{D70ACE4F-61F2-4775-B5D1-CA31E3218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" y="1673"/>
              <a:ext cx="41" cy="283"/>
            </a:xfrm>
            <a:custGeom>
              <a:avLst/>
              <a:gdLst>
                <a:gd name="T0" fmla="*/ 155 w 18"/>
                <a:gd name="T1" fmla="*/ 1271 h 126"/>
                <a:gd name="T2" fmla="*/ 0 w 18"/>
                <a:gd name="T3" fmla="*/ 1428 h 126"/>
                <a:gd name="T4" fmla="*/ 175 w 18"/>
                <a:gd name="T5" fmla="*/ 1428 h 126"/>
                <a:gd name="T6" fmla="*/ 212 w 18"/>
                <a:gd name="T7" fmla="*/ 0 h 126"/>
                <a:gd name="T8" fmla="*/ 155 w 18"/>
                <a:gd name="T9" fmla="*/ 1271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6">
                  <a:moveTo>
                    <a:pt x="13" y="112"/>
                  </a:moveTo>
                  <a:cubicBezTo>
                    <a:pt x="12" y="122"/>
                    <a:pt x="5" y="125"/>
                    <a:pt x="0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7" y="99"/>
                    <a:pt x="18" y="23"/>
                    <a:pt x="18" y="0"/>
                  </a:cubicBezTo>
                  <a:cubicBezTo>
                    <a:pt x="18" y="0"/>
                    <a:pt x="14" y="103"/>
                    <a:pt x="13" y="112"/>
                  </a:cubicBezTo>
                  <a:close/>
                </a:path>
              </a:pathLst>
            </a:custGeom>
            <a:solidFill>
              <a:srgbClr val="7F7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8" name="Line 93">
              <a:extLst>
                <a:ext uri="{FF2B5EF4-FFF2-40B4-BE49-F238E27FC236}">
                  <a16:creationId xmlns:a16="http://schemas.microsoft.com/office/drawing/2014/main" id="{5823EB8C-3554-4499-9A49-8E894D8765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7" y="2791"/>
              <a:ext cx="38" cy="2"/>
            </a:xfrm>
            <a:prstGeom prst="line">
              <a:avLst/>
            </a:prstGeom>
            <a:noFill/>
            <a:ln w="7938" cap="rnd">
              <a:solidFill>
                <a:srgbClr val="9191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Line 94">
              <a:extLst>
                <a:ext uri="{FF2B5EF4-FFF2-40B4-BE49-F238E27FC236}">
                  <a16:creationId xmlns:a16="http://schemas.microsoft.com/office/drawing/2014/main" id="{C8E7A378-400D-49E1-8460-9A621F427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8" y="2136"/>
              <a:ext cx="65" cy="2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Line 95">
              <a:extLst>
                <a:ext uri="{FF2B5EF4-FFF2-40B4-BE49-F238E27FC236}">
                  <a16:creationId xmlns:a16="http://schemas.microsoft.com/office/drawing/2014/main" id="{5BF2C811-0252-460D-A65B-08C4D91C56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8" y="2152"/>
              <a:ext cx="65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1" name="Line 96">
              <a:extLst>
                <a:ext uri="{FF2B5EF4-FFF2-40B4-BE49-F238E27FC236}">
                  <a16:creationId xmlns:a16="http://schemas.microsoft.com/office/drawing/2014/main" id="{98D0950B-D105-4237-A2B7-FEAE5EEF55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2168"/>
              <a:ext cx="68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2" name="Line 97">
              <a:extLst>
                <a:ext uri="{FF2B5EF4-FFF2-40B4-BE49-F238E27FC236}">
                  <a16:creationId xmlns:a16="http://schemas.microsoft.com/office/drawing/2014/main" id="{74E98FC2-07FD-46DE-8422-251E086E6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2183"/>
              <a:ext cx="68" cy="3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Line 98">
              <a:extLst>
                <a:ext uri="{FF2B5EF4-FFF2-40B4-BE49-F238E27FC236}">
                  <a16:creationId xmlns:a16="http://schemas.microsoft.com/office/drawing/2014/main" id="{DF3B3EBF-11DB-426C-830A-5B81BD025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2199"/>
              <a:ext cx="68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4" name="Line 99">
              <a:extLst>
                <a:ext uri="{FF2B5EF4-FFF2-40B4-BE49-F238E27FC236}">
                  <a16:creationId xmlns:a16="http://schemas.microsoft.com/office/drawing/2014/main" id="{E22D23A6-493E-43B1-8D3A-1A6F66BFA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2215"/>
              <a:ext cx="66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5" name="Line 100">
              <a:extLst>
                <a:ext uri="{FF2B5EF4-FFF2-40B4-BE49-F238E27FC236}">
                  <a16:creationId xmlns:a16="http://schemas.microsoft.com/office/drawing/2014/main" id="{6D976219-77E7-4547-A8C1-9F5F92E871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2231"/>
              <a:ext cx="66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6" name="Line 101">
              <a:extLst>
                <a:ext uri="{FF2B5EF4-FFF2-40B4-BE49-F238E27FC236}">
                  <a16:creationId xmlns:a16="http://schemas.microsoft.com/office/drawing/2014/main" id="{389427AE-127B-47F6-9243-59EF3CED7C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2246"/>
              <a:ext cx="64" cy="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7" name="Line 102">
              <a:extLst>
                <a:ext uri="{FF2B5EF4-FFF2-40B4-BE49-F238E27FC236}">
                  <a16:creationId xmlns:a16="http://schemas.microsoft.com/office/drawing/2014/main" id="{31AB8D63-71AA-4074-B4A9-892DD4BBC6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262"/>
              <a:ext cx="68" cy="5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Line 103">
              <a:extLst>
                <a:ext uri="{FF2B5EF4-FFF2-40B4-BE49-F238E27FC236}">
                  <a16:creationId xmlns:a16="http://schemas.microsoft.com/office/drawing/2014/main" id="{0FF75597-051F-4B8C-B336-D3F5CD37E6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280"/>
              <a:ext cx="66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9" name="Line 104">
              <a:extLst>
                <a:ext uri="{FF2B5EF4-FFF2-40B4-BE49-F238E27FC236}">
                  <a16:creationId xmlns:a16="http://schemas.microsoft.com/office/drawing/2014/main" id="{21FCFFB8-1DFE-4453-BE88-0B555DE5D2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296"/>
              <a:ext cx="66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0" name="Line 105">
              <a:extLst>
                <a:ext uri="{FF2B5EF4-FFF2-40B4-BE49-F238E27FC236}">
                  <a16:creationId xmlns:a16="http://schemas.microsoft.com/office/drawing/2014/main" id="{BBC64FEC-540A-48A6-B0DB-CD310AE830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312"/>
              <a:ext cx="63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Line 106">
              <a:extLst>
                <a:ext uri="{FF2B5EF4-FFF2-40B4-BE49-F238E27FC236}">
                  <a16:creationId xmlns:a16="http://schemas.microsoft.com/office/drawing/2014/main" id="{2C636DD4-EAF3-4ABB-B48C-CB94DAFDCD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327"/>
              <a:ext cx="63" cy="3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Line 107">
              <a:extLst>
                <a:ext uri="{FF2B5EF4-FFF2-40B4-BE49-F238E27FC236}">
                  <a16:creationId xmlns:a16="http://schemas.microsoft.com/office/drawing/2014/main" id="{E5A9E81D-CAEF-4AED-BC09-C5C9B1C7EC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341"/>
              <a:ext cx="63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Line 108">
              <a:extLst>
                <a:ext uri="{FF2B5EF4-FFF2-40B4-BE49-F238E27FC236}">
                  <a16:creationId xmlns:a16="http://schemas.microsoft.com/office/drawing/2014/main" id="{17A4D3FD-084C-4953-B1E8-F42954574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357"/>
              <a:ext cx="63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4" name="Line 109">
              <a:extLst>
                <a:ext uri="{FF2B5EF4-FFF2-40B4-BE49-F238E27FC236}">
                  <a16:creationId xmlns:a16="http://schemas.microsoft.com/office/drawing/2014/main" id="{A6BB8C29-8A90-4444-B9C2-53C1733871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372"/>
              <a:ext cx="61" cy="3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Line 110">
              <a:extLst>
                <a:ext uri="{FF2B5EF4-FFF2-40B4-BE49-F238E27FC236}">
                  <a16:creationId xmlns:a16="http://schemas.microsoft.com/office/drawing/2014/main" id="{D0E5E55C-6D37-44BB-83E8-C47B5FB34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388"/>
              <a:ext cx="61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6" name="Line 111">
              <a:extLst>
                <a:ext uri="{FF2B5EF4-FFF2-40B4-BE49-F238E27FC236}">
                  <a16:creationId xmlns:a16="http://schemas.microsoft.com/office/drawing/2014/main" id="{6C97A974-A21F-42D1-80E6-3D648E1A5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404"/>
              <a:ext cx="61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7" name="Line 112">
              <a:extLst>
                <a:ext uri="{FF2B5EF4-FFF2-40B4-BE49-F238E27FC236}">
                  <a16:creationId xmlns:a16="http://schemas.microsoft.com/office/drawing/2014/main" id="{6B1B6A32-9613-490F-B9E7-31F54A8CA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420"/>
              <a:ext cx="59" cy="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8" name="Line 113">
              <a:extLst>
                <a:ext uri="{FF2B5EF4-FFF2-40B4-BE49-F238E27FC236}">
                  <a16:creationId xmlns:a16="http://schemas.microsoft.com/office/drawing/2014/main" id="{0638FE8F-184E-45CB-A8F0-A52D2A67C5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433"/>
              <a:ext cx="59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9" name="Line 114">
              <a:extLst>
                <a:ext uri="{FF2B5EF4-FFF2-40B4-BE49-F238E27FC236}">
                  <a16:creationId xmlns:a16="http://schemas.microsoft.com/office/drawing/2014/main" id="{A8B452EB-D8E3-47A4-932F-796F427094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449"/>
              <a:ext cx="57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0" name="Line 115">
              <a:extLst>
                <a:ext uri="{FF2B5EF4-FFF2-40B4-BE49-F238E27FC236}">
                  <a16:creationId xmlns:a16="http://schemas.microsoft.com/office/drawing/2014/main" id="{C4D6F742-4B19-45D0-B2AC-1D5B0882A9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465"/>
              <a:ext cx="57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1" name="Line 116">
              <a:extLst>
                <a:ext uri="{FF2B5EF4-FFF2-40B4-BE49-F238E27FC236}">
                  <a16:creationId xmlns:a16="http://schemas.microsoft.com/office/drawing/2014/main" id="{B42C717E-B4D7-4C6B-8A64-EC6745F6EC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480"/>
              <a:ext cx="54" cy="3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2" name="Freeform 117">
              <a:extLst>
                <a:ext uri="{FF2B5EF4-FFF2-40B4-BE49-F238E27FC236}">
                  <a16:creationId xmlns:a16="http://schemas.microsoft.com/office/drawing/2014/main" id="{722CB3F7-7F2D-488B-982C-7BE66EA09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" y="1632"/>
              <a:ext cx="74" cy="1330"/>
            </a:xfrm>
            <a:custGeom>
              <a:avLst/>
              <a:gdLst>
                <a:gd name="T0" fmla="*/ 126 w 33"/>
                <a:gd name="T1" fmla="*/ 1722 h 591"/>
                <a:gd name="T2" fmla="*/ 126 w 33"/>
                <a:gd name="T3" fmla="*/ 1733 h 591"/>
                <a:gd name="T4" fmla="*/ 90 w 33"/>
                <a:gd name="T5" fmla="*/ 2552 h 591"/>
                <a:gd name="T6" fmla="*/ 101 w 33"/>
                <a:gd name="T7" fmla="*/ 2644 h 591"/>
                <a:gd name="T8" fmla="*/ 81 w 33"/>
                <a:gd name="T9" fmla="*/ 3353 h 591"/>
                <a:gd name="T10" fmla="*/ 36 w 33"/>
                <a:gd name="T11" fmla="*/ 4159 h 591"/>
                <a:gd name="T12" fmla="*/ 36 w 33"/>
                <a:gd name="T13" fmla="*/ 4274 h 591"/>
                <a:gd name="T14" fmla="*/ 90 w 33"/>
                <a:gd name="T15" fmla="*/ 5768 h 591"/>
                <a:gd name="T16" fmla="*/ 110 w 33"/>
                <a:gd name="T17" fmla="*/ 6645 h 591"/>
                <a:gd name="T18" fmla="*/ 271 w 33"/>
                <a:gd name="T19" fmla="*/ 6645 h 591"/>
                <a:gd name="T20" fmla="*/ 336 w 33"/>
                <a:gd name="T21" fmla="*/ 4366 h 591"/>
                <a:gd name="T22" fmla="*/ 226 w 33"/>
                <a:gd name="T23" fmla="*/ 1686 h 591"/>
                <a:gd name="T24" fmla="*/ 226 w 33"/>
                <a:gd name="T25" fmla="*/ 1686 h 591"/>
                <a:gd name="T26" fmla="*/ 182 w 33"/>
                <a:gd name="T27" fmla="*/ 162 h 591"/>
                <a:gd name="T28" fmla="*/ 9 w 33"/>
                <a:gd name="T29" fmla="*/ 0 h 591"/>
                <a:gd name="T30" fmla="*/ 0 w 33"/>
                <a:gd name="T31" fmla="*/ 11 h 591"/>
                <a:gd name="T32" fmla="*/ 157 w 33"/>
                <a:gd name="T33" fmla="*/ 173 h 591"/>
                <a:gd name="T34" fmla="*/ 126 w 33"/>
                <a:gd name="T35" fmla="*/ 1677 h 5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" h="591">
                  <a:moveTo>
                    <a:pt x="11" y="151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0" y="165"/>
                    <a:pt x="9" y="194"/>
                    <a:pt x="8" y="224"/>
                  </a:cubicBezTo>
                  <a:cubicBezTo>
                    <a:pt x="8" y="226"/>
                    <a:pt x="9" y="229"/>
                    <a:pt x="9" y="232"/>
                  </a:cubicBezTo>
                  <a:cubicBezTo>
                    <a:pt x="9" y="254"/>
                    <a:pt x="7" y="279"/>
                    <a:pt x="7" y="294"/>
                  </a:cubicBezTo>
                  <a:cubicBezTo>
                    <a:pt x="6" y="316"/>
                    <a:pt x="5" y="337"/>
                    <a:pt x="3" y="365"/>
                  </a:cubicBezTo>
                  <a:cubicBezTo>
                    <a:pt x="3" y="369"/>
                    <a:pt x="3" y="372"/>
                    <a:pt x="3" y="375"/>
                  </a:cubicBezTo>
                  <a:cubicBezTo>
                    <a:pt x="3" y="378"/>
                    <a:pt x="7" y="454"/>
                    <a:pt x="8" y="506"/>
                  </a:cubicBezTo>
                  <a:cubicBezTo>
                    <a:pt x="9" y="544"/>
                    <a:pt x="10" y="578"/>
                    <a:pt x="10" y="583"/>
                  </a:cubicBezTo>
                  <a:cubicBezTo>
                    <a:pt x="10" y="591"/>
                    <a:pt x="24" y="591"/>
                    <a:pt x="24" y="583"/>
                  </a:cubicBezTo>
                  <a:cubicBezTo>
                    <a:pt x="24" y="576"/>
                    <a:pt x="29" y="406"/>
                    <a:pt x="30" y="383"/>
                  </a:cubicBezTo>
                  <a:cubicBezTo>
                    <a:pt x="33" y="314"/>
                    <a:pt x="21" y="176"/>
                    <a:pt x="20" y="148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19" y="119"/>
                    <a:pt x="17" y="25"/>
                    <a:pt x="16" y="14"/>
                  </a:cubicBezTo>
                  <a:cubicBezTo>
                    <a:pt x="16" y="6"/>
                    <a:pt x="9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8" y="1"/>
                    <a:pt x="14" y="7"/>
                    <a:pt x="14" y="15"/>
                  </a:cubicBezTo>
                  <a:cubicBezTo>
                    <a:pt x="14" y="26"/>
                    <a:pt x="13" y="116"/>
                    <a:pt x="11" y="14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3" name="Freeform 118">
              <a:extLst>
                <a:ext uri="{FF2B5EF4-FFF2-40B4-BE49-F238E27FC236}">
                  <a16:creationId xmlns:a16="http://schemas.microsoft.com/office/drawing/2014/main" id="{D085ACEF-D297-41FF-B683-489D18D9A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780"/>
              <a:ext cx="40" cy="173"/>
            </a:xfrm>
            <a:custGeom>
              <a:avLst/>
              <a:gdLst>
                <a:gd name="T0" fmla="*/ 0 w 18"/>
                <a:gd name="T1" fmla="*/ 9 h 77"/>
                <a:gd name="T2" fmla="*/ 20 w 18"/>
                <a:gd name="T3" fmla="*/ 773 h 77"/>
                <a:gd name="T4" fmla="*/ 178 w 18"/>
                <a:gd name="T5" fmla="*/ 773 h 77"/>
                <a:gd name="T6" fmla="*/ 198 w 18"/>
                <a:gd name="T7" fmla="*/ 9 h 77"/>
                <a:gd name="T8" fmla="*/ 0 w 18"/>
                <a:gd name="T9" fmla="*/ 9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77">
                  <a:moveTo>
                    <a:pt x="0" y="1"/>
                  </a:moveTo>
                  <a:cubicBezTo>
                    <a:pt x="1" y="35"/>
                    <a:pt x="2" y="64"/>
                    <a:pt x="2" y="68"/>
                  </a:cubicBezTo>
                  <a:cubicBezTo>
                    <a:pt x="2" y="77"/>
                    <a:pt x="16" y="76"/>
                    <a:pt x="16" y="68"/>
                  </a:cubicBezTo>
                  <a:cubicBezTo>
                    <a:pt x="16" y="65"/>
                    <a:pt x="17" y="36"/>
                    <a:pt x="18" y="1"/>
                  </a:cubicBezTo>
                  <a:cubicBezTo>
                    <a:pt x="18" y="0"/>
                    <a:pt x="0" y="1"/>
                    <a:pt x="0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4" name="Line 119">
              <a:extLst>
                <a:ext uri="{FF2B5EF4-FFF2-40B4-BE49-F238E27FC236}">
                  <a16:creationId xmlns:a16="http://schemas.microsoft.com/office/drawing/2014/main" id="{651FEAD4-B457-4A62-AE74-3CAEE4DBA6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3" y="2802"/>
              <a:ext cx="28" cy="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5" name="Line 120">
              <a:extLst>
                <a:ext uri="{FF2B5EF4-FFF2-40B4-BE49-F238E27FC236}">
                  <a16:creationId xmlns:a16="http://schemas.microsoft.com/office/drawing/2014/main" id="{A2616CF9-C40E-41C6-B97A-E86D89D403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3" y="2816"/>
              <a:ext cx="28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6" name="Line 121">
              <a:extLst>
                <a:ext uri="{FF2B5EF4-FFF2-40B4-BE49-F238E27FC236}">
                  <a16:creationId xmlns:a16="http://schemas.microsoft.com/office/drawing/2014/main" id="{4FB01E11-6885-40FB-A504-0B8F307814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3" y="2832"/>
              <a:ext cx="28" cy="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7" name="Line 122">
              <a:extLst>
                <a:ext uri="{FF2B5EF4-FFF2-40B4-BE49-F238E27FC236}">
                  <a16:creationId xmlns:a16="http://schemas.microsoft.com/office/drawing/2014/main" id="{9E64E312-3560-4655-8AF5-DB9F3A5F82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845"/>
              <a:ext cx="25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8" name="Line 123">
              <a:extLst>
                <a:ext uri="{FF2B5EF4-FFF2-40B4-BE49-F238E27FC236}">
                  <a16:creationId xmlns:a16="http://schemas.microsoft.com/office/drawing/2014/main" id="{31CF9EA7-EA90-4C2F-B3C2-209656F368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861"/>
              <a:ext cx="25" cy="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9" name="Line 124">
              <a:extLst>
                <a:ext uri="{FF2B5EF4-FFF2-40B4-BE49-F238E27FC236}">
                  <a16:creationId xmlns:a16="http://schemas.microsoft.com/office/drawing/2014/main" id="{D98C5AA6-513E-44F7-A728-9224919761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874"/>
              <a:ext cx="22" cy="3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0" name="Line 125">
              <a:extLst>
                <a:ext uri="{FF2B5EF4-FFF2-40B4-BE49-F238E27FC236}">
                  <a16:creationId xmlns:a16="http://schemas.microsoft.com/office/drawing/2014/main" id="{08AC2B1C-3621-4237-BA4F-F094CC0597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890"/>
              <a:ext cx="22" cy="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1" name="Line 126">
              <a:extLst>
                <a:ext uri="{FF2B5EF4-FFF2-40B4-BE49-F238E27FC236}">
                  <a16:creationId xmlns:a16="http://schemas.microsoft.com/office/drawing/2014/main" id="{0F18A466-62D4-49C4-8B3A-06EA69B414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904"/>
              <a:ext cx="22" cy="2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2" name="Line 127">
              <a:extLst>
                <a:ext uri="{FF2B5EF4-FFF2-40B4-BE49-F238E27FC236}">
                  <a16:creationId xmlns:a16="http://schemas.microsoft.com/office/drawing/2014/main" id="{9CAD4EAF-6383-4E0E-8EEA-858BE54925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919"/>
              <a:ext cx="22" cy="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3" name="Line 128">
              <a:extLst>
                <a:ext uri="{FF2B5EF4-FFF2-40B4-BE49-F238E27FC236}">
                  <a16:creationId xmlns:a16="http://schemas.microsoft.com/office/drawing/2014/main" id="{EA73F580-8652-47AB-8040-1FE77B19B7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933"/>
              <a:ext cx="22" cy="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4" name="Line 129">
              <a:extLst>
                <a:ext uri="{FF2B5EF4-FFF2-40B4-BE49-F238E27FC236}">
                  <a16:creationId xmlns:a16="http://schemas.microsoft.com/office/drawing/2014/main" id="{4206FB21-A71B-4047-A0C6-4231F072BF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949"/>
              <a:ext cx="22" cy="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5" name="Line 130">
              <a:extLst>
                <a:ext uri="{FF2B5EF4-FFF2-40B4-BE49-F238E27FC236}">
                  <a16:creationId xmlns:a16="http://schemas.microsoft.com/office/drawing/2014/main" id="{84EF4DBE-E1AD-4E02-9C60-CFDDEF423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8" y="2154"/>
              <a:ext cx="65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6" name="Line 131">
              <a:extLst>
                <a:ext uri="{FF2B5EF4-FFF2-40B4-BE49-F238E27FC236}">
                  <a16:creationId xmlns:a16="http://schemas.microsoft.com/office/drawing/2014/main" id="{E192A36E-07AC-42C7-8060-FFA1026DD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2170"/>
              <a:ext cx="68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7" name="Line 132">
              <a:extLst>
                <a:ext uri="{FF2B5EF4-FFF2-40B4-BE49-F238E27FC236}">
                  <a16:creationId xmlns:a16="http://schemas.microsoft.com/office/drawing/2014/main" id="{2AAA7459-AEEF-411A-A0D8-8A47700B9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2188"/>
              <a:ext cx="68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8" name="Line 133">
              <a:extLst>
                <a:ext uri="{FF2B5EF4-FFF2-40B4-BE49-F238E27FC236}">
                  <a16:creationId xmlns:a16="http://schemas.microsoft.com/office/drawing/2014/main" id="{E9B127C7-D309-4772-B4F4-B8B530563D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2204"/>
              <a:ext cx="68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9" name="Line 134">
              <a:extLst>
                <a:ext uri="{FF2B5EF4-FFF2-40B4-BE49-F238E27FC236}">
                  <a16:creationId xmlns:a16="http://schemas.microsoft.com/office/drawing/2014/main" id="{E5585E9F-0AE0-4B67-8850-AEBEE7081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2219"/>
              <a:ext cx="66" cy="3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0" name="Line 135">
              <a:extLst>
                <a:ext uri="{FF2B5EF4-FFF2-40B4-BE49-F238E27FC236}">
                  <a16:creationId xmlns:a16="http://schemas.microsoft.com/office/drawing/2014/main" id="{8298021B-025A-4DE1-AB98-62827B07FF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2235"/>
              <a:ext cx="66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1" name="Line 136">
              <a:extLst>
                <a:ext uri="{FF2B5EF4-FFF2-40B4-BE49-F238E27FC236}">
                  <a16:creationId xmlns:a16="http://schemas.microsoft.com/office/drawing/2014/main" id="{92A4A289-3558-4375-90E4-0DC98B32B2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2251"/>
              <a:ext cx="64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2" name="Line 137">
              <a:extLst>
                <a:ext uri="{FF2B5EF4-FFF2-40B4-BE49-F238E27FC236}">
                  <a16:creationId xmlns:a16="http://schemas.microsoft.com/office/drawing/2014/main" id="{246C0BE2-4470-4D51-AC2A-51F4B7BB2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267"/>
              <a:ext cx="68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3" name="Line 138">
              <a:extLst>
                <a:ext uri="{FF2B5EF4-FFF2-40B4-BE49-F238E27FC236}">
                  <a16:creationId xmlns:a16="http://schemas.microsoft.com/office/drawing/2014/main" id="{CA31D327-10B0-4739-8D2E-016C2B73F3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282"/>
              <a:ext cx="66" cy="3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4" name="Line 139">
              <a:extLst>
                <a:ext uri="{FF2B5EF4-FFF2-40B4-BE49-F238E27FC236}">
                  <a16:creationId xmlns:a16="http://schemas.microsoft.com/office/drawing/2014/main" id="{C59F7216-FB58-4113-88BB-5038593B1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298"/>
              <a:ext cx="66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5" name="Line 140">
              <a:extLst>
                <a:ext uri="{FF2B5EF4-FFF2-40B4-BE49-F238E27FC236}">
                  <a16:creationId xmlns:a16="http://schemas.microsoft.com/office/drawing/2014/main" id="{D538D3AA-E326-43EF-B818-47613360CB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314"/>
              <a:ext cx="63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6" name="Line 141">
              <a:extLst>
                <a:ext uri="{FF2B5EF4-FFF2-40B4-BE49-F238E27FC236}">
                  <a16:creationId xmlns:a16="http://schemas.microsoft.com/office/drawing/2014/main" id="{04394AF9-F74D-4728-A903-0CCC0C200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330"/>
              <a:ext cx="63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7" name="Line 142">
              <a:extLst>
                <a:ext uri="{FF2B5EF4-FFF2-40B4-BE49-F238E27FC236}">
                  <a16:creationId xmlns:a16="http://schemas.microsoft.com/office/drawing/2014/main" id="{E295956B-022D-4B73-8E04-4E2AC1C862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345"/>
              <a:ext cx="63" cy="3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8" name="Line 143">
              <a:extLst>
                <a:ext uri="{FF2B5EF4-FFF2-40B4-BE49-F238E27FC236}">
                  <a16:creationId xmlns:a16="http://schemas.microsoft.com/office/drawing/2014/main" id="{58E9A86E-7349-40BE-ADA8-0B878191C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361"/>
              <a:ext cx="63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9" name="Line 144">
              <a:extLst>
                <a:ext uri="{FF2B5EF4-FFF2-40B4-BE49-F238E27FC236}">
                  <a16:creationId xmlns:a16="http://schemas.microsoft.com/office/drawing/2014/main" id="{4489BD33-6DD2-4202-A5D3-237508184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377"/>
              <a:ext cx="61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0" name="Line 145">
              <a:extLst>
                <a:ext uri="{FF2B5EF4-FFF2-40B4-BE49-F238E27FC236}">
                  <a16:creationId xmlns:a16="http://schemas.microsoft.com/office/drawing/2014/main" id="{9437A6EA-8A34-462D-BCD0-35E3374B0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390"/>
              <a:ext cx="61" cy="3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1" name="Line 146">
              <a:extLst>
                <a:ext uri="{FF2B5EF4-FFF2-40B4-BE49-F238E27FC236}">
                  <a16:creationId xmlns:a16="http://schemas.microsoft.com/office/drawing/2014/main" id="{70312D83-8422-4B57-957F-B4125951BE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406"/>
              <a:ext cx="59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2" name="Line 147">
              <a:extLst>
                <a:ext uri="{FF2B5EF4-FFF2-40B4-BE49-F238E27FC236}">
                  <a16:creationId xmlns:a16="http://schemas.microsoft.com/office/drawing/2014/main" id="{3DD4D3E1-9D1E-42B2-8C26-AFA5D3C63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422"/>
              <a:ext cx="59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3" name="Line 148">
              <a:extLst>
                <a:ext uri="{FF2B5EF4-FFF2-40B4-BE49-F238E27FC236}">
                  <a16:creationId xmlns:a16="http://schemas.microsoft.com/office/drawing/2014/main" id="{FD9717A4-2DAF-4431-B740-D52E0BDE5F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1" y="2438"/>
              <a:ext cx="61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4" name="Line 149">
              <a:extLst>
                <a:ext uri="{FF2B5EF4-FFF2-40B4-BE49-F238E27FC236}">
                  <a16:creationId xmlns:a16="http://schemas.microsoft.com/office/drawing/2014/main" id="{3CFE6603-6C4B-4BDA-BB48-2C1549D1C3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453"/>
              <a:ext cx="57" cy="3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5" name="Line 150">
              <a:extLst>
                <a:ext uri="{FF2B5EF4-FFF2-40B4-BE49-F238E27FC236}">
                  <a16:creationId xmlns:a16="http://schemas.microsoft.com/office/drawing/2014/main" id="{F5A65EF5-35A8-4083-9A7D-E0D1FFAD6C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" y="2467"/>
              <a:ext cx="57" cy="2"/>
            </a:xfrm>
            <a:prstGeom prst="line">
              <a:avLst/>
            </a:prstGeom>
            <a:noFill/>
            <a:ln w="7938" cap="rnd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6" name="Line 151">
              <a:extLst>
                <a:ext uri="{FF2B5EF4-FFF2-40B4-BE49-F238E27FC236}">
                  <a16:creationId xmlns:a16="http://schemas.microsoft.com/office/drawing/2014/main" id="{11CA84B2-32F1-481F-B0CE-1965F0A9D3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3" y="2805"/>
              <a:ext cx="28" cy="2"/>
            </a:xfrm>
            <a:prstGeom prst="line">
              <a:avLst/>
            </a:prstGeom>
            <a:noFill/>
            <a:ln w="7938" cap="rnd">
              <a:solidFill>
                <a:srgbClr val="9191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7" name="Line 152">
              <a:extLst>
                <a:ext uri="{FF2B5EF4-FFF2-40B4-BE49-F238E27FC236}">
                  <a16:creationId xmlns:a16="http://schemas.microsoft.com/office/drawing/2014/main" id="{9A54B6BF-F901-4F31-B6D4-7C333319CA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3" y="2820"/>
              <a:ext cx="28" cy="1"/>
            </a:xfrm>
            <a:prstGeom prst="line">
              <a:avLst/>
            </a:prstGeom>
            <a:noFill/>
            <a:ln w="7938" cap="rnd">
              <a:solidFill>
                <a:srgbClr val="9191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8" name="Line 153">
              <a:extLst>
                <a:ext uri="{FF2B5EF4-FFF2-40B4-BE49-F238E27FC236}">
                  <a16:creationId xmlns:a16="http://schemas.microsoft.com/office/drawing/2014/main" id="{4B239863-D45A-4279-976A-AF589BE649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3" y="2834"/>
              <a:ext cx="28" cy="2"/>
            </a:xfrm>
            <a:prstGeom prst="line">
              <a:avLst/>
            </a:prstGeom>
            <a:noFill/>
            <a:ln w="7938" cap="rnd">
              <a:solidFill>
                <a:srgbClr val="9191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9" name="Line 154">
              <a:extLst>
                <a:ext uri="{FF2B5EF4-FFF2-40B4-BE49-F238E27FC236}">
                  <a16:creationId xmlns:a16="http://schemas.microsoft.com/office/drawing/2014/main" id="{0E7E3321-3FDD-4B2F-A2F1-8D425954CF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3" y="2850"/>
              <a:ext cx="28" cy="1"/>
            </a:xfrm>
            <a:prstGeom prst="line">
              <a:avLst/>
            </a:prstGeom>
            <a:noFill/>
            <a:ln w="7938" cap="rnd">
              <a:solidFill>
                <a:srgbClr val="9191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0" name="Line 155">
              <a:extLst>
                <a:ext uri="{FF2B5EF4-FFF2-40B4-BE49-F238E27FC236}">
                  <a16:creationId xmlns:a16="http://schemas.microsoft.com/office/drawing/2014/main" id="{3A1AC498-B599-494E-AC7E-FC8AC43446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863"/>
              <a:ext cx="22" cy="2"/>
            </a:xfrm>
            <a:prstGeom prst="line">
              <a:avLst/>
            </a:prstGeom>
            <a:noFill/>
            <a:ln w="7938" cap="rnd">
              <a:solidFill>
                <a:srgbClr val="9191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1" name="Line 156">
              <a:extLst>
                <a:ext uri="{FF2B5EF4-FFF2-40B4-BE49-F238E27FC236}">
                  <a16:creationId xmlns:a16="http://schemas.microsoft.com/office/drawing/2014/main" id="{7531826A-A9E6-47B1-BF01-C73EAFA290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879"/>
              <a:ext cx="22" cy="1"/>
            </a:xfrm>
            <a:prstGeom prst="line">
              <a:avLst/>
            </a:prstGeom>
            <a:noFill/>
            <a:ln w="7938" cap="rnd">
              <a:solidFill>
                <a:srgbClr val="9191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2" name="Line 157">
              <a:extLst>
                <a:ext uri="{FF2B5EF4-FFF2-40B4-BE49-F238E27FC236}">
                  <a16:creationId xmlns:a16="http://schemas.microsoft.com/office/drawing/2014/main" id="{27525646-8882-41B8-B6DE-225E17C371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892"/>
              <a:ext cx="22" cy="3"/>
            </a:xfrm>
            <a:prstGeom prst="line">
              <a:avLst/>
            </a:prstGeom>
            <a:noFill/>
            <a:ln w="7938" cap="rnd">
              <a:solidFill>
                <a:srgbClr val="9191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3" name="Line 158">
              <a:extLst>
                <a:ext uri="{FF2B5EF4-FFF2-40B4-BE49-F238E27FC236}">
                  <a16:creationId xmlns:a16="http://schemas.microsoft.com/office/drawing/2014/main" id="{1C1F5152-016B-486B-B3B7-870DE4C560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908"/>
              <a:ext cx="22" cy="1"/>
            </a:xfrm>
            <a:prstGeom prst="line">
              <a:avLst/>
            </a:prstGeom>
            <a:noFill/>
            <a:ln w="7938" cap="rnd">
              <a:solidFill>
                <a:srgbClr val="9191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4" name="Line 159">
              <a:extLst>
                <a:ext uri="{FF2B5EF4-FFF2-40B4-BE49-F238E27FC236}">
                  <a16:creationId xmlns:a16="http://schemas.microsoft.com/office/drawing/2014/main" id="{4B30EF27-6D29-456E-901C-748E01C992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922"/>
              <a:ext cx="22" cy="1"/>
            </a:xfrm>
            <a:prstGeom prst="line">
              <a:avLst/>
            </a:prstGeom>
            <a:noFill/>
            <a:ln w="7938" cap="rnd">
              <a:solidFill>
                <a:srgbClr val="9191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5" name="Line 160">
              <a:extLst>
                <a:ext uri="{FF2B5EF4-FFF2-40B4-BE49-F238E27FC236}">
                  <a16:creationId xmlns:a16="http://schemas.microsoft.com/office/drawing/2014/main" id="{45722E7C-AC9C-42BA-B663-56DC9C632F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937"/>
              <a:ext cx="22" cy="1"/>
            </a:xfrm>
            <a:prstGeom prst="line">
              <a:avLst/>
            </a:prstGeom>
            <a:noFill/>
            <a:ln w="7938" cap="rnd">
              <a:solidFill>
                <a:srgbClr val="9191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6" name="Line 161">
              <a:extLst>
                <a:ext uri="{FF2B5EF4-FFF2-40B4-BE49-F238E27FC236}">
                  <a16:creationId xmlns:a16="http://schemas.microsoft.com/office/drawing/2014/main" id="{3BF1AA12-78C3-4A95-B9F8-834496CAD1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2951"/>
              <a:ext cx="22" cy="1"/>
            </a:xfrm>
            <a:prstGeom prst="line">
              <a:avLst/>
            </a:prstGeom>
            <a:noFill/>
            <a:ln w="7938" cap="rnd">
              <a:solidFill>
                <a:srgbClr val="9191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7" name="Freeform 162">
              <a:extLst>
                <a:ext uri="{FF2B5EF4-FFF2-40B4-BE49-F238E27FC236}">
                  <a16:creationId xmlns:a16="http://schemas.microsoft.com/office/drawing/2014/main" id="{E3A43737-9D19-4A24-9616-26B4C1C05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632"/>
              <a:ext cx="74" cy="331"/>
            </a:xfrm>
            <a:custGeom>
              <a:avLst/>
              <a:gdLst>
                <a:gd name="T0" fmla="*/ 202 w 33"/>
                <a:gd name="T1" fmla="*/ 0 h 147"/>
                <a:gd name="T2" fmla="*/ 36 w 33"/>
                <a:gd name="T3" fmla="*/ 173 h 147"/>
                <a:gd name="T4" fmla="*/ 0 w 33"/>
                <a:gd name="T5" fmla="*/ 1678 h 147"/>
                <a:gd name="T6" fmla="*/ 336 w 33"/>
                <a:gd name="T7" fmla="*/ 1678 h 147"/>
                <a:gd name="T8" fmla="*/ 372 w 33"/>
                <a:gd name="T9" fmla="*/ 173 h 147"/>
                <a:gd name="T10" fmla="*/ 202 w 33"/>
                <a:gd name="T11" fmla="*/ 0 h 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147">
                  <a:moveTo>
                    <a:pt x="18" y="0"/>
                  </a:moveTo>
                  <a:cubicBezTo>
                    <a:pt x="10" y="0"/>
                    <a:pt x="3" y="7"/>
                    <a:pt x="3" y="15"/>
                  </a:cubicBezTo>
                  <a:cubicBezTo>
                    <a:pt x="3" y="28"/>
                    <a:pt x="0" y="135"/>
                    <a:pt x="0" y="147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1" y="117"/>
                    <a:pt x="33" y="26"/>
                    <a:pt x="33" y="15"/>
                  </a:cubicBezTo>
                  <a:cubicBezTo>
                    <a:pt x="33" y="7"/>
                    <a:pt x="26" y="0"/>
                    <a:pt x="18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8" name="Rectangle 163">
              <a:extLst>
                <a:ext uri="{FF2B5EF4-FFF2-40B4-BE49-F238E27FC236}">
                  <a16:creationId xmlns:a16="http://schemas.microsoft.com/office/drawing/2014/main" id="{9976CA15-651C-43E6-9980-D374BD9F7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1963"/>
              <a:ext cx="61" cy="9"/>
            </a:xfrm>
            <a:prstGeom prst="rect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6179" name="Line 164">
              <a:extLst>
                <a:ext uri="{FF2B5EF4-FFF2-40B4-BE49-F238E27FC236}">
                  <a16:creationId xmlns:a16="http://schemas.microsoft.com/office/drawing/2014/main" id="{AA236840-19C6-425A-B797-6597A49F78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8" y="2780"/>
              <a:ext cx="12" cy="2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0" name="Freeform 165">
              <a:extLst>
                <a:ext uri="{FF2B5EF4-FFF2-40B4-BE49-F238E27FC236}">
                  <a16:creationId xmlns:a16="http://schemas.microsoft.com/office/drawing/2014/main" id="{79C110A3-72E8-4C80-90C8-1EDBB4412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8" y="1632"/>
              <a:ext cx="74" cy="1326"/>
            </a:xfrm>
            <a:custGeom>
              <a:avLst/>
              <a:gdLst>
                <a:gd name="T0" fmla="*/ 226 w 33"/>
                <a:gd name="T1" fmla="*/ 1688 h 589"/>
                <a:gd name="T2" fmla="*/ 182 w 33"/>
                <a:gd name="T3" fmla="*/ 162 h 589"/>
                <a:gd name="T4" fmla="*/ 9 w 33"/>
                <a:gd name="T5" fmla="*/ 0 h 589"/>
                <a:gd name="T6" fmla="*/ 0 w 33"/>
                <a:gd name="T7" fmla="*/ 11 h 589"/>
                <a:gd name="T8" fmla="*/ 0 w 33"/>
                <a:gd name="T9" fmla="*/ 11 h 589"/>
                <a:gd name="T10" fmla="*/ 137 w 33"/>
                <a:gd name="T11" fmla="*/ 162 h 589"/>
                <a:gd name="T12" fmla="*/ 182 w 33"/>
                <a:gd name="T13" fmla="*/ 1688 h 589"/>
                <a:gd name="T14" fmla="*/ 292 w 33"/>
                <a:gd name="T15" fmla="*/ 4370 h 589"/>
                <a:gd name="T16" fmla="*/ 226 w 33"/>
                <a:gd name="T17" fmla="*/ 6650 h 589"/>
                <a:gd name="T18" fmla="*/ 146 w 33"/>
                <a:gd name="T19" fmla="*/ 6720 h 589"/>
                <a:gd name="T20" fmla="*/ 157 w 33"/>
                <a:gd name="T21" fmla="*/ 6720 h 589"/>
                <a:gd name="T22" fmla="*/ 271 w 33"/>
                <a:gd name="T23" fmla="*/ 6650 h 589"/>
                <a:gd name="T24" fmla="*/ 336 w 33"/>
                <a:gd name="T25" fmla="*/ 4370 h 589"/>
                <a:gd name="T26" fmla="*/ 226 w 33"/>
                <a:gd name="T27" fmla="*/ 1688 h 5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589">
                  <a:moveTo>
                    <a:pt x="20" y="148"/>
                  </a:moveTo>
                  <a:cubicBezTo>
                    <a:pt x="19" y="119"/>
                    <a:pt x="17" y="25"/>
                    <a:pt x="16" y="14"/>
                  </a:cubicBezTo>
                  <a:cubicBezTo>
                    <a:pt x="16" y="6"/>
                    <a:pt x="9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2"/>
                    <a:pt x="12" y="7"/>
                    <a:pt x="12" y="14"/>
                  </a:cubicBezTo>
                  <a:cubicBezTo>
                    <a:pt x="13" y="25"/>
                    <a:pt x="15" y="119"/>
                    <a:pt x="16" y="148"/>
                  </a:cubicBezTo>
                  <a:cubicBezTo>
                    <a:pt x="17" y="176"/>
                    <a:pt x="29" y="314"/>
                    <a:pt x="26" y="383"/>
                  </a:cubicBezTo>
                  <a:cubicBezTo>
                    <a:pt x="25" y="406"/>
                    <a:pt x="20" y="576"/>
                    <a:pt x="20" y="583"/>
                  </a:cubicBezTo>
                  <a:cubicBezTo>
                    <a:pt x="20" y="587"/>
                    <a:pt x="17" y="589"/>
                    <a:pt x="13" y="589"/>
                  </a:cubicBezTo>
                  <a:cubicBezTo>
                    <a:pt x="13" y="589"/>
                    <a:pt x="14" y="589"/>
                    <a:pt x="14" y="589"/>
                  </a:cubicBezTo>
                  <a:cubicBezTo>
                    <a:pt x="17" y="589"/>
                    <a:pt x="24" y="588"/>
                    <a:pt x="24" y="583"/>
                  </a:cubicBezTo>
                  <a:cubicBezTo>
                    <a:pt x="24" y="576"/>
                    <a:pt x="29" y="406"/>
                    <a:pt x="30" y="383"/>
                  </a:cubicBezTo>
                  <a:cubicBezTo>
                    <a:pt x="33" y="314"/>
                    <a:pt x="21" y="176"/>
                    <a:pt x="20" y="14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1" name="Freeform 166">
              <a:extLst>
                <a:ext uri="{FF2B5EF4-FFF2-40B4-BE49-F238E27FC236}">
                  <a16:creationId xmlns:a16="http://schemas.microsoft.com/office/drawing/2014/main" id="{55DF5C5C-6515-41B2-AB80-E12E11622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632"/>
              <a:ext cx="74" cy="1317"/>
            </a:xfrm>
            <a:custGeom>
              <a:avLst/>
              <a:gdLst>
                <a:gd name="T0" fmla="*/ 336 w 33"/>
                <a:gd name="T1" fmla="*/ 1677 h 585"/>
                <a:gd name="T2" fmla="*/ 372 w 33"/>
                <a:gd name="T3" fmla="*/ 173 h 585"/>
                <a:gd name="T4" fmla="*/ 202 w 33"/>
                <a:gd name="T5" fmla="*/ 0 h 585"/>
                <a:gd name="T6" fmla="*/ 182 w 33"/>
                <a:gd name="T7" fmla="*/ 11 h 585"/>
                <a:gd name="T8" fmla="*/ 327 w 33"/>
                <a:gd name="T9" fmla="*/ 173 h 585"/>
                <a:gd name="T10" fmla="*/ 292 w 33"/>
                <a:gd name="T11" fmla="*/ 1677 h 585"/>
                <a:gd name="T12" fmla="*/ 292 w 33"/>
                <a:gd name="T13" fmla="*/ 1677 h 585"/>
                <a:gd name="T14" fmla="*/ 271 w 33"/>
                <a:gd name="T15" fmla="*/ 1677 h 585"/>
                <a:gd name="T16" fmla="*/ 271 w 33"/>
                <a:gd name="T17" fmla="*/ 1722 h 585"/>
                <a:gd name="T18" fmla="*/ 283 w 33"/>
                <a:gd name="T19" fmla="*/ 1722 h 585"/>
                <a:gd name="T20" fmla="*/ 283 w 33"/>
                <a:gd name="T21" fmla="*/ 1733 h 585"/>
                <a:gd name="T22" fmla="*/ 247 w 33"/>
                <a:gd name="T23" fmla="*/ 2555 h 585"/>
                <a:gd name="T24" fmla="*/ 271 w 33"/>
                <a:gd name="T25" fmla="*/ 2645 h 585"/>
                <a:gd name="T26" fmla="*/ 235 w 33"/>
                <a:gd name="T27" fmla="*/ 3354 h 585"/>
                <a:gd name="T28" fmla="*/ 191 w 33"/>
                <a:gd name="T29" fmla="*/ 4221 h 585"/>
                <a:gd name="T30" fmla="*/ 170 w 33"/>
                <a:gd name="T31" fmla="*/ 4313 h 585"/>
                <a:gd name="T32" fmla="*/ 90 w 33"/>
                <a:gd name="T33" fmla="*/ 6594 h 585"/>
                <a:gd name="T34" fmla="*/ 36 w 33"/>
                <a:gd name="T35" fmla="*/ 6664 h 585"/>
                <a:gd name="T36" fmla="*/ 0 w 33"/>
                <a:gd name="T37" fmla="*/ 6664 h 585"/>
                <a:gd name="T38" fmla="*/ 146 w 33"/>
                <a:gd name="T39" fmla="*/ 6594 h 585"/>
                <a:gd name="T40" fmla="*/ 215 w 33"/>
                <a:gd name="T41" fmla="*/ 4313 h 585"/>
                <a:gd name="T42" fmla="*/ 247 w 33"/>
                <a:gd name="T43" fmla="*/ 4221 h 585"/>
                <a:gd name="T44" fmla="*/ 292 w 33"/>
                <a:gd name="T45" fmla="*/ 3354 h 585"/>
                <a:gd name="T46" fmla="*/ 316 w 33"/>
                <a:gd name="T47" fmla="*/ 2645 h 585"/>
                <a:gd name="T48" fmla="*/ 307 w 33"/>
                <a:gd name="T49" fmla="*/ 2555 h 585"/>
                <a:gd name="T50" fmla="*/ 336 w 33"/>
                <a:gd name="T51" fmla="*/ 1733 h 585"/>
                <a:gd name="T52" fmla="*/ 336 w 33"/>
                <a:gd name="T53" fmla="*/ 1677 h 58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" h="585">
                  <a:moveTo>
                    <a:pt x="30" y="147"/>
                  </a:moveTo>
                  <a:cubicBezTo>
                    <a:pt x="32" y="117"/>
                    <a:pt x="33" y="26"/>
                    <a:pt x="33" y="15"/>
                  </a:cubicBezTo>
                  <a:cubicBezTo>
                    <a:pt x="33" y="7"/>
                    <a:pt x="26" y="0"/>
                    <a:pt x="18" y="0"/>
                  </a:cubicBezTo>
                  <a:cubicBezTo>
                    <a:pt x="18" y="0"/>
                    <a:pt x="17" y="1"/>
                    <a:pt x="16" y="1"/>
                  </a:cubicBezTo>
                  <a:cubicBezTo>
                    <a:pt x="23" y="2"/>
                    <a:pt x="29" y="8"/>
                    <a:pt x="29" y="15"/>
                  </a:cubicBezTo>
                  <a:cubicBezTo>
                    <a:pt x="29" y="26"/>
                    <a:pt x="27" y="117"/>
                    <a:pt x="26" y="147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4" y="165"/>
                    <a:pt x="23" y="194"/>
                    <a:pt x="22" y="224"/>
                  </a:cubicBezTo>
                  <a:cubicBezTo>
                    <a:pt x="22" y="226"/>
                    <a:pt x="24" y="229"/>
                    <a:pt x="24" y="232"/>
                  </a:cubicBezTo>
                  <a:cubicBezTo>
                    <a:pt x="23" y="254"/>
                    <a:pt x="22" y="279"/>
                    <a:pt x="21" y="294"/>
                  </a:cubicBezTo>
                  <a:cubicBezTo>
                    <a:pt x="20" y="317"/>
                    <a:pt x="19" y="340"/>
                    <a:pt x="17" y="370"/>
                  </a:cubicBezTo>
                  <a:cubicBezTo>
                    <a:pt x="17" y="371"/>
                    <a:pt x="15" y="377"/>
                    <a:pt x="15" y="378"/>
                  </a:cubicBezTo>
                  <a:cubicBezTo>
                    <a:pt x="14" y="398"/>
                    <a:pt x="8" y="571"/>
                    <a:pt x="8" y="578"/>
                  </a:cubicBezTo>
                  <a:cubicBezTo>
                    <a:pt x="8" y="581"/>
                    <a:pt x="6" y="583"/>
                    <a:pt x="3" y="584"/>
                  </a:cubicBezTo>
                  <a:cubicBezTo>
                    <a:pt x="0" y="584"/>
                    <a:pt x="0" y="584"/>
                    <a:pt x="0" y="584"/>
                  </a:cubicBezTo>
                  <a:cubicBezTo>
                    <a:pt x="4" y="585"/>
                    <a:pt x="13" y="583"/>
                    <a:pt x="13" y="578"/>
                  </a:cubicBezTo>
                  <a:cubicBezTo>
                    <a:pt x="13" y="571"/>
                    <a:pt x="18" y="398"/>
                    <a:pt x="19" y="378"/>
                  </a:cubicBezTo>
                  <a:cubicBezTo>
                    <a:pt x="19" y="377"/>
                    <a:pt x="22" y="371"/>
                    <a:pt x="22" y="370"/>
                  </a:cubicBezTo>
                  <a:cubicBezTo>
                    <a:pt x="24" y="340"/>
                    <a:pt x="25" y="317"/>
                    <a:pt x="26" y="294"/>
                  </a:cubicBezTo>
                  <a:cubicBezTo>
                    <a:pt x="26" y="279"/>
                    <a:pt x="28" y="254"/>
                    <a:pt x="28" y="232"/>
                  </a:cubicBezTo>
                  <a:cubicBezTo>
                    <a:pt x="28" y="229"/>
                    <a:pt x="27" y="226"/>
                    <a:pt x="27" y="224"/>
                  </a:cubicBezTo>
                  <a:cubicBezTo>
                    <a:pt x="28" y="194"/>
                    <a:pt x="29" y="165"/>
                    <a:pt x="30" y="152"/>
                  </a:cubicBezTo>
                  <a:cubicBezTo>
                    <a:pt x="30" y="152"/>
                    <a:pt x="30" y="147"/>
                    <a:pt x="30" y="14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2" name="Freeform 167">
              <a:extLst>
                <a:ext uri="{FF2B5EF4-FFF2-40B4-BE49-F238E27FC236}">
                  <a16:creationId xmlns:a16="http://schemas.microsoft.com/office/drawing/2014/main" id="{B759B100-FF86-453C-BFE7-5A160CB38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2787"/>
              <a:ext cx="40" cy="175"/>
            </a:xfrm>
            <a:custGeom>
              <a:avLst/>
              <a:gdLst>
                <a:gd name="T0" fmla="*/ 20 w 18"/>
                <a:gd name="T1" fmla="*/ 790 h 78"/>
                <a:gd name="T2" fmla="*/ 178 w 18"/>
                <a:gd name="T3" fmla="*/ 790 h 78"/>
                <a:gd name="T4" fmla="*/ 198 w 18"/>
                <a:gd name="T5" fmla="*/ 0 h 78"/>
                <a:gd name="T6" fmla="*/ 0 w 18"/>
                <a:gd name="T7" fmla="*/ 9 h 78"/>
                <a:gd name="T8" fmla="*/ 20 w 18"/>
                <a:gd name="T9" fmla="*/ 79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78">
                  <a:moveTo>
                    <a:pt x="2" y="70"/>
                  </a:moveTo>
                  <a:cubicBezTo>
                    <a:pt x="2" y="78"/>
                    <a:pt x="16" y="78"/>
                    <a:pt x="16" y="70"/>
                  </a:cubicBezTo>
                  <a:cubicBezTo>
                    <a:pt x="16" y="67"/>
                    <a:pt x="17" y="37"/>
                    <a:pt x="18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6"/>
                    <a:pt x="2" y="65"/>
                    <a:pt x="2" y="7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3" name="Freeform 168">
              <a:extLst>
                <a:ext uri="{FF2B5EF4-FFF2-40B4-BE49-F238E27FC236}">
                  <a16:creationId xmlns:a16="http://schemas.microsoft.com/office/drawing/2014/main" id="{0C1DBC48-4CBE-49C1-A2B1-C47416C2B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1972"/>
              <a:ext cx="83" cy="981"/>
            </a:xfrm>
            <a:custGeom>
              <a:avLst/>
              <a:gdLst>
                <a:gd name="T0" fmla="*/ 56 w 37"/>
                <a:gd name="T1" fmla="*/ 821 h 436"/>
                <a:gd name="T2" fmla="*/ 36 w 37"/>
                <a:gd name="T3" fmla="*/ 902 h 436"/>
                <a:gd name="T4" fmla="*/ 9 w 37"/>
                <a:gd name="T5" fmla="*/ 1550 h 436"/>
                <a:gd name="T6" fmla="*/ 0 w 37"/>
                <a:gd name="T7" fmla="*/ 2507 h 436"/>
                <a:gd name="T8" fmla="*/ 20 w 37"/>
                <a:gd name="T9" fmla="*/ 2588 h 436"/>
                <a:gd name="T10" fmla="*/ 65 w 37"/>
                <a:gd name="T11" fmla="*/ 4865 h 436"/>
                <a:gd name="T12" fmla="*/ 227 w 37"/>
                <a:gd name="T13" fmla="*/ 4865 h 436"/>
                <a:gd name="T14" fmla="*/ 307 w 37"/>
                <a:gd name="T15" fmla="*/ 2588 h 436"/>
                <a:gd name="T16" fmla="*/ 328 w 37"/>
                <a:gd name="T17" fmla="*/ 2495 h 436"/>
                <a:gd name="T18" fmla="*/ 372 w 37"/>
                <a:gd name="T19" fmla="*/ 1631 h 436"/>
                <a:gd name="T20" fmla="*/ 408 w 37"/>
                <a:gd name="T21" fmla="*/ 923 h 436"/>
                <a:gd name="T22" fmla="*/ 381 w 37"/>
                <a:gd name="T23" fmla="*/ 830 h 436"/>
                <a:gd name="T24" fmla="*/ 417 w 37"/>
                <a:gd name="T25" fmla="*/ 11 h 436"/>
                <a:gd name="T26" fmla="*/ 417 w 37"/>
                <a:gd name="T27" fmla="*/ 0 h 436"/>
                <a:gd name="T28" fmla="*/ 90 w 37"/>
                <a:gd name="T29" fmla="*/ 0 h 436"/>
                <a:gd name="T30" fmla="*/ 56 w 37"/>
                <a:gd name="T31" fmla="*/ 821 h 4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7" h="436">
                  <a:moveTo>
                    <a:pt x="5" y="72"/>
                  </a:moveTo>
                  <a:cubicBezTo>
                    <a:pt x="5" y="74"/>
                    <a:pt x="3" y="77"/>
                    <a:pt x="3" y="79"/>
                  </a:cubicBezTo>
                  <a:cubicBezTo>
                    <a:pt x="2" y="97"/>
                    <a:pt x="1" y="116"/>
                    <a:pt x="1" y="136"/>
                  </a:cubicBezTo>
                  <a:cubicBezTo>
                    <a:pt x="0" y="172"/>
                    <a:pt x="0" y="198"/>
                    <a:pt x="0" y="220"/>
                  </a:cubicBezTo>
                  <a:cubicBezTo>
                    <a:pt x="0" y="222"/>
                    <a:pt x="2" y="225"/>
                    <a:pt x="2" y="227"/>
                  </a:cubicBezTo>
                  <a:cubicBezTo>
                    <a:pt x="2" y="246"/>
                    <a:pt x="6" y="416"/>
                    <a:pt x="6" y="427"/>
                  </a:cubicBezTo>
                  <a:cubicBezTo>
                    <a:pt x="6" y="436"/>
                    <a:pt x="20" y="435"/>
                    <a:pt x="20" y="427"/>
                  </a:cubicBezTo>
                  <a:cubicBezTo>
                    <a:pt x="20" y="420"/>
                    <a:pt x="26" y="247"/>
                    <a:pt x="27" y="227"/>
                  </a:cubicBezTo>
                  <a:cubicBezTo>
                    <a:pt x="27" y="226"/>
                    <a:pt x="29" y="220"/>
                    <a:pt x="29" y="219"/>
                  </a:cubicBezTo>
                  <a:cubicBezTo>
                    <a:pt x="31" y="189"/>
                    <a:pt x="32" y="166"/>
                    <a:pt x="33" y="143"/>
                  </a:cubicBezTo>
                  <a:cubicBezTo>
                    <a:pt x="34" y="128"/>
                    <a:pt x="35" y="103"/>
                    <a:pt x="36" y="81"/>
                  </a:cubicBezTo>
                  <a:cubicBezTo>
                    <a:pt x="36" y="78"/>
                    <a:pt x="34" y="75"/>
                    <a:pt x="34" y="73"/>
                  </a:cubicBezTo>
                  <a:cubicBezTo>
                    <a:pt x="35" y="43"/>
                    <a:pt x="36" y="14"/>
                    <a:pt x="37" y="1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9"/>
                    <a:pt x="6" y="36"/>
                    <a:pt x="5" y="7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4" name="Freeform 169">
              <a:extLst>
                <a:ext uri="{FF2B5EF4-FFF2-40B4-BE49-F238E27FC236}">
                  <a16:creationId xmlns:a16="http://schemas.microsoft.com/office/drawing/2014/main" id="{763FE492-58F5-4064-A795-3EA4858F4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" y="2145"/>
              <a:ext cx="20" cy="333"/>
            </a:xfrm>
            <a:custGeom>
              <a:avLst/>
              <a:gdLst>
                <a:gd name="T0" fmla="*/ 18 w 20"/>
                <a:gd name="T1" fmla="*/ 0 h 333"/>
                <a:gd name="T2" fmla="*/ 20 w 20"/>
                <a:gd name="T3" fmla="*/ 5 h 333"/>
                <a:gd name="T4" fmla="*/ 7 w 20"/>
                <a:gd name="T5" fmla="*/ 317 h 333"/>
                <a:gd name="T6" fmla="*/ 0 w 20"/>
                <a:gd name="T7" fmla="*/ 333 h 333"/>
                <a:gd name="T8" fmla="*/ 2 w 20"/>
                <a:gd name="T9" fmla="*/ 313 h 333"/>
                <a:gd name="T10" fmla="*/ 16 w 20"/>
                <a:gd name="T11" fmla="*/ 9 h 333"/>
                <a:gd name="T12" fmla="*/ 18 w 20"/>
                <a:gd name="T13" fmla="*/ 0 h 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333">
                  <a:moveTo>
                    <a:pt x="18" y="0"/>
                  </a:moveTo>
                  <a:lnTo>
                    <a:pt x="20" y="5"/>
                  </a:lnTo>
                  <a:lnTo>
                    <a:pt x="7" y="317"/>
                  </a:lnTo>
                  <a:lnTo>
                    <a:pt x="0" y="333"/>
                  </a:lnTo>
                  <a:lnTo>
                    <a:pt x="2" y="313"/>
                  </a:lnTo>
                  <a:lnTo>
                    <a:pt x="16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5" name="Freeform 170">
              <a:extLst>
                <a:ext uri="{FF2B5EF4-FFF2-40B4-BE49-F238E27FC236}">
                  <a16:creationId xmlns:a16="http://schemas.microsoft.com/office/drawing/2014/main" id="{A44F79EE-1111-4FC9-A0A1-877E11FDB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" y="2141"/>
              <a:ext cx="34" cy="213"/>
            </a:xfrm>
            <a:custGeom>
              <a:avLst/>
              <a:gdLst>
                <a:gd name="T0" fmla="*/ 34 w 34"/>
                <a:gd name="T1" fmla="*/ 0 h 213"/>
                <a:gd name="T2" fmla="*/ 11 w 34"/>
                <a:gd name="T3" fmla="*/ 0 h 213"/>
                <a:gd name="T4" fmla="*/ 7 w 34"/>
                <a:gd name="T5" fmla="*/ 9 h 213"/>
                <a:gd name="T6" fmla="*/ 0 w 34"/>
                <a:gd name="T7" fmla="*/ 213 h 213"/>
                <a:gd name="T8" fmla="*/ 14 w 34"/>
                <a:gd name="T9" fmla="*/ 20 h 213"/>
                <a:gd name="T10" fmla="*/ 16 w 34"/>
                <a:gd name="T11" fmla="*/ 6 h 213"/>
                <a:gd name="T12" fmla="*/ 34 w 34"/>
                <a:gd name="T13" fmla="*/ 0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213">
                  <a:moveTo>
                    <a:pt x="34" y="0"/>
                  </a:moveTo>
                  <a:lnTo>
                    <a:pt x="11" y="0"/>
                  </a:lnTo>
                  <a:lnTo>
                    <a:pt x="7" y="9"/>
                  </a:lnTo>
                  <a:lnTo>
                    <a:pt x="0" y="213"/>
                  </a:lnTo>
                  <a:lnTo>
                    <a:pt x="14" y="20"/>
                  </a:lnTo>
                  <a:lnTo>
                    <a:pt x="16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6" name="Freeform 171">
              <a:extLst>
                <a:ext uri="{FF2B5EF4-FFF2-40B4-BE49-F238E27FC236}">
                  <a16:creationId xmlns:a16="http://schemas.microsoft.com/office/drawing/2014/main" id="{CE86C78B-1463-4B3A-8B28-0DED3D406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2791"/>
              <a:ext cx="25" cy="92"/>
            </a:xfrm>
            <a:custGeom>
              <a:avLst/>
              <a:gdLst>
                <a:gd name="T0" fmla="*/ 3 w 25"/>
                <a:gd name="T1" fmla="*/ 92 h 92"/>
                <a:gd name="T2" fmla="*/ 0 w 25"/>
                <a:gd name="T3" fmla="*/ 2 h 92"/>
                <a:gd name="T4" fmla="*/ 25 w 25"/>
                <a:gd name="T5" fmla="*/ 0 h 92"/>
                <a:gd name="T6" fmla="*/ 5 w 25"/>
                <a:gd name="T7" fmla="*/ 9 h 92"/>
                <a:gd name="T8" fmla="*/ 3 w 25"/>
                <a:gd name="T9" fmla="*/ 92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92">
                  <a:moveTo>
                    <a:pt x="3" y="92"/>
                  </a:moveTo>
                  <a:lnTo>
                    <a:pt x="0" y="2"/>
                  </a:lnTo>
                  <a:lnTo>
                    <a:pt x="25" y="0"/>
                  </a:lnTo>
                  <a:lnTo>
                    <a:pt x="5" y="9"/>
                  </a:lnTo>
                  <a:lnTo>
                    <a:pt x="3" y="92"/>
                  </a:lnTo>
                  <a:close/>
                </a:path>
              </a:pathLst>
            </a:custGeom>
            <a:solidFill>
              <a:srgbClr val="B3B3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7" name="Freeform 172">
              <a:extLst>
                <a:ext uri="{FF2B5EF4-FFF2-40B4-BE49-F238E27FC236}">
                  <a16:creationId xmlns:a16="http://schemas.microsoft.com/office/drawing/2014/main" id="{0DFDD673-5878-46DD-9796-EB4699307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" y="2818"/>
              <a:ext cx="12" cy="133"/>
            </a:xfrm>
            <a:custGeom>
              <a:avLst/>
              <a:gdLst>
                <a:gd name="T0" fmla="*/ 70 w 5"/>
                <a:gd name="T1" fmla="*/ 0 h 59"/>
                <a:gd name="T2" fmla="*/ 58 w 5"/>
                <a:gd name="T3" fmla="*/ 631 h 59"/>
                <a:gd name="T4" fmla="*/ 0 w 5"/>
                <a:gd name="T5" fmla="*/ 676 h 59"/>
                <a:gd name="T6" fmla="*/ 29 w 5"/>
                <a:gd name="T7" fmla="*/ 575 h 59"/>
                <a:gd name="T8" fmla="*/ 70 w 5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9">
                  <a:moveTo>
                    <a:pt x="5" y="0"/>
                  </a:moveTo>
                  <a:cubicBezTo>
                    <a:pt x="4" y="29"/>
                    <a:pt x="4" y="52"/>
                    <a:pt x="4" y="55"/>
                  </a:cubicBezTo>
                  <a:cubicBezTo>
                    <a:pt x="4" y="58"/>
                    <a:pt x="2" y="59"/>
                    <a:pt x="0" y="59"/>
                  </a:cubicBezTo>
                  <a:cubicBezTo>
                    <a:pt x="1" y="59"/>
                    <a:pt x="2" y="55"/>
                    <a:pt x="2" y="50"/>
                  </a:cubicBezTo>
                  <a:cubicBezTo>
                    <a:pt x="2" y="45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363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553009B-5B1A-4894-B43D-6F48D834A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Erlenmeyer flasks</a:t>
            </a:r>
          </a:p>
        </p:txBody>
      </p:sp>
      <p:grpSp>
        <p:nvGrpSpPr>
          <p:cNvPr id="28674" name="Group 3">
            <a:extLst>
              <a:ext uri="{FF2B5EF4-FFF2-40B4-BE49-F238E27FC236}">
                <a16:creationId xmlns:a16="http://schemas.microsoft.com/office/drawing/2014/main" id="{EA7AB2BC-F962-47A1-BD0B-52F5F8D6C6EB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2514600"/>
            <a:ext cx="1500188" cy="2633663"/>
            <a:chOff x="839" y="1392"/>
            <a:chExt cx="945" cy="1659"/>
          </a:xfrm>
        </p:grpSpPr>
        <p:sp>
          <p:nvSpPr>
            <p:cNvPr id="28807" name="Freeform 4">
              <a:extLst>
                <a:ext uri="{FF2B5EF4-FFF2-40B4-BE49-F238E27FC236}">
                  <a16:creationId xmlns:a16="http://schemas.microsoft.com/office/drawing/2014/main" id="{DD724E34-3C26-4EA8-8172-C014CC7A9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" y="1453"/>
              <a:ext cx="945" cy="1598"/>
            </a:xfrm>
            <a:custGeom>
              <a:avLst/>
              <a:gdLst>
                <a:gd name="T0" fmla="*/ 5658 w 378"/>
                <a:gd name="T1" fmla="*/ 9665 h 599"/>
                <a:gd name="T2" fmla="*/ 4313 w 378"/>
                <a:gd name="T3" fmla="*/ 3209 h 599"/>
                <a:gd name="T4" fmla="*/ 4313 w 378"/>
                <a:gd name="T5" fmla="*/ 397 h 599"/>
                <a:gd name="T6" fmla="*/ 4395 w 378"/>
                <a:gd name="T7" fmla="*/ 21 h 599"/>
                <a:gd name="T8" fmla="*/ 2958 w 378"/>
                <a:gd name="T9" fmla="*/ 320 h 599"/>
                <a:gd name="T10" fmla="*/ 1500 w 378"/>
                <a:gd name="T11" fmla="*/ 0 h 599"/>
                <a:gd name="T12" fmla="*/ 1500 w 378"/>
                <a:gd name="T13" fmla="*/ 0 h 599"/>
                <a:gd name="T14" fmla="*/ 1595 w 378"/>
                <a:gd name="T15" fmla="*/ 397 h 599"/>
                <a:gd name="T16" fmla="*/ 1595 w 378"/>
                <a:gd name="T17" fmla="*/ 3209 h 599"/>
                <a:gd name="T18" fmla="*/ 250 w 378"/>
                <a:gd name="T19" fmla="*/ 9665 h 599"/>
                <a:gd name="T20" fmla="*/ 2958 w 378"/>
                <a:gd name="T21" fmla="*/ 11373 h 599"/>
                <a:gd name="T22" fmla="*/ 2958 w 378"/>
                <a:gd name="T23" fmla="*/ 11373 h 599"/>
                <a:gd name="T24" fmla="*/ 5658 w 378"/>
                <a:gd name="T25" fmla="*/ 9665 h 5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8" h="599">
                  <a:moveTo>
                    <a:pt x="362" y="509"/>
                  </a:moveTo>
                  <a:cubicBezTo>
                    <a:pt x="350" y="461"/>
                    <a:pt x="276" y="191"/>
                    <a:pt x="276" y="169"/>
                  </a:cubicBezTo>
                  <a:cubicBezTo>
                    <a:pt x="276" y="147"/>
                    <a:pt x="276" y="21"/>
                    <a:pt x="276" y="21"/>
                  </a:cubicBezTo>
                  <a:cubicBezTo>
                    <a:pt x="276" y="13"/>
                    <a:pt x="279" y="7"/>
                    <a:pt x="281" y="1"/>
                  </a:cubicBezTo>
                  <a:cubicBezTo>
                    <a:pt x="272" y="16"/>
                    <a:pt x="204" y="17"/>
                    <a:pt x="189" y="17"/>
                  </a:cubicBezTo>
                  <a:cubicBezTo>
                    <a:pt x="174" y="17"/>
                    <a:pt x="104" y="16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6"/>
                    <a:pt x="102" y="13"/>
                    <a:pt x="102" y="21"/>
                  </a:cubicBezTo>
                  <a:cubicBezTo>
                    <a:pt x="102" y="21"/>
                    <a:pt x="102" y="147"/>
                    <a:pt x="102" y="169"/>
                  </a:cubicBezTo>
                  <a:cubicBezTo>
                    <a:pt x="102" y="191"/>
                    <a:pt x="28" y="461"/>
                    <a:pt x="16" y="509"/>
                  </a:cubicBezTo>
                  <a:cubicBezTo>
                    <a:pt x="0" y="572"/>
                    <a:pt x="33" y="599"/>
                    <a:pt x="189" y="599"/>
                  </a:cubicBezTo>
                  <a:cubicBezTo>
                    <a:pt x="189" y="599"/>
                    <a:pt x="189" y="599"/>
                    <a:pt x="189" y="599"/>
                  </a:cubicBezTo>
                  <a:cubicBezTo>
                    <a:pt x="345" y="599"/>
                    <a:pt x="378" y="572"/>
                    <a:pt x="362" y="509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8" name="Oval 5">
              <a:extLst>
                <a:ext uri="{FF2B5EF4-FFF2-40B4-BE49-F238E27FC236}">
                  <a16:creationId xmlns:a16="http://schemas.microsoft.com/office/drawing/2014/main" id="{39D4ED03-8C7D-410E-90C7-59B446B58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" y="2165"/>
              <a:ext cx="565" cy="88"/>
            </a:xfrm>
            <a:prstGeom prst="ellipse">
              <a:avLst/>
            </a:pr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09" name="Freeform 6">
              <a:extLst>
                <a:ext uri="{FF2B5EF4-FFF2-40B4-BE49-F238E27FC236}">
                  <a16:creationId xmlns:a16="http://schemas.microsoft.com/office/drawing/2014/main" id="{E637ECF8-CA1D-4674-947B-F92F858F5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" y="1925"/>
              <a:ext cx="430" cy="35"/>
            </a:xfrm>
            <a:custGeom>
              <a:avLst/>
              <a:gdLst>
                <a:gd name="T0" fmla="*/ 2688 w 172"/>
                <a:gd name="T1" fmla="*/ 0 h 13"/>
                <a:gd name="T2" fmla="*/ 1345 w 172"/>
                <a:gd name="T3" fmla="*/ 253 h 13"/>
                <a:gd name="T4" fmla="*/ 0 w 172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" h="13">
                  <a:moveTo>
                    <a:pt x="172" y="0"/>
                  </a:moveTo>
                  <a:cubicBezTo>
                    <a:pt x="172" y="7"/>
                    <a:pt x="133" y="13"/>
                    <a:pt x="86" y="13"/>
                  </a:cubicBezTo>
                  <a:cubicBezTo>
                    <a:pt x="39" y="13"/>
                    <a:pt x="0" y="7"/>
                    <a:pt x="0" y="0"/>
                  </a:cubicBezTo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0" name="Oval 7">
              <a:extLst>
                <a:ext uri="{FF2B5EF4-FFF2-40B4-BE49-F238E27FC236}">
                  <a16:creationId xmlns:a16="http://schemas.microsoft.com/office/drawing/2014/main" id="{9CDA4DB0-72E4-4A1F-825E-22D2E6F73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" y="1392"/>
              <a:ext cx="468" cy="107"/>
            </a:xfrm>
            <a:prstGeom prst="ellipse">
              <a:avLst/>
            </a:prstGeom>
            <a:solidFill>
              <a:srgbClr val="E9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11" name="Oval 8">
              <a:extLst>
                <a:ext uri="{FF2B5EF4-FFF2-40B4-BE49-F238E27FC236}">
                  <a16:creationId xmlns:a16="http://schemas.microsoft.com/office/drawing/2014/main" id="{19A14014-E14B-4FF8-B84C-34E5B096C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" y="1408"/>
              <a:ext cx="440" cy="77"/>
            </a:xfrm>
            <a:prstGeom prst="ellipse">
              <a:avLst/>
            </a:pr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12" name="Freeform 9">
              <a:extLst>
                <a:ext uri="{FF2B5EF4-FFF2-40B4-BE49-F238E27FC236}">
                  <a16:creationId xmlns:a16="http://schemas.microsoft.com/office/drawing/2014/main" id="{C2315501-AE9F-4E5C-9C1E-37F750E0F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" y="1453"/>
              <a:ext cx="350" cy="32"/>
            </a:xfrm>
            <a:custGeom>
              <a:avLst/>
              <a:gdLst>
                <a:gd name="T0" fmla="*/ 0 w 140"/>
                <a:gd name="T1" fmla="*/ 115 h 12"/>
                <a:gd name="T2" fmla="*/ 1095 w 140"/>
                <a:gd name="T3" fmla="*/ 227 h 12"/>
                <a:gd name="T4" fmla="*/ 2188 w 140"/>
                <a:gd name="T5" fmla="*/ 115 h 12"/>
                <a:gd name="T6" fmla="*/ 1095 w 140"/>
                <a:gd name="T7" fmla="*/ 0 h 12"/>
                <a:gd name="T8" fmla="*/ 0 w 140"/>
                <a:gd name="T9" fmla="*/ 11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12">
                  <a:moveTo>
                    <a:pt x="0" y="6"/>
                  </a:moveTo>
                  <a:cubicBezTo>
                    <a:pt x="16" y="10"/>
                    <a:pt x="41" y="12"/>
                    <a:pt x="70" y="12"/>
                  </a:cubicBezTo>
                  <a:cubicBezTo>
                    <a:pt x="99" y="12"/>
                    <a:pt x="124" y="10"/>
                    <a:pt x="140" y="6"/>
                  </a:cubicBezTo>
                  <a:cubicBezTo>
                    <a:pt x="124" y="3"/>
                    <a:pt x="99" y="0"/>
                    <a:pt x="70" y="0"/>
                  </a:cubicBezTo>
                  <a:cubicBezTo>
                    <a:pt x="41" y="0"/>
                    <a:pt x="16" y="3"/>
                    <a:pt x="0" y="6"/>
                  </a:cubicBezTo>
                  <a:close/>
                </a:path>
              </a:pathLst>
            </a:custGeom>
            <a:solidFill>
              <a:srgbClr val="76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3" name="Freeform 10">
              <a:extLst>
                <a:ext uri="{FF2B5EF4-FFF2-40B4-BE49-F238E27FC236}">
                  <a16:creationId xmlns:a16="http://schemas.microsoft.com/office/drawing/2014/main" id="{F642414D-472C-4A9E-B148-D43C2AC32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7" y="1525"/>
              <a:ext cx="210" cy="459"/>
            </a:xfrm>
            <a:custGeom>
              <a:avLst/>
              <a:gdLst>
                <a:gd name="T0" fmla="*/ 0 w 84"/>
                <a:gd name="T1" fmla="*/ 136 h 172"/>
                <a:gd name="T2" fmla="*/ 1083 w 84"/>
                <a:gd name="T3" fmla="*/ 264 h 172"/>
                <a:gd name="T4" fmla="*/ 1188 w 84"/>
                <a:gd name="T5" fmla="*/ 3064 h 172"/>
                <a:gd name="T6" fmla="*/ 1158 w 84"/>
                <a:gd name="T7" fmla="*/ 3234 h 172"/>
                <a:gd name="T8" fmla="*/ 1220 w 84"/>
                <a:gd name="T9" fmla="*/ 3040 h 172"/>
                <a:gd name="T10" fmla="*/ 1220 w 84"/>
                <a:gd name="T11" fmla="*/ 320 h 172"/>
                <a:gd name="T12" fmla="*/ 1208 w 8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72">
                  <a:moveTo>
                    <a:pt x="0" y="7"/>
                  </a:moveTo>
                  <a:cubicBezTo>
                    <a:pt x="11" y="10"/>
                    <a:pt x="69" y="4"/>
                    <a:pt x="69" y="14"/>
                  </a:cubicBezTo>
                  <a:cubicBezTo>
                    <a:pt x="69" y="25"/>
                    <a:pt x="76" y="149"/>
                    <a:pt x="76" y="161"/>
                  </a:cubicBezTo>
                  <a:cubicBezTo>
                    <a:pt x="76" y="172"/>
                    <a:pt x="70" y="170"/>
                    <a:pt x="74" y="170"/>
                  </a:cubicBezTo>
                  <a:cubicBezTo>
                    <a:pt x="77" y="170"/>
                    <a:pt x="78" y="167"/>
                    <a:pt x="78" y="160"/>
                  </a:cubicBezTo>
                  <a:cubicBezTo>
                    <a:pt x="78" y="153"/>
                    <a:pt x="78" y="27"/>
                    <a:pt x="78" y="17"/>
                  </a:cubicBezTo>
                  <a:cubicBezTo>
                    <a:pt x="78" y="7"/>
                    <a:pt x="84" y="4"/>
                    <a:pt x="77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4" name="Oval 11">
              <a:extLst>
                <a:ext uri="{FF2B5EF4-FFF2-40B4-BE49-F238E27FC236}">
                  <a16:creationId xmlns:a16="http://schemas.microsoft.com/office/drawing/2014/main" id="{C66D978E-1459-4CAB-A999-D5BF228AC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" y="2915"/>
              <a:ext cx="680" cy="109"/>
            </a:xfrm>
            <a:prstGeom prst="ellipse">
              <a:avLst/>
            </a:prstGeom>
            <a:solidFill>
              <a:srgbClr val="BA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15" name="Freeform 12">
              <a:extLst>
                <a:ext uri="{FF2B5EF4-FFF2-40B4-BE49-F238E27FC236}">
                  <a16:creationId xmlns:a16="http://schemas.microsoft.com/office/drawing/2014/main" id="{21CB824F-86C6-46BE-884F-BE198B8F4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" y="1501"/>
              <a:ext cx="261" cy="1467"/>
            </a:xfrm>
            <a:custGeom>
              <a:avLst/>
              <a:gdLst>
                <a:gd name="T0" fmla="*/ 1436 w 104"/>
                <a:gd name="T1" fmla="*/ 0 h 550"/>
                <a:gd name="T2" fmla="*/ 1456 w 104"/>
                <a:gd name="T3" fmla="*/ 192 h 550"/>
                <a:gd name="T4" fmla="*/ 1594 w 104"/>
                <a:gd name="T5" fmla="*/ 3166 h 550"/>
                <a:gd name="T6" fmla="*/ 314 w 104"/>
                <a:gd name="T7" fmla="*/ 9263 h 550"/>
                <a:gd name="T8" fmla="*/ 409 w 104"/>
                <a:gd name="T9" fmla="*/ 10437 h 550"/>
                <a:gd name="T10" fmla="*/ 83 w 104"/>
                <a:gd name="T11" fmla="*/ 9319 h 550"/>
                <a:gd name="T12" fmla="*/ 1423 w 104"/>
                <a:gd name="T13" fmla="*/ 3110 h 550"/>
                <a:gd name="T14" fmla="*/ 1423 w 104"/>
                <a:gd name="T15" fmla="*/ 192 h 550"/>
                <a:gd name="T16" fmla="*/ 1436 w 104"/>
                <a:gd name="T17" fmla="*/ 0 h 5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" h="550">
                  <a:moveTo>
                    <a:pt x="91" y="0"/>
                  </a:moveTo>
                  <a:cubicBezTo>
                    <a:pt x="91" y="0"/>
                    <a:pt x="92" y="9"/>
                    <a:pt x="92" y="10"/>
                  </a:cubicBezTo>
                  <a:cubicBezTo>
                    <a:pt x="92" y="27"/>
                    <a:pt x="104" y="151"/>
                    <a:pt x="101" y="167"/>
                  </a:cubicBezTo>
                  <a:cubicBezTo>
                    <a:pt x="94" y="210"/>
                    <a:pt x="28" y="458"/>
                    <a:pt x="20" y="488"/>
                  </a:cubicBezTo>
                  <a:cubicBezTo>
                    <a:pt x="13" y="518"/>
                    <a:pt x="20" y="546"/>
                    <a:pt x="26" y="550"/>
                  </a:cubicBezTo>
                  <a:cubicBezTo>
                    <a:pt x="0" y="546"/>
                    <a:pt x="2" y="504"/>
                    <a:pt x="5" y="491"/>
                  </a:cubicBezTo>
                  <a:cubicBezTo>
                    <a:pt x="17" y="443"/>
                    <a:pt x="90" y="187"/>
                    <a:pt x="90" y="164"/>
                  </a:cubicBezTo>
                  <a:cubicBezTo>
                    <a:pt x="90" y="142"/>
                    <a:pt x="90" y="10"/>
                    <a:pt x="90" y="10"/>
                  </a:cubicBezTo>
                  <a:cubicBezTo>
                    <a:pt x="90" y="9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6" name="Freeform 13">
              <a:extLst>
                <a:ext uri="{FF2B5EF4-FFF2-40B4-BE49-F238E27FC236}">
                  <a16:creationId xmlns:a16="http://schemas.microsoft.com/office/drawing/2014/main" id="{A8CE3C57-0FE1-47AF-93E7-8474BFC0D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" y="1925"/>
              <a:ext cx="430" cy="54"/>
            </a:xfrm>
            <a:custGeom>
              <a:avLst/>
              <a:gdLst>
                <a:gd name="T0" fmla="*/ 2688 w 172"/>
                <a:gd name="T1" fmla="*/ 0 h 20"/>
                <a:gd name="T2" fmla="*/ 1345 w 172"/>
                <a:gd name="T3" fmla="*/ 257 h 20"/>
                <a:gd name="T4" fmla="*/ 0 w 172"/>
                <a:gd name="T5" fmla="*/ 0 h 20"/>
                <a:gd name="T6" fmla="*/ 1345 w 172"/>
                <a:gd name="T7" fmla="*/ 394 h 20"/>
                <a:gd name="T8" fmla="*/ 2688 w 17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20">
                  <a:moveTo>
                    <a:pt x="172" y="0"/>
                  </a:moveTo>
                  <a:cubicBezTo>
                    <a:pt x="172" y="7"/>
                    <a:pt x="133" y="13"/>
                    <a:pt x="86" y="13"/>
                  </a:cubicBezTo>
                  <a:cubicBezTo>
                    <a:pt x="39" y="13"/>
                    <a:pt x="0" y="7"/>
                    <a:pt x="0" y="0"/>
                  </a:cubicBezTo>
                  <a:cubicBezTo>
                    <a:pt x="6" y="12"/>
                    <a:pt x="48" y="20"/>
                    <a:pt x="86" y="20"/>
                  </a:cubicBezTo>
                  <a:cubicBezTo>
                    <a:pt x="125" y="20"/>
                    <a:pt x="162" y="17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7" name="Freeform 14">
              <a:extLst>
                <a:ext uri="{FF2B5EF4-FFF2-40B4-BE49-F238E27FC236}">
                  <a16:creationId xmlns:a16="http://schemas.microsoft.com/office/drawing/2014/main" id="{6E4C2624-2B2B-48BF-9AD2-7B148A0AC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" y="1925"/>
              <a:ext cx="430" cy="72"/>
            </a:xfrm>
            <a:custGeom>
              <a:avLst/>
              <a:gdLst>
                <a:gd name="T0" fmla="*/ 2688 w 172"/>
                <a:gd name="T1" fmla="*/ 0 h 27"/>
                <a:gd name="T2" fmla="*/ 1345 w 172"/>
                <a:gd name="T3" fmla="*/ 376 h 27"/>
                <a:gd name="T4" fmla="*/ 0 w 172"/>
                <a:gd name="T5" fmla="*/ 0 h 27"/>
                <a:gd name="T6" fmla="*/ 1345 w 172"/>
                <a:gd name="T7" fmla="*/ 512 h 27"/>
                <a:gd name="T8" fmla="*/ 2688 w 172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27">
                  <a:moveTo>
                    <a:pt x="172" y="0"/>
                  </a:moveTo>
                  <a:cubicBezTo>
                    <a:pt x="162" y="17"/>
                    <a:pt x="125" y="20"/>
                    <a:pt x="86" y="20"/>
                  </a:cubicBezTo>
                  <a:cubicBezTo>
                    <a:pt x="48" y="20"/>
                    <a:pt x="6" y="12"/>
                    <a:pt x="0" y="0"/>
                  </a:cubicBezTo>
                  <a:cubicBezTo>
                    <a:pt x="16" y="14"/>
                    <a:pt x="37" y="27"/>
                    <a:pt x="86" y="27"/>
                  </a:cubicBezTo>
                  <a:cubicBezTo>
                    <a:pt x="135" y="27"/>
                    <a:pt x="158" y="19"/>
                    <a:pt x="172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8" name="Freeform 15">
              <a:extLst>
                <a:ext uri="{FF2B5EF4-FFF2-40B4-BE49-F238E27FC236}">
                  <a16:creationId xmlns:a16="http://schemas.microsoft.com/office/drawing/2014/main" id="{4FBFE291-760A-4EF3-AB42-4B194E646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" y="1560"/>
              <a:ext cx="245" cy="1347"/>
            </a:xfrm>
            <a:custGeom>
              <a:avLst/>
              <a:gdLst>
                <a:gd name="T0" fmla="*/ 1345 w 98"/>
                <a:gd name="T1" fmla="*/ 2470 h 505"/>
                <a:gd name="T2" fmla="*/ 95 w 98"/>
                <a:gd name="T3" fmla="*/ 8994 h 505"/>
                <a:gd name="T4" fmla="*/ 83 w 98"/>
                <a:gd name="T5" fmla="*/ 9208 h 505"/>
                <a:gd name="T6" fmla="*/ 1438 w 98"/>
                <a:gd name="T7" fmla="*/ 3038 h 505"/>
                <a:gd name="T8" fmla="*/ 1500 w 98"/>
                <a:gd name="T9" fmla="*/ 1992 h 505"/>
                <a:gd name="T10" fmla="*/ 1250 w 98"/>
                <a:gd name="T11" fmla="*/ 0 h 505"/>
                <a:gd name="T12" fmla="*/ 1270 w 98"/>
                <a:gd name="T13" fmla="*/ 0 h 505"/>
                <a:gd name="T14" fmla="*/ 1345 w 98"/>
                <a:gd name="T15" fmla="*/ 2470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8" h="505">
                  <a:moveTo>
                    <a:pt x="86" y="130"/>
                  </a:moveTo>
                  <a:cubicBezTo>
                    <a:pt x="38" y="355"/>
                    <a:pt x="13" y="443"/>
                    <a:pt x="6" y="474"/>
                  </a:cubicBezTo>
                  <a:cubicBezTo>
                    <a:pt x="0" y="502"/>
                    <a:pt x="1" y="505"/>
                    <a:pt x="5" y="485"/>
                  </a:cubicBezTo>
                  <a:cubicBezTo>
                    <a:pt x="8" y="468"/>
                    <a:pt x="72" y="239"/>
                    <a:pt x="92" y="160"/>
                  </a:cubicBezTo>
                  <a:cubicBezTo>
                    <a:pt x="96" y="145"/>
                    <a:pt x="98" y="120"/>
                    <a:pt x="96" y="105"/>
                  </a:cubicBezTo>
                  <a:cubicBezTo>
                    <a:pt x="92" y="67"/>
                    <a:pt x="80" y="7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81" y="7"/>
                    <a:pt x="86" y="118"/>
                    <a:pt x="86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9" name="Freeform 16">
              <a:extLst>
                <a:ext uri="{FF2B5EF4-FFF2-40B4-BE49-F238E27FC236}">
                  <a16:creationId xmlns:a16="http://schemas.microsoft.com/office/drawing/2014/main" id="{372C8900-5A74-4ACF-A1CA-5E2588395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" y="1491"/>
              <a:ext cx="268" cy="1485"/>
            </a:xfrm>
            <a:custGeom>
              <a:avLst/>
              <a:gdLst>
                <a:gd name="T0" fmla="*/ 1555 w 107"/>
                <a:gd name="T1" fmla="*/ 9382 h 557"/>
                <a:gd name="T2" fmla="*/ 220 w 107"/>
                <a:gd name="T3" fmla="*/ 3183 h 557"/>
                <a:gd name="T4" fmla="*/ 208 w 107"/>
                <a:gd name="T5" fmla="*/ 341 h 557"/>
                <a:gd name="T6" fmla="*/ 220 w 107"/>
                <a:gd name="T7" fmla="*/ 205 h 557"/>
                <a:gd name="T8" fmla="*/ 301 w 107"/>
                <a:gd name="T9" fmla="*/ 0 h 557"/>
                <a:gd name="T10" fmla="*/ 113 w 107"/>
                <a:gd name="T11" fmla="*/ 115 h 557"/>
                <a:gd name="T12" fmla="*/ 50 w 107"/>
                <a:gd name="T13" fmla="*/ 149 h 557"/>
                <a:gd name="T14" fmla="*/ 33 w 107"/>
                <a:gd name="T15" fmla="*/ 227 h 557"/>
                <a:gd name="T16" fmla="*/ 33 w 107"/>
                <a:gd name="T17" fmla="*/ 307 h 557"/>
                <a:gd name="T18" fmla="*/ 50 w 107"/>
                <a:gd name="T19" fmla="*/ 3242 h 557"/>
                <a:gd name="T20" fmla="*/ 1305 w 107"/>
                <a:gd name="T21" fmla="*/ 9326 h 557"/>
                <a:gd name="T22" fmla="*/ 1255 w 107"/>
                <a:gd name="T23" fmla="*/ 10555 h 557"/>
                <a:gd name="T24" fmla="*/ 1555 w 107"/>
                <a:gd name="T25" fmla="*/ 9382 h 5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7" h="557">
                  <a:moveTo>
                    <a:pt x="99" y="495"/>
                  </a:moveTo>
                  <a:cubicBezTo>
                    <a:pt x="87" y="447"/>
                    <a:pt x="14" y="191"/>
                    <a:pt x="14" y="168"/>
                  </a:cubicBezTo>
                  <a:cubicBezTo>
                    <a:pt x="14" y="149"/>
                    <a:pt x="13" y="43"/>
                    <a:pt x="13" y="18"/>
                  </a:cubicBezTo>
                  <a:cubicBezTo>
                    <a:pt x="14" y="16"/>
                    <a:pt x="14" y="14"/>
                    <a:pt x="14" y="11"/>
                  </a:cubicBezTo>
                  <a:cubicBezTo>
                    <a:pt x="15" y="7"/>
                    <a:pt x="16" y="3"/>
                    <a:pt x="19" y="0"/>
                  </a:cubicBezTo>
                  <a:cubicBezTo>
                    <a:pt x="15" y="3"/>
                    <a:pt x="11" y="4"/>
                    <a:pt x="7" y="6"/>
                  </a:cubicBezTo>
                  <a:cubicBezTo>
                    <a:pt x="5" y="6"/>
                    <a:pt x="4" y="6"/>
                    <a:pt x="3" y="8"/>
                  </a:cubicBezTo>
                  <a:cubicBezTo>
                    <a:pt x="2" y="10"/>
                    <a:pt x="2" y="11"/>
                    <a:pt x="2" y="12"/>
                  </a:cubicBezTo>
                  <a:cubicBezTo>
                    <a:pt x="2" y="13"/>
                    <a:pt x="2" y="15"/>
                    <a:pt x="2" y="16"/>
                  </a:cubicBezTo>
                  <a:cubicBezTo>
                    <a:pt x="3" y="33"/>
                    <a:pt x="0" y="155"/>
                    <a:pt x="3" y="171"/>
                  </a:cubicBezTo>
                  <a:cubicBezTo>
                    <a:pt x="10" y="214"/>
                    <a:pt x="76" y="462"/>
                    <a:pt x="83" y="492"/>
                  </a:cubicBezTo>
                  <a:cubicBezTo>
                    <a:pt x="90" y="522"/>
                    <a:pt x="86" y="553"/>
                    <a:pt x="80" y="557"/>
                  </a:cubicBezTo>
                  <a:cubicBezTo>
                    <a:pt x="107" y="552"/>
                    <a:pt x="102" y="508"/>
                    <a:pt x="99" y="495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0" name="Freeform 17">
              <a:extLst>
                <a:ext uri="{FF2B5EF4-FFF2-40B4-BE49-F238E27FC236}">
                  <a16:creationId xmlns:a16="http://schemas.microsoft.com/office/drawing/2014/main" id="{FA95547F-1238-47C1-8FE3-73DEF1B8E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" y="1501"/>
              <a:ext cx="283" cy="64"/>
            </a:xfrm>
            <a:custGeom>
              <a:avLst/>
              <a:gdLst>
                <a:gd name="T0" fmla="*/ 0 w 113"/>
                <a:gd name="T1" fmla="*/ 0 h 24"/>
                <a:gd name="T2" fmla="*/ 1776 w 113"/>
                <a:gd name="T3" fmla="*/ 192 h 24"/>
                <a:gd name="T4" fmla="*/ 0 w 113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" h="24">
                  <a:moveTo>
                    <a:pt x="0" y="0"/>
                  </a:moveTo>
                  <a:cubicBezTo>
                    <a:pt x="11" y="11"/>
                    <a:pt x="87" y="13"/>
                    <a:pt x="113" y="10"/>
                  </a:cubicBezTo>
                  <a:cubicBezTo>
                    <a:pt x="92" y="17"/>
                    <a:pt x="24" y="24"/>
                    <a:pt x="0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1" name="Freeform 18">
              <a:extLst>
                <a:ext uri="{FF2B5EF4-FFF2-40B4-BE49-F238E27FC236}">
                  <a16:creationId xmlns:a16="http://schemas.microsoft.com/office/drawing/2014/main" id="{D5BC05D7-E988-474E-A2F9-B71759AF3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" y="2869"/>
              <a:ext cx="365" cy="43"/>
            </a:xfrm>
            <a:custGeom>
              <a:avLst/>
              <a:gdLst>
                <a:gd name="T0" fmla="*/ 0 w 146"/>
                <a:gd name="T1" fmla="*/ 312 h 16"/>
                <a:gd name="T2" fmla="*/ 2283 w 146"/>
                <a:gd name="T3" fmla="*/ 290 h 16"/>
                <a:gd name="T4" fmla="*/ 0 w 146"/>
                <a:gd name="T5" fmla="*/ 312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" h="16">
                  <a:moveTo>
                    <a:pt x="0" y="16"/>
                  </a:moveTo>
                  <a:cubicBezTo>
                    <a:pt x="28" y="12"/>
                    <a:pt x="103" y="8"/>
                    <a:pt x="146" y="15"/>
                  </a:cubicBezTo>
                  <a:cubicBezTo>
                    <a:pt x="117" y="2"/>
                    <a:pt x="40" y="0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2" name="Freeform 19">
              <a:extLst>
                <a:ext uri="{FF2B5EF4-FFF2-40B4-BE49-F238E27FC236}">
                  <a16:creationId xmlns:a16="http://schemas.microsoft.com/office/drawing/2014/main" id="{54D13161-465E-4A26-B463-6D390F68B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" y="2493"/>
              <a:ext cx="163" cy="483"/>
            </a:xfrm>
            <a:custGeom>
              <a:avLst/>
              <a:gdLst>
                <a:gd name="T0" fmla="*/ 188 w 65"/>
                <a:gd name="T1" fmla="*/ 2527 h 181"/>
                <a:gd name="T2" fmla="*/ 1026 w 65"/>
                <a:gd name="T3" fmla="*/ 3440 h 181"/>
                <a:gd name="T4" fmla="*/ 50 w 65"/>
                <a:gd name="T5" fmla="*/ 2527 h 181"/>
                <a:gd name="T6" fmla="*/ 597 w 65"/>
                <a:gd name="T7" fmla="*/ 0 h 181"/>
                <a:gd name="T8" fmla="*/ 188 w 65"/>
                <a:gd name="T9" fmla="*/ 2527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81">
                  <a:moveTo>
                    <a:pt x="12" y="133"/>
                  </a:moveTo>
                  <a:cubicBezTo>
                    <a:pt x="14" y="167"/>
                    <a:pt x="43" y="174"/>
                    <a:pt x="65" y="181"/>
                  </a:cubicBezTo>
                  <a:cubicBezTo>
                    <a:pt x="11" y="178"/>
                    <a:pt x="0" y="168"/>
                    <a:pt x="3" y="133"/>
                  </a:cubicBezTo>
                  <a:cubicBezTo>
                    <a:pt x="7" y="88"/>
                    <a:pt x="33" y="20"/>
                    <a:pt x="38" y="0"/>
                  </a:cubicBezTo>
                  <a:cubicBezTo>
                    <a:pt x="38" y="0"/>
                    <a:pt x="11" y="98"/>
                    <a:pt x="12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3" name="Freeform 20">
              <a:extLst>
                <a:ext uri="{FF2B5EF4-FFF2-40B4-BE49-F238E27FC236}">
                  <a16:creationId xmlns:a16="http://schemas.microsoft.com/office/drawing/2014/main" id="{0ABD3CC0-7095-48D6-B623-56AD82E8A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" y="2493"/>
              <a:ext cx="160" cy="483"/>
            </a:xfrm>
            <a:custGeom>
              <a:avLst/>
              <a:gdLst>
                <a:gd name="T0" fmla="*/ 833 w 64"/>
                <a:gd name="T1" fmla="*/ 2527 h 181"/>
                <a:gd name="T2" fmla="*/ 0 w 64"/>
                <a:gd name="T3" fmla="*/ 3440 h 181"/>
                <a:gd name="T4" fmla="*/ 958 w 64"/>
                <a:gd name="T5" fmla="*/ 2527 h 181"/>
                <a:gd name="T6" fmla="*/ 425 w 64"/>
                <a:gd name="T7" fmla="*/ 0 h 181"/>
                <a:gd name="T8" fmla="*/ 833 w 64"/>
                <a:gd name="T9" fmla="*/ 2527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81">
                  <a:moveTo>
                    <a:pt x="53" y="133"/>
                  </a:moveTo>
                  <a:cubicBezTo>
                    <a:pt x="51" y="167"/>
                    <a:pt x="21" y="174"/>
                    <a:pt x="0" y="181"/>
                  </a:cubicBezTo>
                  <a:cubicBezTo>
                    <a:pt x="54" y="178"/>
                    <a:pt x="64" y="168"/>
                    <a:pt x="61" y="133"/>
                  </a:cubicBezTo>
                  <a:cubicBezTo>
                    <a:pt x="58" y="88"/>
                    <a:pt x="31" y="20"/>
                    <a:pt x="27" y="0"/>
                  </a:cubicBezTo>
                  <a:cubicBezTo>
                    <a:pt x="27" y="0"/>
                    <a:pt x="54" y="98"/>
                    <a:pt x="53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Freeform 21">
              <a:extLst>
                <a:ext uri="{FF2B5EF4-FFF2-40B4-BE49-F238E27FC236}">
                  <a16:creationId xmlns:a16="http://schemas.microsoft.com/office/drawing/2014/main" id="{2A85FD27-8A45-4790-B0B9-C1659F8A4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2288"/>
              <a:ext cx="110" cy="3"/>
            </a:xfrm>
            <a:custGeom>
              <a:avLst/>
              <a:gdLst>
                <a:gd name="T0" fmla="*/ 688 w 44"/>
                <a:gd name="T1" fmla="*/ 27 h 1"/>
                <a:gd name="T2" fmla="*/ 0 w 4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1">
                  <a:moveTo>
                    <a:pt x="44" y="1"/>
                  </a:moveTo>
                  <a:cubicBezTo>
                    <a:pt x="28" y="1"/>
                    <a:pt x="1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Freeform 22">
              <a:extLst>
                <a:ext uri="{FF2B5EF4-FFF2-40B4-BE49-F238E27FC236}">
                  <a16:creationId xmlns:a16="http://schemas.microsoft.com/office/drawing/2014/main" id="{BA06AB46-5BB8-467B-A35F-DC74908CF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2536"/>
              <a:ext cx="110" cy="3"/>
            </a:xfrm>
            <a:custGeom>
              <a:avLst/>
              <a:gdLst>
                <a:gd name="T0" fmla="*/ 688 w 44"/>
                <a:gd name="T1" fmla="*/ 27 h 1"/>
                <a:gd name="T2" fmla="*/ 0 w 4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1">
                  <a:moveTo>
                    <a:pt x="44" y="1"/>
                  </a:moveTo>
                  <a:cubicBezTo>
                    <a:pt x="28" y="1"/>
                    <a:pt x="14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6" name="Freeform 23">
              <a:extLst>
                <a:ext uri="{FF2B5EF4-FFF2-40B4-BE49-F238E27FC236}">
                  <a16:creationId xmlns:a16="http://schemas.microsoft.com/office/drawing/2014/main" id="{2C5821F5-3E30-4037-B3B2-580C3F21F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2720"/>
              <a:ext cx="110" cy="3"/>
            </a:xfrm>
            <a:custGeom>
              <a:avLst/>
              <a:gdLst>
                <a:gd name="T0" fmla="*/ 688 w 44"/>
                <a:gd name="T1" fmla="*/ 27 h 1"/>
                <a:gd name="T2" fmla="*/ 0 w 4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1">
                  <a:moveTo>
                    <a:pt x="44" y="1"/>
                  </a:moveTo>
                  <a:cubicBezTo>
                    <a:pt x="28" y="1"/>
                    <a:pt x="1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7" name="Oval 24">
              <a:extLst>
                <a:ext uri="{FF2B5EF4-FFF2-40B4-BE49-F238E27FC236}">
                  <a16:creationId xmlns:a16="http://schemas.microsoft.com/office/drawing/2014/main" id="{2392DA3C-D1CE-477A-B568-4E125A971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" y="1392"/>
              <a:ext cx="468" cy="107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28" name="Oval 25">
              <a:extLst>
                <a:ext uri="{FF2B5EF4-FFF2-40B4-BE49-F238E27FC236}">
                  <a16:creationId xmlns:a16="http://schemas.microsoft.com/office/drawing/2014/main" id="{E92AE530-18A1-44B0-8AA9-2194EA2FA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" y="1408"/>
              <a:ext cx="440" cy="77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29" name="Oval 26">
              <a:extLst>
                <a:ext uri="{FF2B5EF4-FFF2-40B4-BE49-F238E27FC236}">
                  <a16:creationId xmlns:a16="http://schemas.microsoft.com/office/drawing/2014/main" id="{7B1B7F29-83E3-4EED-861F-6B998D982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" y="2915"/>
              <a:ext cx="680" cy="109"/>
            </a:xfrm>
            <a:prstGeom prst="ellips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30" name="Freeform 27">
              <a:extLst>
                <a:ext uri="{FF2B5EF4-FFF2-40B4-BE49-F238E27FC236}">
                  <a16:creationId xmlns:a16="http://schemas.microsoft.com/office/drawing/2014/main" id="{B537BA27-89CF-4331-A99A-30331698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" y="1453"/>
              <a:ext cx="945" cy="1598"/>
            </a:xfrm>
            <a:custGeom>
              <a:avLst/>
              <a:gdLst>
                <a:gd name="T0" fmla="*/ 5658 w 378"/>
                <a:gd name="T1" fmla="*/ 9665 h 599"/>
                <a:gd name="T2" fmla="*/ 4313 w 378"/>
                <a:gd name="T3" fmla="*/ 3209 h 599"/>
                <a:gd name="T4" fmla="*/ 4313 w 378"/>
                <a:gd name="T5" fmla="*/ 397 h 599"/>
                <a:gd name="T6" fmla="*/ 4395 w 378"/>
                <a:gd name="T7" fmla="*/ 21 h 599"/>
                <a:gd name="T8" fmla="*/ 2958 w 378"/>
                <a:gd name="T9" fmla="*/ 320 h 599"/>
                <a:gd name="T10" fmla="*/ 1500 w 378"/>
                <a:gd name="T11" fmla="*/ 0 h 599"/>
                <a:gd name="T12" fmla="*/ 1500 w 378"/>
                <a:gd name="T13" fmla="*/ 0 h 599"/>
                <a:gd name="T14" fmla="*/ 1595 w 378"/>
                <a:gd name="T15" fmla="*/ 397 h 599"/>
                <a:gd name="T16" fmla="*/ 1595 w 378"/>
                <a:gd name="T17" fmla="*/ 3209 h 599"/>
                <a:gd name="T18" fmla="*/ 250 w 378"/>
                <a:gd name="T19" fmla="*/ 9665 h 599"/>
                <a:gd name="T20" fmla="*/ 2958 w 378"/>
                <a:gd name="T21" fmla="*/ 11373 h 599"/>
                <a:gd name="T22" fmla="*/ 2958 w 378"/>
                <a:gd name="T23" fmla="*/ 11373 h 599"/>
                <a:gd name="T24" fmla="*/ 5658 w 378"/>
                <a:gd name="T25" fmla="*/ 9665 h 5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8" h="599">
                  <a:moveTo>
                    <a:pt x="362" y="509"/>
                  </a:moveTo>
                  <a:cubicBezTo>
                    <a:pt x="350" y="461"/>
                    <a:pt x="276" y="191"/>
                    <a:pt x="276" y="169"/>
                  </a:cubicBezTo>
                  <a:cubicBezTo>
                    <a:pt x="276" y="147"/>
                    <a:pt x="276" y="21"/>
                    <a:pt x="276" y="21"/>
                  </a:cubicBezTo>
                  <a:cubicBezTo>
                    <a:pt x="276" y="13"/>
                    <a:pt x="279" y="7"/>
                    <a:pt x="281" y="1"/>
                  </a:cubicBezTo>
                  <a:cubicBezTo>
                    <a:pt x="272" y="16"/>
                    <a:pt x="204" y="17"/>
                    <a:pt x="189" y="17"/>
                  </a:cubicBezTo>
                  <a:cubicBezTo>
                    <a:pt x="174" y="17"/>
                    <a:pt x="104" y="16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6"/>
                    <a:pt x="102" y="13"/>
                    <a:pt x="102" y="21"/>
                  </a:cubicBezTo>
                  <a:cubicBezTo>
                    <a:pt x="102" y="21"/>
                    <a:pt x="102" y="147"/>
                    <a:pt x="102" y="169"/>
                  </a:cubicBezTo>
                  <a:cubicBezTo>
                    <a:pt x="102" y="191"/>
                    <a:pt x="28" y="461"/>
                    <a:pt x="16" y="509"/>
                  </a:cubicBezTo>
                  <a:cubicBezTo>
                    <a:pt x="0" y="572"/>
                    <a:pt x="33" y="599"/>
                    <a:pt x="189" y="599"/>
                  </a:cubicBezTo>
                  <a:cubicBezTo>
                    <a:pt x="189" y="599"/>
                    <a:pt x="189" y="599"/>
                    <a:pt x="189" y="599"/>
                  </a:cubicBezTo>
                  <a:cubicBezTo>
                    <a:pt x="345" y="599"/>
                    <a:pt x="378" y="572"/>
                    <a:pt x="362" y="50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1" name="Oval 28">
              <a:extLst>
                <a:ext uri="{FF2B5EF4-FFF2-40B4-BE49-F238E27FC236}">
                  <a16:creationId xmlns:a16="http://schemas.microsoft.com/office/drawing/2014/main" id="{0F7CDA5A-45AB-49DE-B0FF-EED620F51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" y="1547"/>
              <a:ext cx="35" cy="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32" name="Oval 29">
              <a:extLst>
                <a:ext uri="{FF2B5EF4-FFF2-40B4-BE49-F238E27FC236}">
                  <a16:creationId xmlns:a16="http://schemas.microsoft.com/office/drawing/2014/main" id="{DD8F4191-38C6-468D-BFD8-F0D32AD8D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4" y="1560"/>
              <a:ext cx="25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33" name="Oval 30">
              <a:extLst>
                <a:ext uri="{FF2B5EF4-FFF2-40B4-BE49-F238E27FC236}">
                  <a16:creationId xmlns:a16="http://schemas.microsoft.com/office/drawing/2014/main" id="{E900C0F1-A957-4702-B230-6FBE12921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" y="1560"/>
              <a:ext cx="25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28675" name="Group 31">
            <a:extLst>
              <a:ext uri="{FF2B5EF4-FFF2-40B4-BE49-F238E27FC236}">
                <a16:creationId xmlns:a16="http://schemas.microsoft.com/office/drawing/2014/main" id="{80743B16-3C9E-425B-9BCA-BA9132FCD063}"/>
              </a:ext>
            </a:extLst>
          </p:cNvPr>
          <p:cNvGrpSpPr>
            <a:grpSpLocks/>
          </p:cNvGrpSpPr>
          <p:nvPr/>
        </p:nvGrpSpPr>
        <p:grpSpPr bwMode="auto">
          <a:xfrm>
            <a:off x="5345113" y="1981200"/>
            <a:ext cx="1500187" cy="2633663"/>
            <a:chOff x="2744" y="1285"/>
            <a:chExt cx="945" cy="1659"/>
          </a:xfrm>
        </p:grpSpPr>
        <p:sp>
          <p:nvSpPr>
            <p:cNvPr id="28775" name="Freeform 32">
              <a:extLst>
                <a:ext uri="{FF2B5EF4-FFF2-40B4-BE49-F238E27FC236}">
                  <a16:creationId xmlns:a16="http://schemas.microsoft.com/office/drawing/2014/main" id="{50DC9799-0FDB-4592-8053-9582E8B4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1347"/>
              <a:ext cx="945" cy="1597"/>
            </a:xfrm>
            <a:custGeom>
              <a:avLst/>
              <a:gdLst>
                <a:gd name="T0" fmla="*/ 5658 w 378"/>
                <a:gd name="T1" fmla="*/ 9646 h 599"/>
                <a:gd name="T2" fmla="*/ 4313 w 378"/>
                <a:gd name="T3" fmla="*/ 3205 h 599"/>
                <a:gd name="T4" fmla="*/ 4313 w 378"/>
                <a:gd name="T5" fmla="*/ 397 h 599"/>
                <a:gd name="T6" fmla="*/ 4395 w 378"/>
                <a:gd name="T7" fmla="*/ 21 h 599"/>
                <a:gd name="T8" fmla="*/ 2958 w 378"/>
                <a:gd name="T9" fmla="*/ 320 h 599"/>
                <a:gd name="T10" fmla="*/ 1500 w 378"/>
                <a:gd name="T11" fmla="*/ 0 h 599"/>
                <a:gd name="T12" fmla="*/ 1500 w 378"/>
                <a:gd name="T13" fmla="*/ 0 h 599"/>
                <a:gd name="T14" fmla="*/ 1595 w 378"/>
                <a:gd name="T15" fmla="*/ 397 h 599"/>
                <a:gd name="T16" fmla="*/ 1595 w 378"/>
                <a:gd name="T17" fmla="*/ 3205 h 599"/>
                <a:gd name="T18" fmla="*/ 250 w 378"/>
                <a:gd name="T19" fmla="*/ 9646 h 599"/>
                <a:gd name="T20" fmla="*/ 2958 w 378"/>
                <a:gd name="T21" fmla="*/ 11352 h 599"/>
                <a:gd name="T22" fmla="*/ 2958 w 378"/>
                <a:gd name="T23" fmla="*/ 11352 h 599"/>
                <a:gd name="T24" fmla="*/ 5658 w 378"/>
                <a:gd name="T25" fmla="*/ 9646 h 5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8" h="599">
                  <a:moveTo>
                    <a:pt x="362" y="509"/>
                  </a:moveTo>
                  <a:cubicBezTo>
                    <a:pt x="350" y="461"/>
                    <a:pt x="276" y="191"/>
                    <a:pt x="276" y="169"/>
                  </a:cubicBezTo>
                  <a:cubicBezTo>
                    <a:pt x="276" y="147"/>
                    <a:pt x="276" y="21"/>
                    <a:pt x="276" y="21"/>
                  </a:cubicBezTo>
                  <a:cubicBezTo>
                    <a:pt x="276" y="13"/>
                    <a:pt x="279" y="7"/>
                    <a:pt x="281" y="1"/>
                  </a:cubicBezTo>
                  <a:cubicBezTo>
                    <a:pt x="272" y="16"/>
                    <a:pt x="204" y="17"/>
                    <a:pt x="189" y="17"/>
                  </a:cubicBezTo>
                  <a:cubicBezTo>
                    <a:pt x="174" y="17"/>
                    <a:pt x="104" y="16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6"/>
                    <a:pt x="102" y="13"/>
                    <a:pt x="102" y="21"/>
                  </a:cubicBezTo>
                  <a:cubicBezTo>
                    <a:pt x="102" y="21"/>
                    <a:pt x="102" y="147"/>
                    <a:pt x="102" y="169"/>
                  </a:cubicBezTo>
                  <a:cubicBezTo>
                    <a:pt x="102" y="191"/>
                    <a:pt x="28" y="461"/>
                    <a:pt x="16" y="509"/>
                  </a:cubicBezTo>
                  <a:cubicBezTo>
                    <a:pt x="0" y="572"/>
                    <a:pt x="33" y="599"/>
                    <a:pt x="189" y="599"/>
                  </a:cubicBezTo>
                  <a:cubicBezTo>
                    <a:pt x="189" y="599"/>
                    <a:pt x="189" y="599"/>
                    <a:pt x="189" y="599"/>
                  </a:cubicBezTo>
                  <a:cubicBezTo>
                    <a:pt x="345" y="599"/>
                    <a:pt x="378" y="572"/>
                    <a:pt x="362" y="509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Freeform 33">
              <a:extLst>
                <a:ext uri="{FF2B5EF4-FFF2-40B4-BE49-F238E27FC236}">
                  <a16:creationId xmlns:a16="http://schemas.microsoft.com/office/drawing/2014/main" id="{19DD355F-882D-4F05-B0EC-92A49B9E7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2101"/>
              <a:ext cx="945" cy="843"/>
            </a:xfrm>
            <a:custGeom>
              <a:avLst/>
              <a:gdLst>
                <a:gd name="T0" fmla="*/ 5658 w 378"/>
                <a:gd name="T1" fmla="*/ 4292 h 316"/>
                <a:gd name="T2" fmla="*/ 4738 w 378"/>
                <a:gd name="T3" fmla="*/ 0 h 316"/>
                <a:gd name="T4" fmla="*/ 4720 w 378"/>
                <a:gd name="T5" fmla="*/ 0 h 316"/>
                <a:gd name="T6" fmla="*/ 4720 w 378"/>
                <a:gd name="T7" fmla="*/ 0 h 316"/>
                <a:gd name="T8" fmla="*/ 2958 w 378"/>
                <a:gd name="T9" fmla="*/ 320 h 316"/>
                <a:gd name="T10" fmla="*/ 1188 w 378"/>
                <a:gd name="T11" fmla="*/ 0 h 316"/>
                <a:gd name="T12" fmla="*/ 1188 w 378"/>
                <a:gd name="T13" fmla="*/ 0 h 316"/>
                <a:gd name="T14" fmla="*/ 1175 w 378"/>
                <a:gd name="T15" fmla="*/ 0 h 316"/>
                <a:gd name="T16" fmla="*/ 250 w 378"/>
                <a:gd name="T17" fmla="*/ 4292 h 316"/>
                <a:gd name="T18" fmla="*/ 2958 w 378"/>
                <a:gd name="T19" fmla="*/ 6000 h 316"/>
                <a:gd name="T20" fmla="*/ 2958 w 378"/>
                <a:gd name="T21" fmla="*/ 6000 h 316"/>
                <a:gd name="T22" fmla="*/ 5658 w 378"/>
                <a:gd name="T23" fmla="*/ 4292 h 3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8" h="316">
                  <a:moveTo>
                    <a:pt x="362" y="226"/>
                  </a:moveTo>
                  <a:cubicBezTo>
                    <a:pt x="355" y="197"/>
                    <a:pt x="325" y="87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10"/>
                    <a:pt x="251" y="17"/>
                    <a:pt x="189" y="17"/>
                  </a:cubicBezTo>
                  <a:cubicBezTo>
                    <a:pt x="127" y="17"/>
                    <a:pt x="76" y="1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53" y="87"/>
                    <a:pt x="23" y="197"/>
                    <a:pt x="16" y="226"/>
                  </a:cubicBezTo>
                  <a:cubicBezTo>
                    <a:pt x="0" y="289"/>
                    <a:pt x="33" y="316"/>
                    <a:pt x="189" y="316"/>
                  </a:cubicBezTo>
                  <a:cubicBezTo>
                    <a:pt x="189" y="316"/>
                    <a:pt x="189" y="316"/>
                    <a:pt x="189" y="316"/>
                  </a:cubicBezTo>
                  <a:cubicBezTo>
                    <a:pt x="345" y="316"/>
                    <a:pt x="378" y="289"/>
                    <a:pt x="362" y="226"/>
                  </a:cubicBezTo>
                  <a:close/>
                </a:path>
              </a:pathLst>
            </a:custGeom>
            <a:solidFill>
              <a:srgbClr val="FDC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Oval 34">
              <a:extLst>
                <a:ext uri="{FF2B5EF4-FFF2-40B4-BE49-F238E27FC236}">
                  <a16:creationId xmlns:a16="http://schemas.microsoft.com/office/drawing/2014/main" id="{4FB01968-0DCB-4ED6-951C-38CD7586F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2059"/>
              <a:ext cx="565" cy="88"/>
            </a:xfrm>
            <a:prstGeom prst="ellipse">
              <a:avLst/>
            </a:prstGeom>
            <a:solidFill>
              <a:srgbClr val="FED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78" name="Oval 35">
              <a:extLst>
                <a:ext uri="{FF2B5EF4-FFF2-40B4-BE49-F238E27FC236}">
                  <a16:creationId xmlns:a16="http://schemas.microsoft.com/office/drawing/2014/main" id="{BCCB2E9A-057B-46B4-92F8-C9435EEC1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2059"/>
              <a:ext cx="565" cy="88"/>
            </a:xfrm>
            <a:prstGeom prst="ellips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79" name="Freeform 36">
              <a:extLst>
                <a:ext uri="{FF2B5EF4-FFF2-40B4-BE49-F238E27FC236}">
                  <a16:creationId xmlns:a16="http://schemas.microsoft.com/office/drawing/2014/main" id="{5B119CB5-4ECC-47F0-A1B8-ECA5A4B66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19"/>
              <a:ext cx="430" cy="34"/>
            </a:xfrm>
            <a:custGeom>
              <a:avLst/>
              <a:gdLst>
                <a:gd name="T0" fmla="*/ 2688 w 172"/>
                <a:gd name="T1" fmla="*/ 0 h 13"/>
                <a:gd name="T2" fmla="*/ 1345 w 172"/>
                <a:gd name="T3" fmla="*/ 233 h 13"/>
                <a:gd name="T4" fmla="*/ 0 w 172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" h="13">
                  <a:moveTo>
                    <a:pt x="172" y="0"/>
                  </a:moveTo>
                  <a:cubicBezTo>
                    <a:pt x="172" y="7"/>
                    <a:pt x="133" y="13"/>
                    <a:pt x="86" y="13"/>
                  </a:cubicBezTo>
                  <a:cubicBezTo>
                    <a:pt x="39" y="13"/>
                    <a:pt x="0" y="7"/>
                    <a:pt x="0" y="0"/>
                  </a:cubicBezTo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Oval 37">
              <a:extLst>
                <a:ext uri="{FF2B5EF4-FFF2-40B4-BE49-F238E27FC236}">
                  <a16:creationId xmlns:a16="http://schemas.microsoft.com/office/drawing/2014/main" id="{FCB2997B-3980-43BD-8EF4-EF6A9DC60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" y="1285"/>
              <a:ext cx="468" cy="107"/>
            </a:xfrm>
            <a:prstGeom prst="ellipse">
              <a:avLst/>
            </a:prstGeom>
            <a:solidFill>
              <a:srgbClr val="E9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81" name="Oval 38">
              <a:extLst>
                <a:ext uri="{FF2B5EF4-FFF2-40B4-BE49-F238E27FC236}">
                  <a16:creationId xmlns:a16="http://schemas.microsoft.com/office/drawing/2014/main" id="{014306E2-A83E-4CE6-A225-DCBA8F890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" y="1299"/>
              <a:ext cx="440" cy="80"/>
            </a:xfrm>
            <a:prstGeom prst="ellipse">
              <a:avLst/>
            </a:pr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82" name="Freeform 39">
              <a:extLst>
                <a:ext uri="{FF2B5EF4-FFF2-40B4-BE49-F238E27FC236}">
                  <a16:creationId xmlns:a16="http://schemas.microsoft.com/office/drawing/2014/main" id="{3B43A50E-2C84-4B90-9BC5-2FBAAA240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" y="1347"/>
              <a:ext cx="350" cy="32"/>
            </a:xfrm>
            <a:custGeom>
              <a:avLst/>
              <a:gdLst>
                <a:gd name="T0" fmla="*/ 0 w 140"/>
                <a:gd name="T1" fmla="*/ 115 h 12"/>
                <a:gd name="T2" fmla="*/ 1095 w 140"/>
                <a:gd name="T3" fmla="*/ 227 h 12"/>
                <a:gd name="T4" fmla="*/ 2188 w 140"/>
                <a:gd name="T5" fmla="*/ 115 h 12"/>
                <a:gd name="T6" fmla="*/ 1095 w 140"/>
                <a:gd name="T7" fmla="*/ 0 h 12"/>
                <a:gd name="T8" fmla="*/ 0 w 140"/>
                <a:gd name="T9" fmla="*/ 11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12">
                  <a:moveTo>
                    <a:pt x="0" y="6"/>
                  </a:moveTo>
                  <a:cubicBezTo>
                    <a:pt x="16" y="10"/>
                    <a:pt x="41" y="12"/>
                    <a:pt x="70" y="12"/>
                  </a:cubicBezTo>
                  <a:cubicBezTo>
                    <a:pt x="99" y="12"/>
                    <a:pt x="124" y="10"/>
                    <a:pt x="140" y="6"/>
                  </a:cubicBezTo>
                  <a:cubicBezTo>
                    <a:pt x="124" y="3"/>
                    <a:pt x="99" y="0"/>
                    <a:pt x="70" y="0"/>
                  </a:cubicBezTo>
                  <a:cubicBezTo>
                    <a:pt x="41" y="0"/>
                    <a:pt x="16" y="3"/>
                    <a:pt x="0" y="6"/>
                  </a:cubicBezTo>
                  <a:close/>
                </a:path>
              </a:pathLst>
            </a:custGeom>
            <a:solidFill>
              <a:srgbClr val="76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Freeform 40">
              <a:extLst>
                <a:ext uri="{FF2B5EF4-FFF2-40B4-BE49-F238E27FC236}">
                  <a16:creationId xmlns:a16="http://schemas.microsoft.com/office/drawing/2014/main" id="{4D7CDF9A-251F-4261-B71D-352D2CA0A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419"/>
              <a:ext cx="210" cy="458"/>
            </a:xfrm>
            <a:custGeom>
              <a:avLst/>
              <a:gdLst>
                <a:gd name="T0" fmla="*/ 0 w 84"/>
                <a:gd name="T1" fmla="*/ 136 h 172"/>
                <a:gd name="T2" fmla="*/ 1083 w 84"/>
                <a:gd name="T3" fmla="*/ 264 h 172"/>
                <a:gd name="T4" fmla="*/ 1188 w 84"/>
                <a:gd name="T5" fmla="*/ 3041 h 172"/>
                <a:gd name="T6" fmla="*/ 1158 w 84"/>
                <a:gd name="T7" fmla="*/ 3211 h 172"/>
                <a:gd name="T8" fmla="*/ 1220 w 84"/>
                <a:gd name="T9" fmla="*/ 3020 h 172"/>
                <a:gd name="T10" fmla="*/ 1220 w 84"/>
                <a:gd name="T11" fmla="*/ 320 h 172"/>
                <a:gd name="T12" fmla="*/ 1208 w 8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72">
                  <a:moveTo>
                    <a:pt x="0" y="7"/>
                  </a:moveTo>
                  <a:cubicBezTo>
                    <a:pt x="11" y="10"/>
                    <a:pt x="69" y="4"/>
                    <a:pt x="69" y="14"/>
                  </a:cubicBezTo>
                  <a:cubicBezTo>
                    <a:pt x="69" y="25"/>
                    <a:pt x="76" y="149"/>
                    <a:pt x="76" y="161"/>
                  </a:cubicBezTo>
                  <a:cubicBezTo>
                    <a:pt x="76" y="172"/>
                    <a:pt x="70" y="170"/>
                    <a:pt x="74" y="170"/>
                  </a:cubicBezTo>
                  <a:cubicBezTo>
                    <a:pt x="77" y="170"/>
                    <a:pt x="78" y="167"/>
                    <a:pt x="78" y="160"/>
                  </a:cubicBezTo>
                  <a:cubicBezTo>
                    <a:pt x="78" y="153"/>
                    <a:pt x="78" y="27"/>
                    <a:pt x="78" y="17"/>
                  </a:cubicBezTo>
                  <a:cubicBezTo>
                    <a:pt x="78" y="7"/>
                    <a:pt x="84" y="4"/>
                    <a:pt x="77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4" name="Oval 41">
              <a:extLst>
                <a:ext uri="{FF2B5EF4-FFF2-40B4-BE49-F238E27FC236}">
                  <a16:creationId xmlns:a16="http://schemas.microsoft.com/office/drawing/2014/main" id="{A92E4CC9-5C5E-4B29-8592-CB62DF7C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7" y="2808"/>
              <a:ext cx="680" cy="107"/>
            </a:xfrm>
            <a:prstGeom prst="ellipse">
              <a:avLst/>
            </a:prstGeom>
            <a:solidFill>
              <a:srgbClr val="FEA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85" name="Freeform 42">
              <a:extLst>
                <a:ext uri="{FF2B5EF4-FFF2-40B4-BE49-F238E27FC236}">
                  <a16:creationId xmlns:a16="http://schemas.microsoft.com/office/drawing/2014/main" id="{A9A23357-4E09-452E-A3FE-750A52F5F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19"/>
              <a:ext cx="430" cy="53"/>
            </a:xfrm>
            <a:custGeom>
              <a:avLst/>
              <a:gdLst>
                <a:gd name="T0" fmla="*/ 2688 w 172"/>
                <a:gd name="T1" fmla="*/ 0 h 20"/>
                <a:gd name="T2" fmla="*/ 1345 w 172"/>
                <a:gd name="T3" fmla="*/ 239 h 20"/>
                <a:gd name="T4" fmla="*/ 0 w 172"/>
                <a:gd name="T5" fmla="*/ 0 h 20"/>
                <a:gd name="T6" fmla="*/ 1345 w 172"/>
                <a:gd name="T7" fmla="*/ 371 h 20"/>
                <a:gd name="T8" fmla="*/ 2688 w 17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20">
                  <a:moveTo>
                    <a:pt x="172" y="0"/>
                  </a:moveTo>
                  <a:cubicBezTo>
                    <a:pt x="172" y="7"/>
                    <a:pt x="133" y="13"/>
                    <a:pt x="86" y="13"/>
                  </a:cubicBezTo>
                  <a:cubicBezTo>
                    <a:pt x="39" y="13"/>
                    <a:pt x="0" y="7"/>
                    <a:pt x="0" y="0"/>
                  </a:cubicBezTo>
                  <a:cubicBezTo>
                    <a:pt x="6" y="12"/>
                    <a:pt x="48" y="20"/>
                    <a:pt x="86" y="20"/>
                  </a:cubicBezTo>
                  <a:cubicBezTo>
                    <a:pt x="125" y="20"/>
                    <a:pt x="162" y="17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6" name="Freeform 43">
              <a:extLst>
                <a:ext uri="{FF2B5EF4-FFF2-40B4-BE49-F238E27FC236}">
                  <a16:creationId xmlns:a16="http://schemas.microsoft.com/office/drawing/2014/main" id="{8D9CC544-D345-4925-8CD0-6E1A4D897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19"/>
              <a:ext cx="430" cy="72"/>
            </a:xfrm>
            <a:custGeom>
              <a:avLst/>
              <a:gdLst>
                <a:gd name="T0" fmla="*/ 2688 w 172"/>
                <a:gd name="T1" fmla="*/ 0 h 27"/>
                <a:gd name="T2" fmla="*/ 1345 w 172"/>
                <a:gd name="T3" fmla="*/ 376 h 27"/>
                <a:gd name="T4" fmla="*/ 0 w 172"/>
                <a:gd name="T5" fmla="*/ 0 h 27"/>
                <a:gd name="T6" fmla="*/ 1345 w 172"/>
                <a:gd name="T7" fmla="*/ 512 h 27"/>
                <a:gd name="T8" fmla="*/ 2688 w 172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27">
                  <a:moveTo>
                    <a:pt x="172" y="0"/>
                  </a:moveTo>
                  <a:cubicBezTo>
                    <a:pt x="162" y="17"/>
                    <a:pt x="125" y="20"/>
                    <a:pt x="86" y="20"/>
                  </a:cubicBezTo>
                  <a:cubicBezTo>
                    <a:pt x="48" y="20"/>
                    <a:pt x="6" y="12"/>
                    <a:pt x="0" y="0"/>
                  </a:cubicBezTo>
                  <a:cubicBezTo>
                    <a:pt x="16" y="14"/>
                    <a:pt x="37" y="27"/>
                    <a:pt x="86" y="27"/>
                  </a:cubicBezTo>
                  <a:cubicBezTo>
                    <a:pt x="135" y="27"/>
                    <a:pt x="158" y="19"/>
                    <a:pt x="172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7" name="Freeform 44">
              <a:extLst>
                <a:ext uri="{FF2B5EF4-FFF2-40B4-BE49-F238E27FC236}">
                  <a16:creationId xmlns:a16="http://schemas.microsoft.com/office/drawing/2014/main" id="{BDCF5476-6B6A-48E9-B0DB-75704ED8F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1453"/>
              <a:ext cx="245" cy="1347"/>
            </a:xfrm>
            <a:custGeom>
              <a:avLst/>
              <a:gdLst>
                <a:gd name="T0" fmla="*/ 1345 w 98"/>
                <a:gd name="T1" fmla="*/ 2470 h 505"/>
                <a:gd name="T2" fmla="*/ 95 w 98"/>
                <a:gd name="T3" fmla="*/ 8994 h 505"/>
                <a:gd name="T4" fmla="*/ 83 w 98"/>
                <a:gd name="T5" fmla="*/ 9208 h 505"/>
                <a:gd name="T6" fmla="*/ 1438 w 98"/>
                <a:gd name="T7" fmla="*/ 3038 h 505"/>
                <a:gd name="T8" fmla="*/ 1500 w 98"/>
                <a:gd name="T9" fmla="*/ 1992 h 505"/>
                <a:gd name="T10" fmla="*/ 1250 w 98"/>
                <a:gd name="T11" fmla="*/ 0 h 505"/>
                <a:gd name="T12" fmla="*/ 1270 w 98"/>
                <a:gd name="T13" fmla="*/ 0 h 505"/>
                <a:gd name="T14" fmla="*/ 1345 w 98"/>
                <a:gd name="T15" fmla="*/ 2470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8" h="505">
                  <a:moveTo>
                    <a:pt x="86" y="130"/>
                  </a:moveTo>
                  <a:cubicBezTo>
                    <a:pt x="38" y="355"/>
                    <a:pt x="13" y="443"/>
                    <a:pt x="6" y="474"/>
                  </a:cubicBezTo>
                  <a:cubicBezTo>
                    <a:pt x="0" y="502"/>
                    <a:pt x="1" y="505"/>
                    <a:pt x="5" y="485"/>
                  </a:cubicBezTo>
                  <a:cubicBezTo>
                    <a:pt x="8" y="468"/>
                    <a:pt x="72" y="239"/>
                    <a:pt x="92" y="160"/>
                  </a:cubicBezTo>
                  <a:cubicBezTo>
                    <a:pt x="96" y="145"/>
                    <a:pt x="98" y="120"/>
                    <a:pt x="96" y="105"/>
                  </a:cubicBezTo>
                  <a:cubicBezTo>
                    <a:pt x="92" y="67"/>
                    <a:pt x="80" y="7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81" y="7"/>
                    <a:pt x="86" y="118"/>
                    <a:pt x="86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8" name="Freeform 45">
              <a:extLst>
                <a:ext uri="{FF2B5EF4-FFF2-40B4-BE49-F238E27FC236}">
                  <a16:creationId xmlns:a16="http://schemas.microsoft.com/office/drawing/2014/main" id="{4BEC3A66-20A1-4194-A034-1B7F596D0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1395"/>
              <a:ext cx="98" cy="730"/>
            </a:xfrm>
            <a:custGeom>
              <a:avLst/>
              <a:gdLst>
                <a:gd name="T0" fmla="*/ 0 w 39"/>
                <a:gd name="T1" fmla="*/ 5105 h 274"/>
                <a:gd name="T2" fmla="*/ 158 w 39"/>
                <a:gd name="T3" fmla="*/ 5182 h 274"/>
                <a:gd name="T4" fmla="*/ 568 w 39"/>
                <a:gd name="T5" fmla="*/ 3160 h 274"/>
                <a:gd name="T6" fmla="*/ 430 w 39"/>
                <a:gd name="T7" fmla="*/ 192 h 274"/>
                <a:gd name="T8" fmla="*/ 410 w 39"/>
                <a:gd name="T9" fmla="*/ 0 h 274"/>
                <a:gd name="T10" fmla="*/ 397 w 39"/>
                <a:gd name="T11" fmla="*/ 192 h 274"/>
                <a:gd name="T12" fmla="*/ 397 w 39"/>
                <a:gd name="T13" fmla="*/ 3101 h 274"/>
                <a:gd name="T14" fmla="*/ 0 w 39"/>
                <a:gd name="T15" fmla="*/ 5105 h 2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274">
                  <a:moveTo>
                    <a:pt x="0" y="270"/>
                  </a:moveTo>
                  <a:cubicBezTo>
                    <a:pt x="2" y="272"/>
                    <a:pt x="6" y="273"/>
                    <a:pt x="10" y="274"/>
                  </a:cubicBezTo>
                  <a:cubicBezTo>
                    <a:pt x="23" y="225"/>
                    <a:pt x="33" y="183"/>
                    <a:pt x="36" y="167"/>
                  </a:cubicBezTo>
                  <a:cubicBezTo>
                    <a:pt x="39" y="151"/>
                    <a:pt x="27" y="27"/>
                    <a:pt x="27" y="10"/>
                  </a:cubicBezTo>
                  <a:cubicBezTo>
                    <a:pt x="27" y="9"/>
                    <a:pt x="26" y="0"/>
                    <a:pt x="26" y="0"/>
                  </a:cubicBezTo>
                  <a:cubicBezTo>
                    <a:pt x="26" y="0"/>
                    <a:pt x="25" y="9"/>
                    <a:pt x="25" y="10"/>
                  </a:cubicBezTo>
                  <a:cubicBezTo>
                    <a:pt x="25" y="10"/>
                    <a:pt x="25" y="142"/>
                    <a:pt x="25" y="164"/>
                  </a:cubicBezTo>
                  <a:cubicBezTo>
                    <a:pt x="25" y="173"/>
                    <a:pt x="14" y="217"/>
                    <a:pt x="0" y="27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9" name="Freeform 46">
              <a:extLst>
                <a:ext uri="{FF2B5EF4-FFF2-40B4-BE49-F238E27FC236}">
                  <a16:creationId xmlns:a16="http://schemas.microsoft.com/office/drawing/2014/main" id="{682DBA8A-6761-46CD-86B9-EAA74FDB5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1384"/>
              <a:ext cx="95" cy="736"/>
            </a:xfrm>
            <a:custGeom>
              <a:avLst/>
              <a:gdLst>
                <a:gd name="T0" fmla="*/ 50 w 38"/>
                <a:gd name="T1" fmla="*/ 3243 h 276"/>
                <a:gd name="T2" fmla="*/ 425 w 38"/>
                <a:gd name="T3" fmla="*/ 5235 h 276"/>
                <a:gd name="T4" fmla="*/ 595 w 38"/>
                <a:gd name="T5" fmla="*/ 5176 h 276"/>
                <a:gd name="T6" fmla="*/ 220 w 38"/>
                <a:gd name="T7" fmla="*/ 3187 h 276"/>
                <a:gd name="T8" fmla="*/ 208 w 38"/>
                <a:gd name="T9" fmla="*/ 341 h 276"/>
                <a:gd name="T10" fmla="*/ 220 w 38"/>
                <a:gd name="T11" fmla="*/ 205 h 276"/>
                <a:gd name="T12" fmla="*/ 300 w 38"/>
                <a:gd name="T13" fmla="*/ 0 h 276"/>
                <a:gd name="T14" fmla="*/ 113 w 38"/>
                <a:gd name="T15" fmla="*/ 93 h 276"/>
                <a:gd name="T16" fmla="*/ 50 w 38"/>
                <a:gd name="T17" fmla="*/ 149 h 276"/>
                <a:gd name="T18" fmla="*/ 33 w 38"/>
                <a:gd name="T19" fmla="*/ 227 h 276"/>
                <a:gd name="T20" fmla="*/ 33 w 38"/>
                <a:gd name="T21" fmla="*/ 307 h 276"/>
                <a:gd name="T22" fmla="*/ 50 w 38"/>
                <a:gd name="T23" fmla="*/ 3243 h 2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" h="276">
                  <a:moveTo>
                    <a:pt x="3" y="171"/>
                  </a:moveTo>
                  <a:cubicBezTo>
                    <a:pt x="6" y="187"/>
                    <a:pt x="14" y="226"/>
                    <a:pt x="27" y="276"/>
                  </a:cubicBezTo>
                  <a:cubicBezTo>
                    <a:pt x="31" y="275"/>
                    <a:pt x="35" y="274"/>
                    <a:pt x="38" y="273"/>
                  </a:cubicBezTo>
                  <a:cubicBezTo>
                    <a:pt x="23" y="219"/>
                    <a:pt x="14" y="177"/>
                    <a:pt x="14" y="168"/>
                  </a:cubicBezTo>
                  <a:cubicBezTo>
                    <a:pt x="14" y="149"/>
                    <a:pt x="13" y="43"/>
                    <a:pt x="13" y="18"/>
                  </a:cubicBezTo>
                  <a:cubicBezTo>
                    <a:pt x="14" y="16"/>
                    <a:pt x="14" y="14"/>
                    <a:pt x="14" y="11"/>
                  </a:cubicBezTo>
                  <a:cubicBezTo>
                    <a:pt x="15" y="7"/>
                    <a:pt x="16" y="3"/>
                    <a:pt x="19" y="0"/>
                  </a:cubicBezTo>
                  <a:cubicBezTo>
                    <a:pt x="15" y="2"/>
                    <a:pt x="11" y="4"/>
                    <a:pt x="7" y="5"/>
                  </a:cubicBezTo>
                  <a:cubicBezTo>
                    <a:pt x="5" y="6"/>
                    <a:pt x="4" y="6"/>
                    <a:pt x="3" y="8"/>
                  </a:cubicBezTo>
                  <a:cubicBezTo>
                    <a:pt x="2" y="10"/>
                    <a:pt x="2" y="11"/>
                    <a:pt x="2" y="12"/>
                  </a:cubicBezTo>
                  <a:cubicBezTo>
                    <a:pt x="2" y="13"/>
                    <a:pt x="2" y="15"/>
                    <a:pt x="2" y="16"/>
                  </a:cubicBezTo>
                  <a:cubicBezTo>
                    <a:pt x="3" y="33"/>
                    <a:pt x="0" y="155"/>
                    <a:pt x="3" y="171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0" name="Freeform 47">
              <a:extLst>
                <a:ext uri="{FF2B5EF4-FFF2-40B4-BE49-F238E27FC236}">
                  <a16:creationId xmlns:a16="http://schemas.microsoft.com/office/drawing/2014/main" id="{C998287C-7107-4073-997C-A6E413AD3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1395"/>
              <a:ext cx="283" cy="61"/>
            </a:xfrm>
            <a:custGeom>
              <a:avLst/>
              <a:gdLst>
                <a:gd name="T0" fmla="*/ 0 w 113"/>
                <a:gd name="T1" fmla="*/ 0 h 23"/>
                <a:gd name="T2" fmla="*/ 1776 w 113"/>
                <a:gd name="T3" fmla="*/ 191 h 23"/>
                <a:gd name="T4" fmla="*/ 0 w 113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" h="23">
                  <a:moveTo>
                    <a:pt x="0" y="0"/>
                  </a:moveTo>
                  <a:cubicBezTo>
                    <a:pt x="11" y="11"/>
                    <a:pt x="87" y="13"/>
                    <a:pt x="113" y="10"/>
                  </a:cubicBezTo>
                  <a:cubicBezTo>
                    <a:pt x="92" y="17"/>
                    <a:pt x="24" y="23"/>
                    <a:pt x="0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1" name="Freeform 48">
              <a:extLst>
                <a:ext uri="{FF2B5EF4-FFF2-40B4-BE49-F238E27FC236}">
                  <a16:creationId xmlns:a16="http://schemas.microsoft.com/office/drawing/2014/main" id="{C53CC766-994D-47F6-8CDB-99EBBC2AC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2763"/>
              <a:ext cx="365" cy="42"/>
            </a:xfrm>
            <a:custGeom>
              <a:avLst/>
              <a:gdLst>
                <a:gd name="T0" fmla="*/ 0 w 146"/>
                <a:gd name="T1" fmla="*/ 289 h 16"/>
                <a:gd name="T2" fmla="*/ 2283 w 146"/>
                <a:gd name="T3" fmla="*/ 268 h 16"/>
                <a:gd name="T4" fmla="*/ 0 w 146"/>
                <a:gd name="T5" fmla="*/ 289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" h="16">
                  <a:moveTo>
                    <a:pt x="0" y="16"/>
                  </a:moveTo>
                  <a:cubicBezTo>
                    <a:pt x="28" y="12"/>
                    <a:pt x="103" y="8"/>
                    <a:pt x="146" y="15"/>
                  </a:cubicBezTo>
                  <a:cubicBezTo>
                    <a:pt x="117" y="2"/>
                    <a:pt x="40" y="0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2" name="Freeform 49">
              <a:extLst>
                <a:ext uri="{FF2B5EF4-FFF2-40B4-BE49-F238E27FC236}">
                  <a16:creationId xmlns:a16="http://schemas.microsoft.com/office/drawing/2014/main" id="{4EA29671-1524-4258-96EA-F1E6141EC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" y="2387"/>
              <a:ext cx="163" cy="482"/>
            </a:xfrm>
            <a:custGeom>
              <a:avLst/>
              <a:gdLst>
                <a:gd name="T0" fmla="*/ 188 w 65"/>
                <a:gd name="T1" fmla="*/ 2511 h 181"/>
                <a:gd name="T2" fmla="*/ 1026 w 65"/>
                <a:gd name="T3" fmla="*/ 3419 h 181"/>
                <a:gd name="T4" fmla="*/ 50 w 65"/>
                <a:gd name="T5" fmla="*/ 2511 h 181"/>
                <a:gd name="T6" fmla="*/ 597 w 65"/>
                <a:gd name="T7" fmla="*/ 0 h 181"/>
                <a:gd name="T8" fmla="*/ 188 w 65"/>
                <a:gd name="T9" fmla="*/ 2511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81">
                  <a:moveTo>
                    <a:pt x="12" y="133"/>
                  </a:moveTo>
                  <a:cubicBezTo>
                    <a:pt x="14" y="167"/>
                    <a:pt x="43" y="174"/>
                    <a:pt x="65" y="181"/>
                  </a:cubicBezTo>
                  <a:cubicBezTo>
                    <a:pt x="11" y="178"/>
                    <a:pt x="0" y="168"/>
                    <a:pt x="3" y="133"/>
                  </a:cubicBezTo>
                  <a:cubicBezTo>
                    <a:pt x="7" y="88"/>
                    <a:pt x="33" y="20"/>
                    <a:pt x="38" y="0"/>
                  </a:cubicBezTo>
                  <a:cubicBezTo>
                    <a:pt x="38" y="0"/>
                    <a:pt x="11" y="98"/>
                    <a:pt x="12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3" name="Freeform 50">
              <a:extLst>
                <a:ext uri="{FF2B5EF4-FFF2-40B4-BE49-F238E27FC236}">
                  <a16:creationId xmlns:a16="http://schemas.microsoft.com/office/drawing/2014/main" id="{DF8E2002-BFDA-45DC-8093-716F57DA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4" y="2387"/>
              <a:ext cx="160" cy="482"/>
            </a:xfrm>
            <a:custGeom>
              <a:avLst/>
              <a:gdLst>
                <a:gd name="T0" fmla="*/ 833 w 64"/>
                <a:gd name="T1" fmla="*/ 2511 h 181"/>
                <a:gd name="T2" fmla="*/ 0 w 64"/>
                <a:gd name="T3" fmla="*/ 3419 h 181"/>
                <a:gd name="T4" fmla="*/ 958 w 64"/>
                <a:gd name="T5" fmla="*/ 2511 h 181"/>
                <a:gd name="T6" fmla="*/ 425 w 64"/>
                <a:gd name="T7" fmla="*/ 0 h 181"/>
                <a:gd name="T8" fmla="*/ 833 w 64"/>
                <a:gd name="T9" fmla="*/ 2511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81">
                  <a:moveTo>
                    <a:pt x="53" y="133"/>
                  </a:moveTo>
                  <a:cubicBezTo>
                    <a:pt x="51" y="167"/>
                    <a:pt x="21" y="174"/>
                    <a:pt x="0" y="181"/>
                  </a:cubicBezTo>
                  <a:cubicBezTo>
                    <a:pt x="54" y="178"/>
                    <a:pt x="64" y="168"/>
                    <a:pt x="61" y="133"/>
                  </a:cubicBezTo>
                  <a:cubicBezTo>
                    <a:pt x="58" y="88"/>
                    <a:pt x="31" y="20"/>
                    <a:pt x="27" y="0"/>
                  </a:cubicBezTo>
                  <a:cubicBezTo>
                    <a:pt x="27" y="0"/>
                    <a:pt x="54" y="98"/>
                    <a:pt x="53" y="133"/>
                  </a:cubicBezTo>
                  <a:close/>
                </a:path>
              </a:pathLst>
            </a:custGeom>
            <a:solidFill>
              <a:srgbClr val="FDD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4" name="Freeform 51">
              <a:extLst>
                <a:ext uri="{FF2B5EF4-FFF2-40B4-BE49-F238E27FC236}">
                  <a16:creationId xmlns:a16="http://schemas.microsoft.com/office/drawing/2014/main" id="{7F853C92-41D5-499A-998C-67220DA14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" y="2123"/>
              <a:ext cx="183" cy="738"/>
            </a:xfrm>
            <a:custGeom>
              <a:avLst/>
              <a:gdLst>
                <a:gd name="T0" fmla="*/ 1151 w 73"/>
                <a:gd name="T1" fmla="*/ 56 h 277"/>
                <a:gd name="T2" fmla="*/ 975 w 73"/>
                <a:gd name="T3" fmla="*/ 0 h 277"/>
                <a:gd name="T4" fmla="*/ 83 w 73"/>
                <a:gd name="T5" fmla="*/ 4124 h 277"/>
                <a:gd name="T6" fmla="*/ 409 w 73"/>
                <a:gd name="T7" fmla="*/ 5238 h 277"/>
                <a:gd name="T8" fmla="*/ 313 w 73"/>
                <a:gd name="T9" fmla="*/ 4068 h 277"/>
                <a:gd name="T10" fmla="*/ 1151 w 73"/>
                <a:gd name="T11" fmla="*/ 56 h 2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277">
                  <a:moveTo>
                    <a:pt x="73" y="3"/>
                  </a:moveTo>
                  <a:cubicBezTo>
                    <a:pt x="69" y="2"/>
                    <a:pt x="65" y="1"/>
                    <a:pt x="62" y="0"/>
                  </a:cubicBezTo>
                  <a:cubicBezTo>
                    <a:pt x="40" y="84"/>
                    <a:pt x="12" y="189"/>
                    <a:pt x="5" y="218"/>
                  </a:cubicBezTo>
                  <a:cubicBezTo>
                    <a:pt x="2" y="231"/>
                    <a:pt x="0" y="273"/>
                    <a:pt x="26" y="277"/>
                  </a:cubicBezTo>
                  <a:cubicBezTo>
                    <a:pt x="20" y="273"/>
                    <a:pt x="13" y="245"/>
                    <a:pt x="20" y="215"/>
                  </a:cubicBezTo>
                  <a:cubicBezTo>
                    <a:pt x="25" y="196"/>
                    <a:pt x="51" y="90"/>
                    <a:pt x="73" y="3"/>
                  </a:cubicBezTo>
                  <a:close/>
                </a:path>
              </a:pathLst>
            </a:custGeom>
            <a:solidFill>
              <a:srgbClr val="FEA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5" name="Freeform 52">
              <a:extLst>
                <a:ext uri="{FF2B5EF4-FFF2-40B4-BE49-F238E27FC236}">
                  <a16:creationId xmlns:a16="http://schemas.microsoft.com/office/drawing/2014/main" id="{E141A610-4CB3-457D-AE68-7DC9EFCF3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2131"/>
              <a:ext cx="195" cy="738"/>
            </a:xfrm>
            <a:custGeom>
              <a:avLst/>
              <a:gdLst>
                <a:gd name="T0" fmla="*/ 1095 w 78"/>
                <a:gd name="T1" fmla="*/ 4068 h 277"/>
                <a:gd name="T2" fmla="*/ 175 w 78"/>
                <a:gd name="T3" fmla="*/ 0 h 277"/>
                <a:gd name="T4" fmla="*/ 0 w 78"/>
                <a:gd name="T5" fmla="*/ 35 h 277"/>
                <a:gd name="T6" fmla="*/ 845 w 78"/>
                <a:gd name="T7" fmla="*/ 4010 h 277"/>
                <a:gd name="T8" fmla="*/ 800 w 78"/>
                <a:gd name="T9" fmla="*/ 5238 h 277"/>
                <a:gd name="T10" fmla="*/ 1095 w 78"/>
                <a:gd name="T11" fmla="*/ 4068 h 2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277">
                  <a:moveTo>
                    <a:pt x="70" y="215"/>
                  </a:moveTo>
                  <a:cubicBezTo>
                    <a:pt x="63" y="186"/>
                    <a:pt x="33" y="83"/>
                    <a:pt x="11" y="0"/>
                  </a:cubicBezTo>
                  <a:cubicBezTo>
                    <a:pt x="8" y="1"/>
                    <a:pt x="4" y="1"/>
                    <a:pt x="0" y="2"/>
                  </a:cubicBezTo>
                  <a:cubicBezTo>
                    <a:pt x="22" y="89"/>
                    <a:pt x="50" y="193"/>
                    <a:pt x="54" y="212"/>
                  </a:cubicBezTo>
                  <a:cubicBezTo>
                    <a:pt x="61" y="242"/>
                    <a:pt x="57" y="272"/>
                    <a:pt x="51" y="277"/>
                  </a:cubicBezTo>
                  <a:cubicBezTo>
                    <a:pt x="78" y="272"/>
                    <a:pt x="73" y="228"/>
                    <a:pt x="70" y="215"/>
                  </a:cubicBezTo>
                  <a:close/>
                </a:path>
              </a:pathLst>
            </a:custGeom>
            <a:solidFill>
              <a:srgbClr val="FE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6" name="Freeform 53">
              <a:extLst>
                <a:ext uri="{FF2B5EF4-FFF2-40B4-BE49-F238E27FC236}">
                  <a16:creationId xmlns:a16="http://schemas.microsoft.com/office/drawing/2014/main" id="{0FF07A17-C121-46D8-AECA-85E81F9B4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" y="2064"/>
              <a:ext cx="335" cy="21"/>
            </a:xfrm>
            <a:custGeom>
              <a:avLst/>
              <a:gdLst>
                <a:gd name="T0" fmla="*/ 0 w 134"/>
                <a:gd name="T1" fmla="*/ 144 h 8"/>
                <a:gd name="T2" fmla="*/ 2095 w 134"/>
                <a:gd name="T3" fmla="*/ 11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4" h="8">
                  <a:moveTo>
                    <a:pt x="0" y="8"/>
                  </a:moveTo>
                  <a:cubicBezTo>
                    <a:pt x="16" y="3"/>
                    <a:pt x="102" y="0"/>
                    <a:pt x="13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7" name="Freeform 54">
              <a:extLst>
                <a:ext uri="{FF2B5EF4-FFF2-40B4-BE49-F238E27FC236}">
                  <a16:creationId xmlns:a16="http://schemas.microsoft.com/office/drawing/2014/main" id="{B530ED9F-1964-4292-A1A7-732178E3F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2181"/>
              <a:ext cx="110" cy="3"/>
            </a:xfrm>
            <a:custGeom>
              <a:avLst/>
              <a:gdLst>
                <a:gd name="T0" fmla="*/ 688 w 44"/>
                <a:gd name="T1" fmla="*/ 27 h 1"/>
                <a:gd name="T2" fmla="*/ 0 w 4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1">
                  <a:moveTo>
                    <a:pt x="44" y="1"/>
                  </a:moveTo>
                  <a:cubicBezTo>
                    <a:pt x="28" y="1"/>
                    <a:pt x="1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8" name="Freeform 55">
              <a:extLst>
                <a:ext uri="{FF2B5EF4-FFF2-40B4-BE49-F238E27FC236}">
                  <a16:creationId xmlns:a16="http://schemas.microsoft.com/office/drawing/2014/main" id="{CDF50702-86F1-4587-AE04-1B1DF86DC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2429"/>
              <a:ext cx="110" cy="3"/>
            </a:xfrm>
            <a:custGeom>
              <a:avLst/>
              <a:gdLst>
                <a:gd name="T0" fmla="*/ 688 w 44"/>
                <a:gd name="T1" fmla="*/ 27 h 1"/>
                <a:gd name="T2" fmla="*/ 0 w 4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1">
                  <a:moveTo>
                    <a:pt x="44" y="1"/>
                  </a:moveTo>
                  <a:cubicBezTo>
                    <a:pt x="28" y="1"/>
                    <a:pt x="14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9" name="Freeform 56">
              <a:extLst>
                <a:ext uri="{FF2B5EF4-FFF2-40B4-BE49-F238E27FC236}">
                  <a16:creationId xmlns:a16="http://schemas.microsoft.com/office/drawing/2014/main" id="{421777B8-0387-4B8E-81A3-5BC4F8DAF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2613"/>
              <a:ext cx="110" cy="3"/>
            </a:xfrm>
            <a:custGeom>
              <a:avLst/>
              <a:gdLst>
                <a:gd name="T0" fmla="*/ 688 w 44"/>
                <a:gd name="T1" fmla="*/ 27 h 1"/>
                <a:gd name="T2" fmla="*/ 0 w 4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1">
                  <a:moveTo>
                    <a:pt x="44" y="1"/>
                  </a:moveTo>
                  <a:cubicBezTo>
                    <a:pt x="28" y="1"/>
                    <a:pt x="1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0" name="Oval 57">
              <a:extLst>
                <a:ext uri="{FF2B5EF4-FFF2-40B4-BE49-F238E27FC236}">
                  <a16:creationId xmlns:a16="http://schemas.microsoft.com/office/drawing/2014/main" id="{3A257E4F-2A68-4BA4-BB0B-FE4A6E275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" y="1285"/>
              <a:ext cx="468" cy="107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01" name="Oval 58">
              <a:extLst>
                <a:ext uri="{FF2B5EF4-FFF2-40B4-BE49-F238E27FC236}">
                  <a16:creationId xmlns:a16="http://schemas.microsoft.com/office/drawing/2014/main" id="{41765274-2EB7-49A2-96E1-55E224B73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" y="1299"/>
              <a:ext cx="440" cy="80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02" name="Oval 59">
              <a:extLst>
                <a:ext uri="{FF2B5EF4-FFF2-40B4-BE49-F238E27FC236}">
                  <a16:creationId xmlns:a16="http://schemas.microsoft.com/office/drawing/2014/main" id="{9C0EF4B4-682A-4A42-8C1F-08C99981D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7" y="2808"/>
              <a:ext cx="680" cy="107"/>
            </a:xfrm>
            <a:prstGeom prst="ellips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03" name="Freeform 60">
              <a:extLst>
                <a:ext uri="{FF2B5EF4-FFF2-40B4-BE49-F238E27FC236}">
                  <a16:creationId xmlns:a16="http://schemas.microsoft.com/office/drawing/2014/main" id="{3705077D-C480-437C-BCF2-A99226CD4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1347"/>
              <a:ext cx="945" cy="1597"/>
            </a:xfrm>
            <a:custGeom>
              <a:avLst/>
              <a:gdLst>
                <a:gd name="T0" fmla="*/ 5658 w 378"/>
                <a:gd name="T1" fmla="*/ 9646 h 599"/>
                <a:gd name="T2" fmla="*/ 4313 w 378"/>
                <a:gd name="T3" fmla="*/ 3205 h 599"/>
                <a:gd name="T4" fmla="*/ 4313 w 378"/>
                <a:gd name="T5" fmla="*/ 397 h 599"/>
                <a:gd name="T6" fmla="*/ 4395 w 378"/>
                <a:gd name="T7" fmla="*/ 21 h 599"/>
                <a:gd name="T8" fmla="*/ 2958 w 378"/>
                <a:gd name="T9" fmla="*/ 320 h 599"/>
                <a:gd name="T10" fmla="*/ 1500 w 378"/>
                <a:gd name="T11" fmla="*/ 0 h 599"/>
                <a:gd name="T12" fmla="*/ 1500 w 378"/>
                <a:gd name="T13" fmla="*/ 0 h 599"/>
                <a:gd name="T14" fmla="*/ 1595 w 378"/>
                <a:gd name="T15" fmla="*/ 397 h 599"/>
                <a:gd name="T16" fmla="*/ 1595 w 378"/>
                <a:gd name="T17" fmla="*/ 3205 h 599"/>
                <a:gd name="T18" fmla="*/ 250 w 378"/>
                <a:gd name="T19" fmla="*/ 9646 h 599"/>
                <a:gd name="T20" fmla="*/ 2958 w 378"/>
                <a:gd name="T21" fmla="*/ 11352 h 599"/>
                <a:gd name="T22" fmla="*/ 2958 w 378"/>
                <a:gd name="T23" fmla="*/ 11352 h 599"/>
                <a:gd name="T24" fmla="*/ 5658 w 378"/>
                <a:gd name="T25" fmla="*/ 9646 h 5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8" h="599">
                  <a:moveTo>
                    <a:pt x="362" y="509"/>
                  </a:moveTo>
                  <a:cubicBezTo>
                    <a:pt x="350" y="461"/>
                    <a:pt x="276" y="191"/>
                    <a:pt x="276" y="169"/>
                  </a:cubicBezTo>
                  <a:cubicBezTo>
                    <a:pt x="276" y="147"/>
                    <a:pt x="276" y="21"/>
                    <a:pt x="276" y="21"/>
                  </a:cubicBezTo>
                  <a:cubicBezTo>
                    <a:pt x="276" y="13"/>
                    <a:pt x="279" y="7"/>
                    <a:pt x="281" y="1"/>
                  </a:cubicBezTo>
                  <a:cubicBezTo>
                    <a:pt x="272" y="16"/>
                    <a:pt x="204" y="17"/>
                    <a:pt x="189" y="17"/>
                  </a:cubicBezTo>
                  <a:cubicBezTo>
                    <a:pt x="174" y="17"/>
                    <a:pt x="104" y="16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6"/>
                    <a:pt x="102" y="13"/>
                    <a:pt x="102" y="21"/>
                  </a:cubicBezTo>
                  <a:cubicBezTo>
                    <a:pt x="102" y="21"/>
                    <a:pt x="102" y="147"/>
                    <a:pt x="102" y="169"/>
                  </a:cubicBezTo>
                  <a:cubicBezTo>
                    <a:pt x="102" y="191"/>
                    <a:pt x="28" y="461"/>
                    <a:pt x="16" y="509"/>
                  </a:cubicBezTo>
                  <a:cubicBezTo>
                    <a:pt x="0" y="572"/>
                    <a:pt x="33" y="599"/>
                    <a:pt x="189" y="599"/>
                  </a:cubicBezTo>
                  <a:cubicBezTo>
                    <a:pt x="189" y="599"/>
                    <a:pt x="189" y="599"/>
                    <a:pt x="189" y="599"/>
                  </a:cubicBezTo>
                  <a:cubicBezTo>
                    <a:pt x="345" y="599"/>
                    <a:pt x="378" y="572"/>
                    <a:pt x="362" y="50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4" name="Oval 61">
              <a:extLst>
                <a:ext uri="{FF2B5EF4-FFF2-40B4-BE49-F238E27FC236}">
                  <a16:creationId xmlns:a16="http://schemas.microsoft.com/office/drawing/2014/main" id="{C1B56E59-2F56-41B8-B29B-4AFE09086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9" y="2120"/>
              <a:ext cx="35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05" name="Oval 62">
              <a:extLst>
                <a:ext uri="{FF2B5EF4-FFF2-40B4-BE49-F238E27FC236}">
                  <a16:creationId xmlns:a16="http://schemas.microsoft.com/office/drawing/2014/main" id="{4E4F14D4-D915-483A-8106-3C27E9091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4" y="2131"/>
              <a:ext cx="25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806" name="Oval 63">
              <a:extLst>
                <a:ext uri="{FF2B5EF4-FFF2-40B4-BE49-F238E27FC236}">
                  <a16:creationId xmlns:a16="http://schemas.microsoft.com/office/drawing/2014/main" id="{E26475DC-A40E-4237-84BE-A510365AF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2131"/>
              <a:ext cx="25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28676" name="Group 64">
            <a:extLst>
              <a:ext uri="{FF2B5EF4-FFF2-40B4-BE49-F238E27FC236}">
                <a16:creationId xmlns:a16="http://schemas.microsoft.com/office/drawing/2014/main" id="{C2FD6290-1BF4-4F86-9431-2DF697FFE9F6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2209800"/>
            <a:ext cx="1500188" cy="2632075"/>
            <a:chOff x="3671" y="1443"/>
            <a:chExt cx="945" cy="1658"/>
          </a:xfrm>
        </p:grpSpPr>
        <p:sp>
          <p:nvSpPr>
            <p:cNvPr id="28743" name="Freeform 65">
              <a:extLst>
                <a:ext uri="{FF2B5EF4-FFF2-40B4-BE49-F238E27FC236}">
                  <a16:creationId xmlns:a16="http://schemas.microsoft.com/office/drawing/2014/main" id="{89F65EEE-E6FF-4BB3-8FD9-95E1ACD03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1504"/>
              <a:ext cx="945" cy="1597"/>
            </a:xfrm>
            <a:custGeom>
              <a:avLst/>
              <a:gdLst>
                <a:gd name="T0" fmla="*/ 5658 w 378"/>
                <a:gd name="T1" fmla="*/ 9646 h 599"/>
                <a:gd name="T2" fmla="*/ 4313 w 378"/>
                <a:gd name="T3" fmla="*/ 3205 h 599"/>
                <a:gd name="T4" fmla="*/ 4313 w 378"/>
                <a:gd name="T5" fmla="*/ 376 h 599"/>
                <a:gd name="T6" fmla="*/ 4395 w 378"/>
                <a:gd name="T7" fmla="*/ 21 h 599"/>
                <a:gd name="T8" fmla="*/ 2958 w 378"/>
                <a:gd name="T9" fmla="*/ 320 h 599"/>
                <a:gd name="T10" fmla="*/ 1500 w 378"/>
                <a:gd name="T11" fmla="*/ 0 h 599"/>
                <a:gd name="T12" fmla="*/ 1500 w 378"/>
                <a:gd name="T13" fmla="*/ 0 h 599"/>
                <a:gd name="T14" fmla="*/ 1595 w 378"/>
                <a:gd name="T15" fmla="*/ 376 h 599"/>
                <a:gd name="T16" fmla="*/ 1595 w 378"/>
                <a:gd name="T17" fmla="*/ 3205 h 599"/>
                <a:gd name="T18" fmla="*/ 250 w 378"/>
                <a:gd name="T19" fmla="*/ 9646 h 599"/>
                <a:gd name="T20" fmla="*/ 2958 w 378"/>
                <a:gd name="T21" fmla="*/ 11352 h 599"/>
                <a:gd name="T22" fmla="*/ 2958 w 378"/>
                <a:gd name="T23" fmla="*/ 11352 h 599"/>
                <a:gd name="T24" fmla="*/ 5658 w 378"/>
                <a:gd name="T25" fmla="*/ 9646 h 5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8" h="599">
                  <a:moveTo>
                    <a:pt x="362" y="509"/>
                  </a:moveTo>
                  <a:cubicBezTo>
                    <a:pt x="350" y="461"/>
                    <a:pt x="276" y="191"/>
                    <a:pt x="276" y="169"/>
                  </a:cubicBezTo>
                  <a:cubicBezTo>
                    <a:pt x="276" y="146"/>
                    <a:pt x="276" y="20"/>
                    <a:pt x="276" y="20"/>
                  </a:cubicBezTo>
                  <a:cubicBezTo>
                    <a:pt x="276" y="13"/>
                    <a:pt x="279" y="6"/>
                    <a:pt x="281" y="1"/>
                  </a:cubicBezTo>
                  <a:cubicBezTo>
                    <a:pt x="272" y="16"/>
                    <a:pt x="204" y="17"/>
                    <a:pt x="189" y="17"/>
                  </a:cubicBezTo>
                  <a:cubicBezTo>
                    <a:pt x="174" y="17"/>
                    <a:pt x="104" y="16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6"/>
                    <a:pt x="102" y="13"/>
                    <a:pt x="102" y="20"/>
                  </a:cubicBezTo>
                  <a:cubicBezTo>
                    <a:pt x="102" y="20"/>
                    <a:pt x="102" y="146"/>
                    <a:pt x="102" y="169"/>
                  </a:cubicBezTo>
                  <a:cubicBezTo>
                    <a:pt x="102" y="191"/>
                    <a:pt x="28" y="461"/>
                    <a:pt x="16" y="509"/>
                  </a:cubicBezTo>
                  <a:cubicBezTo>
                    <a:pt x="0" y="572"/>
                    <a:pt x="33" y="599"/>
                    <a:pt x="189" y="599"/>
                  </a:cubicBezTo>
                  <a:cubicBezTo>
                    <a:pt x="189" y="599"/>
                    <a:pt x="189" y="599"/>
                    <a:pt x="189" y="599"/>
                  </a:cubicBezTo>
                  <a:cubicBezTo>
                    <a:pt x="345" y="599"/>
                    <a:pt x="378" y="572"/>
                    <a:pt x="362" y="509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Freeform 66">
              <a:extLst>
                <a:ext uri="{FF2B5EF4-FFF2-40B4-BE49-F238E27FC236}">
                  <a16:creationId xmlns:a16="http://schemas.microsoft.com/office/drawing/2014/main" id="{6BFEBEFC-6926-4D7C-8E26-93329FE91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2256"/>
              <a:ext cx="945" cy="845"/>
            </a:xfrm>
            <a:custGeom>
              <a:avLst/>
              <a:gdLst>
                <a:gd name="T0" fmla="*/ 5658 w 378"/>
                <a:gd name="T1" fmla="*/ 4300 h 317"/>
                <a:gd name="T2" fmla="*/ 4738 w 378"/>
                <a:gd name="T3" fmla="*/ 0 h 317"/>
                <a:gd name="T4" fmla="*/ 4720 w 378"/>
                <a:gd name="T5" fmla="*/ 0 h 317"/>
                <a:gd name="T6" fmla="*/ 4720 w 378"/>
                <a:gd name="T7" fmla="*/ 21 h 317"/>
                <a:gd name="T8" fmla="*/ 2958 w 378"/>
                <a:gd name="T9" fmla="*/ 341 h 317"/>
                <a:gd name="T10" fmla="*/ 1188 w 378"/>
                <a:gd name="T11" fmla="*/ 21 h 317"/>
                <a:gd name="T12" fmla="*/ 1188 w 378"/>
                <a:gd name="T13" fmla="*/ 0 h 317"/>
                <a:gd name="T14" fmla="*/ 1175 w 378"/>
                <a:gd name="T15" fmla="*/ 0 h 317"/>
                <a:gd name="T16" fmla="*/ 250 w 378"/>
                <a:gd name="T17" fmla="*/ 4300 h 317"/>
                <a:gd name="T18" fmla="*/ 2958 w 378"/>
                <a:gd name="T19" fmla="*/ 6003 h 317"/>
                <a:gd name="T20" fmla="*/ 2958 w 378"/>
                <a:gd name="T21" fmla="*/ 6003 h 317"/>
                <a:gd name="T22" fmla="*/ 5658 w 378"/>
                <a:gd name="T23" fmla="*/ 430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8" h="317">
                  <a:moveTo>
                    <a:pt x="362" y="227"/>
                  </a:moveTo>
                  <a:cubicBezTo>
                    <a:pt x="355" y="198"/>
                    <a:pt x="325" y="88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1"/>
                    <a:pt x="302" y="1"/>
                    <a:pt x="302" y="1"/>
                  </a:cubicBezTo>
                  <a:cubicBezTo>
                    <a:pt x="302" y="10"/>
                    <a:pt x="251" y="18"/>
                    <a:pt x="189" y="18"/>
                  </a:cubicBezTo>
                  <a:cubicBezTo>
                    <a:pt x="127" y="18"/>
                    <a:pt x="76" y="10"/>
                    <a:pt x="76" y="1"/>
                  </a:cubicBezTo>
                  <a:cubicBezTo>
                    <a:pt x="76" y="1"/>
                    <a:pt x="76" y="1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53" y="88"/>
                    <a:pt x="23" y="198"/>
                    <a:pt x="16" y="227"/>
                  </a:cubicBezTo>
                  <a:cubicBezTo>
                    <a:pt x="0" y="290"/>
                    <a:pt x="33" y="317"/>
                    <a:pt x="189" y="317"/>
                  </a:cubicBezTo>
                  <a:cubicBezTo>
                    <a:pt x="189" y="317"/>
                    <a:pt x="189" y="317"/>
                    <a:pt x="189" y="317"/>
                  </a:cubicBezTo>
                  <a:cubicBezTo>
                    <a:pt x="345" y="317"/>
                    <a:pt x="378" y="290"/>
                    <a:pt x="362" y="227"/>
                  </a:cubicBezTo>
                  <a:close/>
                </a:path>
              </a:pathLst>
            </a:custGeom>
            <a:solidFill>
              <a:srgbClr val="7F8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Oval 67">
              <a:extLst>
                <a:ext uri="{FF2B5EF4-FFF2-40B4-BE49-F238E27FC236}">
                  <a16:creationId xmlns:a16="http://schemas.microsoft.com/office/drawing/2014/main" id="{CD2E97C1-32AF-4F8D-996B-439E7AA61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" y="2213"/>
              <a:ext cx="565" cy="91"/>
            </a:xfrm>
            <a:prstGeom prst="ellipse">
              <a:avLst/>
            </a:prstGeom>
            <a:solidFill>
              <a:srgbClr val="ADB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46" name="Oval 68">
              <a:extLst>
                <a:ext uri="{FF2B5EF4-FFF2-40B4-BE49-F238E27FC236}">
                  <a16:creationId xmlns:a16="http://schemas.microsoft.com/office/drawing/2014/main" id="{EE8ACA86-F6EA-4245-BB71-B3AC517AB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" y="2213"/>
              <a:ext cx="565" cy="91"/>
            </a:xfrm>
            <a:prstGeom prst="ellips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47" name="Freeform 69">
              <a:extLst>
                <a:ext uri="{FF2B5EF4-FFF2-40B4-BE49-F238E27FC236}">
                  <a16:creationId xmlns:a16="http://schemas.microsoft.com/office/drawing/2014/main" id="{82A72911-DFCD-4589-9076-5C60119F3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1976"/>
              <a:ext cx="430" cy="35"/>
            </a:xfrm>
            <a:custGeom>
              <a:avLst/>
              <a:gdLst>
                <a:gd name="T0" fmla="*/ 2688 w 172"/>
                <a:gd name="T1" fmla="*/ 0 h 13"/>
                <a:gd name="T2" fmla="*/ 1345 w 172"/>
                <a:gd name="T3" fmla="*/ 253 h 13"/>
                <a:gd name="T4" fmla="*/ 0 w 172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" h="13">
                  <a:moveTo>
                    <a:pt x="172" y="0"/>
                  </a:moveTo>
                  <a:cubicBezTo>
                    <a:pt x="172" y="7"/>
                    <a:pt x="133" y="13"/>
                    <a:pt x="86" y="13"/>
                  </a:cubicBezTo>
                  <a:cubicBezTo>
                    <a:pt x="39" y="13"/>
                    <a:pt x="0" y="7"/>
                    <a:pt x="0" y="0"/>
                  </a:cubicBezTo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8" name="Oval 70">
              <a:extLst>
                <a:ext uri="{FF2B5EF4-FFF2-40B4-BE49-F238E27FC236}">
                  <a16:creationId xmlns:a16="http://schemas.microsoft.com/office/drawing/2014/main" id="{ABDBAA68-1F19-4588-9277-E388019F7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1443"/>
              <a:ext cx="468" cy="106"/>
            </a:xfrm>
            <a:prstGeom prst="ellipse">
              <a:avLst/>
            </a:prstGeom>
            <a:solidFill>
              <a:srgbClr val="E9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49" name="Oval 71">
              <a:extLst>
                <a:ext uri="{FF2B5EF4-FFF2-40B4-BE49-F238E27FC236}">
                  <a16:creationId xmlns:a16="http://schemas.microsoft.com/office/drawing/2014/main" id="{56D24FA8-B418-4535-98D5-507337139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1456"/>
              <a:ext cx="440" cy="80"/>
            </a:xfrm>
            <a:prstGeom prst="ellipse">
              <a:avLst/>
            </a:pr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50" name="Freeform 72">
              <a:extLst>
                <a:ext uri="{FF2B5EF4-FFF2-40B4-BE49-F238E27FC236}">
                  <a16:creationId xmlns:a16="http://schemas.microsoft.com/office/drawing/2014/main" id="{425D3639-7B52-446B-9A97-00B612900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1504"/>
              <a:ext cx="350" cy="32"/>
            </a:xfrm>
            <a:custGeom>
              <a:avLst/>
              <a:gdLst>
                <a:gd name="T0" fmla="*/ 0 w 140"/>
                <a:gd name="T1" fmla="*/ 115 h 12"/>
                <a:gd name="T2" fmla="*/ 1095 w 140"/>
                <a:gd name="T3" fmla="*/ 227 h 12"/>
                <a:gd name="T4" fmla="*/ 2188 w 140"/>
                <a:gd name="T5" fmla="*/ 115 h 12"/>
                <a:gd name="T6" fmla="*/ 1095 w 140"/>
                <a:gd name="T7" fmla="*/ 0 h 12"/>
                <a:gd name="T8" fmla="*/ 0 w 140"/>
                <a:gd name="T9" fmla="*/ 11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12">
                  <a:moveTo>
                    <a:pt x="0" y="6"/>
                  </a:moveTo>
                  <a:cubicBezTo>
                    <a:pt x="16" y="10"/>
                    <a:pt x="41" y="12"/>
                    <a:pt x="70" y="12"/>
                  </a:cubicBezTo>
                  <a:cubicBezTo>
                    <a:pt x="99" y="12"/>
                    <a:pt x="124" y="10"/>
                    <a:pt x="140" y="6"/>
                  </a:cubicBezTo>
                  <a:cubicBezTo>
                    <a:pt x="124" y="2"/>
                    <a:pt x="99" y="0"/>
                    <a:pt x="70" y="0"/>
                  </a:cubicBezTo>
                  <a:cubicBezTo>
                    <a:pt x="41" y="0"/>
                    <a:pt x="16" y="2"/>
                    <a:pt x="0" y="6"/>
                  </a:cubicBezTo>
                  <a:close/>
                </a:path>
              </a:pathLst>
            </a:custGeom>
            <a:solidFill>
              <a:srgbClr val="76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1" name="Freeform 73">
              <a:extLst>
                <a:ext uri="{FF2B5EF4-FFF2-40B4-BE49-F238E27FC236}">
                  <a16:creationId xmlns:a16="http://schemas.microsoft.com/office/drawing/2014/main" id="{C2D49221-838D-4060-B380-7377666CE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1576"/>
              <a:ext cx="210" cy="459"/>
            </a:xfrm>
            <a:custGeom>
              <a:avLst/>
              <a:gdLst>
                <a:gd name="T0" fmla="*/ 0 w 84"/>
                <a:gd name="T1" fmla="*/ 136 h 172"/>
                <a:gd name="T2" fmla="*/ 1083 w 84"/>
                <a:gd name="T3" fmla="*/ 264 h 172"/>
                <a:gd name="T4" fmla="*/ 1188 w 84"/>
                <a:gd name="T5" fmla="*/ 3040 h 172"/>
                <a:gd name="T6" fmla="*/ 1158 w 84"/>
                <a:gd name="T7" fmla="*/ 3234 h 172"/>
                <a:gd name="T8" fmla="*/ 1220 w 84"/>
                <a:gd name="T9" fmla="*/ 3040 h 172"/>
                <a:gd name="T10" fmla="*/ 1220 w 84"/>
                <a:gd name="T11" fmla="*/ 320 h 172"/>
                <a:gd name="T12" fmla="*/ 1208 w 8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72">
                  <a:moveTo>
                    <a:pt x="0" y="7"/>
                  </a:moveTo>
                  <a:cubicBezTo>
                    <a:pt x="11" y="10"/>
                    <a:pt x="69" y="4"/>
                    <a:pt x="69" y="14"/>
                  </a:cubicBezTo>
                  <a:cubicBezTo>
                    <a:pt x="69" y="24"/>
                    <a:pt x="76" y="149"/>
                    <a:pt x="76" y="160"/>
                  </a:cubicBezTo>
                  <a:cubicBezTo>
                    <a:pt x="76" y="172"/>
                    <a:pt x="70" y="170"/>
                    <a:pt x="74" y="170"/>
                  </a:cubicBezTo>
                  <a:cubicBezTo>
                    <a:pt x="77" y="170"/>
                    <a:pt x="78" y="167"/>
                    <a:pt x="78" y="160"/>
                  </a:cubicBezTo>
                  <a:cubicBezTo>
                    <a:pt x="78" y="153"/>
                    <a:pt x="78" y="27"/>
                    <a:pt x="78" y="17"/>
                  </a:cubicBezTo>
                  <a:cubicBezTo>
                    <a:pt x="78" y="6"/>
                    <a:pt x="84" y="3"/>
                    <a:pt x="77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2" name="Oval 74">
              <a:extLst>
                <a:ext uri="{FF2B5EF4-FFF2-40B4-BE49-F238E27FC236}">
                  <a16:creationId xmlns:a16="http://schemas.microsoft.com/office/drawing/2014/main" id="{971B835E-5ACB-485D-AF81-BCB055072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4" y="2965"/>
              <a:ext cx="680" cy="107"/>
            </a:xfrm>
            <a:prstGeom prst="ellipse">
              <a:avLst/>
            </a:prstGeom>
            <a:solidFill>
              <a:srgbClr val="667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53" name="Freeform 75">
              <a:extLst>
                <a:ext uri="{FF2B5EF4-FFF2-40B4-BE49-F238E27FC236}">
                  <a16:creationId xmlns:a16="http://schemas.microsoft.com/office/drawing/2014/main" id="{84667F47-1726-49B0-AE96-BB2333F6B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1976"/>
              <a:ext cx="430" cy="53"/>
            </a:xfrm>
            <a:custGeom>
              <a:avLst/>
              <a:gdLst>
                <a:gd name="T0" fmla="*/ 2688 w 172"/>
                <a:gd name="T1" fmla="*/ 0 h 20"/>
                <a:gd name="T2" fmla="*/ 1345 w 172"/>
                <a:gd name="T3" fmla="*/ 239 h 20"/>
                <a:gd name="T4" fmla="*/ 0 w 172"/>
                <a:gd name="T5" fmla="*/ 0 h 20"/>
                <a:gd name="T6" fmla="*/ 1345 w 172"/>
                <a:gd name="T7" fmla="*/ 371 h 20"/>
                <a:gd name="T8" fmla="*/ 2688 w 17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20">
                  <a:moveTo>
                    <a:pt x="172" y="0"/>
                  </a:moveTo>
                  <a:cubicBezTo>
                    <a:pt x="172" y="7"/>
                    <a:pt x="133" y="13"/>
                    <a:pt x="86" y="13"/>
                  </a:cubicBezTo>
                  <a:cubicBezTo>
                    <a:pt x="39" y="13"/>
                    <a:pt x="0" y="7"/>
                    <a:pt x="0" y="0"/>
                  </a:cubicBezTo>
                  <a:cubicBezTo>
                    <a:pt x="6" y="11"/>
                    <a:pt x="48" y="20"/>
                    <a:pt x="86" y="20"/>
                  </a:cubicBezTo>
                  <a:cubicBezTo>
                    <a:pt x="125" y="20"/>
                    <a:pt x="162" y="17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4" name="Freeform 76">
              <a:extLst>
                <a:ext uri="{FF2B5EF4-FFF2-40B4-BE49-F238E27FC236}">
                  <a16:creationId xmlns:a16="http://schemas.microsoft.com/office/drawing/2014/main" id="{0E76CB44-D878-4FC6-A86D-BD1ABEC77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1976"/>
              <a:ext cx="430" cy="69"/>
            </a:xfrm>
            <a:custGeom>
              <a:avLst/>
              <a:gdLst>
                <a:gd name="T0" fmla="*/ 2688 w 172"/>
                <a:gd name="T1" fmla="*/ 0 h 26"/>
                <a:gd name="T2" fmla="*/ 1345 w 172"/>
                <a:gd name="T3" fmla="*/ 374 h 26"/>
                <a:gd name="T4" fmla="*/ 0 w 172"/>
                <a:gd name="T5" fmla="*/ 0 h 26"/>
                <a:gd name="T6" fmla="*/ 1345 w 172"/>
                <a:gd name="T7" fmla="*/ 486 h 26"/>
                <a:gd name="T8" fmla="*/ 2688 w 172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26">
                  <a:moveTo>
                    <a:pt x="172" y="0"/>
                  </a:moveTo>
                  <a:cubicBezTo>
                    <a:pt x="162" y="17"/>
                    <a:pt x="125" y="20"/>
                    <a:pt x="86" y="20"/>
                  </a:cubicBezTo>
                  <a:cubicBezTo>
                    <a:pt x="48" y="20"/>
                    <a:pt x="6" y="11"/>
                    <a:pt x="0" y="0"/>
                  </a:cubicBezTo>
                  <a:cubicBezTo>
                    <a:pt x="16" y="14"/>
                    <a:pt x="37" y="26"/>
                    <a:pt x="86" y="26"/>
                  </a:cubicBezTo>
                  <a:cubicBezTo>
                    <a:pt x="135" y="26"/>
                    <a:pt x="158" y="19"/>
                    <a:pt x="172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5" name="Freeform 77">
              <a:extLst>
                <a:ext uri="{FF2B5EF4-FFF2-40B4-BE49-F238E27FC236}">
                  <a16:creationId xmlns:a16="http://schemas.microsoft.com/office/drawing/2014/main" id="{42C7ECD3-D2DF-4060-92EC-79E1ACFA4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1611"/>
              <a:ext cx="245" cy="1346"/>
            </a:xfrm>
            <a:custGeom>
              <a:avLst/>
              <a:gdLst>
                <a:gd name="T0" fmla="*/ 1345 w 98"/>
                <a:gd name="T1" fmla="*/ 2457 h 505"/>
                <a:gd name="T2" fmla="*/ 95 w 98"/>
                <a:gd name="T3" fmla="*/ 8972 h 505"/>
                <a:gd name="T4" fmla="*/ 83 w 98"/>
                <a:gd name="T5" fmla="*/ 9163 h 505"/>
                <a:gd name="T6" fmla="*/ 1438 w 98"/>
                <a:gd name="T7" fmla="*/ 3025 h 505"/>
                <a:gd name="T8" fmla="*/ 1500 w 98"/>
                <a:gd name="T9" fmla="*/ 1988 h 505"/>
                <a:gd name="T10" fmla="*/ 1250 w 98"/>
                <a:gd name="T11" fmla="*/ 0 h 505"/>
                <a:gd name="T12" fmla="*/ 1270 w 98"/>
                <a:gd name="T13" fmla="*/ 0 h 505"/>
                <a:gd name="T14" fmla="*/ 1345 w 98"/>
                <a:gd name="T15" fmla="*/ 2457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8" h="505">
                  <a:moveTo>
                    <a:pt x="86" y="130"/>
                  </a:moveTo>
                  <a:cubicBezTo>
                    <a:pt x="38" y="355"/>
                    <a:pt x="13" y="443"/>
                    <a:pt x="6" y="474"/>
                  </a:cubicBezTo>
                  <a:cubicBezTo>
                    <a:pt x="0" y="502"/>
                    <a:pt x="1" y="505"/>
                    <a:pt x="5" y="484"/>
                  </a:cubicBezTo>
                  <a:cubicBezTo>
                    <a:pt x="8" y="467"/>
                    <a:pt x="72" y="239"/>
                    <a:pt x="92" y="160"/>
                  </a:cubicBezTo>
                  <a:cubicBezTo>
                    <a:pt x="96" y="145"/>
                    <a:pt x="98" y="119"/>
                    <a:pt x="96" y="105"/>
                  </a:cubicBezTo>
                  <a:cubicBezTo>
                    <a:pt x="92" y="67"/>
                    <a:pt x="80" y="7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81" y="7"/>
                    <a:pt x="86" y="118"/>
                    <a:pt x="86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Freeform 78">
              <a:extLst>
                <a:ext uri="{FF2B5EF4-FFF2-40B4-BE49-F238E27FC236}">
                  <a16:creationId xmlns:a16="http://schemas.microsoft.com/office/drawing/2014/main" id="{6CE0DE59-BE1F-4A27-B67C-98CDCFF5E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" y="1552"/>
              <a:ext cx="98" cy="731"/>
            </a:xfrm>
            <a:custGeom>
              <a:avLst/>
              <a:gdLst>
                <a:gd name="T0" fmla="*/ 0 w 39"/>
                <a:gd name="T1" fmla="*/ 5125 h 274"/>
                <a:gd name="T2" fmla="*/ 158 w 39"/>
                <a:gd name="T3" fmla="*/ 5202 h 274"/>
                <a:gd name="T4" fmla="*/ 568 w 39"/>
                <a:gd name="T5" fmla="*/ 3175 h 274"/>
                <a:gd name="T6" fmla="*/ 430 w 39"/>
                <a:gd name="T7" fmla="*/ 171 h 274"/>
                <a:gd name="T8" fmla="*/ 410 w 39"/>
                <a:gd name="T9" fmla="*/ 0 h 274"/>
                <a:gd name="T10" fmla="*/ 397 w 39"/>
                <a:gd name="T11" fmla="*/ 171 h 274"/>
                <a:gd name="T12" fmla="*/ 397 w 39"/>
                <a:gd name="T13" fmla="*/ 3119 h 274"/>
                <a:gd name="T14" fmla="*/ 0 w 39"/>
                <a:gd name="T15" fmla="*/ 5125 h 2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274">
                  <a:moveTo>
                    <a:pt x="0" y="270"/>
                  </a:moveTo>
                  <a:cubicBezTo>
                    <a:pt x="2" y="272"/>
                    <a:pt x="6" y="273"/>
                    <a:pt x="10" y="274"/>
                  </a:cubicBezTo>
                  <a:cubicBezTo>
                    <a:pt x="23" y="225"/>
                    <a:pt x="33" y="182"/>
                    <a:pt x="36" y="167"/>
                  </a:cubicBezTo>
                  <a:cubicBezTo>
                    <a:pt x="39" y="151"/>
                    <a:pt x="27" y="26"/>
                    <a:pt x="27" y="9"/>
                  </a:cubicBezTo>
                  <a:cubicBezTo>
                    <a:pt x="27" y="9"/>
                    <a:pt x="26" y="0"/>
                    <a:pt x="26" y="0"/>
                  </a:cubicBezTo>
                  <a:cubicBezTo>
                    <a:pt x="26" y="0"/>
                    <a:pt x="25" y="8"/>
                    <a:pt x="25" y="9"/>
                  </a:cubicBezTo>
                  <a:cubicBezTo>
                    <a:pt x="25" y="9"/>
                    <a:pt x="25" y="142"/>
                    <a:pt x="25" y="164"/>
                  </a:cubicBezTo>
                  <a:cubicBezTo>
                    <a:pt x="25" y="173"/>
                    <a:pt x="14" y="217"/>
                    <a:pt x="0" y="27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7" name="Freeform 79">
              <a:extLst>
                <a:ext uri="{FF2B5EF4-FFF2-40B4-BE49-F238E27FC236}">
                  <a16:creationId xmlns:a16="http://schemas.microsoft.com/office/drawing/2014/main" id="{F2A79F17-7D87-4D6C-A484-D294E4BA1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" y="1541"/>
              <a:ext cx="95" cy="736"/>
            </a:xfrm>
            <a:custGeom>
              <a:avLst/>
              <a:gdLst>
                <a:gd name="T0" fmla="*/ 50 w 38"/>
                <a:gd name="T1" fmla="*/ 3243 h 276"/>
                <a:gd name="T2" fmla="*/ 425 w 38"/>
                <a:gd name="T3" fmla="*/ 5235 h 276"/>
                <a:gd name="T4" fmla="*/ 595 w 38"/>
                <a:gd name="T5" fmla="*/ 5176 h 276"/>
                <a:gd name="T6" fmla="*/ 220 w 38"/>
                <a:gd name="T7" fmla="*/ 3187 h 276"/>
                <a:gd name="T8" fmla="*/ 208 w 38"/>
                <a:gd name="T9" fmla="*/ 341 h 276"/>
                <a:gd name="T10" fmla="*/ 220 w 38"/>
                <a:gd name="T11" fmla="*/ 205 h 276"/>
                <a:gd name="T12" fmla="*/ 300 w 38"/>
                <a:gd name="T13" fmla="*/ 0 h 276"/>
                <a:gd name="T14" fmla="*/ 113 w 38"/>
                <a:gd name="T15" fmla="*/ 93 h 276"/>
                <a:gd name="T16" fmla="*/ 50 w 38"/>
                <a:gd name="T17" fmla="*/ 149 h 276"/>
                <a:gd name="T18" fmla="*/ 33 w 38"/>
                <a:gd name="T19" fmla="*/ 227 h 276"/>
                <a:gd name="T20" fmla="*/ 33 w 38"/>
                <a:gd name="T21" fmla="*/ 307 h 276"/>
                <a:gd name="T22" fmla="*/ 50 w 38"/>
                <a:gd name="T23" fmla="*/ 3243 h 2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" h="276">
                  <a:moveTo>
                    <a:pt x="3" y="171"/>
                  </a:moveTo>
                  <a:cubicBezTo>
                    <a:pt x="6" y="186"/>
                    <a:pt x="14" y="226"/>
                    <a:pt x="27" y="276"/>
                  </a:cubicBezTo>
                  <a:cubicBezTo>
                    <a:pt x="31" y="275"/>
                    <a:pt x="35" y="274"/>
                    <a:pt x="38" y="273"/>
                  </a:cubicBezTo>
                  <a:cubicBezTo>
                    <a:pt x="23" y="219"/>
                    <a:pt x="14" y="177"/>
                    <a:pt x="14" y="168"/>
                  </a:cubicBezTo>
                  <a:cubicBezTo>
                    <a:pt x="14" y="149"/>
                    <a:pt x="13" y="43"/>
                    <a:pt x="13" y="18"/>
                  </a:cubicBezTo>
                  <a:cubicBezTo>
                    <a:pt x="14" y="15"/>
                    <a:pt x="14" y="13"/>
                    <a:pt x="14" y="11"/>
                  </a:cubicBezTo>
                  <a:cubicBezTo>
                    <a:pt x="15" y="7"/>
                    <a:pt x="16" y="3"/>
                    <a:pt x="19" y="0"/>
                  </a:cubicBezTo>
                  <a:cubicBezTo>
                    <a:pt x="15" y="2"/>
                    <a:pt x="11" y="4"/>
                    <a:pt x="7" y="5"/>
                  </a:cubicBezTo>
                  <a:cubicBezTo>
                    <a:pt x="5" y="6"/>
                    <a:pt x="4" y="6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4"/>
                    <a:pt x="2" y="16"/>
                  </a:cubicBezTo>
                  <a:cubicBezTo>
                    <a:pt x="3" y="33"/>
                    <a:pt x="0" y="155"/>
                    <a:pt x="3" y="171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8" name="Freeform 80">
              <a:extLst>
                <a:ext uri="{FF2B5EF4-FFF2-40B4-BE49-F238E27FC236}">
                  <a16:creationId xmlns:a16="http://schemas.microsoft.com/office/drawing/2014/main" id="{45BAB7ED-49C1-40F4-AD3B-EB879F15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1552"/>
              <a:ext cx="283" cy="61"/>
            </a:xfrm>
            <a:custGeom>
              <a:avLst/>
              <a:gdLst>
                <a:gd name="T0" fmla="*/ 0 w 113"/>
                <a:gd name="T1" fmla="*/ 0 h 23"/>
                <a:gd name="T2" fmla="*/ 1776 w 113"/>
                <a:gd name="T3" fmla="*/ 170 h 23"/>
                <a:gd name="T4" fmla="*/ 0 w 113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" h="23">
                  <a:moveTo>
                    <a:pt x="0" y="0"/>
                  </a:moveTo>
                  <a:cubicBezTo>
                    <a:pt x="11" y="10"/>
                    <a:pt x="87" y="13"/>
                    <a:pt x="113" y="9"/>
                  </a:cubicBezTo>
                  <a:cubicBezTo>
                    <a:pt x="92" y="17"/>
                    <a:pt x="24" y="23"/>
                    <a:pt x="0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Freeform 81">
              <a:extLst>
                <a:ext uri="{FF2B5EF4-FFF2-40B4-BE49-F238E27FC236}">
                  <a16:creationId xmlns:a16="http://schemas.microsoft.com/office/drawing/2014/main" id="{D2A94BA8-662B-4A6F-B1E6-F2CC00D5B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2917"/>
              <a:ext cx="365" cy="46"/>
            </a:xfrm>
            <a:custGeom>
              <a:avLst/>
              <a:gdLst>
                <a:gd name="T0" fmla="*/ 0 w 146"/>
                <a:gd name="T1" fmla="*/ 336 h 17"/>
                <a:gd name="T2" fmla="*/ 2283 w 146"/>
                <a:gd name="T3" fmla="*/ 314 h 17"/>
                <a:gd name="T4" fmla="*/ 0 w 146"/>
                <a:gd name="T5" fmla="*/ 336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" h="17">
                  <a:moveTo>
                    <a:pt x="0" y="17"/>
                  </a:moveTo>
                  <a:cubicBezTo>
                    <a:pt x="28" y="12"/>
                    <a:pt x="103" y="8"/>
                    <a:pt x="146" y="16"/>
                  </a:cubicBezTo>
                  <a:cubicBezTo>
                    <a:pt x="117" y="3"/>
                    <a:pt x="40" y="0"/>
                    <a:pt x="0" y="17"/>
                  </a:cubicBezTo>
                  <a:close/>
                </a:path>
              </a:pathLst>
            </a:custGeom>
            <a:solidFill>
              <a:srgbClr val="B2B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Freeform 82">
              <a:extLst>
                <a:ext uri="{FF2B5EF4-FFF2-40B4-BE49-F238E27FC236}">
                  <a16:creationId xmlns:a16="http://schemas.microsoft.com/office/drawing/2014/main" id="{771D796F-3601-406C-BE9B-5B49E2626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" y="2544"/>
              <a:ext cx="163" cy="483"/>
            </a:xfrm>
            <a:custGeom>
              <a:avLst/>
              <a:gdLst>
                <a:gd name="T0" fmla="*/ 188 w 65"/>
                <a:gd name="T1" fmla="*/ 2506 h 181"/>
                <a:gd name="T2" fmla="*/ 1026 w 65"/>
                <a:gd name="T3" fmla="*/ 3440 h 181"/>
                <a:gd name="T4" fmla="*/ 50 w 65"/>
                <a:gd name="T5" fmla="*/ 2506 h 181"/>
                <a:gd name="T6" fmla="*/ 597 w 65"/>
                <a:gd name="T7" fmla="*/ 0 h 181"/>
                <a:gd name="T8" fmla="*/ 188 w 65"/>
                <a:gd name="T9" fmla="*/ 2506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81">
                  <a:moveTo>
                    <a:pt x="12" y="132"/>
                  </a:moveTo>
                  <a:cubicBezTo>
                    <a:pt x="14" y="167"/>
                    <a:pt x="43" y="174"/>
                    <a:pt x="65" y="181"/>
                  </a:cubicBezTo>
                  <a:cubicBezTo>
                    <a:pt x="11" y="178"/>
                    <a:pt x="0" y="167"/>
                    <a:pt x="3" y="132"/>
                  </a:cubicBezTo>
                  <a:cubicBezTo>
                    <a:pt x="7" y="87"/>
                    <a:pt x="33" y="20"/>
                    <a:pt x="38" y="0"/>
                  </a:cubicBezTo>
                  <a:cubicBezTo>
                    <a:pt x="38" y="0"/>
                    <a:pt x="11" y="98"/>
                    <a:pt x="12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1" name="Freeform 83">
              <a:extLst>
                <a:ext uri="{FF2B5EF4-FFF2-40B4-BE49-F238E27FC236}">
                  <a16:creationId xmlns:a16="http://schemas.microsoft.com/office/drawing/2014/main" id="{2B2F6675-6BBC-4D87-B082-248631620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2544"/>
              <a:ext cx="160" cy="483"/>
            </a:xfrm>
            <a:custGeom>
              <a:avLst/>
              <a:gdLst>
                <a:gd name="T0" fmla="*/ 833 w 64"/>
                <a:gd name="T1" fmla="*/ 2506 h 181"/>
                <a:gd name="T2" fmla="*/ 0 w 64"/>
                <a:gd name="T3" fmla="*/ 3440 h 181"/>
                <a:gd name="T4" fmla="*/ 958 w 64"/>
                <a:gd name="T5" fmla="*/ 2506 h 181"/>
                <a:gd name="T6" fmla="*/ 425 w 64"/>
                <a:gd name="T7" fmla="*/ 0 h 181"/>
                <a:gd name="T8" fmla="*/ 833 w 64"/>
                <a:gd name="T9" fmla="*/ 2506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81">
                  <a:moveTo>
                    <a:pt x="53" y="132"/>
                  </a:moveTo>
                  <a:cubicBezTo>
                    <a:pt x="51" y="167"/>
                    <a:pt x="21" y="174"/>
                    <a:pt x="0" y="181"/>
                  </a:cubicBezTo>
                  <a:cubicBezTo>
                    <a:pt x="54" y="178"/>
                    <a:pt x="64" y="167"/>
                    <a:pt x="61" y="132"/>
                  </a:cubicBezTo>
                  <a:cubicBezTo>
                    <a:pt x="58" y="87"/>
                    <a:pt x="31" y="20"/>
                    <a:pt x="27" y="0"/>
                  </a:cubicBezTo>
                  <a:cubicBezTo>
                    <a:pt x="27" y="0"/>
                    <a:pt x="54" y="98"/>
                    <a:pt x="53" y="132"/>
                  </a:cubicBezTo>
                  <a:close/>
                </a:path>
              </a:pathLst>
            </a:custGeom>
            <a:solidFill>
              <a:srgbClr val="B2B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2" name="Freeform 84">
              <a:extLst>
                <a:ext uri="{FF2B5EF4-FFF2-40B4-BE49-F238E27FC236}">
                  <a16:creationId xmlns:a16="http://schemas.microsoft.com/office/drawing/2014/main" id="{12652B92-C147-49C9-B148-C6D0F0025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2277"/>
              <a:ext cx="183" cy="742"/>
            </a:xfrm>
            <a:custGeom>
              <a:avLst/>
              <a:gdLst>
                <a:gd name="T0" fmla="*/ 1151 w 73"/>
                <a:gd name="T1" fmla="*/ 77 h 278"/>
                <a:gd name="T2" fmla="*/ 975 w 73"/>
                <a:gd name="T3" fmla="*/ 0 h 278"/>
                <a:gd name="T4" fmla="*/ 83 w 73"/>
                <a:gd name="T5" fmla="*/ 4166 h 278"/>
                <a:gd name="T6" fmla="*/ 409 w 73"/>
                <a:gd name="T7" fmla="*/ 5285 h 278"/>
                <a:gd name="T8" fmla="*/ 313 w 73"/>
                <a:gd name="T9" fmla="*/ 4110 h 278"/>
                <a:gd name="T10" fmla="*/ 1151 w 73"/>
                <a:gd name="T11" fmla="*/ 77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278">
                  <a:moveTo>
                    <a:pt x="73" y="4"/>
                  </a:moveTo>
                  <a:cubicBezTo>
                    <a:pt x="69" y="3"/>
                    <a:pt x="65" y="2"/>
                    <a:pt x="62" y="0"/>
                  </a:cubicBezTo>
                  <a:cubicBezTo>
                    <a:pt x="40" y="84"/>
                    <a:pt x="12" y="189"/>
                    <a:pt x="5" y="219"/>
                  </a:cubicBezTo>
                  <a:cubicBezTo>
                    <a:pt x="2" y="231"/>
                    <a:pt x="0" y="273"/>
                    <a:pt x="26" y="278"/>
                  </a:cubicBezTo>
                  <a:cubicBezTo>
                    <a:pt x="20" y="274"/>
                    <a:pt x="13" y="246"/>
                    <a:pt x="20" y="216"/>
                  </a:cubicBezTo>
                  <a:cubicBezTo>
                    <a:pt x="25" y="197"/>
                    <a:pt x="51" y="91"/>
                    <a:pt x="73" y="4"/>
                  </a:cubicBezTo>
                  <a:close/>
                </a:path>
              </a:pathLst>
            </a:custGeom>
            <a:solidFill>
              <a:srgbClr val="566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3" name="Freeform 85">
              <a:extLst>
                <a:ext uri="{FF2B5EF4-FFF2-40B4-BE49-F238E27FC236}">
                  <a16:creationId xmlns:a16="http://schemas.microsoft.com/office/drawing/2014/main" id="{B82E8FF0-1379-4F2A-8CE9-7739AD35B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" y="2285"/>
              <a:ext cx="195" cy="739"/>
            </a:xfrm>
            <a:custGeom>
              <a:avLst/>
              <a:gdLst>
                <a:gd name="T0" fmla="*/ 1095 w 78"/>
                <a:gd name="T1" fmla="*/ 4101 h 277"/>
                <a:gd name="T2" fmla="*/ 175 w 78"/>
                <a:gd name="T3" fmla="*/ 0 h 277"/>
                <a:gd name="T4" fmla="*/ 0 w 78"/>
                <a:gd name="T5" fmla="*/ 56 h 277"/>
                <a:gd name="T6" fmla="*/ 845 w 78"/>
                <a:gd name="T7" fmla="*/ 4042 h 277"/>
                <a:gd name="T8" fmla="*/ 800 w 78"/>
                <a:gd name="T9" fmla="*/ 5261 h 277"/>
                <a:gd name="T10" fmla="*/ 1095 w 78"/>
                <a:gd name="T11" fmla="*/ 4101 h 2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277">
                  <a:moveTo>
                    <a:pt x="70" y="216"/>
                  </a:moveTo>
                  <a:cubicBezTo>
                    <a:pt x="63" y="187"/>
                    <a:pt x="33" y="84"/>
                    <a:pt x="11" y="0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2" y="90"/>
                    <a:pt x="50" y="194"/>
                    <a:pt x="54" y="213"/>
                  </a:cubicBezTo>
                  <a:cubicBezTo>
                    <a:pt x="61" y="243"/>
                    <a:pt x="57" y="273"/>
                    <a:pt x="51" y="277"/>
                  </a:cubicBezTo>
                  <a:cubicBezTo>
                    <a:pt x="78" y="273"/>
                    <a:pt x="73" y="228"/>
                    <a:pt x="70" y="216"/>
                  </a:cubicBezTo>
                  <a:close/>
                </a:path>
              </a:pathLst>
            </a:custGeom>
            <a:solidFill>
              <a:srgbClr val="566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4" name="Freeform 86">
              <a:extLst>
                <a:ext uri="{FF2B5EF4-FFF2-40B4-BE49-F238E27FC236}">
                  <a16:creationId xmlns:a16="http://schemas.microsoft.com/office/drawing/2014/main" id="{F379E514-278E-4BE2-BD33-6AC603AD8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2219"/>
              <a:ext cx="335" cy="24"/>
            </a:xfrm>
            <a:custGeom>
              <a:avLst/>
              <a:gdLst>
                <a:gd name="T0" fmla="*/ 0 w 134"/>
                <a:gd name="T1" fmla="*/ 171 h 9"/>
                <a:gd name="T2" fmla="*/ 2095 w 134"/>
                <a:gd name="T3" fmla="*/ 136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4" h="9">
                  <a:moveTo>
                    <a:pt x="0" y="9"/>
                  </a:moveTo>
                  <a:cubicBezTo>
                    <a:pt x="16" y="4"/>
                    <a:pt x="102" y="0"/>
                    <a:pt x="134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Freeform 87">
              <a:extLst>
                <a:ext uri="{FF2B5EF4-FFF2-40B4-BE49-F238E27FC236}">
                  <a16:creationId xmlns:a16="http://schemas.microsoft.com/office/drawing/2014/main" id="{9DC01E8E-889E-48E3-8C1C-C110C2597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339"/>
              <a:ext cx="110" cy="2"/>
            </a:xfrm>
            <a:custGeom>
              <a:avLst/>
              <a:gdLst>
                <a:gd name="T0" fmla="*/ 688 w 44"/>
                <a:gd name="T1" fmla="*/ 8 h 1"/>
                <a:gd name="T2" fmla="*/ 0 w 4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1">
                  <a:moveTo>
                    <a:pt x="44" y="1"/>
                  </a:moveTo>
                  <a:cubicBezTo>
                    <a:pt x="28" y="1"/>
                    <a:pt x="1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6" name="Freeform 88">
              <a:extLst>
                <a:ext uri="{FF2B5EF4-FFF2-40B4-BE49-F238E27FC236}">
                  <a16:creationId xmlns:a16="http://schemas.microsoft.com/office/drawing/2014/main" id="{679363CB-03FB-4A76-899B-93F791536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584"/>
              <a:ext cx="110" cy="5"/>
            </a:xfrm>
            <a:custGeom>
              <a:avLst/>
              <a:gdLst>
                <a:gd name="T0" fmla="*/ 688 w 44"/>
                <a:gd name="T1" fmla="*/ 33 h 2"/>
                <a:gd name="T2" fmla="*/ 0 w 44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2">
                  <a:moveTo>
                    <a:pt x="44" y="2"/>
                  </a:moveTo>
                  <a:cubicBezTo>
                    <a:pt x="28" y="2"/>
                    <a:pt x="1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7" name="Freeform 89">
              <a:extLst>
                <a:ext uri="{FF2B5EF4-FFF2-40B4-BE49-F238E27FC236}">
                  <a16:creationId xmlns:a16="http://schemas.microsoft.com/office/drawing/2014/main" id="{6B2A4288-E41D-4E9C-93B2-A1499E529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768"/>
              <a:ext cx="110" cy="5"/>
            </a:xfrm>
            <a:custGeom>
              <a:avLst/>
              <a:gdLst>
                <a:gd name="T0" fmla="*/ 688 w 44"/>
                <a:gd name="T1" fmla="*/ 33 h 2"/>
                <a:gd name="T2" fmla="*/ 0 w 44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2">
                  <a:moveTo>
                    <a:pt x="44" y="2"/>
                  </a:moveTo>
                  <a:cubicBezTo>
                    <a:pt x="28" y="2"/>
                    <a:pt x="1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8" name="Oval 90">
              <a:extLst>
                <a:ext uri="{FF2B5EF4-FFF2-40B4-BE49-F238E27FC236}">
                  <a16:creationId xmlns:a16="http://schemas.microsoft.com/office/drawing/2014/main" id="{CC7F41A1-3554-4E28-B1CF-DA5908290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1443"/>
              <a:ext cx="468" cy="106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69" name="Oval 91">
              <a:extLst>
                <a:ext uri="{FF2B5EF4-FFF2-40B4-BE49-F238E27FC236}">
                  <a16:creationId xmlns:a16="http://schemas.microsoft.com/office/drawing/2014/main" id="{A2767464-151A-47BF-B6AA-179D9491F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1456"/>
              <a:ext cx="440" cy="80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70" name="Oval 92">
              <a:extLst>
                <a:ext uri="{FF2B5EF4-FFF2-40B4-BE49-F238E27FC236}">
                  <a16:creationId xmlns:a16="http://schemas.microsoft.com/office/drawing/2014/main" id="{A2686942-9AB9-47D7-923F-F81B28A37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4" y="2965"/>
              <a:ext cx="680" cy="107"/>
            </a:xfrm>
            <a:prstGeom prst="ellips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71" name="Freeform 93">
              <a:extLst>
                <a:ext uri="{FF2B5EF4-FFF2-40B4-BE49-F238E27FC236}">
                  <a16:creationId xmlns:a16="http://schemas.microsoft.com/office/drawing/2014/main" id="{8523B0B7-0BA3-46C3-972E-B55D8E71B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1504"/>
              <a:ext cx="945" cy="1597"/>
            </a:xfrm>
            <a:custGeom>
              <a:avLst/>
              <a:gdLst>
                <a:gd name="T0" fmla="*/ 5658 w 378"/>
                <a:gd name="T1" fmla="*/ 9646 h 599"/>
                <a:gd name="T2" fmla="*/ 4313 w 378"/>
                <a:gd name="T3" fmla="*/ 3205 h 599"/>
                <a:gd name="T4" fmla="*/ 4313 w 378"/>
                <a:gd name="T5" fmla="*/ 376 h 599"/>
                <a:gd name="T6" fmla="*/ 4395 w 378"/>
                <a:gd name="T7" fmla="*/ 21 h 599"/>
                <a:gd name="T8" fmla="*/ 2958 w 378"/>
                <a:gd name="T9" fmla="*/ 320 h 599"/>
                <a:gd name="T10" fmla="*/ 1500 w 378"/>
                <a:gd name="T11" fmla="*/ 0 h 599"/>
                <a:gd name="T12" fmla="*/ 1500 w 378"/>
                <a:gd name="T13" fmla="*/ 0 h 599"/>
                <a:gd name="T14" fmla="*/ 1595 w 378"/>
                <a:gd name="T15" fmla="*/ 376 h 599"/>
                <a:gd name="T16" fmla="*/ 1595 w 378"/>
                <a:gd name="T17" fmla="*/ 3205 h 599"/>
                <a:gd name="T18" fmla="*/ 250 w 378"/>
                <a:gd name="T19" fmla="*/ 9646 h 599"/>
                <a:gd name="T20" fmla="*/ 2958 w 378"/>
                <a:gd name="T21" fmla="*/ 11352 h 599"/>
                <a:gd name="T22" fmla="*/ 2958 w 378"/>
                <a:gd name="T23" fmla="*/ 11352 h 599"/>
                <a:gd name="T24" fmla="*/ 5658 w 378"/>
                <a:gd name="T25" fmla="*/ 9646 h 5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8" h="599">
                  <a:moveTo>
                    <a:pt x="362" y="509"/>
                  </a:moveTo>
                  <a:cubicBezTo>
                    <a:pt x="350" y="461"/>
                    <a:pt x="276" y="191"/>
                    <a:pt x="276" y="169"/>
                  </a:cubicBezTo>
                  <a:cubicBezTo>
                    <a:pt x="276" y="146"/>
                    <a:pt x="276" y="20"/>
                    <a:pt x="276" y="20"/>
                  </a:cubicBezTo>
                  <a:cubicBezTo>
                    <a:pt x="276" y="13"/>
                    <a:pt x="279" y="6"/>
                    <a:pt x="281" y="1"/>
                  </a:cubicBezTo>
                  <a:cubicBezTo>
                    <a:pt x="272" y="16"/>
                    <a:pt x="204" y="17"/>
                    <a:pt x="189" y="17"/>
                  </a:cubicBezTo>
                  <a:cubicBezTo>
                    <a:pt x="174" y="17"/>
                    <a:pt x="104" y="16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6"/>
                    <a:pt x="102" y="13"/>
                    <a:pt x="102" y="20"/>
                  </a:cubicBezTo>
                  <a:cubicBezTo>
                    <a:pt x="102" y="20"/>
                    <a:pt x="102" y="146"/>
                    <a:pt x="102" y="169"/>
                  </a:cubicBezTo>
                  <a:cubicBezTo>
                    <a:pt x="102" y="191"/>
                    <a:pt x="28" y="461"/>
                    <a:pt x="16" y="509"/>
                  </a:cubicBezTo>
                  <a:cubicBezTo>
                    <a:pt x="0" y="572"/>
                    <a:pt x="33" y="599"/>
                    <a:pt x="189" y="599"/>
                  </a:cubicBezTo>
                  <a:cubicBezTo>
                    <a:pt x="189" y="599"/>
                    <a:pt x="189" y="599"/>
                    <a:pt x="189" y="599"/>
                  </a:cubicBezTo>
                  <a:cubicBezTo>
                    <a:pt x="345" y="599"/>
                    <a:pt x="378" y="572"/>
                    <a:pt x="362" y="50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2" name="Oval 94">
              <a:extLst>
                <a:ext uri="{FF2B5EF4-FFF2-40B4-BE49-F238E27FC236}">
                  <a16:creationId xmlns:a16="http://schemas.microsoft.com/office/drawing/2014/main" id="{5B662A09-FD81-4022-97AA-7DEDAC07E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2275"/>
              <a:ext cx="35" cy="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73" name="Oval 95">
              <a:extLst>
                <a:ext uri="{FF2B5EF4-FFF2-40B4-BE49-F238E27FC236}">
                  <a16:creationId xmlns:a16="http://schemas.microsoft.com/office/drawing/2014/main" id="{1DBFED07-B4B6-41F4-A923-8A91BCFDF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" y="2288"/>
              <a:ext cx="25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74" name="Oval 96">
              <a:extLst>
                <a:ext uri="{FF2B5EF4-FFF2-40B4-BE49-F238E27FC236}">
                  <a16:creationId xmlns:a16="http://schemas.microsoft.com/office/drawing/2014/main" id="{4D5BCA1C-BB52-4A84-81C0-F0A4AA81D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6" y="2288"/>
              <a:ext cx="25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28677" name="Group 97">
            <a:extLst>
              <a:ext uri="{FF2B5EF4-FFF2-40B4-BE49-F238E27FC236}">
                <a16:creationId xmlns:a16="http://schemas.microsoft.com/office/drawing/2014/main" id="{BE941B6C-38A4-462D-A06B-1ACBB346F0E5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209800"/>
            <a:ext cx="1500188" cy="2628900"/>
            <a:chOff x="1799" y="1296"/>
            <a:chExt cx="945" cy="1656"/>
          </a:xfrm>
        </p:grpSpPr>
        <p:sp>
          <p:nvSpPr>
            <p:cNvPr id="28711" name="Freeform 98">
              <a:extLst>
                <a:ext uri="{FF2B5EF4-FFF2-40B4-BE49-F238E27FC236}">
                  <a16:creationId xmlns:a16="http://schemas.microsoft.com/office/drawing/2014/main" id="{CB141076-F0C7-4D0E-9395-4308C6DE8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1357"/>
              <a:ext cx="945" cy="1595"/>
            </a:xfrm>
            <a:custGeom>
              <a:avLst/>
              <a:gdLst>
                <a:gd name="T0" fmla="*/ 5658 w 378"/>
                <a:gd name="T1" fmla="*/ 9639 h 598"/>
                <a:gd name="T2" fmla="*/ 4313 w 378"/>
                <a:gd name="T3" fmla="*/ 3187 h 598"/>
                <a:gd name="T4" fmla="*/ 4313 w 378"/>
                <a:gd name="T5" fmla="*/ 376 h 598"/>
                <a:gd name="T6" fmla="*/ 4395 w 378"/>
                <a:gd name="T7" fmla="*/ 0 h 598"/>
                <a:gd name="T8" fmla="*/ 2958 w 378"/>
                <a:gd name="T9" fmla="*/ 320 h 598"/>
                <a:gd name="T10" fmla="*/ 1500 w 378"/>
                <a:gd name="T11" fmla="*/ 0 h 598"/>
                <a:gd name="T12" fmla="*/ 1500 w 378"/>
                <a:gd name="T13" fmla="*/ 0 h 598"/>
                <a:gd name="T14" fmla="*/ 1595 w 378"/>
                <a:gd name="T15" fmla="*/ 376 h 598"/>
                <a:gd name="T16" fmla="*/ 1595 w 378"/>
                <a:gd name="T17" fmla="*/ 3187 h 598"/>
                <a:gd name="T18" fmla="*/ 250 w 378"/>
                <a:gd name="T19" fmla="*/ 9639 h 598"/>
                <a:gd name="T20" fmla="*/ 2958 w 378"/>
                <a:gd name="T21" fmla="*/ 11346 h 598"/>
                <a:gd name="T22" fmla="*/ 2958 w 378"/>
                <a:gd name="T23" fmla="*/ 11346 h 598"/>
                <a:gd name="T24" fmla="*/ 5658 w 378"/>
                <a:gd name="T25" fmla="*/ 9639 h 5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8" h="598">
                  <a:moveTo>
                    <a:pt x="362" y="508"/>
                  </a:moveTo>
                  <a:cubicBezTo>
                    <a:pt x="350" y="460"/>
                    <a:pt x="276" y="190"/>
                    <a:pt x="276" y="168"/>
                  </a:cubicBezTo>
                  <a:cubicBezTo>
                    <a:pt x="276" y="146"/>
                    <a:pt x="276" y="20"/>
                    <a:pt x="276" y="20"/>
                  </a:cubicBezTo>
                  <a:cubicBezTo>
                    <a:pt x="276" y="13"/>
                    <a:pt x="279" y="6"/>
                    <a:pt x="281" y="0"/>
                  </a:cubicBezTo>
                  <a:cubicBezTo>
                    <a:pt x="272" y="16"/>
                    <a:pt x="204" y="17"/>
                    <a:pt x="189" y="17"/>
                  </a:cubicBezTo>
                  <a:cubicBezTo>
                    <a:pt x="174" y="17"/>
                    <a:pt x="104" y="16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5"/>
                    <a:pt x="102" y="12"/>
                    <a:pt x="102" y="20"/>
                  </a:cubicBezTo>
                  <a:cubicBezTo>
                    <a:pt x="102" y="20"/>
                    <a:pt x="102" y="146"/>
                    <a:pt x="102" y="168"/>
                  </a:cubicBezTo>
                  <a:cubicBezTo>
                    <a:pt x="102" y="190"/>
                    <a:pt x="28" y="460"/>
                    <a:pt x="16" y="508"/>
                  </a:cubicBezTo>
                  <a:cubicBezTo>
                    <a:pt x="0" y="571"/>
                    <a:pt x="33" y="598"/>
                    <a:pt x="189" y="598"/>
                  </a:cubicBezTo>
                  <a:cubicBezTo>
                    <a:pt x="189" y="598"/>
                    <a:pt x="189" y="598"/>
                    <a:pt x="189" y="598"/>
                  </a:cubicBezTo>
                  <a:cubicBezTo>
                    <a:pt x="345" y="598"/>
                    <a:pt x="378" y="571"/>
                    <a:pt x="362" y="508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Freeform 99">
              <a:extLst>
                <a:ext uri="{FF2B5EF4-FFF2-40B4-BE49-F238E27FC236}">
                  <a16:creationId xmlns:a16="http://schemas.microsoft.com/office/drawing/2014/main" id="{6D18E674-F3C1-4E37-87C1-E21233F9E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2109"/>
              <a:ext cx="945" cy="843"/>
            </a:xfrm>
            <a:custGeom>
              <a:avLst/>
              <a:gdLst>
                <a:gd name="T0" fmla="*/ 5658 w 378"/>
                <a:gd name="T1" fmla="*/ 4292 h 316"/>
                <a:gd name="T2" fmla="*/ 4738 w 378"/>
                <a:gd name="T3" fmla="*/ 0 h 316"/>
                <a:gd name="T4" fmla="*/ 4720 w 378"/>
                <a:gd name="T5" fmla="*/ 0 h 316"/>
                <a:gd name="T6" fmla="*/ 4720 w 378"/>
                <a:gd name="T7" fmla="*/ 21 h 316"/>
                <a:gd name="T8" fmla="*/ 2958 w 378"/>
                <a:gd name="T9" fmla="*/ 320 h 316"/>
                <a:gd name="T10" fmla="*/ 1188 w 378"/>
                <a:gd name="T11" fmla="*/ 21 h 316"/>
                <a:gd name="T12" fmla="*/ 1188 w 378"/>
                <a:gd name="T13" fmla="*/ 0 h 316"/>
                <a:gd name="T14" fmla="*/ 1175 w 378"/>
                <a:gd name="T15" fmla="*/ 0 h 316"/>
                <a:gd name="T16" fmla="*/ 250 w 378"/>
                <a:gd name="T17" fmla="*/ 4292 h 316"/>
                <a:gd name="T18" fmla="*/ 2958 w 378"/>
                <a:gd name="T19" fmla="*/ 6000 h 316"/>
                <a:gd name="T20" fmla="*/ 2958 w 378"/>
                <a:gd name="T21" fmla="*/ 6000 h 316"/>
                <a:gd name="T22" fmla="*/ 5658 w 378"/>
                <a:gd name="T23" fmla="*/ 4292 h 3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8" h="316">
                  <a:moveTo>
                    <a:pt x="362" y="226"/>
                  </a:moveTo>
                  <a:cubicBezTo>
                    <a:pt x="355" y="197"/>
                    <a:pt x="325" y="87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1"/>
                  </a:cubicBezTo>
                  <a:cubicBezTo>
                    <a:pt x="302" y="10"/>
                    <a:pt x="251" y="17"/>
                    <a:pt x="189" y="17"/>
                  </a:cubicBezTo>
                  <a:cubicBezTo>
                    <a:pt x="127" y="17"/>
                    <a:pt x="76" y="10"/>
                    <a:pt x="76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53" y="87"/>
                    <a:pt x="23" y="197"/>
                    <a:pt x="16" y="226"/>
                  </a:cubicBezTo>
                  <a:cubicBezTo>
                    <a:pt x="0" y="289"/>
                    <a:pt x="33" y="316"/>
                    <a:pt x="189" y="316"/>
                  </a:cubicBezTo>
                  <a:cubicBezTo>
                    <a:pt x="189" y="316"/>
                    <a:pt x="189" y="316"/>
                    <a:pt x="189" y="316"/>
                  </a:cubicBezTo>
                  <a:cubicBezTo>
                    <a:pt x="345" y="316"/>
                    <a:pt x="378" y="289"/>
                    <a:pt x="362" y="226"/>
                  </a:cubicBezTo>
                  <a:close/>
                </a:path>
              </a:pathLst>
            </a:custGeom>
            <a:solidFill>
              <a:srgbClr val="E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Oval 100">
              <a:extLst>
                <a:ext uri="{FF2B5EF4-FFF2-40B4-BE49-F238E27FC236}">
                  <a16:creationId xmlns:a16="http://schemas.microsoft.com/office/drawing/2014/main" id="{00E1281F-E4A6-4307-83DA-9DD111904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" y="2067"/>
              <a:ext cx="565" cy="88"/>
            </a:xfrm>
            <a:prstGeom prst="ellipse">
              <a:avLst/>
            </a:prstGeom>
            <a:solidFill>
              <a:srgbClr val="F3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14" name="Oval 101">
              <a:extLst>
                <a:ext uri="{FF2B5EF4-FFF2-40B4-BE49-F238E27FC236}">
                  <a16:creationId xmlns:a16="http://schemas.microsoft.com/office/drawing/2014/main" id="{17906833-334C-49D2-B0B5-1384EE929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" y="2067"/>
              <a:ext cx="565" cy="88"/>
            </a:xfrm>
            <a:prstGeom prst="ellips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15" name="Freeform 102">
              <a:extLst>
                <a:ext uri="{FF2B5EF4-FFF2-40B4-BE49-F238E27FC236}">
                  <a16:creationId xmlns:a16="http://schemas.microsoft.com/office/drawing/2014/main" id="{E27A076B-327E-42F0-8C5F-8BD7528BF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1827"/>
              <a:ext cx="430" cy="34"/>
            </a:xfrm>
            <a:custGeom>
              <a:avLst/>
              <a:gdLst>
                <a:gd name="T0" fmla="*/ 2688 w 172"/>
                <a:gd name="T1" fmla="*/ 0 h 13"/>
                <a:gd name="T2" fmla="*/ 1345 w 172"/>
                <a:gd name="T3" fmla="*/ 233 h 13"/>
                <a:gd name="T4" fmla="*/ 0 w 172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" h="13">
                  <a:moveTo>
                    <a:pt x="172" y="0"/>
                  </a:moveTo>
                  <a:cubicBezTo>
                    <a:pt x="172" y="7"/>
                    <a:pt x="133" y="13"/>
                    <a:pt x="86" y="13"/>
                  </a:cubicBezTo>
                  <a:cubicBezTo>
                    <a:pt x="39" y="13"/>
                    <a:pt x="0" y="7"/>
                    <a:pt x="0" y="0"/>
                  </a:cubicBezTo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Oval 103">
              <a:extLst>
                <a:ext uri="{FF2B5EF4-FFF2-40B4-BE49-F238E27FC236}">
                  <a16:creationId xmlns:a16="http://schemas.microsoft.com/office/drawing/2014/main" id="{1DB52603-BBA1-4CFB-90EB-210DDDBE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" y="1296"/>
              <a:ext cx="468" cy="107"/>
            </a:xfrm>
            <a:prstGeom prst="ellipse">
              <a:avLst/>
            </a:prstGeom>
            <a:solidFill>
              <a:srgbClr val="E9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17" name="Oval 104">
              <a:extLst>
                <a:ext uri="{FF2B5EF4-FFF2-40B4-BE49-F238E27FC236}">
                  <a16:creationId xmlns:a16="http://schemas.microsoft.com/office/drawing/2014/main" id="{FB676F79-6E9B-46BD-AB20-C0FED5427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2" y="1309"/>
              <a:ext cx="440" cy="78"/>
            </a:xfrm>
            <a:prstGeom prst="ellipse">
              <a:avLst/>
            </a:pr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18" name="Freeform 105">
              <a:extLst>
                <a:ext uri="{FF2B5EF4-FFF2-40B4-BE49-F238E27FC236}">
                  <a16:creationId xmlns:a16="http://schemas.microsoft.com/office/drawing/2014/main" id="{F046CAD7-7DF1-4583-8EBF-D702573E4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1357"/>
              <a:ext cx="350" cy="30"/>
            </a:xfrm>
            <a:custGeom>
              <a:avLst/>
              <a:gdLst>
                <a:gd name="T0" fmla="*/ 0 w 140"/>
                <a:gd name="T1" fmla="*/ 120 h 11"/>
                <a:gd name="T2" fmla="*/ 1095 w 140"/>
                <a:gd name="T3" fmla="*/ 224 h 11"/>
                <a:gd name="T4" fmla="*/ 2188 w 140"/>
                <a:gd name="T5" fmla="*/ 120 h 11"/>
                <a:gd name="T6" fmla="*/ 1095 w 140"/>
                <a:gd name="T7" fmla="*/ 0 h 11"/>
                <a:gd name="T8" fmla="*/ 0 w 140"/>
                <a:gd name="T9" fmla="*/ 1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11">
                  <a:moveTo>
                    <a:pt x="0" y="6"/>
                  </a:moveTo>
                  <a:cubicBezTo>
                    <a:pt x="16" y="9"/>
                    <a:pt x="41" y="11"/>
                    <a:pt x="70" y="11"/>
                  </a:cubicBezTo>
                  <a:cubicBezTo>
                    <a:pt x="99" y="11"/>
                    <a:pt x="124" y="9"/>
                    <a:pt x="140" y="6"/>
                  </a:cubicBezTo>
                  <a:cubicBezTo>
                    <a:pt x="124" y="2"/>
                    <a:pt x="99" y="0"/>
                    <a:pt x="70" y="0"/>
                  </a:cubicBezTo>
                  <a:cubicBezTo>
                    <a:pt x="41" y="0"/>
                    <a:pt x="16" y="2"/>
                    <a:pt x="0" y="6"/>
                  </a:cubicBezTo>
                  <a:close/>
                </a:path>
              </a:pathLst>
            </a:custGeom>
            <a:solidFill>
              <a:srgbClr val="76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Freeform 106">
              <a:extLst>
                <a:ext uri="{FF2B5EF4-FFF2-40B4-BE49-F238E27FC236}">
                  <a16:creationId xmlns:a16="http://schemas.microsoft.com/office/drawing/2014/main" id="{5E2B34C7-A8C5-4BD8-85E0-604A3CE39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" y="1429"/>
              <a:ext cx="210" cy="459"/>
            </a:xfrm>
            <a:custGeom>
              <a:avLst/>
              <a:gdLst>
                <a:gd name="T0" fmla="*/ 0 w 84"/>
                <a:gd name="T1" fmla="*/ 115 h 172"/>
                <a:gd name="T2" fmla="*/ 1083 w 84"/>
                <a:gd name="T3" fmla="*/ 264 h 172"/>
                <a:gd name="T4" fmla="*/ 1188 w 84"/>
                <a:gd name="T5" fmla="*/ 3040 h 172"/>
                <a:gd name="T6" fmla="*/ 1158 w 84"/>
                <a:gd name="T7" fmla="*/ 3213 h 172"/>
                <a:gd name="T8" fmla="*/ 1220 w 84"/>
                <a:gd name="T9" fmla="*/ 3018 h 172"/>
                <a:gd name="T10" fmla="*/ 1220 w 84"/>
                <a:gd name="T11" fmla="*/ 307 h 172"/>
                <a:gd name="T12" fmla="*/ 1208 w 8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72">
                  <a:moveTo>
                    <a:pt x="0" y="6"/>
                  </a:moveTo>
                  <a:cubicBezTo>
                    <a:pt x="11" y="9"/>
                    <a:pt x="69" y="4"/>
                    <a:pt x="69" y="14"/>
                  </a:cubicBezTo>
                  <a:cubicBezTo>
                    <a:pt x="69" y="24"/>
                    <a:pt x="76" y="148"/>
                    <a:pt x="76" y="160"/>
                  </a:cubicBezTo>
                  <a:cubicBezTo>
                    <a:pt x="76" y="172"/>
                    <a:pt x="70" y="169"/>
                    <a:pt x="74" y="169"/>
                  </a:cubicBezTo>
                  <a:cubicBezTo>
                    <a:pt x="77" y="169"/>
                    <a:pt x="78" y="166"/>
                    <a:pt x="78" y="159"/>
                  </a:cubicBezTo>
                  <a:cubicBezTo>
                    <a:pt x="78" y="152"/>
                    <a:pt x="78" y="26"/>
                    <a:pt x="78" y="16"/>
                  </a:cubicBezTo>
                  <a:cubicBezTo>
                    <a:pt x="78" y="6"/>
                    <a:pt x="84" y="3"/>
                    <a:pt x="77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Oval 107">
              <a:extLst>
                <a:ext uri="{FF2B5EF4-FFF2-40B4-BE49-F238E27FC236}">
                  <a16:creationId xmlns:a16="http://schemas.microsoft.com/office/drawing/2014/main" id="{0F2471AB-0F49-4C9A-8472-7635516A1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" y="2816"/>
              <a:ext cx="680" cy="109"/>
            </a:xfrm>
            <a:prstGeom prst="ellipse">
              <a:avLst/>
            </a:prstGeom>
            <a:solidFill>
              <a:srgbClr val="E74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21" name="Freeform 108">
              <a:extLst>
                <a:ext uri="{FF2B5EF4-FFF2-40B4-BE49-F238E27FC236}">
                  <a16:creationId xmlns:a16="http://schemas.microsoft.com/office/drawing/2014/main" id="{9EF89AA6-3F49-4C42-BAF2-D2EC3481A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1827"/>
              <a:ext cx="430" cy="56"/>
            </a:xfrm>
            <a:custGeom>
              <a:avLst/>
              <a:gdLst>
                <a:gd name="T0" fmla="*/ 2688 w 172"/>
                <a:gd name="T1" fmla="*/ 0 h 21"/>
                <a:gd name="T2" fmla="*/ 1345 w 172"/>
                <a:gd name="T3" fmla="*/ 248 h 21"/>
                <a:gd name="T4" fmla="*/ 0 w 172"/>
                <a:gd name="T5" fmla="*/ 0 h 21"/>
                <a:gd name="T6" fmla="*/ 1345 w 172"/>
                <a:gd name="T7" fmla="*/ 397 h 21"/>
                <a:gd name="T8" fmla="*/ 2688 w 17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21">
                  <a:moveTo>
                    <a:pt x="172" y="0"/>
                  </a:moveTo>
                  <a:cubicBezTo>
                    <a:pt x="172" y="7"/>
                    <a:pt x="133" y="13"/>
                    <a:pt x="86" y="13"/>
                  </a:cubicBezTo>
                  <a:cubicBezTo>
                    <a:pt x="39" y="13"/>
                    <a:pt x="0" y="7"/>
                    <a:pt x="0" y="0"/>
                  </a:cubicBezTo>
                  <a:cubicBezTo>
                    <a:pt x="6" y="12"/>
                    <a:pt x="48" y="21"/>
                    <a:pt x="86" y="21"/>
                  </a:cubicBezTo>
                  <a:cubicBezTo>
                    <a:pt x="125" y="21"/>
                    <a:pt x="162" y="18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Freeform 109">
              <a:extLst>
                <a:ext uri="{FF2B5EF4-FFF2-40B4-BE49-F238E27FC236}">
                  <a16:creationId xmlns:a16="http://schemas.microsoft.com/office/drawing/2014/main" id="{75126C28-79A8-41B8-A0D1-424FA6042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1827"/>
              <a:ext cx="430" cy="72"/>
            </a:xfrm>
            <a:custGeom>
              <a:avLst/>
              <a:gdLst>
                <a:gd name="T0" fmla="*/ 2688 w 172"/>
                <a:gd name="T1" fmla="*/ 0 h 27"/>
                <a:gd name="T2" fmla="*/ 1345 w 172"/>
                <a:gd name="T3" fmla="*/ 397 h 27"/>
                <a:gd name="T4" fmla="*/ 0 w 172"/>
                <a:gd name="T5" fmla="*/ 0 h 27"/>
                <a:gd name="T6" fmla="*/ 1345 w 172"/>
                <a:gd name="T7" fmla="*/ 512 h 27"/>
                <a:gd name="T8" fmla="*/ 2688 w 172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27">
                  <a:moveTo>
                    <a:pt x="172" y="0"/>
                  </a:moveTo>
                  <a:cubicBezTo>
                    <a:pt x="162" y="18"/>
                    <a:pt x="125" y="21"/>
                    <a:pt x="86" y="21"/>
                  </a:cubicBezTo>
                  <a:cubicBezTo>
                    <a:pt x="48" y="21"/>
                    <a:pt x="6" y="12"/>
                    <a:pt x="0" y="0"/>
                  </a:cubicBezTo>
                  <a:cubicBezTo>
                    <a:pt x="16" y="14"/>
                    <a:pt x="37" y="27"/>
                    <a:pt x="86" y="27"/>
                  </a:cubicBezTo>
                  <a:cubicBezTo>
                    <a:pt x="135" y="27"/>
                    <a:pt x="158" y="19"/>
                    <a:pt x="172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Freeform 110">
              <a:extLst>
                <a:ext uri="{FF2B5EF4-FFF2-40B4-BE49-F238E27FC236}">
                  <a16:creationId xmlns:a16="http://schemas.microsoft.com/office/drawing/2014/main" id="{377B03C1-8199-4A2D-B342-E392A2283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" y="1461"/>
              <a:ext cx="245" cy="1347"/>
            </a:xfrm>
            <a:custGeom>
              <a:avLst/>
              <a:gdLst>
                <a:gd name="T0" fmla="*/ 1345 w 98"/>
                <a:gd name="T1" fmla="*/ 2470 h 505"/>
                <a:gd name="T2" fmla="*/ 95 w 98"/>
                <a:gd name="T3" fmla="*/ 8994 h 505"/>
                <a:gd name="T4" fmla="*/ 83 w 98"/>
                <a:gd name="T5" fmla="*/ 9208 h 505"/>
                <a:gd name="T6" fmla="*/ 1438 w 98"/>
                <a:gd name="T7" fmla="*/ 3038 h 505"/>
                <a:gd name="T8" fmla="*/ 1500 w 98"/>
                <a:gd name="T9" fmla="*/ 1992 h 505"/>
                <a:gd name="T10" fmla="*/ 1250 w 98"/>
                <a:gd name="T11" fmla="*/ 0 h 505"/>
                <a:gd name="T12" fmla="*/ 1270 w 98"/>
                <a:gd name="T13" fmla="*/ 0 h 505"/>
                <a:gd name="T14" fmla="*/ 1345 w 98"/>
                <a:gd name="T15" fmla="*/ 2470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8" h="505">
                  <a:moveTo>
                    <a:pt x="86" y="130"/>
                  </a:moveTo>
                  <a:cubicBezTo>
                    <a:pt x="38" y="356"/>
                    <a:pt x="13" y="443"/>
                    <a:pt x="6" y="474"/>
                  </a:cubicBezTo>
                  <a:cubicBezTo>
                    <a:pt x="0" y="503"/>
                    <a:pt x="1" y="505"/>
                    <a:pt x="5" y="485"/>
                  </a:cubicBezTo>
                  <a:cubicBezTo>
                    <a:pt x="8" y="468"/>
                    <a:pt x="72" y="239"/>
                    <a:pt x="92" y="160"/>
                  </a:cubicBezTo>
                  <a:cubicBezTo>
                    <a:pt x="96" y="146"/>
                    <a:pt x="98" y="120"/>
                    <a:pt x="96" y="105"/>
                  </a:cubicBezTo>
                  <a:cubicBezTo>
                    <a:pt x="92" y="68"/>
                    <a:pt x="80" y="7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81" y="7"/>
                    <a:pt x="86" y="119"/>
                    <a:pt x="86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Freeform 111">
              <a:extLst>
                <a:ext uri="{FF2B5EF4-FFF2-40B4-BE49-F238E27FC236}">
                  <a16:creationId xmlns:a16="http://schemas.microsoft.com/office/drawing/2014/main" id="{39F0E2DA-1DEB-4258-9F88-06772CF80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1403"/>
              <a:ext cx="98" cy="730"/>
            </a:xfrm>
            <a:custGeom>
              <a:avLst/>
              <a:gdLst>
                <a:gd name="T0" fmla="*/ 0 w 39"/>
                <a:gd name="T1" fmla="*/ 5126 h 274"/>
                <a:gd name="T2" fmla="*/ 158 w 39"/>
                <a:gd name="T3" fmla="*/ 5182 h 274"/>
                <a:gd name="T4" fmla="*/ 568 w 39"/>
                <a:gd name="T5" fmla="*/ 3181 h 274"/>
                <a:gd name="T6" fmla="*/ 430 w 39"/>
                <a:gd name="T7" fmla="*/ 192 h 274"/>
                <a:gd name="T8" fmla="*/ 410 w 39"/>
                <a:gd name="T9" fmla="*/ 0 h 274"/>
                <a:gd name="T10" fmla="*/ 397 w 39"/>
                <a:gd name="T11" fmla="*/ 192 h 274"/>
                <a:gd name="T12" fmla="*/ 397 w 39"/>
                <a:gd name="T13" fmla="*/ 3122 h 274"/>
                <a:gd name="T14" fmla="*/ 0 w 39"/>
                <a:gd name="T15" fmla="*/ 5126 h 2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274">
                  <a:moveTo>
                    <a:pt x="0" y="271"/>
                  </a:moveTo>
                  <a:cubicBezTo>
                    <a:pt x="2" y="272"/>
                    <a:pt x="6" y="273"/>
                    <a:pt x="10" y="274"/>
                  </a:cubicBezTo>
                  <a:cubicBezTo>
                    <a:pt x="23" y="225"/>
                    <a:pt x="33" y="183"/>
                    <a:pt x="36" y="168"/>
                  </a:cubicBezTo>
                  <a:cubicBezTo>
                    <a:pt x="39" y="151"/>
                    <a:pt x="27" y="27"/>
                    <a:pt x="27" y="10"/>
                  </a:cubicBezTo>
                  <a:cubicBezTo>
                    <a:pt x="27" y="9"/>
                    <a:pt x="26" y="0"/>
                    <a:pt x="26" y="0"/>
                  </a:cubicBezTo>
                  <a:cubicBezTo>
                    <a:pt x="26" y="0"/>
                    <a:pt x="25" y="9"/>
                    <a:pt x="25" y="10"/>
                  </a:cubicBezTo>
                  <a:cubicBezTo>
                    <a:pt x="25" y="10"/>
                    <a:pt x="25" y="142"/>
                    <a:pt x="25" y="165"/>
                  </a:cubicBezTo>
                  <a:cubicBezTo>
                    <a:pt x="25" y="173"/>
                    <a:pt x="14" y="217"/>
                    <a:pt x="0" y="271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Freeform 112">
              <a:extLst>
                <a:ext uri="{FF2B5EF4-FFF2-40B4-BE49-F238E27FC236}">
                  <a16:creationId xmlns:a16="http://schemas.microsoft.com/office/drawing/2014/main" id="{A8E149A9-DCB8-4D25-9C08-D1B7ACD2C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1395"/>
              <a:ext cx="95" cy="733"/>
            </a:xfrm>
            <a:custGeom>
              <a:avLst/>
              <a:gdLst>
                <a:gd name="T0" fmla="*/ 50 w 38"/>
                <a:gd name="T1" fmla="*/ 3239 h 275"/>
                <a:gd name="T2" fmla="*/ 425 w 38"/>
                <a:gd name="T3" fmla="*/ 5208 h 275"/>
                <a:gd name="T4" fmla="*/ 595 w 38"/>
                <a:gd name="T5" fmla="*/ 5150 h 275"/>
                <a:gd name="T6" fmla="*/ 220 w 38"/>
                <a:gd name="T7" fmla="*/ 3183 h 275"/>
                <a:gd name="T8" fmla="*/ 208 w 38"/>
                <a:gd name="T9" fmla="*/ 320 h 275"/>
                <a:gd name="T10" fmla="*/ 220 w 38"/>
                <a:gd name="T11" fmla="*/ 205 h 275"/>
                <a:gd name="T12" fmla="*/ 300 w 38"/>
                <a:gd name="T13" fmla="*/ 0 h 275"/>
                <a:gd name="T14" fmla="*/ 113 w 38"/>
                <a:gd name="T15" fmla="*/ 93 h 275"/>
                <a:gd name="T16" fmla="*/ 50 w 38"/>
                <a:gd name="T17" fmla="*/ 149 h 275"/>
                <a:gd name="T18" fmla="*/ 33 w 38"/>
                <a:gd name="T19" fmla="*/ 205 h 275"/>
                <a:gd name="T20" fmla="*/ 33 w 38"/>
                <a:gd name="T21" fmla="*/ 285 h 275"/>
                <a:gd name="T22" fmla="*/ 50 w 38"/>
                <a:gd name="T23" fmla="*/ 3239 h 2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" h="275">
                  <a:moveTo>
                    <a:pt x="3" y="171"/>
                  </a:moveTo>
                  <a:cubicBezTo>
                    <a:pt x="6" y="186"/>
                    <a:pt x="14" y="226"/>
                    <a:pt x="27" y="275"/>
                  </a:cubicBezTo>
                  <a:cubicBezTo>
                    <a:pt x="31" y="274"/>
                    <a:pt x="35" y="273"/>
                    <a:pt x="38" y="272"/>
                  </a:cubicBezTo>
                  <a:cubicBezTo>
                    <a:pt x="23" y="218"/>
                    <a:pt x="14" y="176"/>
                    <a:pt x="14" y="168"/>
                  </a:cubicBezTo>
                  <a:cubicBezTo>
                    <a:pt x="14" y="148"/>
                    <a:pt x="13" y="42"/>
                    <a:pt x="13" y="17"/>
                  </a:cubicBezTo>
                  <a:cubicBezTo>
                    <a:pt x="14" y="15"/>
                    <a:pt x="14" y="13"/>
                    <a:pt x="14" y="11"/>
                  </a:cubicBezTo>
                  <a:cubicBezTo>
                    <a:pt x="15" y="7"/>
                    <a:pt x="16" y="3"/>
                    <a:pt x="19" y="0"/>
                  </a:cubicBezTo>
                  <a:cubicBezTo>
                    <a:pt x="15" y="2"/>
                    <a:pt x="11" y="4"/>
                    <a:pt x="7" y="5"/>
                  </a:cubicBezTo>
                  <a:cubicBezTo>
                    <a:pt x="5" y="5"/>
                    <a:pt x="4" y="6"/>
                    <a:pt x="3" y="8"/>
                  </a:cubicBezTo>
                  <a:cubicBezTo>
                    <a:pt x="2" y="9"/>
                    <a:pt x="2" y="10"/>
                    <a:pt x="2" y="11"/>
                  </a:cubicBezTo>
                  <a:cubicBezTo>
                    <a:pt x="2" y="12"/>
                    <a:pt x="2" y="14"/>
                    <a:pt x="2" y="15"/>
                  </a:cubicBezTo>
                  <a:cubicBezTo>
                    <a:pt x="3" y="32"/>
                    <a:pt x="0" y="154"/>
                    <a:pt x="3" y="171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Freeform 113">
              <a:extLst>
                <a:ext uri="{FF2B5EF4-FFF2-40B4-BE49-F238E27FC236}">
                  <a16:creationId xmlns:a16="http://schemas.microsoft.com/office/drawing/2014/main" id="{BD71F26A-7E7E-4828-86FE-82A87E502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1403"/>
              <a:ext cx="283" cy="64"/>
            </a:xfrm>
            <a:custGeom>
              <a:avLst/>
              <a:gdLst>
                <a:gd name="T0" fmla="*/ 0 w 113"/>
                <a:gd name="T1" fmla="*/ 0 h 24"/>
                <a:gd name="T2" fmla="*/ 1776 w 113"/>
                <a:gd name="T3" fmla="*/ 192 h 24"/>
                <a:gd name="T4" fmla="*/ 0 w 113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" h="24">
                  <a:moveTo>
                    <a:pt x="0" y="0"/>
                  </a:moveTo>
                  <a:cubicBezTo>
                    <a:pt x="11" y="11"/>
                    <a:pt x="87" y="13"/>
                    <a:pt x="113" y="10"/>
                  </a:cubicBezTo>
                  <a:cubicBezTo>
                    <a:pt x="92" y="17"/>
                    <a:pt x="24" y="24"/>
                    <a:pt x="0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Freeform 114">
              <a:extLst>
                <a:ext uri="{FF2B5EF4-FFF2-40B4-BE49-F238E27FC236}">
                  <a16:creationId xmlns:a16="http://schemas.microsoft.com/office/drawing/2014/main" id="{70FF3C40-BCE9-4B7E-B7A4-CD537711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2771"/>
              <a:ext cx="365" cy="45"/>
            </a:xfrm>
            <a:custGeom>
              <a:avLst/>
              <a:gdLst>
                <a:gd name="T0" fmla="*/ 0 w 146"/>
                <a:gd name="T1" fmla="*/ 315 h 17"/>
                <a:gd name="T2" fmla="*/ 2283 w 146"/>
                <a:gd name="T3" fmla="*/ 281 h 17"/>
                <a:gd name="T4" fmla="*/ 0 w 146"/>
                <a:gd name="T5" fmla="*/ 315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" h="17">
                  <a:moveTo>
                    <a:pt x="0" y="17"/>
                  </a:moveTo>
                  <a:cubicBezTo>
                    <a:pt x="28" y="12"/>
                    <a:pt x="103" y="8"/>
                    <a:pt x="146" y="15"/>
                  </a:cubicBezTo>
                  <a:cubicBezTo>
                    <a:pt x="117" y="2"/>
                    <a:pt x="40" y="0"/>
                    <a:pt x="0" y="17"/>
                  </a:cubicBezTo>
                  <a:close/>
                </a:path>
              </a:pathLst>
            </a:custGeom>
            <a:solidFill>
              <a:srgbClr val="EE8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Freeform 115">
              <a:extLst>
                <a:ext uri="{FF2B5EF4-FFF2-40B4-BE49-F238E27FC236}">
                  <a16:creationId xmlns:a16="http://schemas.microsoft.com/office/drawing/2014/main" id="{399E680B-3489-44ED-840D-A4077C981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" y="2395"/>
              <a:ext cx="163" cy="485"/>
            </a:xfrm>
            <a:custGeom>
              <a:avLst/>
              <a:gdLst>
                <a:gd name="T0" fmla="*/ 188 w 65"/>
                <a:gd name="T1" fmla="*/ 2513 h 182"/>
                <a:gd name="T2" fmla="*/ 1026 w 65"/>
                <a:gd name="T3" fmla="*/ 3443 h 182"/>
                <a:gd name="T4" fmla="*/ 50 w 65"/>
                <a:gd name="T5" fmla="*/ 2513 h 182"/>
                <a:gd name="T6" fmla="*/ 597 w 65"/>
                <a:gd name="T7" fmla="*/ 0 h 182"/>
                <a:gd name="T8" fmla="*/ 188 w 65"/>
                <a:gd name="T9" fmla="*/ 2513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82">
                  <a:moveTo>
                    <a:pt x="12" y="133"/>
                  </a:moveTo>
                  <a:cubicBezTo>
                    <a:pt x="14" y="167"/>
                    <a:pt x="43" y="174"/>
                    <a:pt x="65" y="182"/>
                  </a:cubicBezTo>
                  <a:cubicBezTo>
                    <a:pt x="11" y="179"/>
                    <a:pt x="0" y="168"/>
                    <a:pt x="3" y="133"/>
                  </a:cubicBezTo>
                  <a:cubicBezTo>
                    <a:pt x="7" y="88"/>
                    <a:pt x="33" y="20"/>
                    <a:pt x="38" y="0"/>
                  </a:cubicBezTo>
                  <a:cubicBezTo>
                    <a:pt x="38" y="0"/>
                    <a:pt x="11" y="98"/>
                    <a:pt x="12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Freeform 116">
              <a:extLst>
                <a:ext uri="{FF2B5EF4-FFF2-40B4-BE49-F238E27FC236}">
                  <a16:creationId xmlns:a16="http://schemas.microsoft.com/office/drawing/2014/main" id="{4AD32735-9211-424D-8F5F-34E765741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2395"/>
              <a:ext cx="160" cy="485"/>
            </a:xfrm>
            <a:custGeom>
              <a:avLst/>
              <a:gdLst>
                <a:gd name="T0" fmla="*/ 833 w 64"/>
                <a:gd name="T1" fmla="*/ 2513 h 182"/>
                <a:gd name="T2" fmla="*/ 0 w 64"/>
                <a:gd name="T3" fmla="*/ 3443 h 182"/>
                <a:gd name="T4" fmla="*/ 958 w 64"/>
                <a:gd name="T5" fmla="*/ 2513 h 182"/>
                <a:gd name="T6" fmla="*/ 425 w 64"/>
                <a:gd name="T7" fmla="*/ 0 h 182"/>
                <a:gd name="T8" fmla="*/ 833 w 64"/>
                <a:gd name="T9" fmla="*/ 2513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82">
                  <a:moveTo>
                    <a:pt x="53" y="133"/>
                  </a:moveTo>
                  <a:cubicBezTo>
                    <a:pt x="51" y="167"/>
                    <a:pt x="21" y="174"/>
                    <a:pt x="0" y="182"/>
                  </a:cubicBezTo>
                  <a:cubicBezTo>
                    <a:pt x="54" y="179"/>
                    <a:pt x="64" y="168"/>
                    <a:pt x="61" y="133"/>
                  </a:cubicBezTo>
                  <a:cubicBezTo>
                    <a:pt x="58" y="88"/>
                    <a:pt x="31" y="20"/>
                    <a:pt x="27" y="0"/>
                  </a:cubicBezTo>
                  <a:cubicBezTo>
                    <a:pt x="27" y="0"/>
                    <a:pt x="54" y="98"/>
                    <a:pt x="53" y="133"/>
                  </a:cubicBezTo>
                  <a:close/>
                </a:path>
              </a:pathLst>
            </a:custGeom>
            <a:solidFill>
              <a:srgbClr val="E84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Freeform 117">
              <a:extLst>
                <a:ext uri="{FF2B5EF4-FFF2-40B4-BE49-F238E27FC236}">
                  <a16:creationId xmlns:a16="http://schemas.microsoft.com/office/drawing/2014/main" id="{1BFF79A3-70B7-4528-BB68-F61BA5E7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" y="2131"/>
              <a:ext cx="183" cy="741"/>
            </a:xfrm>
            <a:custGeom>
              <a:avLst/>
              <a:gdLst>
                <a:gd name="T0" fmla="*/ 1151 w 73"/>
                <a:gd name="T1" fmla="*/ 77 h 278"/>
                <a:gd name="T2" fmla="*/ 975 w 73"/>
                <a:gd name="T3" fmla="*/ 0 h 278"/>
                <a:gd name="T4" fmla="*/ 83 w 73"/>
                <a:gd name="T5" fmla="*/ 4129 h 278"/>
                <a:gd name="T6" fmla="*/ 409 w 73"/>
                <a:gd name="T7" fmla="*/ 5264 h 278"/>
                <a:gd name="T8" fmla="*/ 313 w 73"/>
                <a:gd name="T9" fmla="*/ 4070 h 278"/>
                <a:gd name="T10" fmla="*/ 1151 w 73"/>
                <a:gd name="T11" fmla="*/ 77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278">
                  <a:moveTo>
                    <a:pt x="73" y="4"/>
                  </a:moveTo>
                  <a:cubicBezTo>
                    <a:pt x="69" y="2"/>
                    <a:pt x="65" y="1"/>
                    <a:pt x="62" y="0"/>
                  </a:cubicBezTo>
                  <a:cubicBezTo>
                    <a:pt x="40" y="84"/>
                    <a:pt x="12" y="189"/>
                    <a:pt x="5" y="218"/>
                  </a:cubicBezTo>
                  <a:cubicBezTo>
                    <a:pt x="2" y="231"/>
                    <a:pt x="0" y="273"/>
                    <a:pt x="26" y="278"/>
                  </a:cubicBezTo>
                  <a:cubicBezTo>
                    <a:pt x="20" y="274"/>
                    <a:pt x="13" y="245"/>
                    <a:pt x="20" y="215"/>
                  </a:cubicBezTo>
                  <a:cubicBezTo>
                    <a:pt x="25" y="196"/>
                    <a:pt x="51" y="90"/>
                    <a:pt x="73" y="4"/>
                  </a:cubicBezTo>
                  <a:close/>
                </a:path>
              </a:pathLst>
            </a:custGeom>
            <a:solidFill>
              <a:srgbClr val="E42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Freeform 118">
              <a:extLst>
                <a:ext uri="{FF2B5EF4-FFF2-40B4-BE49-F238E27FC236}">
                  <a16:creationId xmlns:a16="http://schemas.microsoft.com/office/drawing/2014/main" id="{7B06E391-2FCA-4D38-9ED5-355E70446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2139"/>
              <a:ext cx="195" cy="738"/>
            </a:xfrm>
            <a:custGeom>
              <a:avLst/>
              <a:gdLst>
                <a:gd name="T0" fmla="*/ 1095 w 78"/>
                <a:gd name="T1" fmla="*/ 4068 h 277"/>
                <a:gd name="T2" fmla="*/ 175 w 78"/>
                <a:gd name="T3" fmla="*/ 0 h 277"/>
                <a:gd name="T4" fmla="*/ 0 w 78"/>
                <a:gd name="T5" fmla="*/ 56 h 277"/>
                <a:gd name="T6" fmla="*/ 845 w 78"/>
                <a:gd name="T7" fmla="*/ 4010 h 277"/>
                <a:gd name="T8" fmla="*/ 800 w 78"/>
                <a:gd name="T9" fmla="*/ 5238 h 277"/>
                <a:gd name="T10" fmla="*/ 1095 w 78"/>
                <a:gd name="T11" fmla="*/ 4068 h 2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277">
                  <a:moveTo>
                    <a:pt x="70" y="215"/>
                  </a:moveTo>
                  <a:cubicBezTo>
                    <a:pt x="63" y="186"/>
                    <a:pt x="33" y="84"/>
                    <a:pt x="11" y="0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2" y="89"/>
                    <a:pt x="50" y="193"/>
                    <a:pt x="54" y="212"/>
                  </a:cubicBezTo>
                  <a:cubicBezTo>
                    <a:pt x="61" y="242"/>
                    <a:pt x="57" y="273"/>
                    <a:pt x="51" y="277"/>
                  </a:cubicBezTo>
                  <a:cubicBezTo>
                    <a:pt x="78" y="272"/>
                    <a:pt x="73" y="228"/>
                    <a:pt x="70" y="215"/>
                  </a:cubicBezTo>
                  <a:close/>
                </a:path>
              </a:pathLst>
            </a:custGeom>
            <a:solidFill>
              <a:srgbClr val="E42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Freeform 119">
              <a:extLst>
                <a:ext uri="{FF2B5EF4-FFF2-40B4-BE49-F238E27FC236}">
                  <a16:creationId xmlns:a16="http://schemas.microsoft.com/office/drawing/2014/main" id="{E927D2EE-9943-4B3C-AFF6-5E7C38162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072"/>
              <a:ext cx="335" cy="24"/>
            </a:xfrm>
            <a:custGeom>
              <a:avLst/>
              <a:gdLst>
                <a:gd name="T0" fmla="*/ 0 w 134"/>
                <a:gd name="T1" fmla="*/ 171 h 9"/>
                <a:gd name="T2" fmla="*/ 2095 w 134"/>
                <a:gd name="T3" fmla="*/ 115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4" h="9">
                  <a:moveTo>
                    <a:pt x="0" y="9"/>
                  </a:moveTo>
                  <a:cubicBezTo>
                    <a:pt x="16" y="3"/>
                    <a:pt x="102" y="0"/>
                    <a:pt x="13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Freeform 120">
              <a:extLst>
                <a:ext uri="{FF2B5EF4-FFF2-40B4-BE49-F238E27FC236}">
                  <a16:creationId xmlns:a16="http://schemas.microsoft.com/office/drawing/2014/main" id="{ED18C1BC-05F2-4E9C-BD17-592168EB5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2189"/>
              <a:ext cx="110" cy="6"/>
            </a:xfrm>
            <a:custGeom>
              <a:avLst/>
              <a:gdLst>
                <a:gd name="T0" fmla="*/ 688 w 44"/>
                <a:gd name="T1" fmla="*/ 54 h 2"/>
                <a:gd name="T2" fmla="*/ 0 w 44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2">
                  <a:moveTo>
                    <a:pt x="44" y="2"/>
                  </a:moveTo>
                  <a:cubicBezTo>
                    <a:pt x="28" y="2"/>
                    <a:pt x="1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Freeform 121">
              <a:extLst>
                <a:ext uri="{FF2B5EF4-FFF2-40B4-BE49-F238E27FC236}">
                  <a16:creationId xmlns:a16="http://schemas.microsoft.com/office/drawing/2014/main" id="{5365F23A-0465-4C27-B728-053948933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2437"/>
              <a:ext cx="110" cy="3"/>
            </a:xfrm>
            <a:custGeom>
              <a:avLst/>
              <a:gdLst>
                <a:gd name="T0" fmla="*/ 688 w 44"/>
                <a:gd name="T1" fmla="*/ 27 h 1"/>
                <a:gd name="T2" fmla="*/ 0 w 4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1">
                  <a:moveTo>
                    <a:pt x="44" y="1"/>
                  </a:moveTo>
                  <a:cubicBezTo>
                    <a:pt x="28" y="1"/>
                    <a:pt x="1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Freeform 122">
              <a:extLst>
                <a:ext uri="{FF2B5EF4-FFF2-40B4-BE49-F238E27FC236}">
                  <a16:creationId xmlns:a16="http://schemas.microsoft.com/office/drawing/2014/main" id="{AC627ABB-D5A3-4994-967D-9888799B1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2621"/>
              <a:ext cx="110" cy="3"/>
            </a:xfrm>
            <a:custGeom>
              <a:avLst/>
              <a:gdLst>
                <a:gd name="T0" fmla="*/ 688 w 44"/>
                <a:gd name="T1" fmla="*/ 27 h 1"/>
                <a:gd name="T2" fmla="*/ 0 w 4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1">
                  <a:moveTo>
                    <a:pt x="44" y="1"/>
                  </a:moveTo>
                  <a:cubicBezTo>
                    <a:pt x="28" y="1"/>
                    <a:pt x="1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Oval 123">
              <a:extLst>
                <a:ext uri="{FF2B5EF4-FFF2-40B4-BE49-F238E27FC236}">
                  <a16:creationId xmlns:a16="http://schemas.microsoft.com/office/drawing/2014/main" id="{189389B7-79C2-45EF-889B-8268B9F12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" y="1296"/>
              <a:ext cx="468" cy="107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37" name="Oval 124">
              <a:extLst>
                <a:ext uri="{FF2B5EF4-FFF2-40B4-BE49-F238E27FC236}">
                  <a16:creationId xmlns:a16="http://schemas.microsoft.com/office/drawing/2014/main" id="{103CFF4A-0722-4D70-A8BF-D7B5A0F3E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2" y="1309"/>
              <a:ext cx="440" cy="78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38" name="Oval 125">
              <a:extLst>
                <a:ext uri="{FF2B5EF4-FFF2-40B4-BE49-F238E27FC236}">
                  <a16:creationId xmlns:a16="http://schemas.microsoft.com/office/drawing/2014/main" id="{F7A298C1-97ED-4598-B667-CE292CC5E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" y="2816"/>
              <a:ext cx="680" cy="109"/>
            </a:xfrm>
            <a:prstGeom prst="ellips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39" name="Freeform 126">
              <a:extLst>
                <a:ext uri="{FF2B5EF4-FFF2-40B4-BE49-F238E27FC236}">
                  <a16:creationId xmlns:a16="http://schemas.microsoft.com/office/drawing/2014/main" id="{B9CA8473-B73C-4E51-9ECC-C974B322B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1357"/>
              <a:ext cx="945" cy="1595"/>
            </a:xfrm>
            <a:custGeom>
              <a:avLst/>
              <a:gdLst>
                <a:gd name="T0" fmla="*/ 5658 w 378"/>
                <a:gd name="T1" fmla="*/ 9639 h 598"/>
                <a:gd name="T2" fmla="*/ 4313 w 378"/>
                <a:gd name="T3" fmla="*/ 3187 h 598"/>
                <a:gd name="T4" fmla="*/ 4313 w 378"/>
                <a:gd name="T5" fmla="*/ 376 h 598"/>
                <a:gd name="T6" fmla="*/ 4395 w 378"/>
                <a:gd name="T7" fmla="*/ 0 h 598"/>
                <a:gd name="T8" fmla="*/ 2958 w 378"/>
                <a:gd name="T9" fmla="*/ 320 h 598"/>
                <a:gd name="T10" fmla="*/ 1500 w 378"/>
                <a:gd name="T11" fmla="*/ 0 h 598"/>
                <a:gd name="T12" fmla="*/ 1500 w 378"/>
                <a:gd name="T13" fmla="*/ 0 h 598"/>
                <a:gd name="T14" fmla="*/ 1595 w 378"/>
                <a:gd name="T15" fmla="*/ 376 h 598"/>
                <a:gd name="T16" fmla="*/ 1595 w 378"/>
                <a:gd name="T17" fmla="*/ 3187 h 598"/>
                <a:gd name="T18" fmla="*/ 250 w 378"/>
                <a:gd name="T19" fmla="*/ 9639 h 598"/>
                <a:gd name="T20" fmla="*/ 2958 w 378"/>
                <a:gd name="T21" fmla="*/ 11346 h 598"/>
                <a:gd name="T22" fmla="*/ 2958 w 378"/>
                <a:gd name="T23" fmla="*/ 11346 h 598"/>
                <a:gd name="T24" fmla="*/ 5658 w 378"/>
                <a:gd name="T25" fmla="*/ 9639 h 5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8" h="598">
                  <a:moveTo>
                    <a:pt x="362" y="508"/>
                  </a:moveTo>
                  <a:cubicBezTo>
                    <a:pt x="350" y="460"/>
                    <a:pt x="276" y="190"/>
                    <a:pt x="276" y="168"/>
                  </a:cubicBezTo>
                  <a:cubicBezTo>
                    <a:pt x="276" y="146"/>
                    <a:pt x="276" y="20"/>
                    <a:pt x="276" y="20"/>
                  </a:cubicBezTo>
                  <a:cubicBezTo>
                    <a:pt x="276" y="13"/>
                    <a:pt x="279" y="6"/>
                    <a:pt x="281" y="0"/>
                  </a:cubicBezTo>
                  <a:cubicBezTo>
                    <a:pt x="272" y="16"/>
                    <a:pt x="204" y="17"/>
                    <a:pt x="189" y="17"/>
                  </a:cubicBezTo>
                  <a:cubicBezTo>
                    <a:pt x="174" y="17"/>
                    <a:pt x="104" y="16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5"/>
                    <a:pt x="102" y="12"/>
                    <a:pt x="102" y="20"/>
                  </a:cubicBezTo>
                  <a:cubicBezTo>
                    <a:pt x="102" y="20"/>
                    <a:pt x="102" y="146"/>
                    <a:pt x="102" y="168"/>
                  </a:cubicBezTo>
                  <a:cubicBezTo>
                    <a:pt x="102" y="190"/>
                    <a:pt x="28" y="460"/>
                    <a:pt x="16" y="508"/>
                  </a:cubicBezTo>
                  <a:cubicBezTo>
                    <a:pt x="0" y="571"/>
                    <a:pt x="33" y="598"/>
                    <a:pt x="189" y="598"/>
                  </a:cubicBezTo>
                  <a:cubicBezTo>
                    <a:pt x="189" y="598"/>
                    <a:pt x="189" y="598"/>
                    <a:pt x="189" y="598"/>
                  </a:cubicBezTo>
                  <a:cubicBezTo>
                    <a:pt x="345" y="598"/>
                    <a:pt x="378" y="571"/>
                    <a:pt x="362" y="50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Oval 127">
              <a:extLst>
                <a:ext uri="{FF2B5EF4-FFF2-40B4-BE49-F238E27FC236}">
                  <a16:creationId xmlns:a16="http://schemas.microsoft.com/office/drawing/2014/main" id="{BACD665B-DA62-44D3-8A79-6A0772A10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2128"/>
              <a:ext cx="35" cy="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41" name="Oval 128">
              <a:extLst>
                <a:ext uri="{FF2B5EF4-FFF2-40B4-BE49-F238E27FC236}">
                  <a16:creationId xmlns:a16="http://schemas.microsoft.com/office/drawing/2014/main" id="{9B145BA3-A33C-4CA7-96EE-F9EE12278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2141"/>
              <a:ext cx="25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42" name="Oval 129">
              <a:extLst>
                <a:ext uri="{FF2B5EF4-FFF2-40B4-BE49-F238E27FC236}">
                  <a16:creationId xmlns:a16="http://schemas.microsoft.com/office/drawing/2014/main" id="{4F651BE7-C612-480F-9061-683359FE8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" y="2141"/>
              <a:ext cx="25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28678" name="Group 130">
            <a:extLst>
              <a:ext uri="{FF2B5EF4-FFF2-40B4-BE49-F238E27FC236}">
                <a16:creationId xmlns:a16="http://schemas.microsoft.com/office/drawing/2014/main" id="{C3600495-26D4-4A8A-9B23-25B91688A191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2514600"/>
            <a:ext cx="1500188" cy="2633663"/>
            <a:chOff x="4535" y="1733"/>
            <a:chExt cx="945" cy="1659"/>
          </a:xfrm>
        </p:grpSpPr>
        <p:sp>
          <p:nvSpPr>
            <p:cNvPr id="28679" name="Freeform 131">
              <a:extLst>
                <a:ext uri="{FF2B5EF4-FFF2-40B4-BE49-F238E27FC236}">
                  <a16:creationId xmlns:a16="http://schemas.microsoft.com/office/drawing/2014/main" id="{A7173877-7202-4D43-8499-354C07622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795"/>
              <a:ext cx="945" cy="1597"/>
            </a:xfrm>
            <a:custGeom>
              <a:avLst/>
              <a:gdLst>
                <a:gd name="T0" fmla="*/ 5658 w 378"/>
                <a:gd name="T1" fmla="*/ 9646 h 599"/>
                <a:gd name="T2" fmla="*/ 4313 w 378"/>
                <a:gd name="T3" fmla="*/ 3205 h 599"/>
                <a:gd name="T4" fmla="*/ 4313 w 378"/>
                <a:gd name="T5" fmla="*/ 376 h 599"/>
                <a:gd name="T6" fmla="*/ 4395 w 378"/>
                <a:gd name="T7" fmla="*/ 21 h 599"/>
                <a:gd name="T8" fmla="*/ 2958 w 378"/>
                <a:gd name="T9" fmla="*/ 320 h 599"/>
                <a:gd name="T10" fmla="*/ 1500 w 378"/>
                <a:gd name="T11" fmla="*/ 0 h 599"/>
                <a:gd name="T12" fmla="*/ 1500 w 378"/>
                <a:gd name="T13" fmla="*/ 0 h 599"/>
                <a:gd name="T14" fmla="*/ 1595 w 378"/>
                <a:gd name="T15" fmla="*/ 376 h 599"/>
                <a:gd name="T16" fmla="*/ 1595 w 378"/>
                <a:gd name="T17" fmla="*/ 3205 h 599"/>
                <a:gd name="T18" fmla="*/ 250 w 378"/>
                <a:gd name="T19" fmla="*/ 9646 h 599"/>
                <a:gd name="T20" fmla="*/ 2958 w 378"/>
                <a:gd name="T21" fmla="*/ 11352 h 599"/>
                <a:gd name="T22" fmla="*/ 2958 w 378"/>
                <a:gd name="T23" fmla="*/ 11352 h 599"/>
                <a:gd name="T24" fmla="*/ 5658 w 378"/>
                <a:gd name="T25" fmla="*/ 9646 h 5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8" h="599">
                  <a:moveTo>
                    <a:pt x="362" y="509"/>
                  </a:moveTo>
                  <a:cubicBezTo>
                    <a:pt x="350" y="461"/>
                    <a:pt x="276" y="191"/>
                    <a:pt x="276" y="169"/>
                  </a:cubicBezTo>
                  <a:cubicBezTo>
                    <a:pt x="276" y="147"/>
                    <a:pt x="276" y="20"/>
                    <a:pt x="276" y="20"/>
                  </a:cubicBezTo>
                  <a:cubicBezTo>
                    <a:pt x="276" y="13"/>
                    <a:pt x="279" y="7"/>
                    <a:pt x="281" y="1"/>
                  </a:cubicBezTo>
                  <a:cubicBezTo>
                    <a:pt x="272" y="16"/>
                    <a:pt x="204" y="17"/>
                    <a:pt x="189" y="17"/>
                  </a:cubicBezTo>
                  <a:cubicBezTo>
                    <a:pt x="174" y="17"/>
                    <a:pt x="104" y="16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6"/>
                    <a:pt x="102" y="13"/>
                    <a:pt x="102" y="20"/>
                  </a:cubicBezTo>
                  <a:cubicBezTo>
                    <a:pt x="102" y="20"/>
                    <a:pt x="102" y="147"/>
                    <a:pt x="102" y="169"/>
                  </a:cubicBezTo>
                  <a:cubicBezTo>
                    <a:pt x="102" y="191"/>
                    <a:pt x="28" y="461"/>
                    <a:pt x="16" y="509"/>
                  </a:cubicBezTo>
                  <a:cubicBezTo>
                    <a:pt x="0" y="572"/>
                    <a:pt x="33" y="599"/>
                    <a:pt x="189" y="599"/>
                  </a:cubicBezTo>
                  <a:cubicBezTo>
                    <a:pt x="189" y="599"/>
                    <a:pt x="189" y="599"/>
                    <a:pt x="189" y="599"/>
                  </a:cubicBezTo>
                  <a:cubicBezTo>
                    <a:pt x="345" y="599"/>
                    <a:pt x="378" y="572"/>
                    <a:pt x="362" y="509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Freeform 132">
              <a:extLst>
                <a:ext uri="{FF2B5EF4-FFF2-40B4-BE49-F238E27FC236}">
                  <a16:creationId xmlns:a16="http://schemas.microsoft.com/office/drawing/2014/main" id="{AFF7939D-2B98-4332-83EF-E14C00BFF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2547"/>
              <a:ext cx="945" cy="845"/>
            </a:xfrm>
            <a:custGeom>
              <a:avLst/>
              <a:gdLst>
                <a:gd name="T0" fmla="*/ 5658 w 378"/>
                <a:gd name="T1" fmla="*/ 4300 h 317"/>
                <a:gd name="T2" fmla="*/ 4738 w 378"/>
                <a:gd name="T3" fmla="*/ 0 h 317"/>
                <a:gd name="T4" fmla="*/ 4720 w 378"/>
                <a:gd name="T5" fmla="*/ 0 h 317"/>
                <a:gd name="T6" fmla="*/ 4720 w 378"/>
                <a:gd name="T7" fmla="*/ 21 h 317"/>
                <a:gd name="T8" fmla="*/ 2958 w 378"/>
                <a:gd name="T9" fmla="*/ 341 h 317"/>
                <a:gd name="T10" fmla="*/ 1188 w 378"/>
                <a:gd name="T11" fmla="*/ 21 h 317"/>
                <a:gd name="T12" fmla="*/ 1188 w 378"/>
                <a:gd name="T13" fmla="*/ 0 h 317"/>
                <a:gd name="T14" fmla="*/ 1175 w 378"/>
                <a:gd name="T15" fmla="*/ 0 h 317"/>
                <a:gd name="T16" fmla="*/ 250 w 378"/>
                <a:gd name="T17" fmla="*/ 4300 h 317"/>
                <a:gd name="T18" fmla="*/ 2958 w 378"/>
                <a:gd name="T19" fmla="*/ 6003 h 317"/>
                <a:gd name="T20" fmla="*/ 2958 w 378"/>
                <a:gd name="T21" fmla="*/ 6003 h 317"/>
                <a:gd name="T22" fmla="*/ 5658 w 378"/>
                <a:gd name="T23" fmla="*/ 430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8" h="317">
                  <a:moveTo>
                    <a:pt x="362" y="227"/>
                  </a:moveTo>
                  <a:cubicBezTo>
                    <a:pt x="355" y="198"/>
                    <a:pt x="325" y="88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1"/>
                    <a:pt x="302" y="1"/>
                    <a:pt x="302" y="1"/>
                  </a:cubicBezTo>
                  <a:cubicBezTo>
                    <a:pt x="302" y="11"/>
                    <a:pt x="251" y="18"/>
                    <a:pt x="189" y="18"/>
                  </a:cubicBezTo>
                  <a:cubicBezTo>
                    <a:pt x="127" y="18"/>
                    <a:pt x="76" y="11"/>
                    <a:pt x="76" y="1"/>
                  </a:cubicBezTo>
                  <a:cubicBezTo>
                    <a:pt x="76" y="1"/>
                    <a:pt x="76" y="1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53" y="88"/>
                    <a:pt x="23" y="198"/>
                    <a:pt x="16" y="227"/>
                  </a:cubicBezTo>
                  <a:cubicBezTo>
                    <a:pt x="0" y="290"/>
                    <a:pt x="33" y="317"/>
                    <a:pt x="189" y="317"/>
                  </a:cubicBezTo>
                  <a:cubicBezTo>
                    <a:pt x="189" y="317"/>
                    <a:pt x="189" y="317"/>
                    <a:pt x="189" y="317"/>
                  </a:cubicBezTo>
                  <a:cubicBezTo>
                    <a:pt x="345" y="317"/>
                    <a:pt x="378" y="290"/>
                    <a:pt x="362" y="227"/>
                  </a:cubicBezTo>
                  <a:close/>
                </a:path>
              </a:pathLst>
            </a:custGeom>
            <a:solidFill>
              <a:srgbClr val="AE7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Oval 133">
              <a:extLst>
                <a:ext uri="{FF2B5EF4-FFF2-40B4-BE49-F238E27FC236}">
                  <a16:creationId xmlns:a16="http://schemas.microsoft.com/office/drawing/2014/main" id="{F1569C93-9EE6-4946-A007-0C04EBB54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2504"/>
              <a:ext cx="565" cy="91"/>
            </a:xfrm>
            <a:prstGeom prst="ellipse">
              <a:avLst/>
            </a:prstGeom>
            <a:solidFill>
              <a:srgbClr val="C8A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682" name="Oval 134">
              <a:extLst>
                <a:ext uri="{FF2B5EF4-FFF2-40B4-BE49-F238E27FC236}">
                  <a16:creationId xmlns:a16="http://schemas.microsoft.com/office/drawing/2014/main" id="{7F468CCA-6369-4B16-B3E5-E9AB15AD2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2504"/>
              <a:ext cx="565" cy="91"/>
            </a:xfrm>
            <a:prstGeom prst="ellips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683" name="Freeform 135">
              <a:extLst>
                <a:ext uri="{FF2B5EF4-FFF2-40B4-BE49-F238E27FC236}">
                  <a16:creationId xmlns:a16="http://schemas.microsoft.com/office/drawing/2014/main" id="{9E913658-45D3-46F4-9885-7D7C1B357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" y="2267"/>
              <a:ext cx="430" cy="34"/>
            </a:xfrm>
            <a:custGeom>
              <a:avLst/>
              <a:gdLst>
                <a:gd name="T0" fmla="*/ 2688 w 172"/>
                <a:gd name="T1" fmla="*/ 0 h 13"/>
                <a:gd name="T2" fmla="*/ 1345 w 172"/>
                <a:gd name="T3" fmla="*/ 233 h 13"/>
                <a:gd name="T4" fmla="*/ 0 w 172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" h="13">
                  <a:moveTo>
                    <a:pt x="172" y="0"/>
                  </a:moveTo>
                  <a:cubicBezTo>
                    <a:pt x="172" y="7"/>
                    <a:pt x="133" y="13"/>
                    <a:pt x="86" y="13"/>
                  </a:cubicBezTo>
                  <a:cubicBezTo>
                    <a:pt x="39" y="13"/>
                    <a:pt x="0" y="7"/>
                    <a:pt x="0" y="0"/>
                  </a:cubicBezTo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Oval 136">
              <a:extLst>
                <a:ext uri="{FF2B5EF4-FFF2-40B4-BE49-F238E27FC236}">
                  <a16:creationId xmlns:a16="http://schemas.microsoft.com/office/drawing/2014/main" id="{5D3A698A-C254-40FA-BB32-C5C6F1407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" y="1733"/>
              <a:ext cx="468" cy="107"/>
            </a:xfrm>
            <a:prstGeom prst="ellipse">
              <a:avLst/>
            </a:prstGeom>
            <a:solidFill>
              <a:srgbClr val="E9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685" name="Oval 137">
              <a:extLst>
                <a:ext uri="{FF2B5EF4-FFF2-40B4-BE49-F238E27FC236}">
                  <a16:creationId xmlns:a16="http://schemas.microsoft.com/office/drawing/2014/main" id="{32E3846B-817D-4F04-8D28-EFA813513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" y="1747"/>
              <a:ext cx="440" cy="80"/>
            </a:xfrm>
            <a:prstGeom prst="ellipse">
              <a:avLst/>
            </a:pr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686" name="Freeform 138">
              <a:extLst>
                <a:ext uri="{FF2B5EF4-FFF2-40B4-BE49-F238E27FC236}">
                  <a16:creationId xmlns:a16="http://schemas.microsoft.com/office/drawing/2014/main" id="{85D71893-B708-4DB8-9591-B9ECA385B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" y="1795"/>
              <a:ext cx="350" cy="32"/>
            </a:xfrm>
            <a:custGeom>
              <a:avLst/>
              <a:gdLst>
                <a:gd name="T0" fmla="*/ 0 w 140"/>
                <a:gd name="T1" fmla="*/ 115 h 12"/>
                <a:gd name="T2" fmla="*/ 1095 w 140"/>
                <a:gd name="T3" fmla="*/ 227 h 12"/>
                <a:gd name="T4" fmla="*/ 2188 w 140"/>
                <a:gd name="T5" fmla="*/ 115 h 12"/>
                <a:gd name="T6" fmla="*/ 1095 w 140"/>
                <a:gd name="T7" fmla="*/ 0 h 12"/>
                <a:gd name="T8" fmla="*/ 0 w 140"/>
                <a:gd name="T9" fmla="*/ 11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12">
                  <a:moveTo>
                    <a:pt x="0" y="6"/>
                  </a:moveTo>
                  <a:cubicBezTo>
                    <a:pt x="16" y="10"/>
                    <a:pt x="41" y="12"/>
                    <a:pt x="70" y="12"/>
                  </a:cubicBezTo>
                  <a:cubicBezTo>
                    <a:pt x="99" y="12"/>
                    <a:pt x="124" y="10"/>
                    <a:pt x="140" y="6"/>
                  </a:cubicBezTo>
                  <a:cubicBezTo>
                    <a:pt x="124" y="3"/>
                    <a:pt x="99" y="0"/>
                    <a:pt x="70" y="0"/>
                  </a:cubicBezTo>
                  <a:cubicBezTo>
                    <a:pt x="41" y="0"/>
                    <a:pt x="16" y="3"/>
                    <a:pt x="0" y="6"/>
                  </a:cubicBezTo>
                  <a:close/>
                </a:path>
              </a:pathLst>
            </a:custGeom>
            <a:solidFill>
              <a:srgbClr val="76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Freeform 139">
              <a:extLst>
                <a:ext uri="{FF2B5EF4-FFF2-40B4-BE49-F238E27FC236}">
                  <a16:creationId xmlns:a16="http://schemas.microsoft.com/office/drawing/2014/main" id="{ECE9A647-CA7E-4BA0-A049-5E0F3E840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867"/>
              <a:ext cx="210" cy="458"/>
            </a:xfrm>
            <a:custGeom>
              <a:avLst/>
              <a:gdLst>
                <a:gd name="T0" fmla="*/ 0 w 84"/>
                <a:gd name="T1" fmla="*/ 136 h 172"/>
                <a:gd name="T2" fmla="*/ 1083 w 84"/>
                <a:gd name="T3" fmla="*/ 264 h 172"/>
                <a:gd name="T4" fmla="*/ 1188 w 84"/>
                <a:gd name="T5" fmla="*/ 3020 h 172"/>
                <a:gd name="T6" fmla="*/ 1158 w 84"/>
                <a:gd name="T7" fmla="*/ 3211 h 172"/>
                <a:gd name="T8" fmla="*/ 1220 w 84"/>
                <a:gd name="T9" fmla="*/ 3020 h 172"/>
                <a:gd name="T10" fmla="*/ 1220 w 84"/>
                <a:gd name="T11" fmla="*/ 320 h 172"/>
                <a:gd name="T12" fmla="*/ 1208 w 8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72">
                  <a:moveTo>
                    <a:pt x="0" y="7"/>
                  </a:moveTo>
                  <a:cubicBezTo>
                    <a:pt x="11" y="10"/>
                    <a:pt x="69" y="4"/>
                    <a:pt x="69" y="14"/>
                  </a:cubicBezTo>
                  <a:cubicBezTo>
                    <a:pt x="69" y="24"/>
                    <a:pt x="76" y="149"/>
                    <a:pt x="76" y="160"/>
                  </a:cubicBezTo>
                  <a:cubicBezTo>
                    <a:pt x="76" y="172"/>
                    <a:pt x="70" y="170"/>
                    <a:pt x="74" y="170"/>
                  </a:cubicBezTo>
                  <a:cubicBezTo>
                    <a:pt x="77" y="170"/>
                    <a:pt x="78" y="167"/>
                    <a:pt x="78" y="160"/>
                  </a:cubicBezTo>
                  <a:cubicBezTo>
                    <a:pt x="78" y="153"/>
                    <a:pt x="78" y="27"/>
                    <a:pt x="78" y="17"/>
                  </a:cubicBezTo>
                  <a:cubicBezTo>
                    <a:pt x="78" y="7"/>
                    <a:pt x="84" y="3"/>
                    <a:pt x="77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Oval 140">
              <a:extLst>
                <a:ext uri="{FF2B5EF4-FFF2-40B4-BE49-F238E27FC236}">
                  <a16:creationId xmlns:a16="http://schemas.microsoft.com/office/drawing/2014/main" id="{097CCE2A-13FC-43BC-9747-B82EE32B6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3256"/>
              <a:ext cx="680" cy="107"/>
            </a:xfrm>
            <a:prstGeom prst="ellipse">
              <a:avLst/>
            </a:prstGeom>
            <a:solidFill>
              <a:srgbClr val="9D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689" name="Freeform 141">
              <a:extLst>
                <a:ext uri="{FF2B5EF4-FFF2-40B4-BE49-F238E27FC236}">
                  <a16:creationId xmlns:a16="http://schemas.microsoft.com/office/drawing/2014/main" id="{08F3C334-19B0-403A-941C-9BE5FB3E6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" y="2267"/>
              <a:ext cx="430" cy="53"/>
            </a:xfrm>
            <a:custGeom>
              <a:avLst/>
              <a:gdLst>
                <a:gd name="T0" fmla="*/ 2688 w 172"/>
                <a:gd name="T1" fmla="*/ 0 h 20"/>
                <a:gd name="T2" fmla="*/ 1345 w 172"/>
                <a:gd name="T3" fmla="*/ 239 h 20"/>
                <a:gd name="T4" fmla="*/ 0 w 172"/>
                <a:gd name="T5" fmla="*/ 0 h 20"/>
                <a:gd name="T6" fmla="*/ 1345 w 172"/>
                <a:gd name="T7" fmla="*/ 371 h 20"/>
                <a:gd name="T8" fmla="*/ 2688 w 17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20">
                  <a:moveTo>
                    <a:pt x="172" y="0"/>
                  </a:moveTo>
                  <a:cubicBezTo>
                    <a:pt x="172" y="7"/>
                    <a:pt x="133" y="13"/>
                    <a:pt x="86" y="13"/>
                  </a:cubicBezTo>
                  <a:cubicBezTo>
                    <a:pt x="39" y="13"/>
                    <a:pt x="0" y="7"/>
                    <a:pt x="0" y="0"/>
                  </a:cubicBezTo>
                  <a:cubicBezTo>
                    <a:pt x="6" y="12"/>
                    <a:pt x="48" y="20"/>
                    <a:pt x="86" y="20"/>
                  </a:cubicBezTo>
                  <a:cubicBezTo>
                    <a:pt x="125" y="20"/>
                    <a:pt x="162" y="17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Freeform 142">
              <a:extLst>
                <a:ext uri="{FF2B5EF4-FFF2-40B4-BE49-F238E27FC236}">
                  <a16:creationId xmlns:a16="http://schemas.microsoft.com/office/drawing/2014/main" id="{91E40B4F-F3F5-4318-80F2-3480EFEC1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" y="2267"/>
              <a:ext cx="430" cy="72"/>
            </a:xfrm>
            <a:custGeom>
              <a:avLst/>
              <a:gdLst>
                <a:gd name="T0" fmla="*/ 2688 w 172"/>
                <a:gd name="T1" fmla="*/ 0 h 27"/>
                <a:gd name="T2" fmla="*/ 1345 w 172"/>
                <a:gd name="T3" fmla="*/ 376 h 27"/>
                <a:gd name="T4" fmla="*/ 0 w 172"/>
                <a:gd name="T5" fmla="*/ 0 h 27"/>
                <a:gd name="T6" fmla="*/ 1345 w 172"/>
                <a:gd name="T7" fmla="*/ 512 h 27"/>
                <a:gd name="T8" fmla="*/ 2688 w 172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27">
                  <a:moveTo>
                    <a:pt x="172" y="0"/>
                  </a:moveTo>
                  <a:cubicBezTo>
                    <a:pt x="162" y="17"/>
                    <a:pt x="125" y="20"/>
                    <a:pt x="86" y="20"/>
                  </a:cubicBezTo>
                  <a:cubicBezTo>
                    <a:pt x="48" y="20"/>
                    <a:pt x="6" y="12"/>
                    <a:pt x="0" y="0"/>
                  </a:cubicBezTo>
                  <a:cubicBezTo>
                    <a:pt x="16" y="14"/>
                    <a:pt x="37" y="27"/>
                    <a:pt x="86" y="27"/>
                  </a:cubicBezTo>
                  <a:cubicBezTo>
                    <a:pt x="135" y="27"/>
                    <a:pt x="158" y="19"/>
                    <a:pt x="172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Freeform 143">
              <a:extLst>
                <a:ext uri="{FF2B5EF4-FFF2-40B4-BE49-F238E27FC236}">
                  <a16:creationId xmlns:a16="http://schemas.microsoft.com/office/drawing/2014/main" id="{01ACCE75-8222-4E06-87CB-9A1A4112C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1901"/>
              <a:ext cx="245" cy="1347"/>
            </a:xfrm>
            <a:custGeom>
              <a:avLst/>
              <a:gdLst>
                <a:gd name="T0" fmla="*/ 1345 w 98"/>
                <a:gd name="T1" fmla="*/ 2470 h 505"/>
                <a:gd name="T2" fmla="*/ 95 w 98"/>
                <a:gd name="T3" fmla="*/ 8994 h 505"/>
                <a:gd name="T4" fmla="*/ 83 w 98"/>
                <a:gd name="T5" fmla="*/ 9208 h 505"/>
                <a:gd name="T6" fmla="*/ 1438 w 98"/>
                <a:gd name="T7" fmla="*/ 3038 h 505"/>
                <a:gd name="T8" fmla="*/ 1500 w 98"/>
                <a:gd name="T9" fmla="*/ 1992 h 505"/>
                <a:gd name="T10" fmla="*/ 1250 w 98"/>
                <a:gd name="T11" fmla="*/ 0 h 505"/>
                <a:gd name="T12" fmla="*/ 1270 w 98"/>
                <a:gd name="T13" fmla="*/ 0 h 505"/>
                <a:gd name="T14" fmla="*/ 1345 w 98"/>
                <a:gd name="T15" fmla="*/ 2470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8" h="505">
                  <a:moveTo>
                    <a:pt x="86" y="130"/>
                  </a:moveTo>
                  <a:cubicBezTo>
                    <a:pt x="38" y="355"/>
                    <a:pt x="13" y="443"/>
                    <a:pt x="6" y="474"/>
                  </a:cubicBezTo>
                  <a:cubicBezTo>
                    <a:pt x="0" y="502"/>
                    <a:pt x="1" y="505"/>
                    <a:pt x="5" y="485"/>
                  </a:cubicBezTo>
                  <a:cubicBezTo>
                    <a:pt x="8" y="467"/>
                    <a:pt x="72" y="239"/>
                    <a:pt x="92" y="160"/>
                  </a:cubicBezTo>
                  <a:cubicBezTo>
                    <a:pt x="96" y="145"/>
                    <a:pt x="98" y="120"/>
                    <a:pt x="96" y="105"/>
                  </a:cubicBezTo>
                  <a:cubicBezTo>
                    <a:pt x="92" y="67"/>
                    <a:pt x="80" y="7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81" y="7"/>
                    <a:pt x="86" y="118"/>
                    <a:pt x="86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Freeform 144">
              <a:extLst>
                <a:ext uri="{FF2B5EF4-FFF2-40B4-BE49-F238E27FC236}">
                  <a16:creationId xmlns:a16="http://schemas.microsoft.com/office/drawing/2014/main" id="{DB879B66-46A3-4AAA-B8BF-BEB899FF4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1843"/>
              <a:ext cx="98" cy="730"/>
            </a:xfrm>
            <a:custGeom>
              <a:avLst/>
              <a:gdLst>
                <a:gd name="T0" fmla="*/ 0 w 39"/>
                <a:gd name="T1" fmla="*/ 5105 h 274"/>
                <a:gd name="T2" fmla="*/ 158 w 39"/>
                <a:gd name="T3" fmla="*/ 5182 h 274"/>
                <a:gd name="T4" fmla="*/ 568 w 39"/>
                <a:gd name="T5" fmla="*/ 3160 h 274"/>
                <a:gd name="T6" fmla="*/ 430 w 39"/>
                <a:gd name="T7" fmla="*/ 192 h 274"/>
                <a:gd name="T8" fmla="*/ 410 w 39"/>
                <a:gd name="T9" fmla="*/ 0 h 274"/>
                <a:gd name="T10" fmla="*/ 397 w 39"/>
                <a:gd name="T11" fmla="*/ 192 h 274"/>
                <a:gd name="T12" fmla="*/ 397 w 39"/>
                <a:gd name="T13" fmla="*/ 3101 h 274"/>
                <a:gd name="T14" fmla="*/ 0 w 39"/>
                <a:gd name="T15" fmla="*/ 5105 h 2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274">
                  <a:moveTo>
                    <a:pt x="0" y="270"/>
                  </a:moveTo>
                  <a:cubicBezTo>
                    <a:pt x="2" y="272"/>
                    <a:pt x="6" y="273"/>
                    <a:pt x="10" y="274"/>
                  </a:cubicBezTo>
                  <a:cubicBezTo>
                    <a:pt x="23" y="225"/>
                    <a:pt x="33" y="182"/>
                    <a:pt x="36" y="167"/>
                  </a:cubicBezTo>
                  <a:cubicBezTo>
                    <a:pt x="39" y="151"/>
                    <a:pt x="27" y="27"/>
                    <a:pt x="27" y="10"/>
                  </a:cubicBezTo>
                  <a:cubicBezTo>
                    <a:pt x="27" y="9"/>
                    <a:pt x="26" y="0"/>
                    <a:pt x="26" y="0"/>
                  </a:cubicBezTo>
                  <a:cubicBezTo>
                    <a:pt x="26" y="0"/>
                    <a:pt x="25" y="8"/>
                    <a:pt x="25" y="10"/>
                  </a:cubicBezTo>
                  <a:cubicBezTo>
                    <a:pt x="25" y="10"/>
                    <a:pt x="25" y="142"/>
                    <a:pt x="25" y="164"/>
                  </a:cubicBezTo>
                  <a:cubicBezTo>
                    <a:pt x="25" y="173"/>
                    <a:pt x="14" y="217"/>
                    <a:pt x="0" y="27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Freeform 145">
              <a:extLst>
                <a:ext uri="{FF2B5EF4-FFF2-40B4-BE49-F238E27FC236}">
                  <a16:creationId xmlns:a16="http://schemas.microsoft.com/office/drawing/2014/main" id="{D0456A14-4767-414A-AA5A-5DF4577B5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" y="1832"/>
              <a:ext cx="95" cy="736"/>
            </a:xfrm>
            <a:custGeom>
              <a:avLst/>
              <a:gdLst>
                <a:gd name="T0" fmla="*/ 50 w 38"/>
                <a:gd name="T1" fmla="*/ 3243 h 276"/>
                <a:gd name="T2" fmla="*/ 425 w 38"/>
                <a:gd name="T3" fmla="*/ 5235 h 276"/>
                <a:gd name="T4" fmla="*/ 595 w 38"/>
                <a:gd name="T5" fmla="*/ 5176 h 276"/>
                <a:gd name="T6" fmla="*/ 220 w 38"/>
                <a:gd name="T7" fmla="*/ 3187 h 276"/>
                <a:gd name="T8" fmla="*/ 208 w 38"/>
                <a:gd name="T9" fmla="*/ 341 h 276"/>
                <a:gd name="T10" fmla="*/ 220 w 38"/>
                <a:gd name="T11" fmla="*/ 205 h 276"/>
                <a:gd name="T12" fmla="*/ 300 w 38"/>
                <a:gd name="T13" fmla="*/ 0 h 276"/>
                <a:gd name="T14" fmla="*/ 113 w 38"/>
                <a:gd name="T15" fmla="*/ 93 h 276"/>
                <a:gd name="T16" fmla="*/ 50 w 38"/>
                <a:gd name="T17" fmla="*/ 149 h 276"/>
                <a:gd name="T18" fmla="*/ 33 w 38"/>
                <a:gd name="T19" fmla="*/ 227 h 276"/>
                <a:gd name="T20" fmla="*/ 33 w 38"/>
                <a:gd name="T21" fmla="*/ 307 h 276"/>
                <a:gd name="T22" fmla="*/ 50 w 38"/>
                <a:gd name="T23" fmla="*/ 3243 h 2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" h="276">
                  <a:moveTo>
                    <a:pt x="3" y="171"/>
                  </a:moveTo>
                  <a:cubicBezTo>
                    <a:pt x="6" y="187"/>
                    <a:pt x="14" y="226"/>
                    <a:pt x="27" y="276"/>
                  </a:cubicBezTo>
                  <a:cubicBezTo>
                    <a:pt x="31" y="275"/>
                    <a:pt x="35" y="274"/>
                    <a:pt x="38" y="273"/>
                  </a:cubicBezTo>
                  <a:cubicBezTo>
                    <a:pt x="23" y="219"/>
                    <a:pt x="14" y="177"/>
                    <a:pt x="14" y="168"/>
                  </a:cubicBezTo>
                  <a:cubicBezTo>
                    <a:pt x="14" y="149"/>
                    <a:pt x="13" y="43"/>
                    <a:pt x="13" y="18"/>
                  </a:cubicBezTo>
                  <a:cubicBezTo>
                    <a:pt x="14" y="16"/>
                    <a:pt x="14" y="13"/>
                    <a:pt x="14" y="11"/>
                  </a:cubicBezTo>
                  <a:cubicBezTo>
                    <a:pt x="15" y="7"/>
                    <a:pt x="16" y="3"/>
                    <a:pt x="19" y="0"/>
                  </a:cubicBezTo>
                  <a:cubicBezTo>
                    <a:pt x="15" y="2"/>
                    <a:pt x="11" y="4"/>
                    <a:pt x="7" y="5"/>
                  </a:cubicBezTo>
                  <a:cubicBezTo>
                    <a:pt x="5" y="6"/>
                    <a:pt x="4" y="6"/>
                    <a:pt x="3" y="8"/>
                  </a:cubicBezTo>
                  <a:cubicBezTo>
                    <a:pt x="2" y="9"/>
                    <a:pt x="2" y="10"/>
                    <a:pt x="2" y="12"/>
                  </a:cubicBezTo>
                  <a:cubicBezTo>
                    <a:pt x="2" y="13"/>
                    <a:pt x="2" y="15"/>
                    <a:pt x="2" y="16"/>
                  </a:cubicBezTo>
                  <a:cubicBezTo>
                    <a:pt x="3" y="33"/>
                    <a:pt x="0" y="155"/>
                    <a:pt x="3" y="171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Freeform 146">
              <a:extLst>
                <a:ext uri="{FF2B5EF4-FFF2-40B4-BE49-F238E27FC236}">
                  <a16:creationId xmlns:a16="http://schemas.microsoft.com/office/drawing/2014/main" id="{292EE9AA-BCAA-47C5-A16E-D0C4B85BD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1843"/>
              <a:ext cx="283" cy="61"/>
            </a:xfrm>
            <a:custGeom>
              <a:avLst/>
              <a:gdLst>
                <a:gd name="T0" fmla="*/ 0 w 113"/>
                <a:gd name="T1" fmla="*/ 0 h 23"/>
                <a:gd name="T2" fmla="*/ 1776 w 113"/>
                <a:gd name="T3" fmla="*/ 191 h 23"/>
                <a:gd name="T4" fmla="*/ 0 w 113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" h="23">
                  <a:moveTo>
                    <a:pt x="0" y="0"/>
                  </a:moveTo>
                  <a:cubicBezTo>
                    <a:pt x="11" y="11"/>
                    <a:pt x="87" y="13"/>
                    <a:pt x="113" y="10"/>
                  </a:cubicBezTo>
                  <a:cubicBezTo>
                    <a:pt x="92" y="17"/>
                    <a:pt x="24" y="23"/>
                    <a:pt x="0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Freeform 147">
              <a:extLst>
                <a:ext uri="{FF2B5EF4-FFF2-40B4-BE49-F238E27FC236}">
                  <a16:creationId xmlns:a16="http://schemas.microsoft.com/office/drawing/2014/main" id="{AC2FEA60-80DD-4918-8929-E599DB364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" y="3208"/>
              <a:ext cx="365" cy="45"/>
            </a:xfrm>
            <a:custGeom>
              <a:avLst/>
              <a:gdLst>
                <a:gd name="T0" fmla="*/ 0 w 146"/>
                <a:gd name="T1" fmla="*/ 315 h 17"/>
                <a:gd name="T2" fmla="*/ 2283 w 146"/>
                <a:gd name="T3" fmla="*/ 294 h 17"/>
                <a:gd name="T4" fmla="*/ 0 w 146"/>
                <a:gd name="T5" fmla="*/ 315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6" h="17">
                  <a:moveTo>
                    <a:pt x="0" y="17"/>
                  </a:moveTo>
                  <a:cubicBezTo>
                    <a:pt x="28" y="12"/>
                    <a:pt x="103" y="8"/>
                    <a:pt x="146" y="16"/>
                  </a:cubicBezTo>
                  <a:cubicBezTo>
                    <a:pt x="117" y="3"/>
                    <a:pt x="40" y="0"/>
                    <a:pt x="0" y="17"/>
                  </a:cubicBezTo>
                  <a:close/>
                </a:path>
              </a:pathLst>
            </a:custGeom>
            <a:solidFill>
              <a:srgbClr val="BA91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Freeform 148">
              <a:extLst>
                <a:ext uri="{FF2B5EF4-FFF2-40B4-BE49-F238E27FC236}">
                  <a16:creationId xmlns:a16="http://schemas.microsoft.com/office/drawing/2014/main" id="{EE9BE96F-7E19-4ECB-B651-FC45AAA77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" y="2835"/>
              <a:ext cx="163" cy="482"/>
            </a:xfrm>
            <a:custGeom>
              <a:avLst/>
              <a:gdLst>
                <a:gd name="T0" fmla="*/ 188 w 65"/>
                <a:gd name="T1" fmla="*/ 2495 h 181"/>
                <a:gd name="T2" fmla="*/ 1026 w 65"/>
                <a:gd name="T3" fmla="*/ 3419 h 181"/>
                <a:gd name="T4" fmla="*/ 50 w 65"/>
                <a:gd name="T5" fmla="*/ 2495 h 181"/>
                <a:gd name="T6" fmla="*/ 597 w 65"/>
                <a:gd name="T7" fmla="*/ 0 h 181"/>
                <a:gd name="T8" fmla="*/ 188 w 65"/>
                <a:gd name="T9" fmla="*/ 2495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81">
                  <a:moveTo>
                    <a:pt x="12" y="132"/>
                  </a:moveTo>
                  <a:cubicBezTo>
                    <a:pt x="14" y="167"/>
                    <a:pt x="43" y="174"/>
                    <a:pt x="65" y="181"/>
                  </a:cubicBezTo>
                  <a:cubicBezTo>
                    <a:pt x="11" y="178"/>
                    <a:pt x="0" y="167"/>
                    <a:pt x="3" y="132"/>
                  </a:cubicBezTo>
                  <a:cubicBezTo>
                    <a:pt x="7" y="87"/>
                    <a:pt x="33" y="20"/>
                    <a:pt x="38" y="0"/>
                  </a:cubicBezTo>
                  <a:cubicBezTo>
                    <a:pt x="38" y="0"/>
                    <a:pt x="11" y="98"/>
                    <a:pt x="12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Freeform 149">
              <a:extLst>
                <a:ext uri="{FF2B5EF4-FFF2-40B4-BE49-F238E27FC236}">
                  <a16:creationId xmlns:a16="http://schemas.microsoft.com/office/drawing/2014/main" id="{23EB476C-7D96-49C8-AA5B-AE0907C06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" y="2835"/>
              <a:ext cx="160" cy="482"/>
            </a:xfrm>
            <a:custGeom>
              <a:avLst/>
              <a:gdLst>
                <a:gd name="T0" fmla="*/ 833 w 64"/>
                <a:gd name="T1" fmla="*/ 2495 h 181"/>
                <a:gd name="T2" fmla="*/ 0 w 64"/>
                <a:gd name="T3" fmla="*/ 3419 h 181"/>
                <a:gd name="T4" fmla="*/ 958 w 64"/>
                <a:gd name="T5" fmla="*/ 2495 h 181"/>
                <a:gd name="T6" fmla="*/ 425 w 64"/>
                <a:gd name="T7" fmla="*/ 0 h 181"/>
                <a:gd name="T8" fmla="*/ 833 w 64"/>
                <a:gd name="T9" fmla="*/ 2495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81">
                  <a:moveTo>
                    <a:pt x="53" y="132"/>
                  </a:moveTo>
                  <a:cubicBezTo>
                    <a:pt x="51" y="167"/>
                    <a:pt x="21" y="174"/>
                    <a:pt x="0" y="181"/>
                  </a:cubicBezTo>
                  <a:cubicBezTo>
                    <a:pt x="54" y="178"/>
                    <a:pt x="64" y="167"/>
                    <a:pt x="61" y="132"/>
                  </a:cubicBezTo>
                  <a:cubicBezTo>
                    <a:pt x="58" y="87"/>
                    <a:pt x="31" y="20"/>
                    <a:pt x="27" y="0"/>
                  </a:cubicBezTo>
                  <a:cubicBezTo>
                    <a:pt x="27" y="0"/>
                    <a:pt x="54" y="98"/>
                    <a:pt x="53" y="132"/>
                  </a:cubicBezTo>
                  <a:close/>
                </a:path>
              </a:pathLst>
            </a:custGeom>
            <a:solidFill>
              <a:srgbClr val="BA91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Freeform 150">
              <a:extLst>
                <a:ext uri="{FF2B5EF4-FFF2-40B4-BE49-F238E27FC236}">
                  <a16:creationId xmlns:a16="http://schemas.microsoft.com/office/drawing/2014/main" id="{CEC355A6-36FB-4C7E-A106-E9181AD78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571"/>
              <a:ext cx="183" cy="738"/>
            </a:xfrm>
            <a:custGeom>
              <a:avLst/>
              <a:gdLst>
                <a:gd name="T0" fmla="*/ 1151 w 73"/>
                <a:gd name="T1" fmla="*/ 56 h 277"/>
                <a:gd name="T2" fmla="*/ 975 w 73"/>
                <a:gd name="T3" fmla="*/ 0 h 277"/>
                <a:gd name="T4" fmla="*/ 83 w 73"/>
                <a:gd name="T5" fmla="*/ 4124 h 277"/>
                <a:gd name="T6" fmla="*/ 409 w 73"/>
                <a:gd name="T7" fmla="*/ 5238 h 277"/>
                <a:gd name="T8" fmla="*/ 313 w 73"/>
                <a:gd name="T9" fmla="*/ 4068 h 277"/>
                <a:gd name="T10" fmla="*/ 1151 w 73"/>
                <a:gd name="T11" fmla="*/ 56 h 2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277">
                  <a:moveTo>
                    <a:pt x="73" y="3"/>
                  </a:moveTo>
                  <a:cubicBezTo>
                    <a:pt x="69" y="2"/>
                    <a:pt x="65" y="1"/>
                    <a:pt x="62" y="0"/>
                  </a:cubicBezTo>
                  <a:cubicBezTo>
                    <a:pt x="40" y="84"/>
                    <a:pt x="12" y="189"/>
                    <a:pt x="5" y="218"/>
                  </a:cubicBezTo>
                  <a:cubicBezTo>
                    <a:pt x="2" y="231"/>
                    <a:pt x="0" y="273"/>
                    <a:pt x="26" y="277"/>
                  </a:cubicBezTo>
                  <a:cubicBezTo>
                    <a:pt x="20" y="273"/>
                    <a:pt x="13" y="245"/>
                    <a:pt x="20" y="215"/>
                  </a:cubicBezTo>
                  <a:cubicBezTo>
                    <a:pt x="25" y="196"/>
                    <a:pt x="51" y="90"/>
                    <a:pt x="73" y="3"/>
                  </a:cubicBezTo>
                  <a:close/>
                </a:path>
              </a:pathLst>
            </a:custGeom>
            <a:solidFill>
              <a:srgbClr val="9A6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Freeform 151">
              <a:extLst>
                <a:ext uri="{FF2B5EF4-FFF2-40B4-BE49-F238E27FC236}">
                  <a16:creationId xmlns:a16="http://schemas.microsoft.com/office/drawing/2014/main" id="{7562172E-183D-4A1A-A917-3F7C9CAB8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" y="2576"/>
              <a:ext cx="195" cy="739"/>
            </a:xfrm>
            <a:custGeom>
              <a:avLst/>
              <a:gdLst>
                <a:gd name="T0" fmla="*/ 1095 w 78"/>
                <a:gd name="T1" fmla="*/ 4101 h 277"/>
                <a:gd name="T2" fmla="*/ 175 w 78"/>
                <a:gd name="T3" fmla="*/ 0 h 277"/>
                <a:gd name="T4" fmla="*/ 0 w 78"/>
                <a:gd name="T5" fmla="*/ 56 h 277"/>
                <a:gd name="T6" fmla="*/ 845 w 78"/>
                <a:gd name="T7" fmla="*/ 4042 h 277"/>
                <a:gd name="T8" fmla="*/ 800 w 78"/>
                <a:gd name="T9" fmla="*/ 5261 h 277"/>
                <a:gd name="T10" fmla="*/ 1095 w 78"/>
                <a:gd name="T11" fmla="*/ 4101 h 2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277">
                  <a:moveTo>
                    <a:pt x="70" y="216"/>
                  </a:moveTo>
                  <a:cubicBezTo>
                    <a:pt x="63" y="187"/>
                    <a:pt x="33" y="84"/>
                    <a:pt x="11" y="0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2" y="90"/>
                    <a:pt x="50" y="194"/>
                    <a:pt x="54" y="213"/>
                  </a:cubicBezTo>
                  <a:cubicBezTo>
                    <a:pt x="61" y="243"/>
                    <a:pt x="57" y="273"/>
                    <a:pt x="51" y="277"/>
                  </a:cubicBezTo>
                  <a:cubicBezTo>
                    <a:pt x="78" y="273"/>
                    <a:pt x="73" y="229"/>
                    <a:pt x="70" y="216"/>
                  </a:cubicBezTo>
                  <a:close/>
                </a:path>
              </a:pathLst>
            </a:custGeom>
            <a:solidFill>
              <a:srgbClr val="9A6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Freeform 152">
              <a:extLst>
                <a:ext uri="{FF2B5EF4-FFF2-40B4-BE49-F238E27FC236}">
                  <a16:creationId xmlns:a16="http://schemas.microsoft.com/office/drawing/2014/main" id="{158DE2B9-313E-4A25-82C0-29A3BEFB6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" y="2512"/>
              <a:ext cx="335" cy="21"/>
            </a:xfrm>
            <a:custGeom>
              <a:avLst/>
              <a:gdLst>
                <a:gd name="T0" fmla="*/ 0 w 134"/>
                <a:gd name="T1" fmla="*/ 144 h 8"/>
                <a:gd name="T2" fmla="*/ 2095 w 134"/>
                <a:gd name="T3" fmla="*/ 11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4" h="8">
                  <a:moveTo>
                    <a:pt x="0" y="8"/>
                  </a:moveTo>
                  <a:cubicBezTo>
                    <a:pt x="16" y="3"/>
                    <a:pt x="102" y="0"/>
                    <a:pt x="13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Freeform 153">
              <a:extLst>
                <a:ext uri="{FF2B5EF4-FFF2-40B4-BE49-F238E27FC236}">
                  <a16:creationId xmlns:a16="http://schemas.microsoft.com/office/drawing/2014/main" id="{02AA160D-5BF3-4511-9D05-4D8F7FBCD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" y="2629"/>
              <a:ext cx="110" cy="3"/>
            </a:xfrm>
            <a:custGeom>
              <a:avLst/>
              <a:gdLst>
                <a:gd name="T0" fmla="*/ 688 w 44"/>
                <a:gd name="T1" fmla="*/ 27 h 1"/>
                <a:gd name="T2" fmla="*/ 0 w 4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1">
                  <a:moveTo>
                    <a:pt x="44" y="1"/>
                  </a:moveTo>
                  <a:cubicBezTo>
                    <a:pt x="28" y="1"/>
                    <a:pt x="1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Freeform 154">
              <a:extLst>
                <a:ext uri="{FF2B5EF4-FFF2-40B4-BE49-F238E27FC236}">
                  <a16:creationId xmlns:a16="http://schemas.microsoft.com/office/drawing/2014/main" id="{EBC97402-5C40-4B1F-A816-9D0F2FDCF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" y="2875"/>
              <a:ext cx="110" cy="5"/>
            </a:xfrm>
            <a:custGeom>
              <a:avLst/>
              <a:gdLst>
                <a:gd name="T0" fmla="*/ 688 w 44"/>
                <a:gd name="T1" fmla="*/ 33 h 2"/>
                <a:gd name="T2" fmla="*/ 0 w 44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2">
                  <a:moveTo>
                    <a:pt x="44" y="2"/>
                  </a:moveTo>
                  <a:cubicBezTo>
                    <a:pt x="28" y="2"/>
                    <a:pt x="14" y="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Freeform 155">
              <a:extLst>
                <a:ext uri="{FF2B5EF4-FFF2-40B4-BE49-F238E27FC236}">
                  <a16:creationId xmlns:a16="http://schemas.microsoft.com/office/drawing/2014/main" id="{047D11C0-C72F-4DF5-B167-70F6E562C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" y="3061"/>
              <a:ext cx="110" cy="3"/>
            </a:xfrm>
            <a:custGeom>
              <a:avLst/>
              <a:gdLst>
                <a:gd name="T0" fmla="*/ 688 w 44"/>
                <a:gd name="T1" fmla="*/ 27 h 1"/>
                <a:gd name="T2" fmla="*/ 0 w 4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1">
                  <a:moveTo>
                    <a:pt x="44" y="1"/>
                  </a:moveTo>
                  <a:cubicBezTo>
                    <a:pt x="28" y="1"/>
                    <a:pt x="14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Oval 156">
              <a:extLst>
                <a:ext uri="{FF2B5EF4-FFF2-40B4-BE49-F238E27FC236}">
                  <a16:creationId xmlns:a16="http://schemas.microsoft.com/office/drawing/2014/main" id="{9375F791-CC29-43DF-BD95-BD5905434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" y="1733"/>
              <a:ext cx="468" cy="107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05" name="Oval 157">
              <a:extLst>
                <a:ext uri="{FF2B5EF4-FFF2-40B4-BE49-F238E27FC236}">
                  <a16:creationId xmlns:a16="http://schemas.microsoft.com/office/drawing/2014/main" id="{0CB9DFC2-11E0-4F15-B6B0-D3028482B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" y="1747"/>
              <a:ext cx="440" cy="80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06" name="Oval 158">
              <a:extLst>
                <a:ext uri="{FF2B5EF4-FFF2-40B4-BE49-F238E27FC236}">
                  <a16:creationId xmlns:a16="http://schemas.microsoft.com/office/drawing/2014/main" id="{47FF7CF6-C837-4E08-AE95-798AB869E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3256"/>
              <a:ext cx="680" cy="107"/>
            </a:xfrm>
            <a:prstGeom prst="ellips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07" name="Freeform 159">
              <a:extLst>
                <a:ext uri="{FF2B5EF4-FFF2-40B4-BE49-F238E27FC236}">
                  <a16:creationId xmlns:a16="http://schemas.microsoft.com/office/drawing/2014/main" id="{2BC05AC7-13E1-452B-90FF-9DE066567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795"/>
              <a:ext cx="945" cy="1597"/>
            </a:xfrm>
            <a:custGeom>
              <a:avLst/>
              <a:gdLst>
                <a:gd name="T0" fmla="*/ 5658 w 378"/>
                <a:gd name="T1" fmla="*/ 9646 h 599"/>
                <a:gd name="T2" fmla="*/ 4313 w 378"/>
                <a:gd name="T3" fmla="*/ 3205 h 599"/>
                <a:gd name="T4" fmla="*/ 4313 w 378"/>
                <a:gd name="T5" fmla="*/ 376 h 599"/>
                <a:gd name="T6" fmla="*/ 4395 w 378"/>
                <a:gd name="T7" fmla="*/ 21 h 599"/>
                <a:gd name="T8" fmla="*/ 2958 w 378"/>
                <a:gd name="T9" fmla="*/ 320 h 599"/>
                <a:gd name="T10" fmla="*/ 1500 w 378"/>
                <a:gd name="T11" fmla="*/ 0 h 599"/>
                <a:gd name="T12" fmla="*/ 1500 w 378"/>
                <a:gd name="T13" fmla="*/ 0 h 599"/>
                <a:gd name="T14" fmla="*/ 1595 w 378"/>
                <a:gd name="T15" fmla="*/ 376 h 599"/>
                <a:gd name="T16" fmla="*/ 1595 w 378"/>
                <a:gd name="T17" fmla="*/ 3205 h 599"/>
                <a:gd name="T18" fmla="*/ 250 w 378"/>
                <a:gd name="T19" fmla="*/ 9646 h 599"/>
                <a:gd name="T20" fmla="*/ 2958 w 378"/>
                <a:gd name="T21" fmla="*/ 11352 h 599"/>
                <a:gd name="T22" fmla="*/ 2958 w 378"/>
                <a:gd name="T23" fmla="*/ 11352 h 599"/>
                <a:gd name="T24" fmla="*/ 5658 w 378"/>
                <a:gd name="T25" fmla="*/ 9646 h 5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8" h="599">
                  <a:moveTo>
                    <a:pt x="362" y="509"/>
                  </a:moveTo>
                  <a:cubicBezTo>
                    <a:pt x="350" y="461"/>
                    <a:pt x="276" y="191"/>
                    <a:pt x="276" y="169"/>
                  </a:cubicBezTo>
                  <a:cubicBezTo>
                    <a:pt x="276" y="147"/>
                    <a:pt x="276" y="20"/>
                    <a:pt x="276" y="20"/>
                  </a:cubicBezTo>
                  <a:cubicBezTo>
                    <a:pt x="276" y="13"/>
                    <a:pt x="279" y="7"/>
                    <a:pt x="281" y="1"/>
                  </a:cubicBezTo>
                  <a:cubicBezTo>
                    <a:pt x="272" y="16"/>
                    <a:pt x="204" y="17"/>
                    <a:pt x="189" y="17"/>
                  </a:cubicBezTo>
                  <a:cubicBezTo>
                    <a:pt x="174" y="17"/>
                    <a:pt x="104" y="16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6"/>
                    <a:pt x="102" y="13"/>
                    <a:pt x="102" y="20"/>
                  </a:cubicBezTo>
                  <a:cubicBezTo>
                    <a:pt x="102" y="20"/>
                    <a:pt x="102" y="147"/>
                    <a:pt x="102" y="169"/>
                  </a:cubicBezTo>
                  <a:cubicBezTo>
                    <a:pt x="102" y="191"/>
                    <a:pt x="28" y="461"/>
                    <a:pt x="16" y="509"/>
                  </a:cubicBezTo>
                  <a:cubicBezTo>
                    <a:pt x="0" y="572"/>
                    <a:pt x="33" y="599"/>
                    <a:pt x="189" y="599"/>
                  </a:cubicBezTo>
                  <a:cubicBezTo>
                    <a:pt x="189" y="599"/>
                    <a:pt x="189" y="599"/>
                    <a:pt x="189" y="599"/>
                  </a:cubicBezTo>
                  <a:cubicBezTo>
                    <a:pt x="345" y="599"/>
                    <a:pt x="378" y="572"/>
                    <a:pt x="362" y="50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Oval 160">
              <a:extLst>
                <a:ext uri="{FF2B5EF4-FFF2-40B4-BE49-F238E27FC236}">
                  <a16:creationId xmlns:a16="http://schemas.microsoft.com/office/drawing/2014/main" id="{1952193B-2849-4FFA-96CA-FF95BDE16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2565"/>
              <a:ext cx="35" cy="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09" name="Oval 161">
              <a:extLst>
                <a:ext uri="{FF2B5EF4-FFF2-40B4-BE49-F238E27FC236}">
                  <a16:creationId xmlns:a16="http://schemas.microsoft.com/office/drawing/2014/main" id="{1B95E7D5-23B0-4EE2-8DB7-57AA7FD81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5" y="2579"/>
              <a:ext cx="25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8710" name="Oval 162">
              <a:extLst>
                <a:ext uri="{FF2B5EF4-FFF2-40B4-BE49-F238E27FC236}">
                  <a16:creationId xmlns:a16="http://schemas.microsoft.com/office/drawing/2014/main" id="{5CD5B464-5C15-4EFB-A840-863EAAA82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" y="2579"/>
              <a:ext cx="25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28501CE-991F-4388-934B-7A2B07E12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Beakers</a:t>
            </a:r>
          </a:p>
        </p:txBody>
      </p:sp>
      <p:grpSp>
        <p:nvGrpSpPr>
          <p:cNvPr id="29698" name="Group 3">
            <a:extLst>
              <a:ext uri="{FF2B5EF4-FFF2-40B4-BE49-F238E27FC236}">
                <a16:creationId xmlns:a16="http://schemas.microsoft.com/office/drawing/2014/main" id="{9D89FCEF-BB17-4FFA-8C56-695A8E5F5F6F}"/>
              </a:ext>
            </a:extLst>
          </p:cNvPr>
          <p:cNvGrpSpPr>
            <a:grpSpLocks/>
          </p:cNvGrpSpPr>
          <p:nvPr/>
        </p:nvGrpSpPr>
        <p:grpSpPr bwMode="auto">
          <a:xfrm>
            <a:off x="2300288" y="3429000"/>
            <a:ext cx="1433512" cy="1928813"/>
            <a:chOff x="286" y="2117"/>
            <a:chExt cx="903" cy="1215"/>
          </a:xfrm>
        </p:grpSpPr>
        <p:sp>
          <p:nvSpPr>
            <p:cNvPr id="29863" name="Freeform 4">
              <a:extLst>
                <a:ext uri="{FF2B5EF4-FFF2-40B4-BE49-F238E27FC236}">
                  <a16:creationId xmlns:a16="http://schemas.microsoft.com/office/drawing/2014/main" id="{ECE66EB9-D2CA-4B5E-9504-69B2536E4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" y="2227"/>
              <a:ext cx="869" cy="1105"/>
            </a:xfrm>
            <a:custGeom>
              <a:avLst/>
              <a:gdLst>
                <a:gd name="T0" fmla="*/ 2353 w 386"/>
                <a:gd name="T1" fmla="*/ 401 h 491"/>
                <a:gd name="T2" fmla="*/ 912 w 386"/>
                <a:gd name="T3" fmla="*/ 284 h 491"/>
                <a:gd name="T4" fmla="*/ 218 w 386"/>
                <a:gd name="T5" fmla="*/ 45 h 491"/>
                <a:gd name="T6" fmla="*/ 36 w 386"/>
                <a:gd name="T7" fmla="*/ 227 h 491"/>
                <a:gd name="T8" fmla="*/ 0 w 386"/>
                <a:gd name="T9" fmla="*/ 320 h 491"/>
                <a:gd name="T10" fmla="*/ 275 w 386"/>
                <a:gd name="T11" fmla="*/ 376 h 491"/>
                <a:gd name="T12" fmla="*/ 457 w 386"/>
                <a:gd name="T13" fmla="*/ 729 h 491"/>
                <a:gd name="T14" fmla="*/ 457 w 386"/>
                <a:gd name="T15" fmla="*/ 4832 h 491"/>
                <a:gd name="T16" fmla="*/ 2353 w 386"/>
                <a:gd name="T17" fmla="*/ 5597 h 491"/>
                <a:gd name="T18" fmla="*/ 4232 w 386"/>
                <a:gd name="T19" fmla="*/ 4832 h 491"/>
                <a:gd name="T20" fmla="*/ 4232 w 386"/>
                <a:gd name="T21" fmla="*/ 457 h 491"/>
                <a:gd name="T22" fmla="*/ 4404 w 386"/>
                <a:gd name="T23" fmla="*/ 25 h 491"/>
                <a:gd name="T24" fmla="*/ 4404 w 386"/>
                <a:gd name="T25" fmla="*/ 25 h 491"/>
                <a:gd name="T26" fmla="*/ 2353 w 386"/>
                <a:gd name="T27" fmla="*/ 401 h 4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6" h="491">
                  <a:moveTo>
                    <a:pt x="206" y="35"/>
                  </a:moveTo>
                  <a:cubicBezTo>
                    <a:pt x="201" y="35"/>
                    <a:pt x="132" y="35"/>
                    <a:pt x="80" y="25"/>
                  </a:cubicBezTo>
                  <a:cubicBezTo>
                    <a:pt x="41" y="18"/>
                    <a:pt x="24" y="0"/>
                    <a:pt x="19" y="4"/>
                  </a:cubicBezTo>
                  <a:cubicBezTo>
                    <a:pt x="17" y="5"/>
                    <a:pt x="5" y="15"/>
                    <a:pt x="3" y="20"/>
                  </a:cubicBezTo>
                  <a:cubicBezTo>
                    <a:pt x="2" y="23"/>
                    <a:pt x="2" y="26"/>
                    <a:pt x="0" y="28"/>
                  </a:cubicBezTo>
                  <a:cubicBezTo>
                    <a:pt x="8" y="21"/>
                    <a:pt x="14" y="25"/>
                    <a:pt x="24" y="33"/>
                  </a:cubicBezTo>
                  <a:cubicBezTo>
                    <a:pt x="33" y="40"/>
                    <a:pt x="40" y="43"/>
                    <a:pt x="40" y="64"/>
                  </a:cubicBezTo>
                  <a:cubicBezTo>
                    <a:pt x="40" y="424"/>
                    <a:pt x="40" y="424"/>
                    <a:pt x="40" y="424"/>
                  </a:cubicBezTo>
                  <a:cubicBezTo>
                    <a:pt x="40" y="465"/>
                    <a:pt x="114" y="491"/>
                    <a:pt x="206" y="491"/>
                  </a:cubicBezTo>
                  <a:cubicBezTo>
                    <a:pt x="297" y="491"/>
                    <a:pt x="371" y="465"/>
                    <a:pt x="371" y="424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371" y="30"/>
                    <a:pt x="376" y="13"/>
                    <a:pt x="386" y="2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62" y="35"/>
                    <a:pt x="213" y="35"/>
                    <a:pt x="206" y="35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4" name="Oval 5">
              <a:extLst>
                <a:ext uri="{FF2B5EF4-FFF2-40B4-BE49-F238E27FC236}">
                  <a16:creationId xmlns:a16="http://schemas.microsoft.com/office/drawing/2014/main" id="{9C041D7D-F28D-47A3-817D-C252E4DBE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" y="3145"/>
              <a:ext cx="601" cy="173"/>
            </a:xfrm>
            <a:prstGeom prst="ellipse">
              <a:avLst/>
            </a:prstGeom>
            <a:solidFill>
              <a:srgbClr val="BA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865" name="Freeform 6">
              <a:extLst>
                <a:ext uri="{FF2B5EF4-FFF2-40B4-BE49-F238E27FC236}">
                  <a16:creationId xmlns:a16="http://schemas.microsoft.com/office/drawing/2014/main" id="{2B95966F-3269-450F-9BE5-76562C154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" y="2117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41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6" y="0"/>
                    <a:pt x="65" y="17"/>
                  </a:cubicBezTo>
                  <a:cubicBezTo>
                    <a:pt x="30" y="29"/>
                    <a:pt x="8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3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6" y="49"/>
                    <a:pt x="53" y="67"/>
                    <a:pt x="92" y="74"/>
                  </a:cubicBezTo>
                  <a:close/>
                </a:path>
              </a:pathLst>
            </a:custGeom>
            <a:solidFill>
              <a:srgbClr val="EE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6" name="Freeform 7">
              <a:extLst>
                <a:ext uri="{FF2B5EF4-FFF2-40B4-BE49-F238E27FC236}">
                  <a16:creationId xmlns:a16="http://schemas.microsoft.com/office/drawing/2014/main" id="{52569950-A93B-4A75-973C-C97E88060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130"/>
              <a:ext cx="864" cy="153"/>
            </a:xfrm>
            <a:custGeom>
              <a:avLst/>
              <a:gdLst>
                <a:gd name="T0" fmla="*/ 572 w 384"/>
                <a:gd name="T1" fmla="*/ 227 h 68"/>
                <a:gd name="T2" fmla="*/ 2381 w 384"/>
                <a:gd name="T3" fmla="*/ 0 h 68"/>
                <a:gd name="T4" fmla="*/ 4374 w 384"/>
                <a:gd name="T5" fmla="*/ 389 h 68"/>
                <a:gd name="T6" fmla="*/ 2381 w 384"/>
                <a:gd name="T7" fmla="*/ 774 h 68"/>
                <a:gd name="T8" fmla="*/ 547 w 384"/>
                <a:gd name="T9" fmla="*/ 547 h 68"/>
                <a:gd name="T10" fmla="*/ 254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2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8" y="0"/>
                    <a:pt x="209" y="0"/>
                  </a:cubicBezTo>
                  <a:cubicBezTo>
                    <a:pt x="305" y="0"/>
                    <a:pt x="384" y="15"/>
                    <a:pt x="384" y="34"/>
                  </a:cubicBezTo>
                  <a:cubicBezTo>
                    <a:pt x="384" y="53"/>
                    <a:pt x="305" y="68"/>
                    <a:pt x="209" y="68"/>
                  </a:cubicBezTo>
                  <a:cubicBezTo>
                    <a:pt x="137" y="68"/>
                    <a:pt x="76" y="60"/>
                    <a:pt x="48" y="48"/>
                  </a:cubicBezTo>
                  <a:cubicBezTo>
                    <a:pt x="29" y="40"/>
                    <a:pt x="28" y="39"/>
                    <a:pt x="22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0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7" name="Freeform 8">
              <a:extLst>
                <a:ext uri="{FF2B5EF4-FFF2-40B4-BE49-F238E27FC236}">
                  <a16:creationId xmlns:a16="http://schemas.microsoft.com/office/drawing/2014/main" id="{85F62732-BBE2-4E18-BF7D-3CCED8063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" y="2180"/>
              <a:ext cx="801" cy="103"/>
            </a:xfrm>
            <a:custGeom>
              <a:avLst/>
              <a:gdLst>
                <a:gd name="T0" fmla="*/ 254 w 356"/>
                <a:gd name="T1" fmla="*/ 316 h 46"/>
                <a:gd name="T2" fmla="*/ 2030 w 356"/>
                <a:gd name="T3" fmla="*/ 517 h 46"/>
                <a:gd name="T4" fmla="*/ 3791 w 356"/>
                <a:gd name="T5" fmla="*/ 316 h 46"/>
                <a:gd name="T6" fmla="*/ 2030 w 356"/>
                <a:gd name="T7" fmla="*/ 0 h 46"/>
                <a:gd name="T8" fmla="*/ 254 w 356"/>
                <a:gd name="T9" fmla="*/ 31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46">
                  <a:moveTo>
                    <a:pt x="22" y="28"/>
                  </a:moveTo>
                  <a:cubicBezTo>
                    <a:pt x="51" y="38"/>
                    <a:pt x="110" y="46"/>
                    <a:pt x="178" y="46"/>
                  </a:cubicBezTo>
                  <a:cubicBezTo>
                    <a:pt x="246" y="46"/>
                    <a:pt x="304" y="39"/>
                    <a:pt x="333" y="28"/>
                  </a:cubicBezTo>
                  <a:cubicBezTo>
                    <a:pt x="356" y="18"/>
                    <a:pt x="267" y="0"/>
                    <a:pt x="178" y="0"/>
                  </a:cubicBezTo>
                  <a:cubicBezTo>
                    <a:pt x="88" y="0"/>
                    <a:pt x="0" y="19"/>
                    <a:pt x="22" y="28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8" name="Freeform 9">
              <a:extLst>
                <a:ext uri="{FF2B5EF4-FFF2-40B4-BE49-F238E27FC236}">
                  <a16:creationId xmlns:a16="http://schemas.microsoft.com/office/drawing/2014/main" id="{18334417-DD9D-4BBF-829E-88DAA768D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" y="2240"/>
              <a:ext cx="538" cy="43"/>
            </a:xfrm>
            <a:custGeom>
              <a:avLst/>
              <a:gdLst>
                <a:gd name="T0" fmla="*/ 2726 w 239"/>
                <a:gd name="T1" fmla="*/ 118 h 19"/>
                <a:gd name="T2" fmla="*/ 1357 w 239"/>
                <a:gd name="T3" fmla="*/ 0 h 19"/>
                <a:gd name="T4" fmla="*/ 0 w 239"/>
                <a:gd name="T5" fmla="*/ 118 h 19"/>
                <a:gd name="T6" fmla="*/ 1357 w 239"/>
                <a:gd name="T7" fmla="*/ 220 h 19"/>
                <a:gd name="T8" fmla="*/ 2726 w 239"/>
                <a:gd name="T9" fmla="*/ 11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19">
                  <a:moveTo>
                    <a:pt x="239" y="10"/>
                  </a:moveTo>
                  <a:cubicBezTo>
                    <a:pt x="208" y="4"/>
                    <a:pt x="164" y="0"/>
                    <a:pt x="119" y="0"/>
                  </a:cubicBezTo>
                  <a:cubicBezTo>
                    <a:pt x="74" y="0"/>
                    <a:pt x="30" y="4"/>
                    <a:pt x="0" y="10"/>
                  </a:cubicBezTo>
                  <a:cubicBezTo>
                    <a:pt x="31" y="16"/>
                    <a:pt x="73" y="19"/>
                    <a:pt x="119" y="19"/>
                  </a:cubicBezTo>
                  <a:cubicBezTo>
                    <a:pt x="165" y="19"/>
                    <a:pt x="207" y="16"/>
                    <a:pt x="239" y="10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9" name="Freeform 10">
              <a:extLst>
                <a:ext uri="{FF2B5EF4-FFF2-40B4-BE49-F238E27FC236}">
                  <a16:creationId xmlns:a16="http://schemas.microsoft.com/office/drawing/2014/main" id="{6D853979-4D6E-4847-A34A-8204732BC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" y="2256"/>
              <a:ext cx="110" cy="101"/>
            </a:xfrm>
            <a:custGeom>
              <a:avLst/>
              <a:gdLst>
                <a:gd name="T0" fmla="*/ 137 w 49"/>
                <a:gd name="T1" fmla="*/ 20 h 45"/>
                <a:gd name="T2" fmla="*/ 272 w 49"/>
                <a:gd name="T3" fmla="*/ 247 h 45"/>
                <a:gd name="T4" fmla="*/ 444 w 49"/>
                <a:gd name="T5" fmla="*/ 328 h 45"/>
                <a:gd name="T6" fmla="*/ 534 w 49"/>
                <a:gd name="T7" fmla="*/ 509 h 45"/>
                <a:gd name="T8" fmla="*/ 465 w 49"/>
                <a:gd name="T9" fmla="*/ 182 h 45"/>
                <a:gd name="T10" fmla="*/ 218 w 49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45">
                  <a:moveTo>
                    <a:pt x="12" y="2"/>
                  </a:moveTo>
                  <a:cubicBezTo>
                    <a:pt x="0" y="6"/>
                    <a:pt x="21" y="19"/>
                    <a:pt x="24" y="22"/>
                  </a:cubicBezTo>
                  <a:cubicBezTo>
                    <a:pt x="28" y="25"/>
                    <a:pt x="35" y="25"/>
                    <a:pt x="39" y="29"/>
                  </a:cubicBezTo>
                  <a:cubicBezTo>
                    <a:pt x="43" y="33"/>
                    <a:pt x="45" y="39"/>
                    <a:pt x="47" y="45"/>
                  </a:cubicBezTo>
                  <a:cubicBezTo>
                    <a:pt x="48" y="34"/>
                    <a:pt x="49" y="24"/>
                    <a:pt x="41" y="16"/>
                  </a:cubicBezTo>
                  <a:cubicBezTo>
                    <a:pt x="37" y="11"/>
                    <a:pt x="20" y="7"/>
                    <a:pt x="19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0" name="Freeform 11">
              <a:extLst>
                <a:ext uri="{FF2B5EF4-FFF2-40B4-BE49-F238E27FC236}">
                  <a16:creationId xmlns:a16="http://schemas.microsoft.com/office/drawing/2014/main" id="{EB2DCF09-C332-42BB-B673-15F8E91C1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2231"/>
              <a:ext cx="847" cy="1087"/>
            </a:xfrm>
            <a:custGeom>
              <a:avLst/>
              <a:gdLst>
                <a:gd name="T0" fmla="*/ 4298 w 376"/>
                <a:gd name="T1" fmla="*/ 0 h 483"/>
                <a:gd name="T2" fmla="*/ 4298 w 376"/>
                <a:gd name="T3" fmla="*/ 0 h 483"/>
                <a:gd name="T4" fmla="*/ 3969 w 376"/>
                <a:gd name="T5" fmla="*/ 182 h 483"/>
                <a:gd name="T6" fmla="*/ 3487 w 376"/>
                <a:gd name="T7" fmla="*/ 284 h 483"/>
                <a:gd name="T8" fmla="*/ 2244 w 376"/>
                <a:gd name="T9" fmla="*/ 376 h 483"/>
                <a:gd name="T10" fmla="*/ 802 w 376"/>
                <a:gd name="T11" fmla="*/ 263 h 483"/>
                <a:gd name="T12" fmla="*/ 559 w 376"/>
                <a:gd name="T13" fmla="*/ 207 h 483"/>
                <a:gd name="T14" fmla="*/ 493 w 376"/>
                <a:gd name="T15" fmla="*/ 194 h 483"/>
                <a:gd name="T16" fmla="*/ 126 w 376"/>
                <a:gd name="T17" fmla="*/ 56 h 483"/>
                <a:gd name="T18" fmla="*/ 0 w 376"/>
                <a:gd name="T19" fmla="*/ 182 h 483"/>
                <a:gd name="T20" fmla="*/ 437 w 376"/>
                <a:gd name="T21" fmla="*/ 558 h 483"/>
                <a:gd name="T22" fmla="*/ 437 w 376"/>
                <a:gd name="T23" fmla="*/ 1256 h 483"/>
                <a:gd name="T24" fmla="*/ 640 w 376"/>
                <a:gd name="T25" fmla="*/ 558 h 483"/>
                <a:gd name="T26" fmla="*/ 2527 w 376"/>
                <a:gd name="T27" fmla="*/ 603 h 483"/>
                <a:gd name="T28" fmla="*/ 2775 w 376"/>
                <a:gd name="T29" fmla="*/ 583 h 483"/>
                <a:gd name="T30" fmla="*/ 3816 w 376"/>
                <a:gd name="T31" fmla="*/ 1413 h 483"/>
                <a:gd name="T32" fmla="*/ 3694 w 376"/>
                <a:gd name="T33" fmla="*/ 4431 h 483"/>
                <a:gd name="T34" fmla="*/ 2654 w 376"/>
                <a:gd name="T35" fmla="*/ 5505 h 483"/>
                <a:gd name="T36" fmla="*/ 4071 w 376"/>
                <a:gd name="T37" fmla="*/ 4767 h 483"/>
                <a:gd name="T38" fmla="*/ 4071 w 376"/>
                <a:gd name="T39" fmla="*/ 619 h 483"/>
                <a:gd name="T40" fmla="*/ 4136 w 376"/>
                <a:gd name="T41" fmla="*/ 284 h 483"/>
                <a:gd name="T42" fmla="*/ 4161 w 376"/>
                <a:gd name="T43" fmla="*/ 275 h 483"/>
                <a:gd name="T44" fmla="*/ 4298 w 376"/>
                <a:gd name="T45" fmla="*/ 0 h 4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76" h="483">
                  <a:moveTo>
                    <a:pt x="376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71" y="7"/>
                    <a:pt x="361" y="12"/>
                    <a:pt x="347" y="16"/>
                  </a:cubicBezTo>
                  <a:cubicBezTo>
                    <a:pt x="305" y="25"/>
                    <a:pt x="305" y="25"/>
                    <a:pt x="305" y="25"/>
                  </a:cubicBezTo>
                  <a:cubicBezTo>
                    <a:pt x="256" y="33"/>
                    <a:pt x="200" y="33"/>
                    <a:pt x="196" y="33"/>
                  </a:cubicBezTo>
                  <a:cubicBezTo>
                    <a:pt x="191" y="33"/>
                    <a:pt x="122" y="33"/>
                    <a:pt x="70" y="23"/>
                  </a:cubicBezTo>
                  <a:cubicBezTo>
                    <a:pt x="62" y="21"/>
                    <a:pt x="55" y="20"/>
                    <a:pt x="49" y="18"/>
                  </a:cubicBezTo>
                  <a:cubicBezTo>
                    <a:pt x="46" y="18"/>
                    <a:pt x="44" y="17"/>
                    <a:pt x="43" y="17"/>
                  </a:cubicBezTo>
                  <a:cubicBezTo>
                    <a:pt x="32" y="14"/>
                    <a:pt x="19" y="4"/>
                    <a:pt x="11" y="5"/>
                  </a:cubicBezTo>
                  <a:cubicBezTo>
                    <a:pt x="7" y="6"/>
                    <a:pt x="2" y="13"/>
                    <a:pt x="0" y="16"/>
                  </a:cubicBezTo>
                  <a:cubicBezTo>
                    <a:pt x="11" y="18"/>
                    <a:pt x="37" y="39"/>
                    <a:pt x="38" y="49"/>
                  </a:cubicBezTo>
                  <a:cubicBezTo>
                    <a:pt x="39" y="59"/>
                    <a:pt x="38" y="96"/>
                    <a:pt x="38" y="110"/>
                  </a:cubicBezTo>
                  <a:cubicBezTo>
                    <a:pt x="42" y="82"/>
                    <a:pt x="41" y="57"/>
                    <a:pt x="56" y="49"/>
                  </a:cubicBezTo>
                  <a:cubicBezTo>
                    <a:pt x="70" y="42"/>
                    <a:pt x="125" y="59"/>
                    <a:pt x="221" y="53"/>
                  </a:cubicBezTo>
                  <a:cubicBezTo>
                    <a:pt x="228" y="52"/>
                    <a:pt x="236" y="52"/>
                    <a:pt x="243" y="51"/>
                  </a:cubicBezTo>
                  <a:cubicBezTo>
                    <a:pt x="296" y="52"/>
                    <a:pt x="334" y="72"/>
                    <a:pt x="334" y="124"/>
                  </a:cubicBezTo>
                  <a:cubicBezTo>
                    <a:pt x="334" y="177"/>
                    <a:pt x="336" y="315"/>
                    <a:pt x="323" y="389"/>
                  </a:cubicBezTo>
                  <a:cubicBezTo>
                    <a:pt x="311" y="463"/>
                    <a:pt x="255" y="476"/>
                    <a:pt x="232" y="483"/>
                  </a:cubicBezTo>
                  <a:cubicBezTo>
                    <a:pt x="346" y="475"/>
                    <a:pt x="356" y="430"/>
                    <a:pt x="356" y="418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41"/>
                    <a:pt x="358" y="33"/>
                    <a:pt x="362" y="25"/>
                  </a:cubicBezTo>
                  <a:cubicBezTo>
                    <a:pt x="362" y="25"/>
                    <a:pt x="363" y="24"/>
                    <a:pt x="364" y="24"/>
                  </a:cubicBezTo>
                  <a:cubicBezTo>
                    <a:pt x="366" y="16"/>
                    <a:pt x="370" y="7"/>
                    <a:pt x="376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1" name="Freeform 12">
              <a:extLst>
                <a:ext uri="{FF2B5EF4-FFF2-40B4-BE49-F238E27FC236}">
                  <a16:creationId xmlns:a16="http://schemas.microsoft.com/office/drawing/2014/main" id="{6CE57A53-0D6C-4F9B-BE40-A3150E5D2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" y="2227"/>
              <a:ext cx="867" cy="1071"/>
            </a:xfrm>
            <a:custGeom>
              <a:avLst/>
              <a:gdLst>
                <a:gd name="T0" fmla="*/ 4396 w 385"/>
                <a:gd name="T1" fmla="*/ 25 h 476"/>
                <a:gd name="T2" fmla="*/ 2342 w 385"/>
                <a:gd name="T3" fmla="*/ 401 h 476"/>
                <a:gd name="T4" fmla="*/ 903 w 385"/>
                <a:gd name="T5" fmla="*/ 284 h 476"/>
                <a:gd name="T6" fmla="*/ 207 w 385"/>
                <a:gd name="T7" fmla="*/ 45 h 476"/>
                <a:gd name="T8" fmla="*/ 182 w 385"/>
                <a:gd name="T9" fmla="*/ 72 h 476"/>
                <a:gd name="T10" fmla="*/ 101 w 385"/>
                <a:gd name="T11" fmla="*/ 126 h 476"/>
                <a:gd name="T12" fmla="*/ 0 w 385"/>
                <a:gd name="T13" fmla="*/ 308 h 476"/>
                <a:gd name="T14" fmla="*/ 25 w 385"/>
                <a:gd name="T15" fmla="*/ 299 h 476"/>
                <a:gd name="T16" fmla="*/ 117 w 385"/>
                <a:gd name="T17" fmla="*/ 275 h 476"/>
                <a:gd name="T18" fmla="*/ 194 w 385"/>
                <a:gd name="T19" fmla="*/ 320 h 476"/>
                <a:gd name="T20" fmla="*/ 182 w 385"/>
                <a:gd name="T21" fmla="*/ 146 h 476"/>
                <a:gd name="T22" fmla="*/ 376 w 385"/>
                <a:gd name="T23" fmla="*/ 137 h 476"/>
                <a:gd name="T24" fmla="*/ 437 w 385"/>
                <a:gd name="T25" fmla="*/ 173 h 476"/>
                <a:gd name="T26" fmla="*/ 491 w 385"/>
                <a:gd name="T27" fmla="*/ 194 h 476"/>
                <a:gd name="T28" fmla="*/ 491 w 385"/>
                <a:gd name="T29" fmla="*/ 194 h 476"/>
                <a:gd name="T30" fmla="*/ 491 w 385"/>
                <a:gd name="T31" fmla="*/ 194 h 476"/>
                <a:gd name="T32" fmla="*/ 3768 w 385"/>
                <a:gd name="T33" fmla="*/ 401 h 476"/>
                <a:gd name="T34" fmla="*/ 4099 w 385"/>
                <a:gd name="T35" fmla="*/ 875 h 476"/>
                <a:gd name="T36" fmla="*/ 4099 w 385"/>
                <a:gd name="T37" fmla="*/ 4718 h 476"/>
                <a:gd name="T38" fmla="*/ 3382 w 385"/>
                <a:gd name="T39" fmla="*/ 5423 h 476"/>
                <a:gd name="T40" fmla="*/ 4168 w 385"/>
                <a:gd name="T41" fmla="*/ 4718 h 476"/>
                <a:gd name="T42" fmla="*/ 4168 w 385"/>
                <a:gd name="T43" fmla="*/ 855 h 476"/>
                <a:gd name="T44" fmla="*/ 4225 w 385"/>
                <a:gd name="T45" fmla="*/ 239 h 476"/>
                <a:gd name="T46" fmla="*/ 4371 w 385"/>
                <a:gd name="T47" fmla="*/ 56 h 476"/>
                <a:gd name="T48" fmla="*/ 4396 w 385"/>
                <a:gd name="T49" fmla="*/ 25 h 4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5" h="476">
                  <a:moveTo>
                    <a:pt x="385" y="2"/>
                  </a:moveTo>
                  <a:cubicBezTo>
                    <a:pt x="361" y="35"/>
                    <a:pt x="212" y="35"/>
                    <a:pt x="205" y="35"/>
                  </a:cubicBezTo>
                  <a:cubicBezTo>
                    <a:pt x="200" y="35"/>
                    <a:pt x="131" y="35"/>
                    <a:pt x="79" y="25"/>
                  </a:cubicBezTo>
                  <a:cubicBezTo>
                    <a:pt x="40" y="18"/>
                    <a:pt x="23" y="0"/>
                    <a:pt x="18" y="4"/>
                  </a:cubicBezTo>
                  <a:cubicBezTo>
                    <a:pt x="18" y="4"/>
                    <a:pt x="17" y="5"/>
                    <a:pt x="16" y="6"/>
                  </a:cubicBezTo>
                  <a:cubicBezTo>
                    <a:pt x="13" y="7"/>
                    <a:pt x="12" y="9"/>
                    <a:pt x="9" y="11"/>
                  </a:cubicBezTo>
                  <a:cubicBezTo>
                    <a:pt x="5" y="15"/>
                    <a:pt x="1" y="21"/>
                    <a:pt x="0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" y="25"/>
                    <a:pt x="7" y="24"/>
                    <a:pt x="10" y="24"/>
                  </a:cubicBezTo>
                  <a:cubicBezTo>
                    <a:pt x="13" y="25"/>
                    <a:pt x="15" y="27"/>
                    <a:pt x="17" y="28"/>
                  </a:cubicBezTo>
                  <a:cubicBezTo>
                    <a:pt x="13" y="23"/>
                    <a:pt x="9" y="19"/>
                    <a:pt x="16" y="13"/>
                  </a:cubicBezTo>
                  <a:cubicBezTo>
                    <a:pt x="19" y="10"/>
                    <a:pt x="22" y="6"/>
                    <a:pt x="33" y="12"/>
                  </a:cubicBezTo>
                  <a:cubicBezTo>
                    <a:pt x="35" y="13"/>
                    <a:pt x="36" y="14"/>
                    <a:pt x="38" y="15"/>
                  </a:cubicBezTo>
                  <a:cubicBezTo>
                    <a:pt x="40" y="15"/>
                    <a:pt x="41" y="16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127" y="58"/>
                    <a:pt x="312" y="36"/>
                    <a:pt x="330" y="35"/>
                  </a:cubicBezTo>
                  <a:cubicBezTo>
                    <a:pt x="348" y="35"/>
                    <a:pt x="359" y="46"/>
                    <a:pt x="359" y="77"/>
                  </a:cubicBezTo>
                  <a:cubicBezTo>
                    <a:pt x="359" y="108"/>
                    <a:pt x="360" y="377"/>
                    <a:pt x="359" y="414"/>
                  </a:cubicBezTo>
                  <a:cubicBezTo>
                    <a:pt x="357" y="451"/>
                    <a:pt x="324" y="463"/>
                    <a:pt x="296" y="476"/>
                  </a:cubicBezTo>
                  <a:cubicBezTo>
                    <a:pt x="353" y="461"/>
                    <a:pt x="365" y="432"/>
                    <a:pt x="365" y="414"/>
                  </a:cubicBezTo>
                  <a:cubicBezTo>
                    <a:pt x="365" y="75"/>
                    <a:pt x="365" y="75"/>
                    <a:pt x="365" y="75"/>
                  </a:cubicBezTo>
                  <a:cubicBezTo>
                    <a:pt x="365" y="40"/>
                    <a:pt x="364" y="35"/>
                    <a:pt x="370" y="21"/>
                  </a:cubicBezTo>
                  <a:cubicBezTo>
                    <a:pt x="374" y="13"/>
                    <a:pt x="379" y="8"/>
                    <a:pt x="383" y="5"/>
                  </a:cubicBezTo>
                  <a:cubicBezTo>
                    <a:pt x="383" y="4"/>
                    <a:pt x="384" y="3"/>
                    <a:pt x="385" y="2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2" name="Freeform 13">
              <a:extLst>
                <a:ext uri="{FF2B5EF4-FFF2-40B4-BE49-F238E27FC236}">
                  <a16:creationId xmlns:a16="http://schemas.microsoft.com/office/drawing/2014/main" id="{B5DCCD7B-95A7-4C02-82EE-A5B44795D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132"/>
              <a:ext cx="390" cy="135"/>
            </a:xfrm>
            <a:custGeom>
              <a:avLst/>
              <a:gdLst>
                <a:gd name="T0" fmla="*/ 1982 w 173"/>
                <a:gd name="T1" fmla="*/ 0 h 60"/>
                <a:gd name="T2" fmla="*/ 575 w 173"/>
                <a:gd name="T3" fmla="*/ 218 h 60"/>
                <a:gd name="T4" fmla="*/ 284 w 173"/>
                <a:gd name="T5" fmla="*/ 356 h 60"/>
                <a:gd name="T6" fmla="*/ 25 w 173"/>
                <a:gd name="T7" fmla="*/ 592 h 60"/>
                <a:gd name="T8" fmla="*/ 0 w 173"/>
                <a:gd name="T9" fmla="*/ 664 h 60"/>
                <a:gd name="T10" fmla="*/ 11 w 173"/>
                <a:gd name="T11" fmla="*/ 664 h 60"/>
                <a:gd name="T12" fmla="*/ 138 w 173"/>
                <a:gd name="T13" fmla="*/ 527 h 60"/>
                <a:gd name="T14" fmla="*/ 255 w 173"/>
                <a:gd name="T15" fmla="*/ 446 h 60"/>
                <a:gd name="T16" fmla="*/ 548 w 173"/>
                <a:gd name="T17" fmla="*/ 538 h 60"/>
                <a:gd name="T18" fmla="*/ 652 w 173"/>
                <a:gd name="T19" fmla="*/ 572 h 60"/>
                <a:gd name="T20" fmla="*/ 868 w 173"/>
                <a:gd name="T21" fmla="*/ 401 h 60"/>
                <a:gd name="T22" fmla="*/ 652 w 173"/>
                <a:gd name="T23" fmla="*/ 437 h 60"/>
                <a:gd name="T24" fmla="*/ 595 w 173"/>
                <a:gd name="T25" fmla="*/ 329 h 60"/>
                <a:gd name="T26" fmla="*/ 1982 w 173"/>
                <a:gd name="T27" fmla="*/ 0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3" h="60">
                  <a:moveTo>
                    <a:pt x="173" y="0"/>
                  </a:moveTo>
                  <a:cubicBezTo>
                    <a:pt x="118" y="2"/>
                    <a:pt x="73" y="9"/>
                    <a:pt x="50" y="19"/>
                  </a:cubicBezTo>
                  <a:cubicBezTo>
                    <a:pt x="41" y="22"/>
                    <a:pt x="29" y="28"/>
                    <a:pt x="25" y="31"/>
                  </a:cubicBezTo>
                  <a:cubicBezTo>
                    <a:pt x="15" y="38"/>
                    <a:pt x="5" y="46"/>
                    <a:pt x="2" y="52"/>
                  </a:cubicBezTo>
                  <a:cubicBezTo>
                    <a:pt x="1" y="54"/>
                    <a:pt x="0" y="56"/>
                    <a:pt x="0" y="58"/>
                  </a:cubicBezTo>
                  <a:cubicBezTo>
                    <a:pt x="0" y="60"/>
                    <a:pt x="1" y="59"/>
                    <a:pt x="1" y="58"/>
                  </a:cubicBezTo>
                  <a:cubicBezTo>
                    <a:pt x="4" y="53"/>
                    <a:pt x="8" y="49"/>
                    <a:pt x="12" y="46"/>
                  </a:cubicBezTo>
                  <a:cubicBezTo>
                    <a:pt x="16" y="42"/>
                    <a:pt x="20" y="40"/>
                    <a:pt x="22" y="39"/>
                  </a:cubicBezTo>
                  <a:cubicBezTo>
                    <a:pt x="28" y="38"/>
                    <a:pt x="29" y="39"/>
                    <a:pt x="48" y="47"/>
                  </a:cubicBezTo>
                  <a:cubicBezTo>
                    <a:pt x="51" y="48"/>
                    <a:pt x="54" y="49"/>
                    <a:pt x="57" y="50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67" y="37"/>
                    <a:pt x="57" y="38"/>
                  </a:cubicBezTo>
                  <a:cubicBezTo>
                    <a:pt x="50" y="38"/>
                    <a:pt x="47" y="35"/>
                    <a:pt x="52" y="29"/>
                  </a:cubicBezTo>
                  <a:cubicBezTo>
                    <a:pt x="62" y="17"/>
                    <a:pt x="138" y="4"/>
                    <a:pt x="173" y="0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3" name="Freeform 14">
              <a:extLst>
                <a:ext uri="{FF2B5EF4-FFF2-40B4-BE49-F238E27FC236}">
                  <a16:creationId xmlns:a16="http://schemas.microsoft.com/office/drawing/2014/main" id="{1D6ECBEF-2310-4A46-93DF-50F8B996A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191"/>
              <a:ext cx="95" cy="76"/>
            </a:xfrm>
            <a:custGeom>
              <a:avLst/>
              <a:gdLst>
                <a:gd name="T0" fmla="*/ 441 w 42"/>
                <a:gd name="T1" fmla="*/ 170 h 34"/>
                <a:gd name="T2" fmla="*/ 337 w 42"/>
                <a:gd name="T3" fmla="*/ 101 h 34"/>
                <a:gd name="T4" fmla="*/ 394 w 42"/>
                <a:gd name="T5" fmla="*/ 0 h 34"/>
                <a:gd name="T6" fmla="*/ 292 w 42"/>
                <a:gd name="T7" fmla="*/ 56 h 34"/>
                <a:gd name="T8" fmla="*/ 210 w 42"/>
                <a:gd name="T9" fmla="*/ 110 h 34"/>
                <a:gd name="T10" fmla="*/ 210 w 42"/>
                <a:gd name="T11" fmla="*/ 110 h 34"/>
                <a:gd name="T12" fmla="*/ 195 w 42"/>
                <a:gd name="T13" fmla="*/ 125 h 34"/>
                <a:gd name="T14" fmla="*/ 195 w 42"/>
                <a:gd name="T15" fmla="*/ 125 h 34"/>
                <a:gd name="T16" fmla="*/ 195 w 42"/>
                <a:gd name="T17" fmla="*/ 125 h 34"/>
                <a:gd name="T18" fmla="*/ 25 w 42"/>
                <a:gd name="T19" fmla="*/ 291 h 34"/>
                <a:gd name="T20" fmla="*/ 0 w 42"/>
                <a:gd name="T21" fmla="*/ 360 h 34"/>
                <a:gd name="T22" fmla="*/ 11 w 42"/>
                <a:gd name="T23" fmla="*/ 360 h 34"/>
                <a:gd name="T24" fmla="*/ 138 w 42"/>
                <a:gd name="T25" fmla="*/ 226 h 34"/>
                <a:gd name="T26" fmla="*/ 256 w 42"/>
                <a:gd name="T27" fmla="*/ 145 h 34"/>
                <a:gd name="T28" fmla="*/ 475 w 42"/>
                <a:gd name="T29" fmla="*/ 199 h 34"/>
                <a:gd name="T30" fmla="*/ 486 w 42"/>
                <a:gd name="T31" fmla="*/ 199 h 34"/>
                <a:gd name="T32" fmla="*/ 441 w 42"/>
                <a:gd name="T33" fmla="*/ 17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4">
                  <a:moveTo>
                    <a:pt x="38" y="15"/>
                  </a:moveTo>
                  <a:cubicBezTo>
                    <a:pt x="34" y="13"/>
                    <a:pt x="30" y="11"/>
                    <a:pt x="29" y="9"/>
                  </a:cubicBezTo>
                  <a:cubicBezTo>
                    <a:pt x="28" y="6"/>
                    <a:pt x="30" y="3"/>
                    <a:pt x="34" y="0"/>
                  </a:cubicBezTo>
                  <a:cubicBezTo>
                    <a:pt x="30" y="2"/>
                    <a:pt x="27" y="4"/>
                    <a:pt x="25" y="5"/>
                  </a:cubicBezTo>
                  <a:cubicBezTo>
                    <a:pt x="23" y="7"/>
                    <a:pt x="20" y="8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0" y="16"/>
                    <a:pt x="4" y="22"/>
                    <a:pt x="2" y="26"/>
                  </a:cubicBezTo>
                  <a:cubicBezTo>
                    <a:pt x="1" y="28"/>
                    <a:pt x="0" y="30"/>
                    <a:pt x="0" y="32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4" y="27"/>
                    <a:pt x="8" y="23"/>
                    <a:pt x="12" y="20"/>
                  </a:cubicBezTo>
                  <a:cubicBezTo>
                    <a:pt x="16" y="16"/>
                    <a:pt x="20" y="14"/>
                    <a:pt x="22" y="13"/>
                  </a:cubicBezTo>
                  <a:cubicBezTo>
                    <a:pt x="27" y="12"/>
                    <a:pt x="29" y="12"/>
                    <a:pt x="41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7"/>
                    <a:pt x="39" y="16"/>
                    <a:pt x="38" y="15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4" name="Freeform 15">
              <a:extLst>
                <a:ext uri="{FF2B5EF4-FFF2-40B4-BE49-F238E27FC236}">
                  <a16:creationId xmlns:a16="http://schemas.microsoft.com/office/drawing/2014/main" id="{C4566A10-3433-4D1A-B5C8-DDA2E9BFF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3107"/>
              <a:ext cx="318" cy="49"/>
            </a:xfrm>
            <a:custGeom>
              <a:avLst/>
              <a:gdLst>
                <a:gd name="T0" fmla="*/ 1617 w 141"/>
                <a:gd name="T1" fmla="*/ 145 h 22"/>
                <a:gd name="T2" fmla="*/ 1103 w 141"/>
                <a:gd name="T3" fmla="*/ 109 h 22"/>
                <a:gd name="T4" fmla="*/ 0 w 141"/>
                <a:gd name="T5" fmla="*/ 243 h 22"/>
                <a:gd name="T6" fmla="*/ 1617 w 141"/>
                <a:gd name="T7" fmla="*/ 145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" h="22">
                  <a:moveTo>
                    <a:pt x="141" y="13"/>
                  </a:moveTo>
                  <a:cubicBezTo>
                    <a:pt x="126" y="11"/>
                    <a:pt x="111" y="10"/>
                    <a:pt x="96" y="10"/>
                  </a:cubicBezTo>
                  <a:cubicBezTo>
                    <a:pt x="58" y="10"/>
                    <a:pt x="25" y="15"/>
                    <a:pt x="0" y="22"/>
                  </a:cubicBezTo>
                  <a:cubicBezTo>
                    <a:pt x="35" y="7"/>
                    <a:pt x="80" y="0"/>
                    <a:pt x="14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5" name="Oval 16">
              <a:extLst>
                <a:ext uri="{FF2B5EF4-FFF2-40B4-BE49-F238E27FC236}">
                  <a16:creationId xmlns:a16="http://schemas.microsoft.com/office/drawing/2014/main" id="{D2B0D464-CDAD-45D2-8F13-33628FE33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" y="3145"/>
              <a:ext cx="601" cy="173"/>
            </a:xfrm>
            <a:prstGeom prst="ellips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876" name="Freeform 17">
              <a:extLst>
                <a:ext uri="{FF2B5EF4-FFF2-40B4-BE49-F238E27FC236}">
                  <a16:creationId xmlns:a16="http://schemas.microsoft.com/office/drawing/2014/main" id="{7D638858-5421-4CE8-827E-66263C2EC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" y="2231"/>
              <a:ext cx="871" cy="1101"/>
            </a:xfrm>
            <a:custGeom>
              <a:avLst/>
              <a:gdLst>
                <a:gd name="T0" fmla="*/ 0 w 387"/>
                <a:gd name="T1" fmla="*/ 308 h 489"/>
                <a:gd name="T2" fmla="*/ 284 w 387"/>
                <a:gd name="T3" fmla="*/ 356 h 489"/>
                <a:gd name="T4" fmla="*/ 466 w 387"/>
                <a:gd name="T5" fmla="*/ 709 h 489"/>
                <a:gd name="T6" fmla="*/ 466 w 387"/>
                <a:gd name="T7" fmla="*/ 4816 h 489"/>
                <a:gd name="T8" fmla="*/ 2361 w 387"/>
                <a:gd name="T9" fmla="*/ 5582 h 489"/>
                <a:gd name="T10" fmla="*/ 4240 w 387"/>
                <a:gd name="T11" fmla="*/ 4816 h 489"/>
                <a:gd name="T12" fmla="*/ 4240 w 387"/>
                <a:gd name="T13" fmla="*/ 437 h 489"/>
                <a:gd name="T14" fmla="*/ 4411 w 387"/>
                <a:gd name="T15" fmla="*/ 0 h 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7" h="489">
                  <a:moveTo>
                    <a:pt x="0" y="27"/>
                  </a:moveTo>
                  <a:cubicBezTo>
                    <a:pt x="9" y="18"/>
                    <a:pt x="15" y="22"/>
                    <a:pt x="25" y="31"/>
                  </a:cubicBezTo>
                  <a:cubicBezTo>
                    <a:pt x="34" y="38"/>
                    <a:pt x="41" y="41"/>
                    <a:pt x="41" y="62"/>
                  </a:cubicBezTo>
                  <a:cubicBezTo>
                    <a:pt x="41" y="422"/>
                    <a:pt x="41" y="422"/>
                    <a:pt x="41" y="422"/>
                  </a:cubicBezTo>
                  <a:cubicBezTo>
                    <a:pt x="41" y="463"/>
                    <a:pt x="115" y="489"/>
                    <a:pt x="207" y="489"/>
                  </a:cubicBezTo>
                  <a:cubicBezTo>
                    <a:pt x="298" y="489"/>
                    <a:pt x="372" y="463"/>
                    <a:pt x="372" y="422"/>
                  </a:cubicBezTo>
                  <a:cubicBezTo>
                    <a:pt x="372" y="38"/>
                    <a:pt x="372" y="38"/>
                    <a:pt x="372" y="38"/>
                  </a:cubicBezTo>
                  <a:cubicBezTo>
                    <a:pt x="372" y="28"/>
                    <a:pt x="377" y="11"/>
                    <a:pt x="387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7" name="Line 18">
              <a:extLst>
                <a:ext uri="{FF2B5EF4-FFF2-40B4-BE49-F238E27FC236}">
                  <a16:creationId xmlns:a16="http://schemas.microsoft.com/office/drawing/2014/main" id="{31FDF8D8-AE3A-496F-B181-5759C4D0E3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0" y="2677"/>
              <a:ext cx="1" cy="428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8" name="Freeform 19">
              <a:extLst>
                <a:ext uri="{FF2B5EF4-FFF2-40B4-BE49-F238E27FC236}">
                  <a16:creationId xmlns:a16="http://schemas.microsoft.com/office/drawing/2014/main" id="{F623C1D3-0713-43A4-9CFD-F11C2ED29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3096"/>
              <a:ext cx="96" cy="9"/>
            </a:xfrm>
            <a:custGeom>
              <a:avLst/>
              <a:gdLst>
                <a:gd name="T0" fmla="*/ 0 w 43"/>
                <a:gd name="T1" fmla="*/ 45 h 4"/>
                <a:gd name="T2" fmla="*/ 478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4" y="3"/>
                    <a:pt x="29" y="2"/>
                    <a:pt x="4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9" name="Freeform 20">
              <a:extLst>
                <a:ext uri="{FF2B5EF4-FFF2-40B4-BE49-F238E27FC236}">
                  <a16:creationId xmlns:a16="http://schemas.microsoft.com/office/drawing/2014/main" id="{71E41D07-47EE-44EE-9207-1B9C4989D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2988"/>
              <a:ext cx="96" cy="9"/>
            </a:xfrm>
            <a:custGeom>
              <a:avLst/>
              <a:gdLst>
                <a:gd name="T0" fmla="*/ 0 w 43"/>
                <a:gd name="T1" fmla="*/ 45 h 4"/>
                <a:gd name="T2" fmla="*/ 478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4" y="4"/>
                    <a:pt x="29" y="3"/>
                    <a:pt x="4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0" name="Freeform 21">
              <a:extLst>
                <a:ext uri="{FF2B5EF4-FFF2-40B4-BE49-F238E27FC236}">
                  <a16:creationId xmlns:a16="http://schemas.microsoft.com/office/drawing/2014/main" id="{BE32FE60-C887-4F68-8571-88F146872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2882"/>
              <a:ext cx="96" cy="9"/>
            </a:xfrm>
            <a:custGeom>
              <a:avLst/>
              <a:gdLst>
                <a:gd name="T0" fmla="*/ 0 w 43"/>
                <a:gd name="T1" fmla="*/ 45 h 4"/>
                <a:gd name="T2" fmla="*/ 478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4" y="4"/>
                    <a:pt x="28" y="3"/>
                    <a:pt x="4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1" name="Freeform 22">
              <a:extLst>
                <a:ext uri="{FF2B5EF4-FFF2-40B4-BE49-F238E27FC236}">
                  <a16:creationId xmlns:a16="http://schemas.microsoft.com/office/drawing/2014/main" id="{23400F67-776D-4D58-91BB-CABEFB956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2776"/>
              <a:ext cx="96" cy="9"/>
            </a:xfrm>
            <a:custGeom>
              <a:avLst/>
              <a:gdLst>
                <a:gd name="T0" fmla="*/ 0 w 43"/>
                <a:gd name="T1" fmla="*/ 45 h 4"/>
                <a:gd name="T2" fmla="*/ 478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3" y="4"/>
                    <a:pt x="28" y="3"/>
                    <a:pt x="4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2" name="Freeform 23">
              <a:extLst>
                <a:ext uri="{FF2B5EF4-FFF2-40B4-BE49-F238E27FC236}">
                  <a16:creationId xmlns:a16="http://schemas.microsoft.com/office/drawing/2014/main" id="{CBED7C9D-3849-4BB5-B66C-CBE21677A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2672"/>
              <a:ext cx="96" cy="5"/>
            </a:xfrm>
            <a:custGeom>
              <a:avLst/>
              <a:gdLst>
                <a:gd name="T0" fmla="*/ 0 w 43"/>
                <a:gd name="T1" fmla="*/ 33 h 2"/>
                <a:gd name="T2" fmla="*/ 478 w 43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2">
                  <a:moveTo>
                    <a:pt x="0" y="2"/>
                  </a:moveTo>
                  <a:cubicBezTo>
                    <a:pt x="12" y="2"/>
                    <a:pt x="26" y="1"/>
                    <a:pt x="4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3" name="Freeform 24">
              <a:extLst>
                <a:ext uri="{FF2B5EF4-FFF2-40B4-BE49-F238E27FC236}">
                  <a16:creationId xmlns:a16="http://schemas.microsoft.com/office/drawing/2014/main" id="{6F05B97E-0620-4EE3-AB8D-24D15EDA8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" y="2117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41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6" y="0"/>
                    <a:pt x="65" y="17"/>
                  </a:cubicBezTo>
                  <a:cubicBezTo>
                    <a:pt x="30" y="29"/>
                    <a:pt x="8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3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6" y="49"/>
                    <a:pt x="53" y="67"/>
                    <a:pt x="92" y="7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4" name="Freeform 25">
              <a:extLst>
                <a:ext uri="{FF2B5EF4-FFF2-40B4-BE49-F238E27FC236}">
                  <a16:creationId xmlns:a16="http://schemas.microsoft.com/office/drawing/2014/main" id="{2FFEEC56-9173-4BC0-BDF3-AA08F8A70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130"/>
              <a:ext cx="864" cy="153"/>
            </a:xfrm>
            <a:custGeom>
              <a:avLst/>
              <a:gdLst>
                <a:gd name="T0" fmla="*/ 572 w 384"/>
                <a:gd name="T1" fmla="*/ 227 h 68"/>
                <a:gd name="T2" fmla="*/ 2381 w 384"/>
                <a:gd name="T3" fmla="*/ 0 h 68"/>
                <a:gd name="T4" fmla="*/ 4374 w 384"/>
                <a:gd name="T5" fmla="*/ 389 h 68"/>
                <a:gd name="T6" fmla="*/ 2381 w 384"/>
                <a:gd name="T7" fmla="*/ 774 h 68"/>
                <a:gd name="T8" fmla="*/ 547 w 384"/>
                <a:gd name="T9" fmla="*/ 547 h 68"/>
                <a:gd name="T10" fmla="*/ 254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2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8" y="0"/>
                    <a:pt x="209" y="0"/>
                  </a:cubicBezTo>
                  <a:cubicBezTo>
                    <a:pt x="305" y="0"/>
                    <a:pt x="384" y="15"/>
                    <a:pt x="384" y="34"/>
                  </a:cubicBezTo>
                  <a:cubicBezTo>
                    <a:pt x="384" y="53"/>
                    <a:pt x="305" y="68"/>
                    <a:pt x="209" y="68"/>
                  </a:cubicBezTo>
                  <a:cubicBezTo>
                    <a:pt x="137" y="68"/>
                    <a:pt x="76" y="60"/>
                    <a:pt x="48" y="48"/>
                  </a:cubicBezTo>
                  <a:cubicBezTo>
                    <a:pt x="29" y="40"/>
                    <a:pt x="28" y="39"/>
                    <a:pt x="22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0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5" name="Freeform 26">
              <a:extLst>
                <a:ext uri="{FF2B5EF4-FFF2-40B4-BE49-F238E27FC236}">
                  <a16:creationId xmlns:a16="http://schemas.microsoft.com/office/drawing/2014/main" id="{41EE0F4D-9506-4A4F-AB5F-0F9A2C005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2495"/>
              <a:ext cx="194" cy="799"/>
            </a:xfrm>
            <a:custGeom>
              <a:avLst/>
              <a:gdLst>
                <a:gd name="T0" fmla="*/ 988 w 86"/>
                <a:gd name="T1" fmla="*/ 4047 h 355"/>
                <a:gd name="T2" fmla="*/ 138 w 86"/>
                <a:gd name="T3" fmla="*/ 3637 h 355"/>
                <a:gd name="T4" fmla="*/ 72 w 86"/>
                <a:gd name="T5" fmla="*/ 2690 h 355"/>
                <a:gd name="T6" fmla="*/ 72 w 86"/>
                <a:gd name="T7" fmla="*/ 0 h 355"/>
                <a:gd name="T8" fmla="*/ 174 w 86"/>
                <a:gd name="T9" fmla="*/ 3261 h 355"/>
                <a:gd name="T10" fmla="*/ 988 w 86"/>
                <a:gd name="T11" fmla="*/ 4047 h 3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355">
                  <a:moveTo>
                    <a:pt x="86" y="355"/>
                  </a:moveTo>
                  <a:cubicBezTo>
                    <a:pt x="55" y="349"/>
                    <a:pt x="24" y="334"/>
                    <a:pt x="12" y="319"/>
                  </a:cubicBezTo>
                  <a:cubicBezTo>
                    <a:pt x="0" y="305"/>
                    <a:pt x="6" y="284"/>
                    <a:pt x="6" y="236"/>
                  </a:cubicBezTo>
                  <a:cubicBezTo>
                    <a:pt x="6" y="187"/>
                    <a:pt x="6" y="0"/>
                    <a:pt x="6" y="0"/>
                  </a:cubicBezTo>
                  <a:cubicBezTo>
                    <a:pt x="11" y="74"/>
                    <a:pt x="10" y="234"/>
                    <a:pt x="15" y="286"/>
                  </a:cubicBezTo>
                  <a:cubicBezTo>
                    <a:pt x="19" y="326"/>
                    <a:pt x="69" y="350"/>
                    <a:pt x="86" y="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6" name="Freeform 27">
              <a:extLst>
                <a:ext uri="{FF2B5EF4-FFF2-40B4-BE49-F238E27FC236}">
                  <a16:creationId xmlns:a16="http://schemas.microsoft.com/office/drawing/2014/main" id="{472B7242-678C-4730-B094-4AA2FD7A6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2859"/>
              <a:ext cx="264" cy="201"/>
            </a:xfrm>
            <a:custGeom>
              <a:avLst/>
              <a:gdLst>
                <a:gd name="T0" fmla="*/ 1345 w 117"/>
                <a:gd name="T1" fmla="*/ 876 h 89"/>
                <a:gd name="T2" fmla="*/ 1180 w 117"/>
                <a:gd name="T3" fmla="*/ 1025 h 89"/>
                <a:gd name="T4" fmla="*/ 713 w 117"/>
                <a:gd name="T5" fmla="*/ 1014 h 89"/>
                <a:gd name="T6" fmla="*/ 81 w 117"/>
                <a:gd name="T7" fmla="*/ 908 h 89"/>
                <a:gd name="T8" fmla="*/ 0 w 117"/>
                <a:gd name="T9" fmla="*/ 786 h 89"/>
                <a:gd name="T10" fmla="*/ 0 w 117"/>
                <a:gd name="T11" fmla="*/ 147 h 89"/>
                <a:gd name="T12" fmla="*/ 147 w 117"/>
                <a:gd name="T13" fmla="*/ 0 h 89"/>
                <a:gd name="T14" fmla="*/ 677 w 117"/>
                <a:gd name="T15" fmla="*/ 56 h 89"/>
                <a:gd name="T16" fmla="*/ 1196 w 117"/>
                <a:gd name="T17" fmla="*/ 93 h 89"/>
                <a:gd name="T18" fmla="*/ 1345 w 117"/>
                <a:gd name="T19" fmla="*/ 255 h 89"/>
                <a:gd name="T20" fmla="*/ 1345 w 117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7" h="89">
                  <a:moveTo>
                    <a:pt x="117" y="76"/>
                  </a:moveTo>
                  <a:cubicBezTo>
                    <a:pt x="117" y="84"/>
                    <a:pt x="114" y="89"/>
                    <a:pt x="103" y="89"/>
                  </a:cubicBezTo>
                  <a:cubicBezTo>
                    <a:pt x="103" y="89"/>
                    <a:pt x="84" y="89"/>
                    <a:pt x="62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2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3" y="0"/>
                    <a:pt x="36" y="3"/>
                    <a:pt x="59" y="5"/>
                  </a:cubicBezTo>
                  <a:cubicBezTo>
                    <a:pt x="84" y="7"/>
                    <a:pt x="104" y="8"/>
                    <a:pt x="104" y="8"/>
                  </a:cubicBezTo>
                  <a:cubicBezTo>
                    <a:pt x="112" y="8"/>
                    <a:pt x="117" y="14"/>
                    <a:pt x="117" y="22"/>
                  </a:cubicBezTo>
                  <a:lnTo>
                    <a:pt x="117" y="76"/>
                  </a:lnTo>
                  <a:close/>
                </a:path>
              </a:pathLst>
            </a:custGeom>
            <a:solidFill>
              <a:srgbClr val="F2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7" name="Freeform 28">
              <a:extLst>
                <a:ext uri="{FF2B5EF4-FFF2-40B4-BE49-F238E27FC236}">
                  <a16:creationId xmlns:a16="http://schemas.microsoft.com/office/drawing/2014/main" id="{3D239A82-BCBC-47C9-B68B-157B16E89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2859"/>
              <a:ext cx="264" cy="201"/>
            </a:xfrm>
            <a:custGeom>
              <a:avLst/>
              <a:gdLst>
                <a:gd name="T0" fmla="*/ 1345 w 117"/>
                <a:gd name="T1" fmla="*/ 876 h 89"/>
                <a:gd name="T2" fmla="*/ 1180 w 117"/>
                <a:gd name="T3" fmla="*/ 1025 h 89"/>
                <a:gd name="T4" fmla="*/ 713 w 117"/>
                <a:gd name="T5" fmla="*/ 1014 h 89"/>
                <a:gd name="T6" fmla="*/ 81 w 117"/>
                <a:gd name="T7" fmla="*/ 908 h 89"/>
                <a:gd name="T8" fmla="*/ 0 w 117"/>
                <a:gd name="T9" fmla="*/ 786 h 89"/>
                <a:gd name="T10" fmla="*/ 0 w 117"/>
                <a:gd name="T11" fmla="*/ 147 h 89"/>
                <a:gd name="T12" fmla="*/ 147 w 117"/>
                <a:gd name="T13" fmla="*/ 0 h 89"/>
                <a:gd name="T14" fmla="*/ 677 w 117"/>
                <a:gd name="T15" fmla="*/ 56 h 89"/>
                <a:gd name="T16" fmla="*/ 1196 w 117"/>
                <a:gd name="T17" fmla="*/ 93 h 89"/>
                <a:gd name="T18" fmla="*/ 1345 w 117"/>
                <a:gd name="T19" fmla="*/ 255 h 89"/>
                <a:gd name="T20" fmla="*/ 1345 w 117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7" h="89">
                  <a:moveTo>
                    <a:pt x="117" y="76"/>
                  </a:moveTo>
                  <a:cubicBezTo>
                    <a:pt x="117" y="84"/>
                    <a:pt x="114" y="89"/>
                    <a:pt x="103" y="89"/>
                  </a:cubicBezTo>
                  <a:cubicBezTo>
                    <a:pt x="103" y="89"/>
                    <a:pt x="84" y="89"/>
                    <a:pt x="62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2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3" y="0"/>
                    <a:pt x="36" y="3"/>
                    <a:pt x="59" y="5"/>
                  </a:cubicBezTo>
                  <a:cubicBezTo>
                    <a:pt x="84" y="7"/>
                    <a:pt x="104" y="8"/>
                    <a:pt x="104" y="8"/>
                  </a:cubicBezTo>
                  <a:cubicBezTo>
                    <a:pt x="112" y="8"/>
                    <a:pt x="117" y="14"/>
                    <a:pt x="117" y="22"/>
                  </a:cubicBezTo>
                  <a:lnTo>
                    <a:pt x="117" y="76"/>
                  </a:ln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8" name="Freeform 29">
              <a:extLst>
                <a:ext uri="{FF2B5EF4-FFF2-40B4-BE49-F238E27FC236}">
                  <a16:creationId xmlns:a16="http://schemas.microsoft.com/office/drawing/2014/main" id="{8744FF10-E843-4D1A-AC38-A599D8B86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" y="2661"/>
              <a:ext cx="27" cy="27"/>
            </a:xfrm>
            <a:custGeom>
              <a:avLst/>
              <a:gdLst>
                <a:gd name="T0" fmla="*/ 25 w 12"/>
                <a:gd name="T1" fmla="*/ 25 h 12"/>
                <a:gd name="T2" fmla="*/ 117 w 12"/>
                <a:gd name="T3" fmla="*/ 25 h 12"/>
                <a:gd name="T4" fmla="*/ 117 w 12"/>
                <a:gd name="T5" fmla="*/ 117 h 12"/>
                <a:gd name="T6" fmla="*/ 25 w 12"/>
                <a:gd name="T7" fmla="*/ 117 h 12"/>
                <a:gd name="T8" fmla="*/ 25 w 12"/>
                <a:gd name="T9" fmla="*/ 2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2" y="2"/>
                  </a:moveTo>
                  <a:cubicBezTo>
                    <a:pt x="5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9" name="Freeform 30">
              <a:extLst>
                <a:ext uri="{FF2B5EF4-FFF2-40B4-BE49-F238E27FC236}">
                  <a16:creationId xmlns:a16="http://schemas.microsoft.com/office/drawing/2014/main" id="{100C5182-8569-4429-991C-CABB9A3D8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" y="2663"/>
              <a:ext cx="18" cy="18"/>
            </a:xfrm>
            <a:custGeom>
              <a:avLst/>
              <a:gdLst>
                <a:gd name="T0" fmla="*/ 11 w 8"/>
                <a:gd name="T1" fmla="*/ 25 h 8"/>
                <a:gd name="T2" fmla="*/ 81 w 8"/>
                <a:gd name="T3" fmla="*/ 25 h 8"/>
                <a:gd name="T4" fmla="*/ 72 w 8"/>
                <a:gd name="T5" fmla="*/ 81 h 8"/>
                <a:gd name="T6" fmla="*/ 11 w 8"/>
                <a:gd name="T7" fmla="*/ 81 h 8"/>
                <a:gd name="T8" fmla="*/ 11 w 8"/>
                <a:gd name="T9" fmla="*/ 2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3" y="0"/>
                    <a:pt x="5" y="0"/>
                    <a:pt x="7" y="2"/>
                  </a:cubicBezTo>
                  <a:cubicBezTo>
                    <a:pt x="8" y="3"/>
                    <a:pt x="8" y="5"/>
                    <a:pt x="6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0" name="Freeform 31">
              <a:extLst>
                <a:ext uri="{FF2B5EF4-FFF2-40B4-BE49-F238E27FC236}">
                  <a16:creationId xmlns:a16="http://schemas.microsoft.com/office/drawing/2014/main" id="{CF54659A-465E-42F3-A553-CDCAC0D5B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" y="2668"/>
              <a:ext cx="18" cy="18"/>
            </a:xfrm>
            <a:custGeom>
              <a:avLst/>
              <a:gdLst>
                <a:gd name="T0" fmla="*/ 11 w 8"/>
                <a:gd name="T1" fmla="*/ 11 h 8"/>
                <a:gd name="T2" fmla="*/ 81 w 8"/>
                <a:gd name="T3" fmla="*/ 11 h 8"/>
                <a:gd name="T4" fmla="*/ 72 w 8"/>
                <a:gd name="T5" fmla="*/ 72 h 8"/>
                <a:gd name="T6" fmla="*/ 11 w 8"/>
                <a:gd name="T7" fmla="*/ 72 h 8"/>
                <a:gd name="T8" fmla="*/ 11 w 8"/>
                <a:gd name="T9" fmla="*/ 1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8" y="3"/>
                    <a:pt x="8" y="5"/>
                    <a:pt x="6" y="6"/>
                  </a:cubicBezTo>
                  <a:cubicBezTo>
                    <a:pt x="5" y="8"/>
                    <a:pt x="3" y="8"/>
                    <a:pt x="1" y="6"/>
                  </a:cubicBezTo>
                  <a:cubicBezTo>
                    <a:pt x="0" y="5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1" name="Freeform 32">
              <a:extLst>
                <a:ext uri="{FF2B5EF4-FFF2-40B4-BE49-F238E27FC236}">
                  <a16:creationId xmlns:a16="http://schemas.microsoft.com/office/drawing/2014/main" id="{01A8C744-4C04-4933-AE10-441299879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" y="2870"/>
              <a:ext cx="120" cy="70"/>
            </a:xfrm>
            <a:custGeom>
              <a:avLst/>
              <a:gdLst>
                <a:gd name="T0" fmla="*/ 0 w 53"/>
                <a:gd name="T1" fmla="*/ 357 h 31"/>
                <a:gd name="T2" fmla="*/ 93 w 53"/>
                <a:gd name="T3" fmla="*/ 25 h 31"/>
                <a:gd name="T4" fmla="*/ 616 w 53"/>
                <a:gd name="T5" fmla="*/ 72 h 31"/>
                <a:gd name="T6" fmla="*/ 82 w 53"/>
                <a:gd name="T7" fmla="*/ 102 h 31"/>
                <a:gd name="T8" fmla="*/ 0 w 53"/>
                <a:gd name="T9" fmla="*/ 35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31">
                  <a:moveTo>
                    <a:pt x="0" y="31"/>
                  </a:moveTo>
                  <a:cubicBezTo>
                    <a:pt x="0" y="12"/>
                    <a:pt x="1" y="4"/>
                    <a:pt x="8" y="2"/>
                  </a:cubicBezTo>
                  <a:cubicBezTo>
                    <a:pt x="14" y="0"/>
                    <a:pt x="32" y="4"/>
                    <a:pt x="53" y="6"/>
                  </a:cubicBezTo>
                  <a:cubicBezTo>
                    <a:pt x="34" y="6"/>
                    <a:pt x="10" y="2"/>
                    <a:pt x="7" y="9"/>
                  </a:cubicBezTo>
                  <a:cubicBezTo>
                    <a:pt x="3" y="16"/>
                    <a:pt x="1" y="27"/>
                    <a:pt x="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2" name="Freeform 33">
              <a:extLst>
                <a:ext uri="{FF2B5EF4-FFF2-40B4-BE49-F238E27FC236}">
                  <a16:creationId xmlns:a16="http://schemas.microsoft.com/office/drawing/2014/main" id="{A64B2017-1390-4B3C-A213-84A1A265C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" y="2940"/>
              <a:ext cx="108" cy="115"/>
            </a:xfrm>
            <a:custGeom>
              <a:avLst/>
              <a:gdLst>
                <a:gd name="T0" fmla="*/ 0 w 48"/>
                <a:gd name="T1" fmla="*/ 550 h 51"/>
                <a:gd name="T2" fmla="*/ 482 w 48"/>
                <a:gd name="T3" fmla="*/ 539 h 51"/>
                <a:gd name="T4" fmla="*/ 527 w 48"/>
                <a:gd name="T5" fmla="*/ 0 h 51"/>
                <a:gd name="T6" fmla="*/ 376 w 48"/>
                <a:gd name="T7" fmla="*/ 483 h 51"/>
                <a:gd name="T8" fmla="*/ 0 w 48"/>
                <a:gd name="T9" fmla="*/ 55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51">
                  <a:moveTo>
                    <a:pt x="0" y="48"/>
                  </a:moveTo>
                  <a:cubicBezTo>
                    <a:pt x="20" y="49"/>
                    <a:pt x="36" y="51"/>
                    <a:pt x="42" y="47"/>
                  </a:cubicBezTo>
                  <a:cubicBezTo>
                    <a:pt x="48" y="44"/>
                    <a:pt x="46" y="15"/>
                    <a:pt x="46" y="0"/>
                  </a:cubicBezTo>
                  <a:cubicBezTo>
                    <a:pt x="45" y="15"/>
                    <a:pt x="43" y="38"/>
                    <a:pt x="33" y="42"/>
                  </a:cubicBezTo>
                  <a:cubicBezTo>
                    <a:pt x="22" y="46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DE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699" name="Group 34">
            <a:extLst>
              <a:ext uri="{FF2B5EF4-FFF2-40B4-BE49-F238E27FC236}">
                <a16:creationId xmlns:a16="http://schemas.microsoft.com/office/drawing/2014/main" id="{285D4E80-43F5-43B8-A32F-E8E5C04432CB}"/>
              </a:ext>
            </a:extLst>
          </p:cNvPr>
          <p:cNvGrpSpPr>
            <a:grpSpLocks/>
          </p:cNvGrpSpPr>
          <p:nvPr/>
        </p:nvGrpSpPr>
        <p:grpSpPr bwMode="auto">
          <a:xfrm>
            <a:off x="3976688" y="2514600"/>
            <a:ext cx="1433512" cy="1928813"/>
            <a:chOff x="1582" y="1733"/>
            <a:chExt cx="903" cy="1215"/>
          </a:xfrm>
        </p:grpSpPr>
        <p:sp>
          <p:nvSpPr>
            <p:cNvPr id="29823" name="Freeform 35">
              <a:extLst>
                <a:ext uri="{FF2B5EF4-FFF2-40B4-BE49-F238E27FC236}">
                  <a16:creationId xmlns:a16="http://schemas.microsoft.com/office/drawing/2014/main" id="{1E39BA5B-90AA-43EE-BF27-3460BE6D8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" y="1843"/>
              <a:ext cx="869" cy="1105"/>
            </a:xfrm>
            <a:custGeom>
              <a:avLst/>
              <a:gdLst>
                <a:gd name="T0" fmla="*/ 2353 w 386"/>
                <a:gd name="T1" fmla="*/ 401 h 491"/>
                <a:gd name="T2" fmla="*/ 912 w 386"/>
                <a:gd name="T3" fmla="*/ 284 h 491"/>
                <a:gd name="T4" fmla="*/ 218 w 386"/>
                <a:gd name="T5" fmla="*/ 45 h 491"/>
                <a:gd name="T6" fmla="*/ 36 w 386"/>
                <a:gd name="T7" fmla="*/ 227 h 491"/>
                <a:gd name="T8" fmla="*/ 0 w 386"/>
                <a:gd name="T9" fmla="*/ 320 h 491"/>
                <a:gd name="T10" fmla="*/ 275 w 386"/>
                <a:gd name="T11" fmla="*/ 376 h 491"/>
                <a:gd name="T12" fmla="*/ 457 w 386"/>
                <a:gd name="T13" fmla="*/ 729 h 491"/>
                <a:gd name="T14" fmla="*/ 457 w 386"/>
                <a:gd name="T15" fmla="*/ 4832 h 491"/>
                <a:gd name="T16" fmla="*/ 2353 w 386"/>
                <a:gd name="T17" fmla="*/ 5597 h 491"/>
                <a:gd name="T18" fmla="*/ 4232 w 386"/>
                <a:gd name="T19" fmla="*/ 4832 h 491"/>
                <a:gd name="T20" fmla="*/ 4232 w 386"/>
                <a:gd name="T21" fmla="*/ 457 h 491"/>
                <a:gd name="T22" fmla="*/ 4404 w 386"/>
                <a:gd name="T23" fmla="*/ 25 h 491"/>
                <a:gd name="T24" fmla="*/ 4404 w 386"/>
                <a:gd name="T25" fmla="*/ 25 h 491"/>
                <a:gd name="T26" fmla="*/ 2353 w 386"/>
                <a:gd name="T27" fmla="*/ 401 h 4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6" h="491">
                  <a:moveTo>
                    <a:pt x="206" y="35"/>
                  </a:moveTo>
                  <a:cubicBezTo>
                    <a:pt x="201" y="35"/>
                    <a:pt x="132" y="35"/>
                    <a:pt x="80" y="25"/>
                  </a:cubicBezTo>
                  <a:cubicBezTo>
                    <a:pt x="41" y="18"/>
                    <a:pt x="24" y="0"/>
                    <a:pt x="19" y="4"/>
                  </a:cubicBezTo>
                  <a:cubicBezTo>
                    <a:pt x="17" y="5"/>
                    <a:pt x="5" y="15"/>
                    <a:pt x="3" y="20"/>
                  </a:cubicBezTo>
                  <a:cubicBezTo>
                    <a:pt x="2" y="23"/>
                    <a:pt x="2" y="26"/>
                    <a:pt x="0" y="28"/>
                  </a:cubicBezTo>
                  <a:cubicBezTo>
                    <a:pt x="8" y="21"/>
                    <a:pt x="14" y="25"/>
                    <a:pt x="24" y="33"/>
                  </a:cubicBezTo>
                  <a:cubicBezTo>
                    <a:pt x="33" y="40"/>
                    <a:pt x="40" y="43"/>
                    <a:pt x="40" y="64"/>
                  </a:cubicBezTo>
                  <a:cubicBezTo>
                    <a:pt x="40" y="424"/>
                    <a:pt x="40" y="424"/>
                    <a:pt x="40" y="424"/>
                  </a:cubicBezTo>
                  <a:cubicBezTo>
                    <a:pt x="40" y="465"/>
                    <a:pt x="114" y="491"/>
                    <a:pt x="206" y="491"/>
                  </a:cubicBezTo>
                  <a:cubicBezTo>
                    <a:pt x="297" y="491"/>
                    <a:pt x="371" y="465"/>
                    <a:pt x="371" y="424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371" y="30"/>
                    <a:pt x="376" y="13"/>
                    <a:pt x="386" y="2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63" y="35"/>
                    <a:pt x="213" y="35"/>
                    <a:pt x="206" y="35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4" name="Oval 36">
              <a:extLst>
                <a:ext uri="{FF2B5EF4-FFF2-40B4-BE49-F238E27FC236}">
                  <a16:creationId xmlns:a16="http://schemas.microsoft.com/office/drawing/2014/main" id="{33FD0C16-1E20-458E-8ACA-DB50D937E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2761"/>
              <a:ext cx="601" cy="173"/>
            </a:xfrm>
            <a:prstGeom prst="ellipse">
              <a:avLst/>
            </a:prstGeom>
            <a:solidFill>
              <a:srgbClr val="BA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825" name="Oval 37">
              <a:extLst>
                <a:ext uri="{FF2B5EF4-FFF2-40B4-BE49-F238E27FC236}">
                  <a16:creationId xmlns:a16="http://schemas.microsoft.com/office/drawing/2014/main" id="{B63087D5-D57B-442D-B8C4-979992073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" y="2210"/>
              <a:ext cx="739" cy="171"/>
            </a:xfrm>
            <a:prstGeom prst="ellipse">
              <a:avLst/>
            </a:prstGeom>
            <a:solidFill>
              <a:srgbClr val="F8F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826" name="Freeform 38">
              <a:extLst>
                <a:ext uri="{FF2B5EF4-FFF2-40B4-BE49-F238E27FC236}">
                  <a16:creationId xmlns:a16="http://schemas.microsoft.com/office/drawing/2014/main" id="{B80FDE69-126F-43EC-9C14-1C86CD8F8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2295"/>
              <a:ext cx="745" cy="653"/>
            </a:xfrm>
            <a:custGeom>
              <a:avLst/>
              <a:gdLst>
                <a:gd name="T0" fmla="*/ 3763 w 331"/>
                <a:gd name="T1" fmla="*/ 0 h 290"/>
                <a:gd name="T2" fmla="*/ 3763 w 331"/>
                <a:gd name="T3" fmla="*/ 0 h 290"/>
                <a:gd name="T4" fmla="*/ 1895 w 331"/>
                <a:gd name="T5" fmla="*/ 437 h 290"/>
                <a:gd name="T6" fmla="*/ 25 w 331"/>
                <a:gd name="T7" fmla="*/ 0 h 290"/>
                <a:gd name="T8" fmla="*/ 25 w 331"/>
                <a:gd name="T9" fmla="*/ 0 h 290"/>
                <a:gd name="T10" fmla="*/ 0 w 331"/>
                <a:gd name="T11" fmla="*/ 0 h 290"/>
                <a:gd name="T12" fmla="*/ 0 w 331"/>
                <a:gd name="T13" fmla="*/ 2544 h 290"/>
                <a:gd name="T14" fmla="*/ 1895 w 331"/>
                <a:gd name="T15" fmla="*/ 3310 h 290"/>
                <a:gd name="T16" fmla="*/ 3775 w 331"/>
                <a:gd name="T17" fmla="*/ 2544 h 290"/>
                <a:gd name="T18" fmla="*/ 3775 w 331"/>
                <a:gd name="T19" fmla="*/ 0 h 290"/>
                <a:gd name="T20" fmla="*/ 3763 w 331"/>
                <a:gd name="T21" fmla="*/ 0 h 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" h="290">
                  <a:moveTo>
                    <a:pt x="330" y="0"/>
                  </a:moveTo>
                  <a:cubicBezTo>
                    <a:pt x="330" y="0"/>
                    <a:pt x="330" y="0"/>
                    <a:pt x="330" y="0"/>
                  </a:cubicBezTo>
                  <a:cubicBezTo>
                    <a:pt x="330" y="21"/>
                    <a:pt x="256" y="38"/>
                    <a:pt x="166" y="38"/>
                  </a:cubicBezTo>
                  <a:cubicBezTo>
                    <a:pt x="75" y="38"/>
                    <a:pt x="2" y="2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64"/>
                    <a:pt x="74" y="290"/>
                    <a:pt x="166" y="290"/>
                  </a:cubicBezTo>
                  <a:cubicBezTo>
                    <a:pt x="257" y="290"/>
                    <a:pt x="331" y="264"/>
                    <a:pt x="331" y="223"/>
                  </a:cubicBezTo>
                  <a:cubicBezTo>
                    <a:pt x="331" y="0"/>
                    <a:pt x="331" y="0"/>
                    <a:pt x="331" y="0"/>
                  </a:cubicBezTo>
                  <a:lnTo>
                    <a:pt x="330" y="0"/>
                  </a:lnTo>
                  <a:close/>
                </a:path>
              </a:pathLst>
            </a:custGeom>
            <a:solidFill>
              <a:srgbClr val="F2F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7" name="Oval 39">
              <a:extLst>
                <a:ext uri="{FF2B5EF4-FFF2-40B4-BE49-F238E27FC236}">
                  <a16:creationId xmlns:a16="http://schemas.microsoft.com/office/drawing/2014/main" id="{569EC7A1-CF84-499A-AC53-EE7BC9A19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2761"/>
              <a:ext cx="601" cy="173"/>
            </a:xfrm>
            <a:prstGeom prst="ellipse">
              <a:avLst/>
            </a:prstGeom>
            <a:solidFill>
              <a:srgbClr val="EEF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828" name="Freeform 40">
              <a:extLst>
                <a:ext uri="{FF2B5EF4-FFF2-40B4-BE49-F238E27FC236}">
                  <a16:creationId xmlns:a16="http://schemas.microsoft.com/office/drawing/2014/main" id="{239780F3-FFD3-414D-A7B9-4577D3E45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1733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41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6" y="0"/>
                    <a:pt x="65" y="17"/>
                  </a:cubicBezTo>
                  <a:cubicBezTo>
                    <a:pt x="31" y="29"/>
                    <a:pt x="8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3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6" y="49"/>
                    <a:pt x="53" y="67"/>
                    <a:pt x="92" y="74"/>
                  </a:cubicBezTo>
                  <a:close/>
                </a:path>
              </a:pathLst>
            </a:custGeom>
            <a:solidFill>
              <a:srgbClr val="EE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9" name="Freeform 41">
              <a:extLst>
                <a:ext uri="{FF2B5EF4-FFF2-40B4-BE49-F238E27FC236}">
                  <a16:creationId xmlns:a16="http://schemas.microsoft.com/office/drawing/2014/main" id="{46F802F9-78F9-4F38-8BA8-47F9DF54D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1746"/>
              <a:ext cx="864" cy="153"/>
            </a:xfrm>
            <a:custGeom>
              <a:avLst/>
              <a:gdLst>
                <a:gd name="T0" fmla="*/ 572 w 384"/>
                <a:gd name="T1" fmla="*/ 227 h 68"/>
                <a:gd name="T2" fmla="*/ 2381 w 384"/>
                <a:gd name="T3" fmla="*/ 0 h 68"/>
                <a:gd name="T4" fmla="*/ 4374 w 384"/>
                <a:gd name="T5" fmla="*/ 389 h 68"/>
                <a:gd name="T6" fmla="*/ 2381 w 384"/>
                <a:gd name="T7" fmla="*/ 774 h 68"/>
                <a:gd name="T8" fmla="*/ 547 w 384"/>
                <a:gd name="T9" fmla="*/ 547 h 68"/>
                <a:gd name="T10" fmla="*/ 254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2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8" y="0"/>
                    <a:pt x="209" y="0"/>
                  </a:cubicBezTo>
                  <a:cubicBezTo>
                    <a:pt x="305" y="0"/>
                    <a:pt x="384" y="15"/>
                    <a:pt x="384" y="34"/>
                  </a:cubicBezTo>
                  <a:cubicBezTo>
                    <a:pt x="384" y="53"/>
                    <a:pt x="305" y="68"/>
                    <a:pt x="209" y="68"/>
                  </a:cubicBezTo>
                  <a:cubicBezTo>
                    <a:pt x="138" y="68"/>
                    <a:pt x="76" y="60"/>
                    <a:pt x="48" y="48"/>
                  </a:cubicBezTo>
                  <a:cubicBezTo>
                    <a:pt x="30" y="40"/>
                    <a:pt x="28" y="39"/>
                    <a:pt x="22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0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0" name="Freeform 42">
              <a:extLst>
                <a:ext uri="{FF2B5EF4-FFF2-40B4-BE49-F238E27FC236}">
                  <a16:creationId xmlns:a16="http://schemas.microsoft.com/office/drawing/2014/main" id="{EA5C7B48-00EE-4FF2-BC4E-B8A4F8C4B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1796"/>
              <a:ext cx="801" cy="103"/>
            </a:xfrm>
            <a:custGeom>
              <a:avLst/>
              <a:gdLst>
                <a:gd name="T0" fmla="*/ 254 w 356"/>
                <a:gd name="T1" fmla="*/ 316 h 46"/>
                <a:gd name="T2" fmla="*/ 2030 w 356"/>
                <a:gd name="T3" fmla="*/ 517 h 46"/>
                <a:gd name="T4" fmla="*/ 3791 w 356"/>
                <a:gd name="T5" fmla="*/ 316 h 46"/>
                <a:gd name="T6" fmla="*/ 2030 w 356"/>
                <a:gd name="T7" fmla="*/ 0 h 46"/>
                <a:gd name="T8" fmla="*/ 254 w 356"/>
                <a:gd name="T9" fmla="*/ 31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46">
                  <a:moveTo>
                    <a:pt x="22" y="28"/>
                  </a:moveTo>
                  <a:cubicBezTo>
                    <a:pt x="51" y="38"/>
                    <a:pt x="110" y="46"/>
                    <a:pt x="178" y="46"/>
                  </a:cubicBezTo>
                  <a:cubicBezTo>
                    <a:pt x="246" y="46"/>
                    <a:pt x="304" y="39"/>
                    <a:pt x="333" y="28"/>
                  </a:cubicBezTo>
                  <a:cubicBezTo>
                    <a:pt x="356" y="18"/>
                    <a:pt x="268" y="0"/>
                    <a:pt x="178" y="0"/>
                  </a:cubicBezTo>
                  <a:cubicBezTo>
                    <a:pt x="88" y="0"/>
                    <a:pt x="0" y="19"/>
                    <a:pt x="22" y="28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1" name="Freeform 43">
              <a:extLst>
                <a:ext uri="{FF2B5EF4-FFF2-40B4-BE49-F238E27FC236}">
                  <a16:creationId xmlns:a16="http://schemas.microsoft.com/office/drawing/2014/main" id="{B5F85E54-B922-4F3D-97B1-5D270831E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" y="1856"/>
              <a:ext cx="538" cy="43"/>
            </a:xfrm>
            <a:custGeom>
              <a:avLst/>
              <a:gdLst>
                <a:gd name="T0" fmla="*/ 2726 w 239"/>
                <a:gd name="T1" fmla="*/ 118 h 19"/>
                <a:gd name="T2" fmla="*/ 1357 w 239"/>
                <a:gd name="T3" fmla="*/ 0 h 19"/>
                <a:gd name="T4" fmla="*/ 0 w 239"/>
                <a:gd name="T5" fmla="*/ 118 h 19"/>
                <a:gd name="T6" fmla="*/ 1357 w 239"/>
                <a:gd name="T7" fmla="*/ 220 h 19"/>
                <a:gd name="T8" fmla="*/ 2726 w 239"/>
                <a:gd name="T9" fmla="*/ 11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19">
                  <a:moveTo>
                    <a:pt x="239" y="10"/>
                  </a:moveTo>
                  <a:cubicBezTo>
                    <a:pt x="208" y="4"/>
                    <a:pt x="164" y="0"/>
                    <a:pt x="119" y="0"/>
                  </a:cubicBezTo>
                  <a:cubicBezTo>
                    <a:pt x="74" y="0"/>
                    <a:pt x="30" y="4"/>
                    <a:pt x="0" y="10"/>
                  </a:cubicBezTo>
                  <a:cubicBezTo>
                    <a:pt x="31" y="16"/>
                    <a:pt x="73" y="19"/>
                    <a:pt x="119" y="19"/>
                  </a:cubicBezTo>
                  <a:cubicBezTo>
                    <a:pt x="165" y="19"/>
                    <a:pt x="207" y="16"/>
                    <a:pt x="239" y="10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2" name="Freeform 44">
              <a:extLst>
                <a:ext uri="{FF2B5EF4-FFF2-40B4-BE49-F238E27FC236}">
                  <a16:creationId xmlns:a16="http://schemas.microsoft.com/office/drawing/2014/main" id="{D06519AA-3DD8-49BE-9374-B2F2C1B27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8" y="1872"/>
              <a:ext cx="110" cy="101"/>
            </a:xfrm>
            <a:custGeom>
              <a:avLst/>
              <a:gdLst>
                <a:gd name="T0" fmla="*/ 137 w 49"/>
                <a:gd name="T1" fmla="*/ 20 h 45"/>
                <a:gd name="T2" fmla="*/ 272 w 49"/>
                <a:gd name="T3" fmla="*/ 247 h 45"/>
                <a:gd name="T4" fmla="*/ 444 w 49"/>
                <a:gd name="T5" fmla="*/ 328 h 45"/>
                <a:gd name="T6" fmla="*/ 534 w 49"/>
                <a:gd name="T7" fmla="*/ 509 h 45"/>
                <a:gd name="T8" fmla="*/ 465 w 49"/>
                <a:gd name="T9" fmla="*/ 182 h 45"/>
                <a:gd name="T10" fmla="*/ 218 w 49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45">
                  <a:moveTo>
                    <a:pt x="12" y="2"/>
                  </a:moveTo>
                  <a:cubicBezTo>
                    <a:pt x="0" y="6"/>
                    <a:pt x="21" y="19"/>
                    <a:pt x="24" y="22"/>
                  </a:cubicBezTo>
                  <a:cubicBezTo>
                    <a:pt x="28" y="25"/>
                    <a:pt x="35" y="25"/>
                    <a:pt x="39" y="29"/>
                  </a:cubicBezTo>
                  <a:cubicBezTo>
                    <a:pt x="43" y="33"/>
                    <a:pt x="45" y="39"/>
                    <a:pt x="47" y="45"/>
                  </a:cubicBezTo>
                  <a:cubicBezTo>
                    <a:pt x="48" y="34"/>
                    <a:pt x="49" y="24"/>
                    <a:pt x="41" y="16"/>
                  </a:cubicBezTo>
                  <a:cubicBezTo>
                    <a:pt x="37" y="11"/>
                    <a:pt x="20" y="7"/>
                    <a:pt x="19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3" name="Freeform 45">
              <a:extLst>
                <a:ext uri="{FF2B5EF4-FFF2-40B4-BE49-F238E27FC236}">
                  <a16:creationId xmlns:a16="http://schemas.microsoft.com/office/drawing/2014/main" id="{ACF37DB4-2816-4936-824D-838A06ED1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" y="1847"/>
              <a:ext cx="847" cy="432"/>
            </a:xfrm>
            <a:custGeom>
              <a:avLst/>
              <a:gdLst>
                <a:gd name="T0" fmla="*/ 4298 w 376"/>
                <a:gd name="T1" fmla="*/ 0 h 192"/>
                <a:gd name="T2" fmla="*/ 3969 w 376"/>
                <a:gd name="T3" fmla="*/ 182 h 192"/>
                <a:gd name="T4" fmla="*/ 3487 w 376"/>
                <a:gd name="T5" fmla="*/ 284 h 192"/>
                <a:gd name="T6" fmla="*/ 2244 w 376"/>
                <a:gd name="T7" fmla="*/ 376 h 192"/>
                <a:gd name="T8" fmla="*/ 802 w 376"/>
                <a:gd name="T9" fmla="*/ 263 h 192"/>
                <a:gd name="T10" fmla="*/ 559 w 376"/>
                <a:gd name="T11" fmla="*/ 207 h 192"/>
                <a:gd name="T12" fmla="*/ 493 w 376"/>
                <a:gd name="T13" fmla="*/ 194 h 192"/>
                <a:gd name="T14" fmla="*/ 126 w 376"/>
                <a:gd name="T15" fmla="*/ 56 h 192"/>
                <a:gd name="T16" fmla="*/ 0 w 376"/>
                <a:gd name="T17" fmla="*/ 182 h 192"/>
                <a:gd name="T18" fmla="*/ 437 w 376"/>
                <a:gd name="T19" fmla="*/ 558 h 192"/>
                <a:gd name="T20" fmla="*/ 437 w 376"/>
                <a:gd name="T21" fmla="*/ 1256 h 192"/>
                <a:gd name="T22" fmla="*/ 640 w 376"/>
                <a:gd name="T23" fmla="*/ 558 h 192"/>
                <a:gd name="T24" fmla="*/ 2527 w 376"/>
                <a:gd name="T25" fmla="*/ 603 h 192"/>
                <a:gd name="T26" fmla="*/ 2775 w 376"/>
                <a:gd name="T27" fmla="*/ 583 h 192"/>
                <a:gd name="T28" fmla="*/ 3816 w 376"/>
                <a:gd name="T29" fmla="*/ 1413 h 192"/>
                <a:gd name="T30" fmla="*/ 3816 w 376"/>
                <a:gd name="T31" fmla="*/ 2041 h 192"/>
                <a:gd name="T32" fmla="*/ 4080 w 376"/>
                <a:gd name="T33" fmla="*/ 2187 h 192"/>
                <a:gd name="T34" fmla="*/ 4080 w 376"/>
                <a:gd name="T35" fmla="*/ 619 h 192"/>
                <a:gd name="T36" fmla="*/ 4136 w 376"/>
                <a:gd name="T37" fmla="*/ 284 h 192"/>
                <a:gd name="T38" fmla="*/ 4161 w 376"/>
                <a:gd name="T39" fmla="*/ 275 h 192"/>
                <a:gd name="T40" fmla="*/ 4298 w 376"/>
                <a:gd name="T41" fmla="*/ 0 h 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6" h="192">
                  <a:moveTo>
                    <a:pt x="376" y="0"/>
                  </a:moveTo>
                  <a:cubicBezTo>
                    <a:pt x="371" y="7"/>
                    <a:pt x="361" y="12"/>
                    <a:pt x="347" y="16"/>
                  </a:cubicBezTo>
                  <a:cubicBezTo>
                    <a:pt x="305" y="25"/>
                    <a:pt x="305" y="25"/>
                    <a:pt x="305" y="25"/>
                  </a:cubicBezTo>
                  <a:cubicBezTo>
                    <a:pt x="256" y="33"/>
                    <a:pt x="200" y="33"/>
                    <a:pt x="196" y="33"/>
                  </a:cubicBezTo>
                  <a:cubicBezTo>
                    <a:pt x="191" y="33"/>
                    <a:pt x="122" y="33"/>
                    <a:pt x="70" y="23"/>
                  </a:cubicBezTo>
                  <a:cubicBezTo>
                    <a:pt x="62" y="21"/>
                    <a:pt x="55" y="20"/>
                    <a:pt x="49" y="18"/>
                  </a:cubicBezTo>
                  <a:cubicBezTo>
                    <a:pt x="46" y="18"/>
                    <a:pt x="44" y="17"/>
                    <a:pt x="43" y="17"/>
                  </a:cubicBezTo>
                  <a:cubicBezTo>
                    <a:pt x="32" y="14"/>
                    <a:pt x="19" y="4"/>
                    <a:pt x="11" y="5"/>
                  </a:cubicBezTo>
                  <a:cubicBezTo>
                    <a:pt x="7" y="6"/>
                    <a:pt x="2" y="13"/>
                    <a:pt x="0" y="16"/>
                  </a:cubicBezTo>
                  <a:cubicBezTo>
                    <a:pt x="11" y="18"/>
                    <a:pt x="37" y="39"/>
                    <a:pt x="38" y="49"/>
                  </a:cubicBezTo>
                  <a:cubicBezTo>
                    <a:pt x="39" y="59"/>
                    <a:pt x="38" y="96"/>
                    <a:pt x="38" y="110"/>
                  </a:cubicBezTo>
                  <a:cubicBezTo>
                    <a:pt x="42" y="82"/>
                    <a:pt x="41" y="57"/>
                    <a:pt x="56" y="49"/>
                  </a:cubicBezTo>
                  <a:cubicBezTo>
                    <a:pt x="70" y="42"/>
                    <a:pt x="125" y="59"/>
                    <a:pt x="221" y="53"/>
                  </a:cubicBezTo>
                  <a:cubicBezTo>
                    <a:pt x="228" y="52"/>
                    <a:pt x="236" y="52"/>
                    <a:pt x="243" y="51"/>
                  </a:cubicBezTo>
                  <a:cubicBezTo>
                    <a:pt x="296" y="52"/>
                    <a:pt x="334" y="72"/>
                    <a:pt x="334" y="124"/>
                  </a:cubicBezTo>
                  <a:cubicBezTo>
                    <a:pt x="334" y="138"/>
                    <a:pt x="334" y="157"/>
                    <a:pt x="334" y="179"/>
                  </a:cubicBezTo>
                  <a:cubicBezTo>
                    <a:pt x="345" y="183"/>
                    <a:pt x="353" y="187"/>
                    <a:pt x="357" y="192"/>
                  </a:cubicBezTo>
                  <a:cubicBezTo>
                    <a:pt x="357" y="54"/>
                    <a:pt x="357" y="54"/>
                    <a:pt x="357" y="54"/>
                  </a:cubicBezTo>
                  <a:cubicBezTo>
                    <a:pt x="357" y="41"/>
                    <a:pt x="359" y="33"/>
                    <a:pt x="362" y="25"/>
                  </a:cubicBezTo>
                  <a:cubicBezTo>
                    <a:pt x="362" y="25"/>
                    <a:pt x="363" y="24"/>
                    <a:pt x="364" y="24"/>
                  </a:cubicBezTo>
                  <a:cubicBezTo>
                    <a:pt x="366" y="16"/>
                    <a:pt x="370" y="7"/>
                    <a:pt x="376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4" name="Freeform 46">
              <a:extLst>
                <a:ext uri="{FF2B5EF4-FFF2-40B4-BE49-F238E27FC236}">
                  <a16:creationId xmlns:a16="http://schemas.microsoft.com/office/drawing/2014/main" id="{E99CA832-C7A3-4D00-AE49-40B800D36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1843"/>
              <a:ext cx="867" cy="434"/>
            </a:xfrm>
            <a:custGeom>
              <a:avLst/>
              <a:gdLst>
                <a:gd name="T0" fmla="*/ 4396 w 385"/>
                <a:gd name="T1" fmla="*/ 20 h 193"/>
                <a:gd name="T2" fmla="*/ 2342 w 385"/>
                <a:gd name="T3" fmla="*/ 400 h 193"/>
                <a:gd name="T4" fmla="*/ 903 w 385"/>
                <a:gd name="T5" fmla="*/ 283 h 193"/>
                <a:gd name="T6" fmla="*/ 207 w 385"/>
                <a:gd name="T7" fmla="*/ 45 h 193"/>
                <a:gd name="T8" fmla="*/ 182 w 385"/>
                <a:gd name="T9" fmla="*/ 65 h 193"/>
                <a:gd name="T10" fmla="*/ 117 w 385"/>
                <a:gd name="T11" fmla="*/ 126 h 193"/>
                <a:gd name="T12" fmla="*/ 0 w 385"/>
                <a:gd name="T13" fmla="*/ 308 h 193"/>
                <a:gd name="T14" fmla="*/ 25 w 385"/>
                <a:gd name="T15" fmla="*/ 292 h 193"/>
                <a:gd name="T16" fmla="*/ 117 w 385"/>
                <a:gd name="T17" fmla="*/ 272 h 193"/>
                <a:gd name="T18" fmla="*/ 194 w 385"/>
                <a:gd name="T19" fmla="*/ 319 h 193"/>
                <a:gd name="T20" fmla="*/ 182 w 385"/>
                <a:gd name="T21" fmla="*/ 146 h 193"/>
                <a:gd name="T22" fmla="*/ 376 w 385"/>
                <a:gd name="T23" fmla="*/ 137 h 193"/>
                <a:gd name="T24" fmla="*/ 437 w 385"/>
                <a:gd name="T25" fmla="*/ 171 h 193"/>
                <a:gd name="T26" fmla="*/ 491 w 385"/>
                <a:gd name="T27" fmla="*/ 191 h 193"/>
                <a:gd name="T28" fmla="*/ 491 w 385"/>
                <a:gd name="T29" fmla="*/ 191 h 193"/>
                <a:gd name="T30" fmla="*/ 491 w 385"/>
                <a:gd name="T31" fmla="*/ 191 h 193"/>
                <a:gd name="T32" fmla="*/ 3768 w 385"/>
                <a:gd name="T33" fmla="*/ 400 h 193"/>
                <a:gd name="T34" fmla="*/ 4099 w 385"/>
                <a:gd name="T35" fmla="*/ 875 h 193"/>
                <a:gd name="T36" fmla="*/ 4099 w 385"/>
                <a:gd name="T37" fmla="*/ 2150 h 193"/>
                <a:gd name="T38" fmla="*/ 4168 w 385"/>
                <a:gd name="T39" fmla="*/ 2195 h 193"/>
                <a:gd name="T40" fmla="*/ 4168 w 385"/>
                <a:gd name="T41" fmla="*/ 855 h 193"/>
                <a:gd name="T42" fmla="*/ 4225 w 385"/>
                <a:gd name="T43" fmla="*/ 238 h 193"/>
                <a:gd name="T44" fmla="*/ 4371 w 385"/>
                <a:gd name="T45" fmla="*/ 56 h 193"/>
                <a:gd name="T46" fmla="*/ 4396 w 385"/>
                <a:gd name="T47" fmla="*/ 20 h 1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85" h="193">
                  <a:moveTo>
                    <a:pt x="385" y="2"/>
                  </a:moveTo>
                  <a:cubicBezTo>
                    <a:pt x="362" y="35"/>
                    <a:pt x="212" y="35"/>
                    <a:pt x="205" y="35"/>
                  </a:cubicBezTo>
                  <a:cubicBezTo>
                    <a:pt x="200" y="35"/>
                    <a:pt x="131" y="35"/>
                    <a:pt x="79" y="25"/>
                  </a:cubicBezTo>
                  <a:cubicBezTo>
                    <a:pt x="40" y="18"/>
                    <a:pt x="23" y="0"/>
                    <a:pt x="18" y="4"/>
                  </a:cubicBezTo>
                  <a:cubicBezTo>
                    <a:pt x="18" y="4"/>
                    <a:pt x="17" y="5"/>
                    <a:pt x="16" y="6"/>
                  </a:cubicBezTo>
                  <a:cubicBezTo>
                    <a:pt x="13" y="7"/>
                    <a:pt x="12" y="9"/>
                    <a:pt x="10" y="11"/>
                  </a:cubicBezTo>
                  <a:cubicBezTo>
                    <a:pt x="5" y="15"/>
                    <a:pt x="1" y="21"/>
                    <a:pt x="0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" y="25"/>
                    <a:pt x="7" y="24"/>
                    <a:pt x="10" y="24"/>
                  </a:cubicBezTo>
                  <a:cubicBezTo>
                    <a:pt x="13" y="25"/>
                    <a:pt x="15" y="27"/>
                    <a:pt x="17" y="28"/>
                  </a:cubicBezTo>
                  <a:cubicBezTo>
                    <a:pt x="13" y="23"/>
                    <a:pt x="9" y="19"/>
                    <a:pt x="16" y="13"/>
                  </a:cubicBezTo>
                  <a:cubicBezTo>
                    <a:pt x="19" y="10"/>
                    <a:pt x="22" y="6"/>
                    <a:pt x="33" y="12"/>
                  </a:cubicBezTo>
                  <a:cubicBezTo>
                    <a:pt x="35" y="13"/>
                    <a:pt x="36" y="14"/>
                    <a:pt x="38" y="15"/>
                  </a:cubicBezTo>
                  <a:cubicBezTo>
                    <a:pt x="40" y="15"/>
                    <a:pt x="41" y="16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127" y="58"/>
                    <a:pt x="312" y="36"/>
                    <a:pt x="330" y="35"/>
                  </a:cubicBezTo>
                  <a:cubicBezTo>
                    <a:pt x="348" y="35"/>
                    <a:pt x="359" y="46"/>
                    <a:pt x="359" y="77"/>
                  </a:cubicBezTo>
                  <a:cubicBezTo>
                    <a:pt x="359" y="88"/>
                    <a:pt x="359" y="134"/>
                    <a:pt x="359" y="189"/>
                  </a:cubicBezTo>
                  <a:cubicBezTo>
                    <a:pt x="361" y="190"/>
                    <a:pt x="363" y="192"/>
                    <a:pt x="365" y="193"/>
                  </a:cubicBezTo>
                  <a:cubicBezTo>
                    <a:pt x="365" y="75"/>
                    <a:pt x="365" y="75"/>
                    <a:pt x="365" y="75"/>
                  </a:cubicBezTo>
                  <a:cubicBezTo>
                    <a:pt x="365" y="40"/>
                    <a:pt x="364" y="35"/>
                    <a:pt x="370" y="21"/>
                  </a:cubicBezTo>
                  <a:cubicBezTo>
                    <a:pt x="374" y="13"/>
                    <a:pt x="379" y="8"/>
                    <a:pt x="383" y="5"/>
                  </a:cubicBezTo>
                  <a:cubicBezTo>
                    <a:pt x="383" y="4"/>
                    <a:pt x="384" y="3"/>
                    <a:pt x="385" y="2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5" name="Freeform 47">
              <a:extLst>
                <a:ext uri="{FF2B5EF4-FFF2-40B4-BE49-F238E27FC236}">
                  <a16:creationId xmlns:a16="http://schemas.microsoft.com/office/drawing/2014/main" id="{7D12A3B4-9117-4A73-809A-58B1DB6F2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2313"/>
              <a:ext cx="281" cy="621"/>
            </a:xfrm>
            <a:custGeom>
              <a:avLst/>
              <a:gdLst>
                <a:gd name="T0" fmla="*/ 1421 w 125"/>
                <a:gd name="T1" fmla="*/ 0 h 276"/>
                <a:gd name="T2" fmla="*/ 1158 w 125"/>
                <a:gd name="T3" fmla="*/ 137 h 276"/>
                <a:gd name="T4" fmla="*/ 1036 w 125"/>
                <a:gd name="T5" fmla="*/ 2077 h 276"/>
                <a:gd name="T6" fmla="*/ 0 w 125"/>
                <a:gd name="T7" fmla="*/ 3143 h 276"/>
                <a:gd name="T8" fmla="*/ 1421 w 125"/>
                <a:gd name="T9" fmla="*/ 2405 h 276"/>
                <a:gd name="T10" fmla="*/ 1421 w 125"/>
                <a:gd name="T11" fmla="*/ 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5" h="276">
                  <a:moveTo>
                    <a:pt x="125" y="0"/>
                  </a:moveTo>
                  <a:cubicBezTo>
                    <a:pt x="121" y="4"/>
                    <a:pt x="113" y="9"/>
                    <a:pt x="102" y="12"/>
                  </a:cubicBezTo>
                  <a:cubicBezTo>
                    <a:pt x="101" y="70"/>
                    <a:pt x="99" y="137"/>
                    <a:pt x="91" y="182"/>
                  </a:cubicBezTo>
                  <a:cubicBezTo>
                    <a:pt x="79" y="256"/>
                    <a:pt x="23" y="269"/>
                    <a:pt x="0" y="276"/>
                  </a:cubicBezTo>
                  <a:cubicBezTo>
                    <a:pt x="114" y="268"/>
                    <a:pt x="125" y="223"/>
                    <a:pt x="125" y="211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EAE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6" name="Freeform 48">
              <a:extLst>
                <a:ext uri="{FF2B5EF4-FFF2-40B4-BE49-F238E27FC236}">
                  <a16:creationId xmlns:a16="http://schemas.microsoft.com/office/drawing/2014/main" id="{074A3C2C-DFAD-4EAB-BF7B-F05AB7B93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" y="2313"/>
              <a:ext cx="156" cy="601"/>
            </a:xfrm>
            <a:custGeom>
              <a:avLst/>
              <a:gdLst>
                <a:gd name="T0" fmla="*/ 798 w 69"/>
                <a:gd name="T1" fmla="*/ 0 h 267"/>
                <a:gd name="T2" fmla="*/ 726 w 69"/>
                <a:gd name="T3" fmla="*/ 56 h 267"/>
                <a:gd name="T4" fmla="*/ 726 w 69"/>
                <a:gd name="T5" fmla="*/ 2336 h 267"/>
                <a:gd name="T6" fmla="*/ 0 w 69"/>
                <a:gd name="T7" fmla="*/ 3046 h 267"/>
                <a:gd name="T8" fmla="*/ 798 w 69"/>
                <a:gd name="T9" fmla="*/ 2336 h 267"/>
                <a:gd name="T10" fmla="*/ 798 w 69"/>
                <a:gd name="T11" fmla="*/ 0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267">
                  <a:moveTo>
                    <a:pt x="69" y="0"/>
                  </a:moveTo>
                  <a:cubicBezTo>
                    <a:pt x="67" y="2"/>
                    <a:pt x="65" y="3"/>
                    <a:pt x="63" y="5"/>
                  </a:cubicBezTo>
                  <a:cubicBezTo>
                    <a:pt x="63" y="89"/>
                    <a:pt x="64" y="184"/>
                    <a:pt x="63" y="205"/>
                  </a:cubicBezTo>
                  <a:cubicBezTo>
                    <a:pt x="61" y="242"/>
                    <a:pt x="28" y="254"/>
                    <a:pt x="0" y="267"/>
                  </a:cubicBezTo>
                  <a:cubicBezTo>
                    <a:pt x="57" y="252"/>
                    <a:pt x="69" y="223"/>
                    <a:pt x="69" y="20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DCE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7" name="Freeform 49">
              <a:extLst>
                <a:ext uri="{FF2B5EF4-FFF2-40B4-BE49-F238E27FC236}">
                  <a16:creationId xmlns:a16="http://schemas.microsoft.com/office/drawing/2014/main" id="{9A0B70A4-642B-4D1B-ACE1-16B6B113B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" y="2250"/>
              <a:ext cx="52" cy="90"/>
            </a:xfrm>
            <a:custGeom>
              <a:avLst/>
              <a:gdLst>
                <a:gd name="T0" fmla="*/ 267 w 23"/>
                <a:gd name="T1" fmla="*/ 320 h 40"/>
                <a:gd name="T2" fmla="*/ 267 w 23"/>
                <a:gd name="T3" fmla="*/ 146 h 40"/>
                <a:gd name="T4" fmla="*/ 0 w 23"/>
                <a:gd name="T5" fmla="*/ 0 h 40"/>
                <a:gd name="T6" fmla="*/ 0 w 23"/>
                <a:gd name="T7" fmla="*/ 457 h 40"/>
                <a:gd name="T8" fmla="*/ 267 w 23"/>
                <a:gd name="T9" fmla="*/ 32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0">
                  <a:moveTo>
                    <a:pt x="23" y="28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19" y="8"/>
                    <a:pt x="11" y="4"/>
                    <a:pt x="0" y="0"/>
                  </a:cubicBezTo>
                  <a:cubicBezTo>
                    <a:pt x="0" y="13"/>
                    <a:pt x="0" y="26"/>
                    <a:pt x="0" y="40"/>
                  </a:cubicBezTo>
                  <a:cubicBezTo>
                    <a:pt x="11" y="37"/>
                    <a:pt x="19" y="32"/>
                    <a:pt x="23" y="28"/>
                  </a:cubicBezTo>
                  <a:close/>
                </a:path>
              </a:pathLst>
            </a:custGeom>
            <a:solidFill>
              <a:srgbClr val="D6E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8" name="Freeform 50">
              <a:extLst>
                <a:ext uri="{FF2B5EF4-FFF2-40B4-BE49-F238E27FC236}">
                  <a16:creationId xmlns:a16="http://schemas.microsoft.com/office/drawing/2014/main" id="{2122F688-B867-4FB3-98CE-9143B673C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" y="2268"/>
              <a:ext cx="14" cy="56"/>
            </a:xfrm>
            <a:custGeom>
              <a:avLst/>
              <a:gdLst>
                <a:gd name="T0" fmla="*/ 77 w 6"/>
                <a:gd name="T1" fmla="*/ 45 h 25"/>
                <a:gd name="T2" fmla="*/ 0 w 6"/>
                <a:gd name="T3" fmla="*/ 0 h 25"/>
                <a:gd name="T4" fmla="*/ 0 w 6"/>
                <a:gd name="T5" fmla="*/ 280 h 25"/>
                <a:gd name="T6" fmla="*/ 77 w 6"/>
                <a:gd name="T7" fmla="*/ 226 h 25"/>
                <a:gd name="T8" fmla="*/ 77 w 6"/>
                <a:gd name="T9" fmla="*/ 4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5">
                  <a:moveTo>
                    <a:pt x="6" y="4"/>
                  </a:moveTo>
                  <a:cubicBezTo>
                    <a:pt x="4" y="3"/>
                    <a:pt x="2" y="1"/>
                    <a:pt x="0" y="0"/>
                  </a:cubicBezTo>
                  <a:cubicBezTo>
                    <a:pt x="0" y="8"/>
                    <a:pt x="0" y="16"/>
                    <a:pt x="0" y="25"/>
                  </a:cubicBezTo>
                  <a:cubicBezTo>
                    <a:pt x="2" y="23"/>
                    <a:pt x="4" y="22"/>
                    <a:pt x="6" y="2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BAD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9" name="Freeform 51">
              <a:extLst>
                <a:ext uri="{FF2B5EF4-FFF2-40B4-BE49-F238E27FC236}">
                  <a16:creationId xmlns:a16="http://schemas.microsoft.com/office/drawing/2014/main" id="{5FAE3D7D-B85F-444C-8EE7-9CE6E8298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1748"/>
              <a:ext cx="392" cy="135"/>
            </a:xfrm>
            <a:custGeom>
              <a:avLst/>
              <a:gdLst>
                <a:gd name="T0" fmla="*/ 1989 w 174"/>
                <a:gd name="T1" fmla="*/ 0 h 60"/>
                <a:gd name="T2" fmla="*/ 574 w 174"/>
                <a:gd name="T3" fmla="*/ 218 h 60"/>
                <a:gd name="T4" fmla="*/ 284 w 174"/>
                <a:gd name="T5" fmla="*/ 356 h 60"/>
                <a:gd name="T6" fmla="*/ 25 w 174"/>
                <a:gd name="T7" fmla="*/ 592 h 60"/>
                <a:gd name="T8" fmla="*/ 0 w 174"/>
                <a:gd name="T9" fmla="*/ 664 h 60"/>
                <a:gd name="T10" fmla="*/ 11 w 174"/>
                <a:gd name="T11" fmla="*/ 664 h 60"/>
                <a:gd name="T12" fmla="*/ 137 w 174"/>
                <a:gd name="T13" fmla="*/ 527 h 60"/>
                <a:gd name="T14" fmla="*/ 255 w 174"/>
                <a:gd name="T15" fmla="*/ 446 h 60"/>
                <a:gd name="T16" fmla="*/ 547 w 174"/>
                <a:gd name="T17" fmla="*/ 538 h 60"/>
                <a:gd name="T18" fmla="*/ 649 w 174"/>
                <a:gd name="T19" fmla="*/ 572 h 60"/>
                <a:gd name="T20" fmla="*/ 867 w 174"/>
                <a:gd name="T21" fmla="*/ 401 h 60"/>
                <a:gd name="T22" fmla="*/ 649 w 174"/>
                <a:gd name="T23" fmla="*/ 437 h 60"/>
                <a:gd name="T24" fmla="*/ 595 w 174"/>
                <a:gd name="T25" fmla="*/ 329 h 60"/>
                <a:gd name="T26" fmla="*/ 1989 w 174"/>
                <a:gd name="T27" fmla="*/ 0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4" h="60">
                  <a:moveTo>
                    <a:pt x="174" y="0"/>
                  </a:moveTo>
                  <a:cubicBezTo>
                    <a:pt x="119" y="2"/>
                    <a:pt x="73" y="9"/>
                    <a:pt x="50" y="19"/>
                  </a:cubicBezTo>
                  <a:cubicBezTo>
                    <a:pt x="41" y="22"/>
                    <a:pt x="29" y="28"/>
                    <a:pt x="25" y="31"/>
                  </a:cubicBezTo>
                  <a:cubicBezTo>
                    <a:pt x="15" y="38"/>
                    <a:pt x="5" y="46"/>
                    <a:pt x="2" y="52"/>
                  </a:cubicBezTo>
                  <a:cubicBezTo>
                    <a:pt x="1" y="54"/>
                    <a:pt x="0" y="56"/>
                    <a:pt x="0" y="58"/>
                  </a:cubicBezTo>
                  <a:cubicBezTo>
                    <a:pt x="0" y="60"/>
                    <a:pt x="1" y="59"/>
                    <a:pt x="1" y="58"/>
                  </a:cubicBezTo>
                  <a:cubicBezTo>
                    <a:pt x="4" y="53"/>
                    <a:pt x="8" y="49"/>
                    <a:pt x="12" y="46"/>
                  </a:cubicBezTo>
                  <a:cubicBezTo>
                    <a:pt x="16" y="42"/>
                    <a:pt x="20" y="40"/>
                    <a:pt x="22" y="39"/>
                  </a:cubicBezTo>
                  <a:cubicBezTo>
                    <a:pt x="28" y="38"/>
                    <a:pt x="30" y="39"/>
                    <a:pt x="48" y="47"/>
                  </a:cubicBezTo>
                  <a:cubicBezTo>
                    <a:pt x="51" y="48"/>
                    <a:pt x="54" y="49"/>
                    <a:pt x="57" y="50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67" y="37"/>
                    <a:pt x="57" y="38"/>
                  </a:cubicBezTo>
                  <a:cubicBezTo>
                    <a:pt x="50" y="38"/>
                    <a:pt x="47" y="35"/>
                    <a:pt x="52" y="29"/>
                  </a:cubicBezTo>
                  <a:cubicBezTo>
                    <a:pt x="62" y="17"/>
                    <a:pt x="138" y="4"/>
                    <a:pt x="174" y="0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0" name="Freeform 52">
              <a:extLst>
                <a:ext uri="{FF2B5EF4-FFF2-40B4-BE49-F238E27FC236}">
                  <a16:creationId xmlns:a16="http://schemas.microsoft.com/office/drawing/2014/main" id="{BCD987F0-033E-4323-B22C-583E6F288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1807"/>
              <a:ext cx="94" cy="76"/>
            </a:xfrm>
            <a:custGeom>
              <a:avLst/>
              <a:gdLst>
                <a:gd name="T0" fmla="*/ 425 w 42"/>
                <a:gd name="T1" fmla="*/ 170 h 34"/>
                <a:gd name="T2" fmla="*/ 325 w 42"/>
                <a:gd name="T3" fmla="*/ 101 h 34"/>
                <a:gd name="T4" fmla="*/ 380 w 42"/>
                <a:gd name="T5" fmla="*/ 0 h 34"/>
                <a:gd name="T6" fmla="*/ 280 w 42"/>
                <a:gd name="T7" fmla="*/ 56 h 34"/>
                <a:gd name="T8" fmla="*/ 201 w 42"/>
                <a:gd name="T9" fmla="*/ 110 h 34"/>
                <a:gd name="T10" fmla="*/ 201 w 42"/>
                <a:gd name="T11" fmla="*/ 110 h 34"/>
                <a:gd name="T12" fmla="*/ 190 w 42"/>
                <a:gd name="T13" fmla="*/ 125 h 34"/>
                <a:gd name="T14" fmla="*/ 190 w 42"/>
                <a:gd name="T15" fmla="*/ 125 h 34"/>
                <a:gd name="T16" fmla="*/ 190 w 42"/>
                <a:gd name="T17" fmla="*/ 125 h 34"/>
                <a:gd name="T18" fmla="*/ 20 w 42"/>
                <a:gd name="T19" fmla="*/ 291 h 34"/>
                <a:gd name="T20" fmla="*/ 0 w 42"/>
                <a:gd name="T21" fmla="*/ 360 h 34"/>
                <a:gd name="T22" fmla="*/ 9 w 42"/>
                <a:gd name="T23" fmla="*/ 360 h 34"/>
                <a:gd name="T24" fmla="*/ 134 w 42"/>
                <a:gd name="T25" fmla="*/ 226 h 34"/>
                <a:gd name="T26" fmla="*/ 246 w 42"/>
                <a:gd name="T27" fmla="*/ 145 h 34"/>
                <a:gd name="T28" fmla="*/ 461 w 42"/>
                <a:gd name="T29" fmla="*/ 199 h 34"/>
                <a:gd name="T30" fmla="*/ 470 w 42"/>
                <a:gd name="T31" fmla="*/ 199 h 34"/>
                <a:gd name="T32" fmla="*/ 425 w 42"/>
                <a:gd name="T33" fmla="*/ 17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4">
                  <a:moveTo>
                    <a:pt x="38" y="15"/>
                  </a:moveTo>
                  <a:cubicBezTo>
                    <a:pt x="34" y="13"/>
                    <a:pt x="30" y="11"/>
                    <a:pt x="29" y="9"/>
                  </a:cubicBezTo>
                  <a:cubicBezTo>
                    <a:pt x="28" y="6"/>
                    <a:pt x="30" y="3"/>
                    <a:pt x="34" y="0"/>
                  </a:cubicBezTo>
                  <a:cubicBezTo>
                    <a:pt x="30" y="2"/>
                    <a:pt x="27" y="4"/>
                    <a:pt x="25" y="5"/>
                  </a:cubicBezTo>
                  <a:cubicBezTo>
                    <a:pt x="23" y="7"/>
                    <a:pt x="20" y="8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0" y="16"/>
                    <a:pt x="4" y="22"/>
                    <a:pt x="2" y="26"/>
                  </a:cubicBezTo>
                  <a:cubicBezTo>
                    <a:pt x="1" y="28"/>
                    <a:pt x="0" y="30"/>
                    <a:pt x="0" y="32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4" y="27"/>
                    <a:pt x="8" y="23"/>
                    <a:pt x="12" y="20"/>
                  </a:cubicBezTo>
                  <a:cubicBezTo>
                    <a:pt x="16" y="16"/>
                    <a:pt x="20" y="14"/>
                    <a:pt x="22" y="13"/>
                  </a:cubicBezTo>
                  <a:cubicBezTo>
                    <a:pt x="27" y="12"/>
                    <a:pt x="29" y="12"/>
                    <a:pt x="41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7"/>
                    <a:pt x="39" y="16"/>
                    <a:pt x="38" y="15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1" name="Freeform 53">
              <a:extLst>
                <a:ext uri="{FF2B5EF4-FFF2-40B4-BE49-F238E27FC236}">
                  <a16:creationId xmlns:a16="http://schemas.microsoft.com/office/drawing/2014/main" id="{D6EC9EAC-9AD7-41E1-A527-7C96E8A11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" y="2723"/>
              <a:ext cx="318" cy="49"/>
            </a:xfrm>
            <a:custGeom>
              <a:avLst/>
              <a:gdLst>
                <a:gd name="T0" fmla="*/ 1617 w 141"/>
                <a:gd name="T1" fmla="*/ 145 h 22"/>
                <a:gd name="T2" fmla="*/ 1103 w 141"/>
                <a:gd name="T3" fmla="*/ 109 h 22"/>
                <a:gd name="T4" fmla="*/ 0 w 141"/>
                <a:gd name="T5" fmla="*/ 243 h 22"/>
                <a:gd name="T6" fmla="*/ 1617 w 141"/>
                <a:gd name="T7" fmla="*/ 145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" h="22">
                  <a:moveTo>
                    <a:pt x="141" y="13"/>
                  </a:moveTo>
                  <a:cubicBezTo>
                    <a:pt x="127" y="11"/>
                    <a:pt x="111" y="10"/>
                    <a:pt x="96" y="10"/>
                  </a:cubicBezTo>
                  <a:cubicBezTo>
                    <a:pt x="58" y="10"/>
                    <a:pt x="25" y="15"/>
                    <a:pt x="0" y="22"/>
                  </a:cubicBezTo>
                  <a:cubicBezTo>
                    <a:pt x="35" y="7"/>
                    <a:pt x="80" y="0"/>
                    <a:pt x="141" y="13"/>
                  </a:cubicBezTo>
                  <a:close/>
                </a:path>
              </a:pathLst>
            </a:custGeom>
            <a:solidFill>
              <a:srgbClr val="F8F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2" name="Freeform 54">
              <a:extLst>
                <a:ext uri="{FF2B5EF4-FFF2-40B4-BE49-F238E27FC236}">
                  <a16:creationId xmlns:a16="http://schemas.microsoft.com/office/drawing/2014/main" id="{46EC4C31-66C2-43B4-9454-603F26FF0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" y="2295"/>
              <a:ext cx="739" cy="86"/>
            </a:xfrm>
            <a:custGeom>
              <a:avLst/>
              <a:gdLst>
                <a:gd name="T0" fmla="*/ 3751 w 328"/>
                <a:gd name="T1" fmla="*/ 0 h 38"/>
                <a:gd name="T2" fmla="*/ 1879 w 328"/>
                <a:gd name="T3" fmla="*/ 441 h 38"/>
                <a:gd name="T4" fmla="*/ 0 w 328"/>
                <a:gd name="T5" fmla="*/ 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8" h="38">
                  <a:moveTo>
                    <a:pt x="328" y="0"/>
                  </a:moveTo>
                  <a:cubicBezTo>
                    <a:pt x="328" y="21"/>
                    <a:pt x="254" y="38"/>
                    <a:pt x="164" y="38"/>
                  </a:cubicBezTo>
                  <a:cubicBezTo>
                    <a:pt x="73" y="38"/>
                    <a:pt x="0" y="21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3" name="Freeform 55">
              <a:extLst>
                <a:ext uri="{FF2B5EF4-FFF2-40B4-BE49-F238E27FC236}">
                  <a16:creationId xmlns:a16="http://schemas.microsoft.com/office/drawing/2014/main" id="{359CF979-1C23-4DC5-8F28-6B4A68322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" y="1847"/>
              <a:ext cx="872" cy="1101"/>
            </a:xfrm>
            <a:custGeom>
              <a:avLst/>
              <a:gdLst>
                <a:gd name="T0" fmla="*/ 0 w 387"/>
                <a:gd name="T1" fmla="*/ 308 h 489"/>
                <a:gd name="T2" fmla="*/ 284 w 387"/>
                <a:gd name="T3" fmla="*/ 356 h 489"/>
                <a:gd name="T4" fmla="*/ 466 w 387"/>
                <a:gd name="T5" fmla="*/ 709 h 489"/>
                <a:gd name="T6" fmla="*/ 466 w 387"/>
                <a:gd name="T7" fmla="*/ 4816 h 489"/>
                <a:gd name="T8" fmla="*/ 2366 w 387"/>
                <a:gd name="T9" fmla="*/ 5582 h 489"/>
                <a:gd name="T10" fmla="*/ 4254 w 387"/>
                <a:gd name="T11" fmla="*/ 4816 h 489"/>
                <a:gd name="T12" fmla="*/ 4254 w 387"/>
                <a:gd name="T13" fmla="*/ 437 h 489"/>
                <a:gd name="T14" fmla="*/ 4428 w 387"/>
                <a:gd name="T15" fmla="*/ 0 h 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7" h="489">
                  <a:moveTo>
                    <a:pt x="0" y="27"/>
                  </a:moveTo>
                  <a:cubicBezTo>
                    <a:pt x="9" y="18"/>
                    <a:pt x="15" y="22"/>
                    <a:pt x="25" y="31"/>
                  </a:cubicBezTo>
                  <a:cubicBezTo>
                    <a:pt x="34" y="38"/>
                    <a:pt x="41" y="41"/>
                    <a:pt x="41" y="62"/>
                  </a:cubicBezTo>
                  <a:cubicBezTo>
                    <a:pt x="41" y="422"/>
                    <a:pt x="41" y="422"/>
                    <a:pt x="41" y="422"/>
                  </a:cubicBezTo>
                  <a:cubicBezTo>
                    <a:pt x="41" y="463"/>
                    <a:pt x="115" y="489"/>
                    <a:pt x="207" y="489"/>
                  </a:cubicBezTo>
                  <a:cubicBezTo>
                    <a:pt x="298" y="489"/>
                    <a:pt x="372" y="463"/>
                    <a:pt x="372" y="422"/>
                  </a:cubicBezTo>
                  <a:cubicBezTo>
                    <a:pt x="372" y="38"/>
                    <a:pt x="372" y="38"/>
                    <a:pt x="372" y="38"/>
                  </a:cubicBezTo>
                  <a:cubicBezTo>
                    <a:pt x="372" y="28"/>
                    <a:pt x="377" y="11"/>
                    <a:pt x="387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4" name="Line 56">
              <a:extLst>
                <a:ext uri="{FF2B5EF4-FFF2-40B4-BE49-F238E27FC236}">
                  <a16:creationId xmlns:a16="http://schemas.microsoft.com/office/drawing/2014/main" id="{BA110817-84B1-4D13-802E-9AF9F22E8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6" y="2293"/>
              <a:ext cx="1" cy="428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5" name="Freeform 57">
              <a:extLst>
                <a:ext uri="{FF2B5EF4-FFF2-40B4-BE49-F238E27FC236}">
                  <a16:creationId xmlns:a16="http://schemas.microsoft.com/office/drawing/2014/main" id="{238FC376-5D5F-416F-A8A0-7853DB526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2712"/>
              <a:ext cx="96" cy="9"/>
            </a:xfrm>
            <a:custGeom>
              <a:avLst/>
              <a:gdLst>
                <a:gd name="T0" fmla="*/ 0 w 43"/>
                <a:gd name="T1" fmla="*/ 45 h 4"/>
                <a:gd name="T2" fmla="*/ 478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5" y="3"/>
                    <a:pt x="29" y="2"/>
                    <a:pt x="43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6" name="Freeform 58">
              <a:extLst>
                <a:ext uri="{FF2B5EF4-FFF2-40B4-BE49-F238E27FC236}">
                  <a16:creationId xmlns:a16="http://schemas.microsoft.com/office/drawing/2014/main" id="{8B0FA7C6-52DB-43F6-86D8-5B902CAF6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2604"/>
              <a:ext cx="96" cy="9"/>
            </a:xfrm>
            <a:custGeom>
              <a:avLst/>
              <a:gdLst>
                <a:gd name="T0" fmla="*/ 0 w 43"/>
                <a:gd name="T1" fmla="*/ 45 h 4"/>
                <a:gd name="T2" fmla="*/ 478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4" y="4"/>
                    <a:pt x="29" y="3"/>
                    <a:pt x="43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7" name="Freeform 59">
              <a:extLst>
                <a:ext uri="{FF2B5EF4-FFF2-40B4-BE49-F238E27FC236}">
                  <a16:creationId xmlns:a16="http://schemas.microsoft.com/office/drawing/2014/main" id="{D3EC2E20-C0FB-494C-A5A2-727A0C6F2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2498"/>
              <a:ext cx="96" cy="9"/>
            </a:xfrm>
            <a:custGeom>
              <a:avLst/>
              <a:gdLst>
                <a:gd name="T0" fmla="*/ 0 w 43"/>
                <a:gd name="T1" fmla="*/ 45 h 4"/>
                <a:gd name="T2" fmla="*/ 478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4" y="4"/>
                    <a:pt x="28" y="3"/>
                    <a:pt x="43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8" name="Freeform 60">
              <a:extLst>
                <a:ext uri="{FF2B5EF4-FFF2-40B4-BE49-F238E27FC236}">
                  <a16:creationId xmlns:a16="http://schemas.microsoft.com/office/drawing/2014/main" id="{ED948450-317D-4011-92FB-C6041F8D0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2392"/>
              <a:ext cx="96" cy="9"/>
            </a:xfrm>
            <a:custGeom>
              <a:avLst/>
              <a:gdLst>
                <a:gd name="T0" fmla="*/ 0 w 43"/>
                <a:gd name="T1" fmla="*/ 45 h 4"/>
                <a:gd name="T2" fmla="*/ 478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3" y="4"/>
                    <a:pt x="28" y="3"/>
                    <a:pt x="43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9" name="Freeform 61">
              <a:extLst>
                <a:ext uri="{FF2B5EF4-FFF2-40B4-BE49-F238E27FC236}">
                  <a16:creationId xmlns:a16="http://schemas.microsoft.com/office/drawing/2014/main" id="{8F6A41C2-E003-4411-8A69-50E756346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2288"/>
              <a:ext cx="96" cy="5"/>
            </a:xfrm>
            <a:custGeom>
              <a:avLst/>
              <a:gdLst>
                <a:gd name="T0" fmla="*/ 0 w 43"/>
                <a:gd name="T1" fmla="*/ 33 h 2"/>
                <a:gd name="T2" fmla="*/ 478 w 43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2">
                  <a:moveTo>
                    <a:pt x="0" y="2"/>
                  </a:moveTo>
                  <a:cubicBezTo>
                    <a:pt x="12" y="2"/>
                    <a:pt x="26" y="1"/>
                    <a:pt x="43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0" name="Freeform 62">
              <a:extLst>
                <a:ext uri="{FF2B5EF4-FFF2-40B4-BE49-F238E27FC236}">
                  <a16:creationId xmlns:a16="http://schemas.microsoft.com/office/drawing/2014/main" id="{5A55BF64-B55F-47FD-81BD-E1B55251C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1733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41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6" y="0"/>
                    <a:pt x="65" y="17"/>
                  </a:cubicBezTo>
                  <a:cubicBezTo>
                    <a:pt x="31" y="29"/>
                    <a:pt x="8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3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6" y="49"/>
                    <a:pt x="53" y="67"/>
                    <a:pt x="92" y="74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1" name="Freeform 63">
              <a:extLst>
                <a:ext uri="{FF2B5EF4-FFF2-40B4-BE49-F238E27FC236}">
                  <a16:creationId xmlns:a16="http://schemas.microsoft.com/office/drawing/2014/main" id="{138FE121-7DDE-416F-813F-A80071933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1746"/>
              <a:ext cx="864" cy="153"/>
            </a:xfrm>
            <a:custGeom>
              <a:avLst/>
              <a:gdLst>
                <a:gd name="T0" fmla="*/ 572 w 384"/>
                <a:gd name="T1" fmla="*/ 227 h 68"/>
                <a:gd name="T2" fmla="*/ 2381 w 384"/>
                <a:gd name="T3" fmla="*/ 0 h 68"/>
                <a:gd name="T4" fmla="*/ 4374 w 384"/>
                <a:gd name="T5" fmla="*/ 389 h 68"/>
                <a:gd name="T6" fmla="*/ 2381 w 384"/>
                <a:gd name="T7" fmla="*/ 774 h 68"/>
                <a:gd name="T8" fmla="*/ 547 w 384"/>
                <a:gd name="T9" fmla="*/ 547 h 68"/>
                <a:gd name="T10" fmla="*/ 254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2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8" y="0"/>
                    <a:pt x="209" y="0"/>
                  </a:cubicBezTo>
                  <a:cubicBezTo>
                    <a:pt x="305" y="0"/>
                    <a:pt x="384" y="15"/>
                    <a:pt x="384" y="34"/>
                  </a:cubicBezTo>
                  <a:cubicBezTo>
                    <a:pt x="384" y="53"/>
                    <a:pt x="305" y="68"/>
                    <a:pt x="209" y="68"/>
                  </a:cubicBezTo>
                  <a:cubicBezTo>
                    <a:pt x="138" y="68"/>
                    <a:pt x="76" y="60"/>
                    <a:pt x="48" y="48"/>
                  </a:cubicBezTo>
                  <a:cubicBezTo>
                    <a:pt x="30" y="40"/>
                    <a:pt x="28" y="39"/>
                    <a:pt x="22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0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2" name="Freeform 64">
              <a:extLst>
                <a:ext uri="{FF2B5EF4-FFF2-40B4-BE49-F238E27FC236}">
                  <a16:creationId xmlns:a16="http://schemas.microsoft.com/office/drawing/2014/main" id="{4DBD78FF-8A06-4493-BD07-F5596430B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" y="2111"/>
              <a:ext cx="194" cy="799"/>
            </a:xfrm>
            <a:custGeom>
              <a:avLst/>
              <a:gdLst>
                <a:gd name="T0" fmla="*/ 988 w 86"/>
                <a:gd name="T1" fmla="*/ 4047 h 355"/>
                <a:gd name="T2" fmla="*/ 138 w 86"/>
                <a:gd name="T3" fmla="*/ 3637 h 355"/>
                <a:gd name="T4" fmla="*/ 72 w 86"/>
                <a:gd name="T5" fmla="*/ 2690 h 355"/>
                <a:gd name="T6" fmla="*/ 72 w 86"/>
                <a:gd name="T7" fmla="*/ 0 h 355"/>
                <a:gd name="T8" fmla="*/ 174 w 86"/>
                <a:gd name="T9" fmla="*/ 3261 h 355"/>
                <a:gd name="T10" fmla="*/ 988 w 86"/>
                <a:gd name="T11" fmla="*/ 4047 h 3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355">
                  <a:moveTo>
                    <a:pt x="86" y="355"/>
                  </a:moveTo>
                  <a:cubicBezTo>
                    <a:pt x="55" y="349"/>
                    <a:pt x="24" y="334"/>
                    <a:pt x="12" y="319"/>
                  </a:cubicBezTo>
                  <a:cubicBezTo>
                    <a:pt x="0" y="305"/>
                    <a:pt x="6" y="284"/>
                    <a:pt x="6" y="236"/>
                  </a:cubicBezTo>
                  <a:cubicBezTo>
                    <a:pt x="6" y="187"/>
                    <a:pt x="6" y="0"/>
                    <a:pt x="6" y="0"/>
                  </a:cubicBezTo>
                  <a:cubicBezTo>
                    <a:pt x="11" y="78"/>
                    <a:pt x="10" y="241"/>
                    <a:pt x="15" y="286"/>
                  </a:cubicBezTo>
                  <a:cubicBezTo>
                    <a:pt x="19" y="326"/>
                    <a:pt x="69" y="350"/>
                    <a:pt x="86" y="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3" name="Freeform 65">
              <a:extLst>
                <a:ext uri="{FF2B5EF4-FFF2-40B4-BE49-F238E27FC236}">
                  <a16:creationId xmlns:a16="http://schemas.microsoft.com/office/drawing/2014/main" id="{794DDA46-A0E4-4690-A17D-5A8F99F73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2475"/>
              <a:ext cx="263" cy="201"/>
            </a:xfrm>
            <a:custGeom>
              <a:avLst/>
              <a:gdLst>
                <a:gd name="T0" fmla="*/ 1328 w 117"/>
                <a:gd name="T1" fmla="*/ 876 h 89"/>
                <a:gd name="T2" fmla="*/ 1173 w 117"/>
                <a:gd name="T3" fmla="*/ 1025 h 89"/>
                <a:gd name="T4" fmla="*/ 701 w 117"/>
                <a:gd name="T5" fmla="*/ 1014 h 89"/>
                <a:gd name="T6" fmla="*/ 81 w 117"/>
                <a:gd name="T7" fmla="*/ 908 h 89"/>
                <a:gd name="T8" fmla="*/ 0 w 117"/>
                <a:gd name="T9" fmla="*/ 786 h 89"/>
                <a:gd name="T10" fmla="*/ 0 w 117"/>
                <a:gd name="T11" fmla="*/ 147 h 89"/>
                <a:gd name="T12" fmla="*/ 146 w 117"/>
                <a:gd name="T13" fmla="*/ 0 h 89"/>
                <a:gd name="T14" fmla="*/ 672 w 117"/>
                <a:gd name="T15" fmla="*/ 56 h 89"/>
                <a:gd name="T16" fmla="*/ 1182 w 117"/>
                <a:gd name="T17" fmla="*/ 93 h 89"/>
                <a:gd name="T18" fmla="*/ 1328 w 117"/>
                <a:gd name="T19" fmla="*/ 255 h 89"/>
                <a:gd name="T20" fmla="*/ 1328 w 117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7" h="89">
                  <a:moveTo>
                    <a:pt x="117" y="76"/>
                  </a:moveTo>
                  <a:cubicBezTo>
                    <a:pt x="117" y="84"/>
                    <a:pt x="114" y="89"/>
                    <a:pt x="103" y="89"/>
                  </a:cubicBezTo>
                  <a:cubicBezTo>
                    <a:pt x="103" y="89"/>
                    <a:pt x="84" y="89"/>
                    <a:pt x="62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3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3" y="0"/>
                    <a:pt x="37" y="3"/>
                    <a:pt x="59" y="5"/>
                  </a:cubicBezTo>
                  <a:cubicBezTo>
                    <a:pt x="85" y="7"/>
                    <a:pt x="104" y="8"/>
                    <a:pt x="104" y="8"/>
                  </a:cubicBezTo>
                  <a:cubicBezTo>
                    <a:pt x="112" y="8"/>
                    <a:pt x="117" y="14"/>
                    <a:pt x="117" y="22"/>
                  </a:cubicBezTo>
                  <a:lnTo>
                    <a:pt x="117" y="76"/>
                  </a:lnTo>
                  <a:close/>
                </a:path>
              </a:pathLst>
            </a:custGeom>
            <a:solidFill>
              <a:srgbClr val="F2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4" name="Freeform 66">
              <a:extLst>
                <a:ext uri="{FF2B5EF4-FFF2-40B4-BE49-F238E27FC236}">
                  <a16:creationId xmlns:a16="http://schemas.microsoft.com/office/drawing/2014/main" id="{775DFDA7-6C48-4B12-A729-42F987BD8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2475"/>
              <a:ext cx="263" cy="201"/>
            </a:xfrm>
            <a:custGeom>
              <a:avLst/>
              <a:gdLst>
                <a:gd name="T0" fmla="*/ 1328 w 117"/>
                <a:gd name="T1" fmla="*/ 876 h 89"/>
                <a:gd name="T2" fmla="*/ 1173 w 117"/>
                <a:gd name="T3" fmla="*/ 1025 h 89"/>
                <a:gd name="T4" fmla="*/ 701 w 117"/>
                <a:gd name="T5" fmla="*/ 1014 h 89"/>
                <a:gd name="T6" fmla="*/ 81 w 117"/>
                <a:gd name="T7" fmla="*/ 908 h 89"/>
                <a:gd name="T8" fmla="*/ 0 w 117"/>
                <a:gd name="T9" fmla="*/ 786 h 89"/>
                <a:gd name="T10" fmla="*/ 0 w 117"/>
                <a:gd name="T11" fmla="*/ 147 h 89"/>
                <a:gd name="T12" fmla="*/ 146 w 117"/>
                <a:gd name="T13" fmla="*/ 0 h 89"/>
                <a:gd name="T14" fmla="*/ 672 w 117"/>
                <a:gd name="T15" fmla="*/ 56 h 89"/>
                <a:gd name="T16" fmla="*/ 1182 w 117"/>
                <a:gd name="T17" fmla="*/ 93 h 89"/>
                <a:gd name="T18" fmla="*/ 1328 w 117"/>
                <a:gd name="T19" fmla="*/ 255 h 89"/>
                <a:gd name="T20" fmla="*/ 1328 w 117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7" h="89">
                  <a:moveTo>
                    <a:pt x="117" y="76"/>
                  </a:moveTo>
                  <a:cubicBezTo>
                    <a:pt x="117" y="84"/>
                    <a:pt x="114" y="89"/>
                    <a:pt x="103" y="89"/>
                  </a:cubicBezTo>
                  <a:cubicBezTo>
                    <a:pt x="103" y="89"/>
                    <a:pt x="84" y="89"/>
                    <a:pt x="62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3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3" y="0"/>
                    <a:pt x="37" y="3"/>
                    <a:pt x="59" y="5"/>
                  </a:cubicBezTo>
                  <a:cubicBezTo>
                    <a:pt x="85" y="7"/>
                    <a:pt x="104" y="8"/>
                    <a:pt x="104" y="8"/>
                  </a:cubicBezTo>
                  <a:cubicBezTo>
                    <a:pt x="112" y="8"/>
                    <a:pt x="117" y="14"/>
                    <a:pt x="117" y="22"/>
                  </a:cubicBezTo>
                  <a:lnTo>
                    <a:pt x="117" y="76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5" name="Freeform 67">
              <a:extLst>
                <a:ext uri="{FF2B5EF4-FFF2-40B4-BE49-F238E27FC236}">
                  <a16:creationId xmlns:a16="http://schemas.microsoft.com/office/drawing/2014/main" id="{F7666AAC-8FF5-4F7A-AA2C-C4D98C005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7" y="2277"/>
              <a:ext cx="27" cy="27"/>
            </a:xfrm>
            <a:custGeom>
              <a:avLst/>
              <a:gdLst>
                <a:gd name="T0" fmla="*/ 36 w 12"/>
                <a:gd name="T1" fmla="*/ 25 h 12"/>
                <a:gd name="T2" fmla="*/ 117 w 12"/>
                <a:gd name="T3" fmla="*/ 25 h 12"/>
                <a:gd name="T4" fmla="*/ 117 w 12"/>
                <a:gd name="T5" fmla="*/ 117 h 12"/>
                <a:gd name="T6" fmla="*/ 25 w 12"/>
                <a:gd name="T7" fmla="*/ 117 h 12"/>
                <a:gd name="T8" fmla="*/ 36 w 12"/>
                <a:gd name="T9" fmla="*/ 2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3" y="2"/>
                  </a:moveTo>
                  <a:cubicBezTo>
                    <a:pt x="5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4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6" name="Freeform 68">
              <a:extLst>
                <a:ext uri="{FF2B5EF4-FFF2-40B4-BE49-F238E27FC236}">
                  <a16:creationId xmlns:a16="http://schemas.microsoft.com/office/drawing/2014/main" id="{A483E8F2-C6B3-47C6-8584-26E10F46E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2279"/>
              <a:ext cx="18" cy="18"/>
            </a:xfrm>
            <a:custGeom>
              <a:avLst/>
              <a:gdLst>
                <a:gd name="T0" fmla="*/ 25 w 8"/>
                <a:gd name="T1" fmla="*/ 25 h 8"/>
                <a:gd name="T2" fmla="*/ 81 w 8"/>
                <a:gd name="T3" fmla="*/ 25 h 8"/>
                <a:gd name="T4" fmla="*/ 81 w 8"/>
                <a:gd name="T5" fmla="*/ 81 h 8"/>
                <a:gd name="T6" fmla="*/ 11 w 8"/>
                <a:gd name="T7" fmla="*/ 81 h 8"/>
                <a:gd name="T8" fmla="*/ 25 w 8"/>
                <a:gd name="T9" fmla="*/ 2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cubicBezTo>
                    <a:pt x="3" y="0"/>
                    <a:pt x="5" y="0"/>
                    <a:pt x="7" y="2"/>
                  </a:cubicBezTo>
                  <a:cubicBezTo>
                    <a:pt x="8" y="3"/>
                    <a:pt x="8" y="5"/>
                    <a:pt x="7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7" name="Freeform 69">
              <a:extLst>
                <a:ext uri="{FF2B5EF4-FFF2-40B4-BE49-F238E27FC236}">
                  <a16:creationId xmlns:a16="http://schemas.microsoft.com/office/drawing/2014/main" id="{F0A8CAFB-9E8E-43D2-83E6-C82A80B38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" y="2284"/>
              <a:ext cx="18" cy="18"/>
            </a:xfrm>
            <a:custGeom>
              <a:avLst/>
              <a:gdLst>
                <a:gd name="T0" fmla="*/ 25 w 8"/>
                <a:gd name="T1" fmla="*/ 11 h 8"/>
                <a:gd name="T2" fmla="*/ 81 w 8"/>
                <a:gd name="T3" fmla="*/ 11 h 8"/>
                <a:gd name="T4" fmla="*/ 81 w 8"/>
                <a:gd name="T5" fmla="*/ 72 h 8"/>
                <a:gd name="T6" fmla="*/ 11 w 8"/>
                <a:gd name="T7" fmla="*/ 72 h 8"/>
                <a:gd name="T8" fmla="*/ 25 w 8"/>
                <a:gd name="T9" fmla="*/ 1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2" y="1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8" y="3"/>
                    <a:pt x="8" y="5"/>
                    <a:pt x="7" y="6"/>
                  </a:cubicBezTo>
                  <a:cubicBezTo>
                    <a:pt x="5" y="8"/>
                    <a:pt x="3" y="8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8" name="Freeform 70">
              <a:extLst>
                <a:ext uri="{FF2B5EF4-FFF2-40B4-BE49-F238E27FC236}">
                  <a16:creationId xmlns:a16="http://schemas.microsoft.com/office/drawing/2014/main" id="{913E46D0-251F-48EB-81A3-EBE6A007F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2347"/>
              <a:ext cx="36" cy="36"/>
            </a:xfrm>
            <a:custGeom>
              <a:avLst/>
              <a:gdLst>
                <a:gd name="T0" fmla="*/ 36 w 16"/>
                <a:gd name="T1" fmla="*/ 36 h 16"/>
                <a:gd name="T2" fmla="*/ 146 w 16"/>
                <a:gd name="T3" fmla="*/ 36 h 16"/>
                <a:gd name="T4" fmla="*/ 146 w 16"/>
                <a:gd name="T5" fmla="*/ 146 h 16"/>
                <a:gd name="T6" fmla="*/ 36 w 16"/>
                <a:gd name="T7" fmla="*/ 146 h 16"/>
                <a:gd name="T8" fmla="*/ 36 w 16"/>
                <a:gd name="T9" fmla="*/ 3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3" y="3"/>
                  </a:moveTo>
                  <a:cubicBezTo>
                    <a:pt x="6" y="0"/>
                    <a:pt x="11" y="0"/>
                    <a:pt x="13" y="3"/>
                  </a:cubicBezTo>
                  <a:cubicBezTo>
                    <a:pt x="16" y="6"/>
                    <a:pt x="16" y="10"/>
                    <a:pt x="13" y="13"/>
                  </a:cubicBezTo>
                  <a:cubicBezTo>
                    <a:pt x="10" y="16"/>
                    <a:pt x="6" y="16"/>
                    <a:pt x="3" y="13"/>
                  </a:cubicBezTo>
                  <a:cubicBezTo>
                    <a:pt x="0" y="10"/>
                    <a:pt x="0" y="5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9" name="Freeform 71">
              <a:extLst>
                <a:ext uri="{FF2B5EF4-FFF2-40B4-BE49-F238E27FC236}">
                  <a16:creationId xmlns:a16="http://schemas.microsoft.com/office/drawing/2014/main" id="{21A99038-F0AE-44AD-B053-343FC42D6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" y="2358"/>
              <a:ext cx="25" cy="23"/>
            </a:xfrm>
            <a:custGeom>
              <a:avLst/>
              <a:gdLst>
                <a:gd name="T0" fmla="*/ 25 w 11"/>
                <a:gd name="T1" fmla="*/ 12 h 10"/>
                <a:gd name="T2" fmla="*/ 102 w 11"/>
                <a:gd name="T3" fmla="*/ 28 h 10"/>
                <a:gd name="T4" fmla="*/ 102 w 11"/>
                <a:gd name="T5" fmla="*/ 110 h 10"/>
                <a:gd name="T6" fmla="*/ 25 w 11"/>
                <a:gd name="T7" fmla="*/ 94 h 10"/>
                <a:gd name="T8" fmla="*/ 25 w 11"/>
                <a:gd name="T9" fmla="*/ 1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2" y="1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0"/>
                    <a:pt x="4" y="10"/>
                    <a:pt x="2" y="8"/>
                  </a:cubicBezTo>
                  <a:cubicBezTo>
                    <a:pt x="0" y="6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0" name="Freeform 72">
              <a:extLst>
                <a:ext uri="{FF2B5EF4-FFF2-40B4-BE49-F238E27FC236}">
                  <a16:creationId xmlns:a16="http://schemas.microsoft.com/office/drawing/2014/main" id="{829F9BAA-9F01-4462-97D4-AE888EF28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" y="2345"/>
              <a:ext cx="24" cy="24"/>
            </a:xfrm>
            <a:custGeom>
              <a:avLst/>
              <a:gdLst>
                <a:gd name="T0" fmla="*/ 20 w 11"/>
                <a:gd name="T1" fmla="*/ 20 h 11"/>
                <a:gd name="T2" fmla="*/ 96 w 11"/>
                <a:gd name="T3" fmla="*/ 20 h 11"/>
                <a:gd name="T4" fmla="*/ 96 w 11"/>
                <a:gd name="T5" fmla="*/ 96 h 11"/>
                <a:gd name="T6" fmla="*/ 20 w 11"/>
                <a:gd name="T7" fmla="*/ 96 h 11"/>
                <a:gd name="T8" fmla="*/ 20 w 11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2" y="2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1" name="Freeform 73">
              <a:extLst>
                <a:ext uri="{FF2B5EF4-FFF2-40B4-BE49-F238E27FC236}">
                  <a16:creationId xmlns:a16="http://schemas.microsoft.com/office/drawing/2014/main" id="{30A16005-0654-4E69-BA5A-5F79ABD1B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2486"/>
              <a:ext cx="119" cy="70"/>
            </a:xfrm>
            <a:custGeom>
              <a:avLst/>
              <a:gdLst>
                <a:gd name="T0" fmla="*/ 0 w 53"/>
                <a:gd name="T1" fmla="*/ 357 h 31"/>
                <a:gd name="T2" fmla="*/ 90 w 53"/>
                <a:gd name="T3" fmla="*/ 25 h 31"/>
                <a:gd name="T4" fmla="*/ 599 w 53"/>
                <a:gd name="T5" fmla="*/ 72 h 31"/>
                <a:gd name="T6" fmla="*/ 81 w 53"/>
                <a:gd name="T7" fmla="*/ 102 h 31"/>
                <a:gd name="T8" fmla="*/ 0 w 53"/>
                <a:gd name="T9" fmla="*/ 35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31">
                  <a:moveTo>
                    <a:pt x="0" y="31"/>
                  </a:moveTo>
                  <a:cubicBezTo>
                    <a:pt x="0" y="12"/>
                    <a:pt x="1" y="4"/>
                    <a:pt x="8" y="2"/>
                  </a:cubicBezTo>
                  <a:cubicBezTo>
                    <a:pt x="14" y="0"/>
                    <a:pt x="32" y="4"/>
                    <a:pt x="53" y="6"/>
                  </a:cubicBezTo>
                  <a:cubicBezTo>
                    <a:pt x="34" y="6"/>
                    <a:pt x="10" y="2"/>
                    <a:pt x="7" y="9"/>
                  </a:cubicBezTo>
                  <a:cubicBezTo>
                    <a:pt x="3" y="16"/>
                    <a:pt x="1" y="27"/>
                    <a:pt x="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2" name="Freeform 74">
              <a:extLst>
                <a:ext uri="{FF2B5EF4-FFF2-40B4-BE49-F238E27FC236}">
                  <a16:creationId xmlns:a16="http://schemas.microsoft.com/office/drawing/2014/main" id="{16E215B8-B981-4B6C-A383-6C54DA2BC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" y="2556"/>
              <a:ext cx="108" cy="115"/>
            </a:xfrm>
            <a:custGeom>
              <a:avLst/>
              <a:gdLst>
                <a:gd name="T0" fmla="*/ 0 w 48"/>
                <a:gd name="T1" fmla="*/ 550 h 51"/>
                <a:gd name="T2" fmla="*/ 482 w 48"/>
                <a:gd name="T3" fmla="*/ 539 h 51"/>
                <a:gd name="T4" fmla="*/ 527 w 48"/>
                <a:gd name="T5" fmla="*/ 0 h 51"/>
                <a:gd name="T6" fmla="*/ 376 w 48"/>
                <a:gd name="T7" fmla="*/ 483 h 51"/>
                <a:gd name="T8" fmla="*/ 0 w 48"/>
                <a:gd name="T9" fmla="*/ 55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51">
                  <a:moveTo>
                    <a:pt x="0" y="48"/>
                  </a:moveTo>
                  <a:cubicBezTo>
                    <a:pt x="20" y="49"/>
                    <a:pt x="36" y="51"/>
                    <a:pt x="42" y="47"/>
                  </a:cubicBezTo>
                  <a:cubicBezTo>
                    <a:pt x="48" y="44"/>
                    <a:pt x="46" y="15"/>
                    <a:pt x="46" y="0"/>
                  </a:cubicBezTo>
                  <a:cubicBezTo>
                    <a:pt x="45" y="15"/>
                    <a:pt x="43" y="38"/>
                    <a:pt x="33" y="42"/>
                  </a:cubicBezTo>
                  <a:cubicBezTo>
                    <a:pt x="22" y="46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DE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0" name="Group 75">
            <a:extLst>
              <a:ext uri="{FF2B5EF4-FFF2-40B4-BE49-F238E27FC236}">
                <a16:creationId xmlns:a16="http://schemas.microsoft.com/office/drawing/2014/main" id="{4908BC66-E8C7-4373-8DC9-A72719750F98}"/>
              </a:ext>
            </a:extLst>
          </p:cNvPr>
          <p:cNvGrpSpPr>
            <a:grpSpLocks/>
          </p:cNvGrpSpPr>
          <p:nvPr/>
        </p:nvGrpSpPr>
        <p:grpSpPr bwMode="auto">
          <a:xfrm>
            <a:off x="5621338" y="1752600"/>
            <a:ext cx="1433512" cy="1928813"/>
            <a:chOff x="2731" y="1349"/>
            <a:chExt cx="903" cy="1215"/>
          </a:xfrm>
        </p:grpSpPr>
        <p:sp>
          <p:nvSpPr>
            <p:cNvPr id="29783" name="Freeform 76">
              <a:extLst>
                <a:ext uri="{FF2B5EF4-FFF2-40B4-BE49-F238E27FC236}">
                  <a16:creationId xmlns:a16="http://schemas.microsoft.com/office/drawing/2014/main" id="{23B99BFB-F797-49AA-B578-188C14289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1459"/>
              <a:ext cx="869" cy="1105"/>
            </a:xfrm>
            <a:custGeom>
              <a:avLst/>
              <a:gdLst>
                <a:gd name="T0" fmla="*/ 2353 w 386"/>
                <a:gd name="T1" fmla="*/ 401 h 491"/>
                <a:gd name="T2" fmla="*/ 912 w 386"/>
                <a:gd name="T3" fmla="*/ 284 h 491"/>
                <a:gd name="T4" fmla="*/ 218 w 386"/>
                <a:gd name="T5" fmla="*/ 45 h 491"/>
                <a:gd name="T6" fmla="*/ 36 w 386"/>
                <a:gd name="T7" fmla="*/ 227 h 491"/>
                <a:gd name="T8" fmla="*/ 0 w 386"/>
                <a:gd name="T9" fmla="*/ 320 h 491"/>
                <a:gd name="T10" fmla="*/ 275 w 386"/>
                <a:gd name="T11" fmla="*/ 376 h 491"/>
                <a:gd name="T12" fmla="*/ 457 w 386"/>
                <a:gd name="T13" fmla="*/ 729 h 491"/>
                <a:gd name="T14" fmla="*/ 457 w 386"/>
                <a:gd name="T15" fmla="*/ 4832 h 491"/>
                <a:gd name="T16" fmla="*/ 2353 w 386"/>
                <a:gd name="T17" fmla="*/ 5597 h 491"/>
                <a:gd name="T18" fmla="*/ 4232 w 386"/>
                <a:gd name="T19" fmla="*/ 4832 h 491"/>
                <a:gd name="T20" fmla="*/ 4232 w 386"/>
                <a:gd name="T21" fmla="*/ 457 h 491"/>
                <a:gd name="T22" fmla="*/ 4404 w 386"/>
                <a:gd name="T23" fmla="*/ 25 h 491"/>
                <a:gd name="T24" fmla="*/ 4404 w 386"/>
                <a:gd name="T25" fmla="*/ 25 h 491"/>
                <a:gd name="T26" fmla="*/ 2353 w 386"/>
                <a:gd name="T27" fmla="*/ 401 h 4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6" h="491">
                  <a:moveTo>
                    <a:pt x="206" y="35"/>
                  </a:moveTo>
                  <a:cubicBezTo>
                    <a:pt x="201" y="35"/>
                    <a:pt x="132" y="35"/>
                    <a:pt x="80" y="25"/>
                  </a:cubicBezTo>
                  <a:cubicBezTo>
                    <a:pt x="41" y="18"/>
                    <a:pt x="24" y="0"/>
                    <a:pt x="19" y="4"/>
                  </a:cubicBezTo>
                  <a:cubicBezTo>
                    <a:pt x="17" y="5"/>
                    <a:pt x="5" y="15"/>
                    <a:pt x="3" y="20"/>
                  </a:cubicBezTo>
                  <a:cubicBezTo>
                    <a:pt x="2" y="23"/>
                    <a:pt x="2" y="26"/>
                    <a:pt x="0" y="28"/>
                  </a:cubicBezTo>
                  <a:cubicBezTo>
                    <a:pt x="8" y="21"/>
                    <a:pt x="14" y="25"/>
                    <a:pt x="24" y="33"/>
                  </a:cubicBezTo>
                  <a:cubicBezTo>
                    <a:pt x="33" y="40"/>
                    <a:pt x="40" y="43"/>
                    <a:pt x="40" y="64"/>
                  </a:cubicBezTo>
                  <a:cubicBezTo>
                    <a:pt x="40" y="424"/>
                    <a:pt x="40" y="424"/>
                    <a:pt x="40" y="424"/>
                  </a:cubicBezTo>
                  <a:cubicBezTo>
                    <a:pt x="40" y="465"/>
                    <a:pt x="114" y="491"/>
                    <a:pt x="206" y="491"/>
                  </a:cubicBezTo>
                  <a:cubicBezTo>
                    <a:pt x="297" y="491"/>
                    <a:pt x="371" y="465"/>
                    <a:pt x="371" y="424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371" y="30"/>
                    <a:pt x="376" y="13"/>
                    <a:pt x="386" y="2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63" y="35"/>
                    <a:pt x="213" y="35"/>
                    <a:pt x="206" y="35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4" name="Oval 77">
              <a:extLst>
                <a:ext uri="{FF2B5EF4-FFF2-40B4-BE49-F238E27FC236}">
                  <a16:creationId xmlns:a16="http://schemas.microsoft.com/office/drawing/2014/main" id="{E243F575-4CF3-4F0C-A822-CD85FC818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2377"/>
              <a:ext cx="604" cy="173"/>
            </a:xfrm>
            <a:prstGeom prst="ellipse">
              <a:avLst/>
            </a:prstGeom>
            <a:solidFill>
              <a:srgbClr val="BA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785" name="Oval 78">
              <a:extLst>
                <a:ext uri="{FF2B5EF4-FFF2-40B4-BE49-F238E27FC236}">
                  <a16:creationId xmlns:a16="http://schemas.microsoft.com/office/drawing/2014/main" id="{BB5B55DF-88C6-4ED6-A345-DC37914F9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3" y="1826"/>
              <a:ext cx="738" cy="171"/>
            </a:xfrm>
            <a:prstGeom prst="ellipse">
              <a:avLst/>
            </a:prstGeom>
            <a:solidFill>
              <a:srgbClr val="F7C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786" name="Freeform 79">
              <a:extLst>
                <a:ext uri="{FF2B5EF4-FFF2-40B4-BE49-F238E27FC236}">
                  <a16:creationId xmlns:a16="http://schemas.microsoft.com/office/drawing/2014/main" id="{33FB3FF8-AE4C-41CD-BACF-F6D138C9D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1911"/>
              <a:ext cx="745" cy="653"/>
            </a:xfrm>
            <a:custGeom>
              <a:avLst/>
              <a:gdLst>
                <a:gd name="T0" fmla="*/ 3763 w 331"/>
                <a:gd name="T1" fmla="*/ 0 h 290"/>
                <a:gd name="T2" fmla="*/ 3763 w 331"/>
                <a:gd name="T3" fmla="*/ 0 h 290"/>
                <a:gd name="T4" fmla="*/ 1895 w 331"/>
                <a:gd name="T5" fmla="*/ 437 h 290"/>
                <a:gd name="T6" fmla="*/ 25 w 331"/>
                <a:gd name="T7" fmla="*/ 0 h 290"/>
                <a:gd name="T8" fmla="*/ 25 w 331"/>
                <a:gd name="T9" fmla="*/ 0 h 290"/>
                <a:gd name="T10" fmla="*/ 0 w 331"/>
                <a:gd name="T11" fmla="*/ 0 h 290"/>
                <a:gd name="T12" fmla="*/ 0 w 331"/>
                <a:gd name="T13" fmla="*/ 2544 h 290"/>
                <a:gd name="T14" fmla="*/ 1895 w 331"/>
                <a:gd name="T15" fmla="*/ 3310 h 290"/>
                <a:gd name="T16" fmla="*/ 3775 w 331"/>
                <a:gd name="T17" fmla="*/ 2544 h 290"/>
                <a:gd name="T18" fmla="*/ 3775 w 331"/>
                <a:gd name="T19" fmla="*/ 0 h 290"/>
                <a:gd name="T20" fmla="*/ 3763 w 331"/>
                <a:gd name="T21" fmla="*/ 0 h 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" h="290">
                  <a:moveTo>
                    <a:pt x="330" y="0"/>
                  </a:moveTo>
                  <a:cubicBezTo>
                    <a:pt x="330" y="0"/>
                    <a:pt x="330" y="0"/>
                    <a:pt x="330" y="0"/>
                  </a:cubicBezTo>
                  <a:cubicBezTo>
                    <a:pt x="330" y="21"/>
                    <a:pt x="256" y="38"/>
                    <a:pt x="166" y="38"/>
                  </a:cubicBezTo>
                  <a:cubicBezTo>
                    <a:pt x="75" y="38"/>
                    <a:pt x="2" y="2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64"/>
                    <a:pt x="74" y="290"/>
                    <a:pt x="166" y="290"/>
                  </a:cubicBezTo>
                  <a:cubicBezTo>
                    <a:pt x="257" y="290"/>
                    <a:pt x="331" y="264"/>
                    <a:pt x="331" y="223"/>
                  </a:cubicBezTo>
                  <a:cubicBezTo>
                    <a:pt x="331" y="0"/>
                    <a:pt x="331" y="0"/>
                    <a:pt x="331" y="0"/>
                  </a:cubicBezTo>
                  <a:lnTo>
                    <a:pt x="330" y="0"/>
                  </a:lnTo>
                  <a:close/>
                </a:path>
              </a:pathLst>
            </a:custGeom>
            <a:solidFill>
              <a:srgbClr val="F4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7" name="Oval 80">
              <a:extLst>
                <a:ext uri="{FF2B5EF4-FFF2-40B4-BE49-F238E27FC236}">
                  <a16:creationId xmlns:a16="http://schemas.microsoft.com/office/drawing/2014/main" id="{1B770F56-166E-4230-B19B-8A3985C90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2377"/>
              <a:ext cx="604" cy="173"/>
            </a:xfrm>
            <a:prstGeom prst="ellipse">
              <a:avLst/>
            </a:prstGeom>
            <a:solidFill>
              <a:srgbClr val="F08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788" name="Freeform 81">
              <a:extLst>
                <a:ext uri="{FF2B5EF4-FFF2-40B4-BE49-F238E27FC236}">
                  <a16:creationId xmlns:a16="http://schemas.microsoft.com/office/drawing/2014/main" id="{3AB3A777-9626-45B9-B740-07CCA4115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" y="1349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57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7" y="0"/>
                    <a:pt x="66" y="17"/>
                  </a:cubicBezTo>
                  <a:cubicBezTo>
                    <a:pt x="31" y="29"/>
                    <a:pt x="8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3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6" y="49"/>
                    <a:pt x="53" y="67"/>
                    <a:pt x="92" y="74"/>
                  </a:cubicBezTo>
                  <a:close/>
                </a:path>
              </a:pathLst>
            </a:custGeom>
            <a:solidFill>
              <a:srgbClr val="EE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9" name="Freeform 82">
              <a:extLst>
                <a:ext uri="{FF2B5EF4-FFF2-40B4-BE49-F238E27FC236}">
                  <a16:creationId xmlns:a16="http://schemas.microsoft.com/office/drawing/2014/main" id="{5B735ECF-0CE0-4E90-8E5C-BF923EA17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1362"/>
              <a:ext cx="864" cy="153"/>
            </a:xfrm>
            <a:custGeom>
              <a:avLst/>
              <a:gdLst>
                <a:gd name="T0" fmla="*/ 572 w 384"/>
                <a:gd name="T1" fmla="*/ 227 h 68"/>
                <a:gd name="T2" fmla="*/ 2381 w 384"/>
                <a:gd name="T3" fmla="*/ 0 h 68"/>
                <a:gd name="T4" fmla="*/ 4374 w 384"/>
                <a:gd name="T5" fmla="*/ 389 h 68"/>
                <a:gd name="T6" fmla="*/ 2381 w 384"/>
                <a:gd name="T7" fmla="*/ 774 h 68"/>
                <a:gd name="T8" fmla="*/ 547 w 384"/>
                <a:gd name="T9" fmla="*/ 547 h 68"/>
                <a:gd name="T10" fmla="*/ 254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2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8" y="0"/>
                    <a:pt x="209" y="0"/>
                  </a:cubicBezTo>
                  <a:cubicBezTo>
                    <a:pt x="305" y="0"/>
                    <a:pt x="384" y="15"/>
                    <a:pt x="384" y="34"/>
                  </a:cubicBezTo>
                  <a:cubicBezTo>
                    <a:pt x="384" y="53"/>
                    <a:pt x="305" y="68"/>
                    <a:pt x="209" y="68"/>
                  </a:cubicBezTo>
                  <a:cubicBezTo>
                    <a:pt x="138" y="68"/>
                    <a:pt x="76" y="60"/>
                    <a:pt x="48" y="48"/>
                  </a:cubicBezTo>
                  <a:cubicBezTo>
                    <a:pt x="30" y="40"/>
                    <a:pt x="28" y="39"/>
                    <a:pt x="22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0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0" name="Freeform 83">
              <a:extLst>
                <a:ext uri="{FF2B5EF4-FFF2-40B4-BE49-F238E27FC236}">
                  <a16:creationId xmlns:a16="http://schemas.microsoft.com/office/drawing/2014/main" id="{6C289D81-1E52-4ADD-ADDE-19F1592A2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1412"/>
              <a:ext cx="802" cy="103"/>
            </a:xfrm>
            <a:custGeom>
              <a:avLst/>
              <a:gdLst>
                <a:gd name="T0" fmla="*/ 255 w 356"/>
                <a:gd name="T1" fmla="*/ 316 h 46"/>
                <a:gd name="T2" fmla="*/ 2034 w 356"/>
                <a:gd name="T3" fmla="*/ 517 h 46"/>
                <a:gd name="T4" fmla="*/ 3816 w 356"/>
                <a:gd name="T5" fmla="*/ 316 h 46"/>
                <a:gd name="T6" fmla="*/ 2034 w 356"/>
                <a:gd name="T7" fmla="*/ 0 h 46"/>
                <a:gd name="T8" fmla="*/ 255 w 356"/>
                <a:gd name="T9" fmla="*/ 31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46">
                  <a:moveTo>
                    <a:pt x="22" y="28"/>
                  </a:moveTo>
                  <a:cubicBezTo>
                    <a:pt x="51" y="38"/>
                    <a:pt x="110" y="46"/>
                    <a:pt x="178" y="46"/>
                  </a:cubicBezTo>
                  <a:cubicBezTo>
                    <a:pt x="246" y="46"/>
                    <a:pt x="305" y="39"/>
                    <a:pt x="334" y="28"/>
                  </a:cubicBezTo>
                  <a:cubicBezTo>
                    <a:pt x="356" y="18"/>
                    <a:pt x="268" y="0"/>
                    <a:pt x="178" y="0"/>
                  </a:cubicBezTo>
                  <a:cubicBezTo>
                    <a:pt x="88" y="0"/>
                    <a:pt x="0" y="19"/>
                    <a:pt x="22" y="28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1" name="Freeform 84">
              <a:extLst>
                <a:ext uri="{FF2B5EF4-FFF2-40B4-BE49-F238E27FC236}">
                  <a16:creationId xmlns:a16="http://schemas.microsoft.com/office/drawing/2014/main" id="{8886941E-635A-43B3-AEA6-0393938F7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" y="1472"/>
              <a:ext cx="538" cy="43"/>
            </a:xfrm>
            <a:custGeom>
              <a:avLst/>
              <a:gdLst>
                <a:gd name="T0" fmla="*/ 2726 w 239"/>
                <a:gd name="T1" fmla="*/ 118 h 19"/>
                <a:gd name="T2" fmla="*/ 1357 w 239"/>
                <a:gd name="T3" fmla="*/ 0 h 19"/>
                <a:gd name="T4" fmla="*/ 0 w 239"/>
                <a:gd name="T5" fmla="*/ 118 h 19"/>
                <a:gd name="T6" fmla="*/ 1357 w 239"/>
                <a:gd name="T7" fmla="*/ 220 h 19"/>
                <a:gd name="T8" fmla="*/ 2726 w 239"/>
                <a:gd name="T9" fmla="*/ 11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19">
                  <a:moveTo>
                    <a:pt x="239" y="10"/>
                  </a:moveTo>
                  <a:cubicBezTo>
                    <a:pt x="208" y="4"/>
                    <a:pt x="164" y="0"/>
                    <a:pt x="119" y="0"/>
                  </a:cubicBezTo>
                  <a:cubicBezTo>
                    <a:pt x="74" y="0"/>
                    <a:pt x="30" y="4"/>
                    <a:pt x="0" y="10"/>
                  </a:cubicBezTo>
                  <a:cubicBezTo>
                    <a:pt x="31" y="16"/>
                    <a:pt x="73" y="19"/>
                    <a:pt x="119" y="19"/>
                  </a:cubicBezTo>
                  <a:cubicBezTo>
                    <a:pt x="165" y="19"/>
                    <a:pt x="207" y="16"/>
                    <a:pt x="239" y="10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2" name="Freeform 85">
              <a:extLst>
                <a:ext uri="{FF2B5EF4-FFF2-40B4-BE49-F238E27FC236}">
                  <a16:creationId xmlns:a16="http://schemas.microsoft.com/office/drawing/2014/main" id="{F264693E-FB0D-4007-9FFC-75BA7CA20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1488"/>
              <a:ext cx="111" cy="101"/>
            </a:xfrm>
            <a:custGeom>
              <a:avLst/>
              <a:gdLst>
                <a:gd name="T0" fmla="*/ 138 w 49"/>
                <a:gd name="T1" fmla="*/ 20 h 45"/>
                <a:gd name="T2" fmla="*/ 276 w 49"/>
                <a:gd name="T3" fmla="*/ 247 h 45"/>
                <a:gd name="T4" fmla="*/ 451 w 49"/>
                <a:gd name="T5" fmla="*/ 328 h 45"/>
                <a:gd name="T6" fmla="*/ 544 w 49"/>
                <a:gd name="T7" fmla="*/ 509 h 45"/>
                <a:gd name="T8" fmla="*/ 478 w 49"/>
                <a:gd name="T9" fmla="*/ 182 h 45"/>
                <a:gd name="T10" fmla="*/ 220 w 49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45">
                  <a:moveTo>
                    <a:pt x="12" y="2"/>
                  </a:moveTo>
                  <a:cubicBezTo>
                    <a:pt x="0" y="6"/>
                    <a:pt x="21" y="19"/>
                    <a:pt x="24" y="22"/>
                  </a:cubicBezTo>
                  <a:cubicBezTo>
                    <a:pt x="28" y="25"/>
                    <a:pt x="35" y="25"/>
                    <a:pt x="39" y="29"/>
                  </a:cubicBezTo>
                  <a:cubicBezTo>
                    <a:pt x="43" y="33"/>
                    <a:pt x="45" y="39"/>
                    <a:pt x="47" y="45"/>
                  </a:cubicBezTo>
                  <a:cubicBezTo>
                    <a:pt x="48" y="34"/>
                    <a:pt x="49" y="24"/>
                    <a:pt x="41" y="16"/>
                  </a:cubicBezTo>
                  <a:cubicBezTo>
                    <a:pt x="37" y="11"/>
                    <a:pt x="20" y="7"/>
                    <a:pt x="19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3" name="Freeform 86">
              <a:extLst>
                <a:ext uri="{FF2B5EF4-FFF2-40B4-BE49-F238E27FC236}">
                  <a16:creationId xmlns:a16="http://schemas.microsoft.com/office/drawing/2014/main" id="{C117AD59-4D9E-4142-8A21-DB5698647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463"/>
              <a:ext cx="846" cy="432"/>
            </a:xfrm>
            <a:custGeom>
              <a:avLst/>
              <a:gdLst>
                <a:gd name="T0" fmla="*/ 4284 w 376"/>
                <a:gd name="T1" fmla="*/ 0 h 192"/>
                <a:gd name="T2" fmla="*/ 3953 w 376"/>
                <a:gd name="T3" fmla="*/ 182 h 192"/>
                <a:gd name="T4" fmla="*/ 3474 w 376"/>
                <a:gd name="T5" fmla="*/ 284 h 192"/>
                <a:gd name="T6" fmla="*/ 2232 w 376"/>
                <a:gd name="T7" fmla="*/ 376 h 192"/>
                <a:gd name="T8" fmla="*/ 801 w 376"/>
                <a:gd name="T9" fmla="*/ 263 h 192"/>
                <a:gd name="T10" fmla="*/ 558 w 376"/>
                <a:gd name="T11" fmla="*/ 207 h 192"/>
                <a:gd name="T12" fmla="*/ 502 w 376"/>
                <a:gd name="T13" fmla="*/ 194 h 192"/>
                <a:gd name="T14" fmla="*/ 137 w 376"/>
                <a:gd name="T15" fmla="*/ 56 h 192"/>
                <a:gd name="T16" fmla="*/ 0 w 376"/>
                <a:gd name="T17" fmla="*/ 182 h 192"/>
                <a:gd name="T18" fmla="*/ 437 w 376"/>
                <a:gd name="T19" fmla="*/ 558 h 192"/>
                <a:gd name="T20" fmla="*/ 437 w 376"/>
                <a:gd name="T21" fmla="*/ 1256 h 192"/>
                <a:gd name="T22" fmla="*/ 639 w 376"/>
                <a:gd name="T23" fmla="*/ 558 h 192"/>
                <a:gd name="T24" fmla="*/ 2516 w 376"/>
                <a:gd name="T25" fmla="*/ 603 h 192"/>
                <a:gd name="T26" fmla="*/ 2770 w 376"/>
                <a:gd name="T27" fmla="*/ 583 h 192"/>
                <a:gd name="T28" fmla="*/ 3807 w 376"/>
                <a:gd name="T29" fmla="*/ 1413 h 192"/>
                <a:gd name="T30" fmla="*/ 3807 w 376"/>
                <a:gd name="T31" fmla="*/ 2041 h 192"/>
                <a:gd name="T32" fmla="*/ 4066 w 376"/>
                <a:gd name="T33" fmla="*/ 2187 h 192"/>
                <a:gd name="T34" fmla="*/ 4066 w 376"/>
                <a:gd name="T35" fmla="*/ 619 h 192"/>
                <a:gd name="T36" fmla="*/ 4127 w 376"/>
                <a:gd name="T37" fmla="*/ 284 h 192"/>
                <a:gd name="T38" fmla="*/ 4147 w 376"/>
                <a:gd name="T39" fmla="*/ 275 h 192"/>
                <a:gd name="T40" fmla="*/ 4284 w 376"/>
                <a:gd name="T41" fmla="*/ 0 h 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6" h="192">
                  <a:moveTo>
                    <a:pt x="376" y="0"/>
                  </a:moveTo>
                  <a:cubicBezTo>
                    <a:pt x="371" y="7"/>
                    <a:pt x="361" y="12"/>
                    <a:pt x="347" y="16"/>
                  </a:cubicBezTo>
                  <a:cubicBezTo>
                    <a:pt x="305" y="25"/>
                    <a:pt x="305" y="25"/>
                    <a:pt x="305" y="25"/>
                  </a:cubicBezTo>
                  <a:cubicBezTo>
                    <a:pt x="256" y="33"/>
                    <a:pt x="200" y="33"/>
                    <a:pt x="196" y="33"/>
                  </a:cubicBezTo>
                  <a:cubicBezTo>
                    <a:pt x="191" y="33"/>
                    <a:pt x="122" y="33"/>
                    <a:pt x="70" y="23"/>
                  </a:cubicBezTo>
                  <a:cubicBezTo>
                    <a:pt x="62" y="21"/>
                    <a:pt x="55" y="20"/>
                    <a:pt x="49" y="18"/>
                  </a:cubicBezTo>
                  <a:cubicBezTo>
                    <a:pt x="46" y="18"/>
                    <a:pt x="45" y="17"/>
                    <a:pt x="44" y="17"/>
                  </a:cubicBezTo>
                  <a:cubicBezTo>
                    <a:pt x="32" y="14"/>
                    <a:pt x="19" y="4"/>
                    <a:pt x="12" y="5"/>
                  </a:cubicBezTo>
                  <a:cubicBezTo>
                    <a:pt x="7" y="6"/>
                    <a:pt x="2" y="13"/>
                    <a:pt x="0" y="16"/>
                  </a:cubicBezTo>
                  <a:cubicBezTo>
                    <a:pt x="11" y="18"/>
                    <a:pt x="37" y="39"/>
                    <a:pt x="38" y="49"/>
                  </a:cubicBezTo>
                  <a:cubicBezTo>
                    <a:pt x="39" y="59"/>
                    <a:pt x="38" y="96"/>
                    <a:pt x="38" y="110"/>
                  </a:cubicBezTo>
                  <a:cubicBezTo>
                    <a:pt x="42" y="82"/>
                    <a:pt x="41" y="57"/>
                    <a:pt x="56" y="49"/>
                  </a:cubicBezTo>
                  <a:cubicBezTo>
                    <a:pt x="70" y="42"/>
                    <a:pt x="125" y="59"/>
                    <a:pt x="221" y="53"/>
                  </a:cubicBezTo>
                  <a:cubicBezTo>
                    <a:pt x="228" y="52"/>
                    <a:pt x="236" y="52"/>
                    <a:pt x="243" y="51"/>
                  </a:cubicBezTo>
                  <a:cubicBezTo>
                    <a:pt x="296" y="52"/>
                    <a:pt x="334" y="72"/>
                    <a:pt x="334" y="124"/>
                  </a:cubicBezTo>
                  <a:cubicBezTo>
                    <a:pt x="334" y="138"/>
                    <a:pt x="334" y="157"/>
                    <a:pt x="334" y="179"/>
                  </a:cubicBezTo>
                  <a:cubicBezTo>
                    <a:pt x="345" y="183"/>
                    <a:pt x="353" y="187"/>
                    <a:pt x="357" y="192"/>
                  </a:cubicBezTo>
                  <a:cubicBezTo>
                    <a:pt x="357" y="54"/>
                    <a:pt x="357" y="54"/>
                    <a:pt x="357" y="54"/>
                  </a:cubicBezTo>
                  <a:cubicBezTo>
                    <a:pt x="357" y="41"/>
                    <a:pt x="359" y="33"/>
                    <a:pt x="362" y="25"/>
                  </a:cubicBezTo>
                  <a:cubicBezTo>
                    <a:pt x="362" y="25"/>
                    <a:pt x="363" y="24"/>
                    <a:pt x="364" y="24"/>
                  </a:cubicBezTo>
                  <a:cubicBezTo>
                    <a:pt x="366" y="16"/>
                    <a:pt x="370" y="7"/>
                    <a:pt x="376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4" name="Freeform 87">
              <a:extLst>
                <a:ext uri="{FF2B5EF4-FFF2-40B4-BE49-F238E27FC236}">
                  <a16:creationId xmlns:a16="http://schemas.microsoft.com/office/drawing/2014/main" id="{DD380F27-4858-42EC-A456-0C37EE542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1459"/>
              <a:ext cx="866" cy="434"/>
            </a:xfrm>
            <a:custGeom>
              <a:avLst/>
              <a:gdLst>
                <a:gd name="T0" fmla="*/ 4382 w 385"/>
                <a:gd name="T1" fmla="*/ 20 h 193"/>
                <a:gd name="T2" fmla="*/ 2333 w 385"/>
                <a:gd name="T3" fmla="*/ 400 h 193"/>
                <a:gd name="T4" fmla="*/ 900 w 385"/>
                <a:gd name="T5" fmla="*/ 283 h 193"/>
                <a:gd name="T6" fmla="*/ 202 w 385"/>
                <a:gd name="T7" fmla="*/ 45 h 193"/>
                <a:gd name="T8" fmla="*/ 182 w 385"/>
                <a:gd name="T9" fmla="*/ 65 h 193"/>
                <a:gd name="T10" fmla="*/ 110 w 385"/>
                <a:gd name="T11" fmla="*/ 126 h 193"/>
                <a:gd name="T12" fmla="*/ 0 w 385"/>
                <a:gd name="T13" fmla="*/ 308 h 193"/>
                <a:gd name="T14" fmla="*/ 20 w 385"/>
                <a:gd name="T15" fmla="*/ 292 h 193"/>
                <a:gd name="T16" fmla="*/ 110 w 385"/>
                <a:gd name="T17" fmla="*/ 272 h 193"/>
                <a:gd name="T18" fmla="*/ 191 w 385"/>
                <a:gd name="T19" fmla="*/ 319 h 193"/>
                <a:gd name="T20" fmla="*/ 182 w 385"/>
                <a:gd name="T21" fmla="*/ 146 h 193"/>
                <a:gd name="T22" fmla="*/ 373 w 385"/>
                <a:gd name="T23" fmla="*/ 137 h 193"/>
                <a:gd name="T24" fmla="*/ 430 w 385"/>
                <a:gd name="T25" fmla="*/ 171 h 193"/>
                <a:gd name="T26" fmla="*/ 490 w 385"/>
                <a:gd name="T27" fmla="*/ 191 h 193"/>
                <a:gd name="T28" fmla="*/ 490 w 385"/>
                <a:gd name="T29" fmla="*/ 191 h 193"/>
                <a:gd name="T30" fmla="*/ 490 w 385"/>
                <a:gd name="T31" fmla="*/ 191 h 193"/>
                <a:gd name="T32" fmla="*/ 3754 w 385"/>
                <a:gd name="T33" fmla="*/ 400 h 193"/>
                <a:gd name="T34" fmla="*/ 4087 w 385"/>
                <a:gd name="T35" fmla="*/ 875 h 193"/>
                <a:gd name="T36" fmla="*/ 4087 w 385"/>
                <a:gd name="T37" fmla="*/ 2150 h 193"/>
                <a:gd name="T38" fmla="*/ 4155 w 385"/>
                <a:gd name="T39" fmla="*/ 2195 h 193"/>
                <a:gd name="T40" fmla="*/ 4155 w 385"/>
                <a:gd name="T41" fmla="*/ 855 h 193"/>
                <a:gd name="T42" fmla="*/ 4209 w 385"/>
                <a:gd name="T43" fmla="*/ 238 h 193"/>
                <a:gd name="T44" fmla="*/ 4361 w 385"/>
                <a:gd name="T45" fmla="*/ 56 h 193"/>
                <a:gd name="T46" fmla="*/ 4382 w 385"/>
                <a:gd name="T47" fmla="*/ 20 h 1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85" h="193">
                  <a:moveTo>
                    <a:pt x="385" y="2"/>
                  </a:moveTo>
                  <a:cubicBezTo>
                    <a:pt x="362" y="35"/>
                    <a:pt x="212" y="35"/>
                    <a:pt x="205" y="35"/>
                  </a:cubicBezTo>
                  <a:cubicBezTo>
                    <a:pt x="200" y="35"/>
                    <a:pt x="131" y="35"/>
                    <a:pt x="79" y="25"/>
                  </a:cubicBezTo>
                  <a:cubicBezTo>
                    <a:pt x="40" y="18"/>
                    <a:pt x="23" y="0"/>
                    <a:pt x="18" y="4"/>
                  </a:cubicBezTo>
                  <a:cubicBezTo>
                    <a:pt x="18" y="4"/>
                    <a:pt x="17" y="5"/>
                    <a:pt x="16" y="6"/>
                  </a:cubicBezTo>
                  <a:cubicBezTo>
                    <a:pt x="13" y="7"/>
                    <a:pt x="12" y="9"/>
                    <a:pt x="10" y="11"/>
                  </a:cubicBezTo>
                  <a:cubicBezTo>
                    <a:pt x="5" y="15"/>
                    <a:pt x="1" y="21"/>
                    <a:pt x="0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" y="25"/>
                    <a:pt x="7" y="24"/>
                    <a:pt x="10" y="24"/>
                  </a:cubicBezTo>
                  <a:cubicBezTo>
                    <a:pt x="13" y="25"/>
                    <a:pt x="15" y="27"/>
                    <a:pt x="17" y="28"/>
                  </a:cubicBezTo>
                  <a:cubicBezTo>
                    <a:pt x="13" y="23"/>
                    <a:pt x="9" y="19"/>
                    <a:pt x="16" y="13"/>
                  </a:cubicBezTo>
                  <a:cubicBezTo>
                    <a:pt x="19" y="10"/>
                    <a:pt x="22" y="6"/>
                    <a:pt x="33" y="12"/>
                  </a:cubicBezTo>
                  <a:cubicBezTo>
                    <a:pt x="35" y="13"/>
                    <a:pt x="36" y="14"/>
                    <a:pt x="38" y="15"/>
                  </a:cubicBezTo>
                  <a:cubicBezTo>
                    <a:pt x="40" y="15"/>
                    <a:pt x="41" y="16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127" y="58"/>
                    <a:pt x="312" y="36"/>
                    <a:pt x="330" y="35"/>
                  </a:cubicBezTo>
                  <a:cubicBezTo>
                    <a:pt x="348" y="35"/>
                    <a:pt x="359" y="46"/>
                    <a:pt x="359" y="77"/>
                  </a:cubicBezTo>
                  <a:cubicBezTo>
                    <a:pt x="359" y="88"/>
                    <a:pt x="359" y="134"/>
                    <a:pt x="359" y="189"/>
                  </a:cubicBezTo>
                  <a:cubicBezTo>
                    <a:pt x="361" y="190"/>
                    <a:pt x="363" y="192"/>
                    <a:pt x="365" y="193"/>
                  </a:cubicBezTo>
                  <a:cubicBezTo>
                    <a:pt x="365" y="75"/>
                    <a:pt x="365" y="75"/>
                    <a:pt x="365" y="75"/>
                  </a:cubicBezTo>
                  <a:cubicBezTo>
                    <a:pt x="365" y="40"/>
                    <a:pt x="364" y="35"/>
                    <a:pt x="370" y="21"/>
                  </a:cubicBezTo>
                  <a:cubicBezTo>
                    <a:pt x="374" y="13"/>
                    <a:pt x="379" y="8"/>
                    <a:pt x="383" y="5"/>
                  </a:cubicBezTo>
                  <a:cubicBezTo>
                    <a:pt x="384" y="4"/>
                    <a:pt x="384" y="3"/>
                    <a:pt x="385" y="2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5" name="Freeform 88">
              <a:extLst>
                <a:ext uri="{FF2B5EF4-FFF2-40B4-BE49-F238E27FC236}">
                  <a16:creationId xmlns:a16="http://schemas.microsoft.com/office/drawing/2014/main" id="{D0F45708-8245-44EE-AFD4-367D834F1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1929"/>
              <a:ext cx="281" cy="621"/>
            </a:xfrm>
            <a:custGeom>
              <a:avLst/>
              <a:gdLst>
                <a:gd name="T0" fmla="*/ 1421 w 125"/>
                <a:gd name="T1" fmla="*/ 0 h 276"/>
                <a:gd name="T2" fmla="*/ 1158 w 125"/>
                <a:gd name="T3" fmla="*/ 137 h 276"/>
                <a:gd name="T4" fmla="*/ 1045 w 125"/>
                <a:gd name="T5" fmla="*/ 2077 h 276"/>
                <a:gd name="T6" fmla="*/ 0 w 125"/>
                <a:gd name="T7" fmla="*/ 3143 h 276"/>
                <a:gd name="T8" fmla="*/ 1421 w 125"/>
                <a:gd name="T9" fmla="*/ 2405 h 276"/>
                <a:gd name="T10" fmla="*/ 1421 w 125"/>
                <a:gd name="T11" fmla="*/ 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5" h="276">
                  <a:moveTo>
                    <a:pt x="125" y="0"/>
                  </a:moveTo>
                  <a:cubicBezTo>
                    <a:pt x="121" y="4"/>
                    <a:pt x="113" y="9"/>
                    <a:pt x="102" y="12"/>
                  </a:cubicBezTo>
                  <a:cubicBezTo>
                    <a:pt x="102" y="70"/>
                    <a:pt x="99" y="137"/>
                    <a:pt x="92" y="182"/>
                  </a:cubicBezTo>
                  <a:cubicBezTo>
                    <a:pt x="79" y="256"/>
                    <a:pt x="23" y="269"/>
                    <a:pt x="0" y="276"/>
                  </a:cubicBezTo>
                  <a:cubicBezTo>
                    <a:pt x="114" y="268"/>
                    <a:pt x="125" y="223"/>
                    <a:pt x="125" y="211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EF7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6" name="Freeform 89">
              <a:extLst>
                <a:ext uri="{FF2B5EF4-FFF2-40B4-BE49-F238E27FC236}">
                  <a16:creationId xmlns:a16="http://schemas.microsoft.com/office/drawing/2014/main" id="{3A61A62E-8561-451D-967B-69C8A77BB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" y="1929"/>
              <a:ext cx="155" cy="601"/>
            </a:xfrm>
            <a:custGeom>
              <a:avLst/>
              <a:gdLst>
                <a:gd name="T0" fmla="*/ 782 w 69"/>
                <a:gd name="T1" fmla="*/ 0 h 267"/>
                <a:gd name="T2" fmla="*/ 717 w 69"/>
                <a:gd name="T3" fmla="*/ 56 h 267"/>
                <a:gd name="T4" fmla="*/ 717 w 69"/>
                <a:gd name="T5" fmla="*/ 2336 h 267"/>
                <a:gd name="T6" fmla="*/ 0 w 69"/>
                <a:gd name="T7" fmla="*/ 3046 h 267"/>
                <a:gd name="T8" fmla="*/ 782 w 69"/>
                <a:gd name="T9" fmla="*/ 2336 h 267"/>
                <a:gd name="T10" fmla="*/ 782 w 69"/>
                <a:gd name="T11" fmla="*/ 0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267">
                  <a:moveTo>
                    <a:pt x="69" y="0"/>
                  </a:moveTo>
                  <a:cubicBezTo>
                    <a:pt x="67" y="2"/>
                    <a:pt x="66" y="3"/>
                    <a:pt x="63" y="5"/>
                  </a:cubicBezTo>
                  <a:cubicBezTo>
                    <a:pt x="63" y="89"/>
                    <a:pt x="64" y="184"/>
                    <a:pt x="63" y="205"/>
                  </a:cubicBezTo>
                  <a:cubicBezTo>
                    <a:pt x="61" y="242"/>
                    <a:pt x="28" y="254"/>
                    <a:pt x="0" y="267"/>
                  </a:cubicBezTo>
                  <a:cubicBezTo>
                    <a:pt x="57" y="252"/>
                    <a:pt x="69" y="223"/>
                    <a:pt x="69" y="20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EC4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7" name="Freeform 90">
              <a:extLst>
                <a:ext uri="{FF2B5EF4-FFF2-40B4-BE49-F238E27FC236}">
                  <a16:creationId xmlns:a16="http://schemas.microsoft.com/office/drawing/2014/main" id="{62155706-CCD8-4E89-98FD-A6F54A959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1866"/>
              <a:ext cx="51" cy="90"/>
            </a:xfrm>
            <a:custGeom>
              <a:avLst/>
              <a:gdLst>
                <a:gd name="T0" fmla="*/ 251 w 23"/>
                <a:gd name="T1" fmla="*/ 320 h 40"/>
                <a:gd name="T2" fmla="*/ 251 w 23"/>
                <a:gd name="T3" fmla="*/ 146 h 40"/>
                <a:gd name="T4" fmla="*/ 0 w 23"/>
                <a:gd name="T5" fmla="*/ 0 h 40"/>
                <a:gd name="T6" fmla="*/ 0 w 23"/>
                <a:gd name="T7" fmla="*/ 457 h 40"/>
                <a:gd name="T8" fmla="*/ 251 w 23"/>
                <a:gd name="T9" fmla="*/ 32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0">
                  <a:moveTo>
                    <a:pt x="23" y="28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19" y="8"/>
                    <a:pt x="11" y="4"/>
                    <a:pt x="0" y="0"/>
                  </a:cubicBezTo>
                  <a:cubicBezTo>
                    <a:pt x="0" y="13"/>
                    <a:pt x="0" y="26"/>
                    <a:pt x="0" y="40"/>
                  </a:cubicBezTo>
                  <a:cubicBezTo>
                    <a:pt x="11" y="37"/>
                    <a:pt x="19" y="32"/>
                    <a:pt x="23" y="28"/>
                  </a:cubicBezTo>
                  <a:close/>
                </a:path>
              </a:pathLst>
            </a:custGeom>
            <a:solidFill>
              <a:srgbClr val="DB9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Freeform 91">
              <a:extLst>
                <a:ext uri="{FF2B5EF4-FFF2-40B4-BE49-F238E27FC236}">
                  <a16:creationId xmlns:a16="http://schemas.microsoft.com/office/drawing/2014/main" id="{F36E46D5-C619-4CC2-8AD5-09FEF90A2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9" y="1884"/>
              <a:ext cx="13" cy="56"/>
            </a:xfrm>
            <a:custGeom>
              <a:avLst/>
              <a:gdLst>
                <a:gd name="T0" fmla="*/ 61 w 6"/>
                <a:gd name="T1" fmla="*/ 45 h 25"/>
                <a:gd name="T2" fmla="*/ 0 w 6"/>
                <a:gd name="T3" fmla="*/ 0 h 25"/>
                <a:gd name="T4" fmla="*/ 0 w 6"/>
                <a:gd name="T5" fmla="*/ 280 h 25"/>
                <a:gd name="T6" fmla="*/ 61 w 6"/>
                <a:gd name="T7" fmla="*/ 226 h 25"/>
                <a:gd name="T8" fmla="*/ 61 w 6"/>
                <a:gd name="T9" fmla="*/ 4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5">
                  <a:moveTo>
                    <a:pt x="6" y="4"/>
                  </a:moveTo>
                  <a:cubicBezTo>
                    <a:pt x="4" y="3"/>
                    <a:pt x="2" y="1"/>
                    <a:pt x="0" y="0"/>
                  </a:cubicBezTo>
                  <a:cubicBezTo>
                    <a:pt x="0" y="8"/>
                    <a:pt x="0" y="16"/>
                    <a:pt x="0" y="25"/>
                  </a:cubicBezTo>
                  <a:cubicBezTo>
                    <a:pt x="3" y="23"/>
                    <a:pt x="4" y="22"/>
                    <a:pt x="6" y="2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C47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9" name="Freeform 92">
              <a:extLst>
                <a:ext uri="{FF2B5EF4-FFF2-40B4-BE49-F238E27FC236}">
                  <a16:creationId xmlns:a16="http://schemas.microsoft.com/office/drawing/2014/main" id="{6376F077-F347-42C3-BE93-320D77A5D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1364"/>
              <a:ext cx="391" cy="135"/>
            </a:xfrm>
            <a:custGeom>
              <a:avLst/>
              <a:gdLst>
                <a:gd name="T0" fmla="*/ 1975 w 174"/>
                <a:gd name="T1" fmla="*/ 0 h 60"/>
                <a:gd name="T2" fmla="*/ 566 w 174"/>
                <a:gd name="T3" fmla="*/ 218 h 60"/>
                <a:gd name="T4" fmla="*/ 283 w 174"/>
                <a:gd name="T5" fmla="*/ 356 h 60"/>
                <a:gd name="T6" fmla="*/ 20 w 174"/>
                <a:gd name="T7" fmla="*/ 592 h 60"/>
                <a:gd name="T8" fmla="*/ 0 w 174"/>
                <a:gd name="T9" fmla="*/ 664 h 60"/>
                <a:gd name="T10" fmla="*/ 9 w 174"/>
                <a:gd name="T11" fmla="*/ 664 h 60"/>
                <a:gd name="T12" fmla="*/ 137 w 174"/>
                <a:gd name="T13" fmla="*/ 527 h 60"/>
                <a:gd name="T14" fmla="*/ 247 w 174"/>
                <a:gd name="T15" fmla="*/ 446 h 60"/>
                <a:gd name="T16" fmla="*/ 546 w 174"/>
                <a:gd name="T17" fmla="*/ 538 h 60"/>
                <a:gd name="T18" fmla="*/ 647 w 174"/>
                <a:gd name="T19" fmla="*/ 572 h 60"/>
                <a:gd name="T20" fmla="*/ 863 w 174"/>
                <a:gd name="T21" fmla="*/ 401 h 60"/>
                <a:gd name="T22" fmla="*/ 647 w 174"/>
                <a:gd name="T23" fmla="*/ 437 h 60"/>
                <a:gd name="T24" fmla="*/ 591 w 174"/>
                <a:gd name="T25" fmla="*/ 329 h 60"/>
                <a:gd name="T26" fmla="*/ 1975 w 174"/>
                <a:gd name="T27" fmla="*/ 0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4" h="60">
                  <a:moveTo>
                    <a:pt x="174" y="0"/>
                  </a:moveTo>
                  <a:cubicBezTo>
                    <a:pt x="119" y="2"/>
                    <a:pt x="73" y="9"/>
                    <a:pt x="50" y="19"/>
                  </a:cubicBezTo>
                  <a:cubicBezTo>
                    <a:pt x="41" y="22"/>
                    <a:pt x="29" y="28"/>
                    <a:pt x="25" y="31"/>
                  </a:cubicBezTo>
                  <a:cubicBezTo>
                    <a:pt x="15" y="38"/>
                    <a:pt x="5" y="46"/>
                    <a:pt x="2" y="52"/>
                  </a:cubicBezTo>
                  <a:cubicBezTo>
                    <a:pt x="1" y="54"/>
                    <a:pt x="0" y="56"/>
                    <a:pt x="0" y="58"/>
                  </a:cubicBezTo>
                  <a:cubicBezTo>
                    <a:pt x="0" y="60"/>
                    <a:pt x="1" y="59"/>
                    <a:pt x="1" y="58"/>
                  </a:cubicBezTo>
                  <a:cubicBezTo>
                    <a:pt x="4" y="53"/>
                    <a:pt x="8" y="49"/>
                    <a:pt x="12" y="46"/>
                  </a:cubicBezTo>
                  <a:cubicBezTo>
                    <a:pt x="16" y="42"/>
                    <a:pt x="20" y="40"/>
                    <a:pt x="22" y="39"/>
                  </a:cubicBezTo>
                  <a:cubicBezTo>
                    <a:pt x="28" y="38"/>
                    <a:pt x="30" y="39"/>
                    <a:pt x="48" y="47"/>
                  </a:cubicBezTo>
                  <a:cubicBezTo>
                    <a:pt x="51" y="48"/>
                    <a:pt x="54" y="49"/>
                    <a:pt x="57" y="50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67" y="37"/>
                    <a:pt x="57" y="38"/>
                  </a:cubicBezTo>
                  <a:cubicBezTo>
                    <a:pt x="50" y="38"/>
                    <a:pt x="47" y="35"/>
                    <a:pt x="52" y="29"/>
                  </a:cubicBezTo>
                  <a:cubicBezTo>
                    <a:pt x="62" y="17"/>
                    <a:pt x="138" y="4"/>
                    <a:pt x="174" y="0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0" name="Freeform 93">
              <a:extLst>
                <a:ext uri="{FF2B5EF4-FFF2-40B4-BE49-F238E27FC236}">
                  <a16:creationId xmlns:a16="http://schemas.microsoft.com/office/drawing/2014/main" id="{A4D375DA-9EAC-4E0C-B371-E5C3CCC0E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1423"/>
              <a:ext cx="94" cy="76"/>
            </a:xfrm>
            <a:custGeom>
              <a:avLst/>
              <a:gdLst>
                <a:gd name="T0" fmla="*/ 425 w 42"/>
                <a:gd name="T1" fmla="*/ 170 h 34"/>
                <a:gd name="T2" fmla="*/ 325 w 42"/>
                <a:gd name="T3" fmla="*/ 101 h 34"/>
                <a:gd name="T4" fmla="*/ 380 w 42"/>
                <a:gd name="T5" fmla="*/ 0 h 34"/>
                <a:gd name="T6" fmla="*/ 280 w 42"/>
                <a:gd name="T7" fmla="*/ 56 h 34"/>
                <a:gd name="T8" fmla="*/ 201 w 42"/>
                <a:gd name="T9" fmla="*/ 110 h 34"/>
                <a:gd name="T10" fmla="*/ 201 w 42"/>
                <a:gd name="T11" fmla="*/ 110 h 34"/>
                <a:gd name="T12" fmla="*/ 190 w 42"/>
                <a:gd name="T13" fmla="*/ 125 h 34"/>
                <a:gd name="T14" fmla="*/ 190 w 42"/>
                <a:gd name="T15" fmla="*/ 125 h 34"/>
                <a:gd name="T16" fmla="*/ 190 w 42"/>
                <a:gd name="T17" fmla="*/ 125 h 34"/>
                <a:gd name="T18" fmla="*/ 20 w 42"/>
                <a:gd name="T19" fmla="*/ 291 h 34"/>
                <a:gd name="T20" fmla="*/ 0 w 42"/>
                <a:gd name="T21" fmla="*/ 360 h 34"/>
                <a:gd name="T22" fmla="*/ 9 w 42"/>
                <a:gd name="T23" fmla="*/ 360 h 34"/>
                <a:gd name="T24" fmla="*/ 134 w 42"/>
                <a:gd name="T25" fmla="*/ 226 h 34"/>
                <a:gd name="T26" fmla="*/ 246 w 42"/>
                <a:gd name="T27" fmla="*/ 145 h 34"/>
                <a:gd name="T28" fmla="*/ 461 w 42"/>
                <a:gd name="T29" fmla="*/ 199 h 34"/>
                <a:gd name="T30" fmla="*/ 470 w 42"/>
                <a:gd name="T31" fmla="*/ 199 h 34"/>
                <a:gd name="T32" fmla="*/ 425 w 42"/>
                <a:gd name="T33" fmla="*/ 17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4">
                  <a:moveTo>
                    <a:pt x="38" y="15"/>
                  </a:moveTo>
                  <a:cubicBezTo>
                    <a:pt x="34" y="13"/>
                    <a:pt x="30" y="11"/>
                    <a:pt x="29" y="9"/>
                  </a:cubicBezTo>
                  <a:cubicBezTo>
                    <a:pt x="28" y="6"/>
                    <a:pt x="30" y="3"/>
                    <a:pt x="34" y="0"/>
                  </a:cubicBezTo>
                  <a:cubicBezTo>
                    <a:pt x="30" y="2"/>
                    <a:pt x="27" y="4"/>
                    <a:pt x="25" y="5"/>
                  </a:cubicBezTo>
                  <a:cubicBezTo>
                    <a:pt x="23" y="7"/>
                    <a:pt x="21" y="8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0" y="16"/>
                    <a:pt x="4" y="22"/>
                    <a:pt x="2" y="26"/>
                  </a:cubicBezTo>
                  <a:cubicBezTo>
                    <a:pt x="1" y="28"/>
                    <a:pt x="0" y="30"/>
                    <a:pt x="0" y="32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4" y="27"/>
                    <a:pt x="8" y="23"/>
                    <a:pt x="12" y="20"/>
                  </a:cubicBezTo>
                  <a:cubicBezTo>
                    <a:pt x="16" y="16"/>
                    <a:pt x="20" y="14"/>
                    <a:pt x="22" y="13"/>
                  </a:cubicBezTo>
                  <a:cubicBezTo>
                    <a:pt x="27" y="12"/>
                    <a:pt x="29" y="12"/>
                    <a:pt x="41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7"/>
                    <a:pt x="39" y="16"/>
                    <a:pt x="38" y="15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1" name="Freeform 94">
              <a:extLst>
                <a:ext uri="{FF2B5EF4-FFF2-40B4-BE49-F238E27FC236}">
                  <a16:creationId xmlns:a16="http://schemas.microsoft.com/office/drawing/2014/main" id="{78551B24-6C6E-4ED7-B0AF-708293193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" y="2339"/>
              <a:ext cx="317" cy="49"/>
            </a:xfrm>
            <a:custGeom>
              <a:avLst/>
              <a:gdLst>
                <a:gd name="T0" fmla="*/ 1603 w 141"/>
                <a:gd name="T1" fmla="*/ 145 h 22"/>
                <a:gd name="T2" fmla="*/ 1093 w 141"/>
                <a:gd name="T3" fmla="*/ 109 h 22"/>
                <a:gd name="T4" fmla="*/ 0 w 141"/>
                <a:gd name="T5" fmla="*/ 243 h 22"/>
                <a:gd name="T6" fmla="*/ 1603 w 141"/>
                <a:gd name="T7" fmla="*/ 145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" h="22">
                  <a:moveTo>
                    <a:pt x="141" y="13"/>
                  </a:moveTo>
                  <a:cubicBezTo>
                    <a:pt x="127" y="11"/>
                    <a:pt x="111" y="10"/>
                    <a:pt x="96" y="10"/>
                  </a:cubicBezTo>
                  <a:cubicBezTo>
                    <a:pt x="58" y="10"/>
                    <a:pt x="25" y="15"/>
                    <a:pt x="0" y="22"/>
                  </a:cubicBezTo>
                  <a:cubicBezTo>
                    <a:pt x="36" y="7"/>
                    <a:pt x="80" y="0"/>
                    <a:pt x="141" y="13"/>
                  </a:cubicBezTo>
                  <a:close/>
                </a:path>
              </a:pathLst>
            </a:custGeom>
            <a:solidFill>
              <a:srgbClr val="F7C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2" name="Freeform 95">
              <a:extLst>
                <a:ext uri="{FF2B5EF4-FFF2-40B4-BE49-F238E27FC236}">
                  <a16:creationId xmlns:a16="http://schemas.microsoft.com/office/drawing/2014/main" id="{E4AD9782-DA60-4972-A418-10BC7DB28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1911"/>
              <a:ext cx="738" cy="86"/>
            </a:xfrm>
            <a:custGeom>
              <a:avLst/>
              <a:gdLst>
                <a:gd name="T0" fmla="*/ 3737 w 328"/>
                <a:gd name="T1" fmla="*/ 0 h 38"/>
                <a:gd name="T2" fmla="*/ 1868 w 328"/>
                <a:gd name="T3" fmla="*/ 441 h 38"/>
                <a:gd name="T4" fmla="*/ 0 w 328"/>
                <a:gd name="T5" fmla="*/ 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8" h="38">
                  <a:moveTo>
                    <a:pt x="328" y="0"/>
                  </a:moveTo>
                  <a:cubicBezTo>
                    <a:pt x="328" y="21"/>
                    <a:pt x="254" y="38"/>
                    <a:pt x="164" y="38"/>
                  </a:cubicBezTo>
                  <a:cubicBezTo>
                    <a:pt x="73" y="38"/>
                    <a:pt x="0" y="21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3" name="Freeform 96">
              <a:extLst>
                <a:ext uri="{FF2B5EF4-FFF2-40B4-BE49-F238E27FC236}">
                  <a16:creationId xmlns:a16="http://schemas.microsoft.com/office/drawing/2014/main" id="{92CD89F7-5A31-4483-9D54-38EB4ACBE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" y="1463"/>
              <a:ext cx="871" cy="1101"/>
            </a:xfrm>
            <a:custGeom>
              <a:avLst/>
              <a:gdLst>
                <a:gd name="T0" fmla="*/ 0 w 387"/>
                <a:gd name="T1" fmla="*/ 308 h 489"/>
                <a:gd name="T2" fmla="*/ 284 w 387"/>
                <a:gd name="T3" fmla="*/ 356 h 489"/>
                <a:gd name="T4" fmla="*/ 466 w 387"/>
                <a:gd name="T5" fmla="*/ 709 h 489"/>
                <a:gd name="T6" fmla="*/ 466 w 387"/>
                <a:gd name="T7" fmla="*/ 4816 h 489"/>
                <a:gd name="T8" fmla="*/ 2361 w 387"/>
                <a:gd name="T9" fmla="*/ 5582 h 489"/>
                <a:gd name="T10" fmla="*/ 4240 w 387"/>
                <a:gd name="T11" fmla="*/ 4816 h 489"/>
                <a:gd name="T12" fmla="*/ 4240 w 387"/>
                <a:gd name="T13" fmla="*/ 437 h 489"/>
                <a:gd name="T14" fmla="*/ 4411 w 387"/>
                <a:gd name="T15" fmla="*/ 0 h 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7" h="489">
                  <a:moveTo>
                    <a:pt x="0" y="27"/>
                  </a:moveTo>
                  <a:cubicBezTo>
                    <a:pt x="9" y="18"/>
                    <a:pt x="15" y="22"/>
                    <a:pt x="25" y="31"/>
                  </a:cubicBezTo>
                  <a:cubicBezTo>
                    <a:pt x="34" y="38"/>
                    <a:pt x="41" y="41"/>
                    <a:pt x="41" y="62"/>
                  </a:cubicBezTo>
                  <a:cubicBezTo>
                    <a:pt x="41" y="422"/>
                    <a:pt x="41" y="422"/>
                    <a:pt x="41" y="422"/>
                  </a:cubicBezTo>
                  <a:cubicBezTo>
                    <a:pt x="41" y="463"/>
                    <a:pt x="115" y="489"/>
                    <a:pt x="207" y="489"/>
                  </a:cubicBezTo>
                  <a:cubicBezTo>
                    <a:pt x="298" y="489"/>
                    <a:pt x="372" y="463"/>
                    <a:pt x="372" y="422"/>
                  </a:cubicBezTo>
                  <a:cubicBezTo>
                    <a:pt x="372" y="38"/>
                    <a:pt x="372" y="38"/>
                    <a:pt x="372" y="38"/>
                  </a:cubicBezTo>
                  <a:cubicBezTo>
                    <a:pt x="372" y="28"/>
                    <a:pt x="377" y="11"/>
                    <a:pt x="387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4" name="Line 97">
              <a:extLst>
                <a:ext uri="{FF2B5EF4-FFF2-40B4-BE49-F238E27FC236}">
                  <a16:creationId xmlns:a16="http://schemas.microsoft.com/office/drawing/2014/main" id="{0F64F640-2D34-4E05-9BBE-C74E673FB3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1909"/>
              <a:ext cx="1" cy="428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5" name="Freeform 98">
              <a:extLst>
                <a:ext uri="{FF2B5EF4-FFF2-40B4-BE49-F238E27FC236}">
                  <a16:creationId xmlns:a16="http://schemas.microsoft.com/office/drawing/2014/main" id="{E8FBE727-A55C-49E6-804E-DC0B2343D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2328"/>
              <a:ext cx="97" cy="9"/>
            </a:xfrm>
            <a:custGeom>
              <a:avLst/>
              <a:gdLst>
                <a:gd name="T0" fmla="*/ 0 w 43"/>
                <a:gd name="T1" fmla="*/ 45 h 4"/>
                <a:gd name="T2" fmla="*/ 494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5" y="3"/>
                    <a:pt x="29" y="2"/>
                    <a:pt x="4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6" name="Freeform 99">
              <a:extLst>
                <a:ext uri="{FF2B5EF4-FFF2-40B4-BE49-F238E27FC236}">
                  <a16:creationId xmlns:a16="http://schemas.microsoft.com/office/drawing/2014/main" id="{B898802C-7093-487F-A256-27800DF7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2220"/>
              <a:ext cx="97" cy="9"/>
            </a:xfrm>
            <a:custGeom>
              <a:avLst/>
              <a:gdLst>
                <a:gd name="T0" fmla="*/ 0 w 43"/>
                <a:gd name="T1" fmla="*/ 45 h 4"/>
                <a:gd name="T2" fmla="*/ 494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4" y="4"/>
                    <a:pt x="29" y="3"/>
                    <a:pt x="4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7" name="Freeform 100">
              <a:extLst>
                <a:ext uri="{FF2B5EF4-FFF2-40B4-BE49-F238E27FC236}">
                  <a16:creationId xmlns:a16="http://schemas.microsoft.com/office/drawing/2014/main" id="{B19957DF-4AFF-4294-B588-60B278BCB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2114"/>
              <a:ext cx="97" cy="9"/>
            </a:xfrm>
            <a:custGeom>
              <a:avLst/>
              <a:gdLst>
                <a:gd name="T0" fmla="*/ 0 w 43"/>
                <a:gd name="T1" fmla="*/ 45 h 4"/>
                <a:gd name="T2" fmla="*/ 494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4" y="4"/>
                    <a:pt x="28" y="3"/>
                    <a:pt x="4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8" name="Freeform 101">
              <a:extLst>
                <a:ext uri="{FF2B5EF4-FFF2-40B4-BE49-F238E27FC236}">
                  <a16:creationId xmlns:a16="http://schemas.microsoft.com/office/drawing/2014/main" id="{EFE5F12E-9039-484A-B545-74C1A8A3D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2008"/>
              <a:ext cx="97" cy="9"/>
            </a:xfrm>
            <a:custGeom>
              <a:avLst/>
              <a:gdLst>
                <a:gd name="T0" fmla="*/ 0 w 43"/>
                <a:gd name="T1" fmla="*/ 45 h 4"/>
                <a:gd name="T2" fmla="*/ 494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3" y="4"/>
                    <a:pt x="28" y="3"/>
                    <a:pt x="4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9" name="Freeform 102">
              <a:extLst>
                <a:ext uri="{FF2B5EF4-FFF2-40B4-BE49-F238E27FC236}">
                  <a16:creationId xmlns:a16="http://schemas.microsoft.com/office/drawing/2014/main" id="{55E4E2CD-4862-459F-A09C-B5F2293C9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1904"/>
              <a:ext cx="97" cy="5"/>
            </a:xfrm>
            <a:custGeom>
              <a:avLst/>
              <a:gdLst>
                <a:gd name="T0" fmla="*/ 0 w 43"/>
                <a:gd name="T1" fmla="*/ 33 h 2"/>
                <a:gd name="T2" fmla="*/ 494 w 43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2">
                  <a:moveTo>
                    <a:pt x="0" y="2"/>
                  </a:moveTo>
                  <a:cubicBezTo>
                    <a:pt x="12" y="2"/>
                    <a:pt x="26" y="1"/>
                    <a:pt x="4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0" name="Freeform 103">
              <a:extLst>
                <a:ext uri="{FF2B5EF4-FFF2-40B4-BE49-F238E27FC236}">
                  <a16:creationId xmlns:a16="http://schemas.microsoft.com/office/drawing/2014/main" id="{BAAB40FA-57A1-41BB-85F0-9F5A8B0E3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" y="1349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57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7" y="0"/>
                    <a:pt x="66" y="17"/>
                  </a:cubicBezTo>
                  <a:cubicBezTo>
                    <a:pt x="31" y="29"/>
                    <a:pt x="8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3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6" y="49"/>
                    <a:pt x="53" y="67"/>
                    <a:pt x="92" y="7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1" name="Freeform 104">
              <a:extLst>
                <a:ext uri="{FF2B5EF4-FFF2-40B4-BE49-F238E27FC236}">
                  <a16:creationId xmlns:a16="http://schemas.microsoft.com/office/drawing/2014/main" id="{D293E821-57A5-4449-9C20-655E61C67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1362"/>
              <a:ext cx="864" cy="153"/>
            </a:xfrm>
            <a:custGeom>
              <a:avLst/>
              <a:gdLst>
                <a:gd name="T0" fmla="*/ 572 w 384"/>
                <a:gd name="T1" fmla="*/ 227 h 68"/>
                <a:gd name="T2" fmla="*/ 2381 w 384"/>
                <a:gd name="T3" fmla="*/ 0 h 68"/>
                <a:gd name="T4" fmla="*/ 4374 w 384"/>
                <a:gd name="T5" fmla="*/ 389 h 68"/>
                <a:gd name="T6" fmla="*/ 2381 w 384"/>
                <a:gd name="T7" fmla="*/ 774 h 68"/>
                <a:gd name="T8" fmla="*/ 547 w 384"/>
                <a:gd name="T9" fmla="*/ 547 h 68"/>
                <a:gd name="T10" fmla="*/ 254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2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8" y="0"/>
                    <a:pt x="209" y="0"/>
                  </a:cubicBezTo>
                  <a:cubicBezTo>
                    <a:pt x="305" y="0"/>
                    <a:pt x="384" y="15"/>
                    <a:pt x="384" y="34"/>
                  </a:cubicBezTo>
                  <a:cubicBezTo>
                    <a:pt x="384" y="53"/>
                    <a:pt x="305" y="68"/>
                    <a:pt x="209" y="68"/>
                  </a:cubicBezTo>
                  <a:cubicBezTo>
                    <a:pt x="138" y="68"/>
                    <a:pt x="76" y="60"/>
                    <a:pt x="48" y="48"/>
                  </a:cubicBezTo>
                  <a:cubicBezTo>
                    <a:pt x="30" y="40"/>
                    <a:pt x="28" y="39"/>
                    <a:pt x="22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0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2" name="Freeform 105">
              <a:extLst>
                <a:ext uri="{FF2B5EF4-FFF2-40B4-BE49-F238E27FC236}">
                  <a16:creationId xmlns:a16="http://schemas.microsoft.com/office/drawing/2014/main" id="{A9507F12-F5C9-466D-97CA-E8057CD4D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1727"/>
              <a:ext cx="194" cy="799"/>
            </a:xfrm>
            <a:custGeom>
              <a:avLst/>
              <a:gdLst>
                <a:gd name="T0" fmla="*/ 988 w 86"/>
                <a:gd name="T1" fmla="*/ 4047 h 355"/>
                <a:gd name="T2" fmla="*/ 138 w 86"/>
                <a:gd name="T3" fmla="*/ 3637 h 355"/>
                <a:gd name="T4" fmla="*/ 72 w 86"/>
                <a:gd name="T5" fmla="*/ 2690 h 355"/>
                <a:gd name="T6" fmla="*/ 72 w 86"/>
                <a:gd name="T7" fmla="*/ 0 h 355"/>
                <a:gd name="T8" fmla="*/ 174 w 86"/>
                <a:gd name="T9" fmla="*/ 3261 h 355"/>
                <a:gd name="T10" fmla="*/ 988 w 86"/>
                <a:gd name="T11" fmla="*/ 4047 h 3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355">
                  <a:moveTo>
                    <a:pt x="86" y="355"/>
                  </a:moveTo>
                  <a:cubicBezTo>
                    <a:pt x="55" y="349"/>
                    <a:pt x="24" y="334"/>
                    <a:pt x="12" y="319"/>
                  </a:cubicBezTo>
                  <a:cubicBezTo>
                    <a:pt x="0" y="305"/>
                    <a:pt x="6" y="284"/>
                    <a:pt x="6" y="236"/>
                  </a:cubicBezTo>
                  <a:cubicBezTo>
                    <a:pt x="6" y="187"/>
                    <a:pt x="6" y="0"/>
                    <a:pt x="6" y="0"/>
                  </a:cubicBezTo>
                  <a:cubicBezTo>
                    <a:pt x="11" y="78"/>
                    <a:pt x="11" y="241"/>
                    <a:pt x="15" y="286"/>
                  </a:cubicBezTo>
                  <a:cubicBezTo>
                    <a:pt x="19" y="326"/>
                    <a:pt x="69" y="350"/>
                    <a:pt x="86" y="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3" name="Freeform 106">
              <a:extLst>
                <a:ext uri="{FF2B5EF4-FFF2-40B4-BE49-F238E27FC236}">
                  <a16:creationId xmlns:a16="http://schemas.microsoft.com/office/drawing/2014/main" id="{A92DCCCE-F4B1-47EB-B1B1-96523792C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2091"/>
              <a:ext cx="265" cy="201"/>
            </a:xfrm>
            <a:custGeom>
              <a:avLst/>
              <a:gdLst>
                <a:gd name="T0" fmla="*/ 1336 w 118"/>
                <a:gd name="T1" fmla="*/ 876 h 89"/>
                <a:gd name="T2" fmla="*/ 1166 w 118"/>
                <a:gd name="T3" fmla="*/ 1025 h 89"/>
                <a:gd name="T4" fmla="*/ 701 w 118"/>
                <a:gd name="T5" fmla="*/ 1014 h 89"/>
                <a:gd name="T6" fmla="*/ 81 w 118"/>
                <a:gd name="T7" fmla="*/ 908 h 89"/>
                <a:gd name="T8" fmla="*/ 0 w 118"/>
                <a:gd name="T9" fmla="*/ 786 h 89"/>
                <a:gd name="T10" fmla="*/ 0 w 118"/>
                <a:gd name="T11" fmla="*/ 147 h 89"/>
                <a:gd name="T12" fmla="*/ 146 w 118"/>
                <a:gd name="T13" fmla="*/ 0 h 89"/>
                <a:gd name="T14" fmla="*/ 671 w 118"/>
                <a:gd name="T15" fmla="*/ 56 h 89"/>
                <a:gd name="T16" fmla="*/ 1190 w 118"/>
                <a:gd name="T17" fmla="*/ 93 h 89"/>
                <a:gd name="T18" fmla="*/ 1336 w 118"/>
                <a:gd name="T19" fmla="*/ 255 h 89"/>
                <a:gd name="T20" fmla="*/ 1336 w 118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89">
                  <a:moveTo>
                    <a:pt x="118" y="76"/>
                  </a:moveTo>
                  <a:cubicBezTo>
                    <a:pt x="118" y="84"/>
                    <a:pt x="114" y="89"/>
                    <a:pt x="103" y="89"/>
                  </a:cubicBezTo>
                  <a:cubicBezTo>
                    <a:pt x="103" y="89"/>
                    <a:pt x="84" y="89"/>
                    <a:pt x="62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3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37" y="3"/>
                    <a:pt x="59" y="5"/>
                  </a:cubicBezTo>
                  <a:cubicBezTo>
                    <a:pt x="85" y="7"/>
                    <a:pt x="105" y="8"/>
                    <a:pt x="105" y="8"/>
                  </a:cubicBezTo>
                  <a:cubicBezTo>
                    <a:pt x="112" y="8"/>
                    <a:pt x="118" y="14"/>
                    <a:pt x="118" y="22"/>
                  </a:cubicBezTo>
                  <a:lnTo>
                    <a:pt x="118" y="76"/>
                  </a:lnTo>
                  <a:close/>
                </a:path>
              </a:pathLst>
            </a:custGeom>
            <a:solidFill>
              <a:srgbClr val="F2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4" name="Freeform 107">
              <a:extLst>
                <a:ext uri="{FF2B5EF4-FFF2-40B4-BE49-F238E27FC236}">
                  <a16:creationId xmlns:a16="http://schemas.microsoft.com/office/drawing/2014/main" id="{8456B28E-E019-409F-AD10-1E1688F06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2091"/>
              <a:ext cx="265" cy="201"/>
            </a:xfrm>
            <a:custGeom>
              <a:avLst/>
              <a:gdLst>
                <a:gd name="T0" fmla="*/ 1336 w 118"/>
                <a:gd name="T1" fmla="*/ 876 h 89"/>
                <a:gd name="T2" fmla="*/ 1166 w 118"/>
                <a:gd name="T3" fmla="*/ 1025 h 89"/>
                <a:gd name="T4" fmla="*/ 701 w 118"/>
                <a:gd name="T5" fmla="*/ 1014 h 89"/>
                <a:gd name="T6" fmla="*/ 81 w 118"/>
                <a:gd name="T7" fmla="*/ 908 h 89"/>
                <a:gd name="T8" fmla="*/ 0 w 118"/>
                <a:gd name="T9" fmla="*/ 786 h 89"/>
                <a:gd name="T10" fmla="*/ 0 w 118"/>
                <a:gd name="T11" fmla="*/ 147 h 89"/>
                <a:gd name="T12" fmla="*/ 146 w 118"/>
                <a:gd name="T13" fmla="*/ 0 h 89"/>
                <a:gd name="T14" fmla="*/ 671 w 118"/>
                <a:gd name="T15" fmla="*/ 56 h 89"/>
                <a:gd name="T16" fmla="*/ 1190 w 118"/>
                <a:gd name="T17" fmla="*/ 93 h 89"/>
                <a:gd name="T18" fmla="*/ 1336 w 118"/>
                <a:gd name="T19" fmla="*/ 255 h 89"/>
                <a:gd name="T20" fmla="*/ 1336 w 118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89">
                  <a:moveTo>
                    <a:pt x="118" y="76"/>
                  </a:moveTo>
                  <a:cubicBezTo>
                    <a:pt x="118" y="84"/>
                    <a:pt x="114" y="89"/>
                    <a:pt x="103" y="89"/>
                  </a:cubicBezTo>
                  <a:cubicBezTo>
                    <a:pt x="103" y="89"/>
                    <a:pt x="84" y="89"/>
                    <a:pt x="62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3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37" y="3"/>
                    <a:pt x="59" y="5"/>
                  </a:cubicBezTo>
                  <a:cubicBezTo>
                    <a:pt x="85" y="7"/>
                    <a:pt x="105" y="8"/>
                    <a:pt x="105" y="8"/>
                  </a:cubicBezTo>
                  <a:cubicBezTo>
                    <a:pt x="112" y="8"/>
                    <a:pt x="118" y="14"/>
                    <a:pt x="118" y="22"/>
                  </a:cubicBezTo>
                  <a:lnTo>
                    <a:pt x="118" y="76"/>
                  </a:ln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5" name="Freeform 108">
              <a:extLst>
                <a:ext uri="{FF2B5EF4-FFF2-40B4-BE49-F238E27FC236}">
                  <a16:creationId xmlns:a16="http://schemas.microsoft.com/office/drawing/2014/main" id="{384F8DCF-C533-42A4-89EB-CF53EE411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1893"/>
              <a:ext cx="27" cy="27"/>
            </a:xfrm>
            <a:custGeom>
              <a:avLst/>
              <a:gdLst>
                <a:gd name="T0" fmla="*/ 36 w 12"/>
                <a:gd name="T1" fmla="*/ 25 h 12"/>
                <a:gd name="T2" fmla="*/ 117 w 12"/>
                <a:gd name="T3" fmla="*/ 25 h 12"/>
                <a:gd name="T4" fmla="*/ 117 w 12"/>
                <a:gd name="T5" fmla="*/ 117 h 12"/>
                <a:gd name="T6" fmla="*/ 25 w 12"/>
                <a:gd name="T7" fmla="*/ 117 h 12"/>
                <a:gd name="T8" fmla="*/ 36 w 12"/>
                <a:gd name="T9" fmla="*/ 2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3" y="2"/>
                  </a:moveTo>
                  <a:cubicBezTo>
                    <a:pt x="5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4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6" name="Freeform 109">
              <a:extLst>
                <a:ext uri="{FF2B5EF4-FFF2-40B4-BE49-F238E27FC236}">
                  <a16:creationId xmlns:a16="http://schemas.microsoft.com/office/drawing/2014/main" id="{0E223DB4-5A03-4AD0-9DA3-5338CCC10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1895"/>
              <a:ext cx="18" cy="18"/>
            </a:xfrm>
            <a:custGeom>
              <a:avLst/>
              <a:gdLst>
                <a:gd name="T0" fmla="*/ 25 w 8"/>
                <a:gd name="T1" fmla="*/ 25 h 8"/>
                <a:gd name="T2" fmla="*/ 81 w 8"/>
                <a:gd name="T3" fmla="*/ 25 h 8"/>
                <a:gd name="T4" fmla="*/ 81 w 8"/>
                <a:gd name="T5" fmla="*/ 81 h 8"/>
                <a:gd name="T6" fmla="*/ 11 w 8"/>
                <a:gd name="T7" fmla="*/ 81 h 8"/>
                <a:gd name="T8" fmla="*/ 25 w 8"/>
                <a:gd name="T9" fmla="*/ 2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cubicBezTo>
                    <a:pt x="3" y="0"/>
                    <a:pt x="5" y="0"/>
                    <a:pt x="7" y="2"/>
                  </a:cubicBezTo>
                  <a:cubicBezTo>
                    <a:pt x="8" y="3"/>
                    <a:pt x="8" y="5"/>
                    <a:pt x="7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7" name="Freeform 110">
              <a:extLst>
                <a:ext uri="{FF2B5EF4-FFF2-40B4-BE49-F238E27FC236}">
                  <a16:creationId xmlns:a16="http://schemas.microsoft.com/office/drawing/2014/main" id="{0D36B682-E2B5-409B-BF7A-995EE40A9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1900"/>
              <a:ext cx="18" cy="18"/>
            </a:xfrm>
            <a:custGeom>
              <a:avLst/>
              <a:gdLst>
                <a:gd name="T0" fmla="*/ 25 w 8"/>
                <a:gd name="T1" fmla="*/ 11 h 8"/>
                <a:gd name="T2" fmla="*/ 81 w 8"/>
                <a:gd name="T3" fmla="*/ 11 h 8"/>
                <a:gd name="T4" fmla="*/ 81 w 8"/>
                <a:gd name="T5" fmla="*/ 72 h 8"/>
                <a:gd name="T6" fmla="*/ 11 w 8"/>
                <a:gd name="T7" fmla="*/ 72 h 8"/>
                <a:gd name="T8" fmla="*/ 25 w 8"/>
                <a:gd name="T9" fmla="*/ 1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2" y="1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8" y="3"/>
                    <a:pt x="8" y="5"/>
                    <a:pt x="7" y="6"/>
                  </a:cubicBezTo>
                  <a:cubicBezTo>
                    <a:pt x="5" y="8"/>
                    <a:pt x="3" y="8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8" name="Freeform 111">
              <a:extLst>
                <a:ext uri="{FF2B5EF4-FFF2-40B4-BE49-F238E27FC236}">
                  <a16:creationId xmlns:a16="http://schemas.microsoft.com/office/drawing/2014/main" id="{CE8B945D-876D-4FA4-A72B-97734D306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963"/>
              <a:ext cx="36" cy="36"/>
            </a:xfrm>
            <a:custGeom>
              <a:avLst/>
              <a:gdLst>
                <a:gd name="T0" fmla="*/ 36 w 16"/>
                <a:gd name="T1" fmla="*/ 36 h 16"/>
                <a:gd name="T2" fmla="*/ 146 w 16"/>
                <a:gd name="T3" fmla="*/ 36 h 16"/>
                <a:gd name="T4" fmla="*/ 146 w 16"/>
                <a:gd name="T5" fmla="*/ 146 h 16"/>
                <a:gd name="T6" fmla="*/ 36 w 16"/>
                <a:gd name="T7" fmla="*/ 146 h 16"/>
                <a:gd name="T8" fmla="*/ 36 w 16"/>
                <a:gd name="T9" fmla="*/ 3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3" y="3"/>
                  </a:moveTo>
                  <a:cubicBezTo>
                    <a:pt x="6" y="0"/>
                    <a:pt x="11" y="0"/>
                    <a:pt x="13" y="3"/>
                  </a:cubicBezTo>
                  <a:cubicBezTo>
                    <a:pt x="16" y="6"/>
                    <a:pt x="16" y="10"/>
                    <a:pt x="13" y="13"/>
                  </a:cubicBezTo>
                  <a:cubicBezTo>
                    <a:pt x="10" y="16"/>
                    <a:pt x="6" y="16"/>
                    <a:pt x="3" y="13"/>
                  </a:cubicBezTo>
                  <a:cubicBezTo>
                    <a:pt x="0" y="10"/>
                    <a:pt x="0" y="5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9" name="Freeform 112">
              <a:extLst>
                <a:ext uri="{FF2B5EF4-FFF2-40B4-BE49-F238E27FC236}">
                  <a16:creationId xmlns:a16="http://schemas.microsoft.com/office/drawing/2014/main" id="{9A898963-F52E-4FE6-AE02-8A2258505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974"/>
              <a:ext cx="24" cy="23"/>
            </a:xfrm>
            <a:custGeom>
              <a:avLst/>
              <a:gdLst>
                <a:gd name="T0" fmla="*/ 20 w 11"/>
                <a:gd name="T1" fmla="*/ 12 h 10"/>
                <a:gd name="T2" fmla="*/ 96 w 11"/>
                <a:gd name="T3" fmla="*/ 28 h 10"/>
                <a:gd name="T4" fmla="*/ 96 w 11"/>
                <a:gd name="T5" fmla="*/ 110 h 10"/>
                <a:gd name="T6" fmla="*/ 20 w 11"/>
                <a:gd name="T7" fmla="*/ 94 h 10"/>
                <a:gd name="T8" fmla="*/ 20 w 11"/>
                <a:gd name="T9" fmla="*/ 1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2" y="1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0"/>
                    <a:pt x="4" y="10"/>
                    <a:pt x="2" y="8"/>
                  </a:cubicBezTo>
                  <a:cubicBezTo>
                    <a:pt x="0" y="6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0" name="Freeform 113">
              <a:extLst>
                <a:ext uri="{FF2B5EF4-FFF2-40B4-BE49-F238E27FC236}">
                  <a16:creationId xmlns:a16="http://schemas.microsoft.com/office/drawing/2014/main" id="{94FD5E61-38C1-4ED8-BD97-149A5BA59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961"/>
              <a:ext cx="25" cy="24"/>
            </a:xfrm>
            <a:custGeom>
              <a:avLst/>
              <a:gdLst>
                <a:gd name="T0" fmla="*/ 25 w 11"/>
                <a:gd name="T1" fmla="*/ 20 h 11"/>
                <a:gd name="T2" fmla="*/ 102 w 11"/>
                <a:gd name="T3" fmla="*/ 20 h 11"/>
                <a:gd name="T4" fmla="*/ 102 w 11"/>
                <a:gd name="T5" fmla="*/ 96 h 11"/>
                <a:gd name="T6" fmla="*/ 25 w 11"/>
                <a:gd name="T7" fmla="*/ 96 h 11"/>
                <a:gd name="T8" fmla="*/ 25 w 11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2" y="2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1" name="Freeform 114">
              <a:extLst>
                <a:ext uri="{FF2B5EF4-FFF2-40B4-BE49-F238E27FC236}">
                  <a16:creationId xmlns:a16="http://schemas.microsoft.com/office/drawing/2014/main" id="{A211DB9F-5BF5-48CF-91FD-B5ADE7EB3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2102"/>
              <a:ext cx="119" cy="70"/>
            </a:xfrm>
            <a:custGeom>
              <a:avLst/>
              <a:gdLst>
                <a:gd name="T0" fmla="*/ 0 w 53"/>
                <a:gd name="T1" fmla="*/ 357 h 31"/>
                <a:gd name="T2" fmla="*/ 81 w 53"/>
                <a:gd name="T3" fmla="*/ 25 h 31"/>
                <a:gd name="T4" fmla="*/ 599 w 53"/>
                <a:gd name="T5" fmla="*/ 72 h 31"/>
                <a:gd name="T6" fmla="*/ 65 w 53"/>
                <a:gd name="T7" fmla="*/ 102 h 31"/>
                <a:gd name="T8" fmla="*/ 0 w 53"/>
                <a:gd name="T9" fmla="*/ 35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31">
                  <a:moveTo>
                    <a:pt x="0" y="31"/>
                  </a:moveTo>
                  <a:cubicBezTo>
                    <a:pt x="0" y="12"/>
                    <a:pt x="0" y="4"/>
                    <a:pt x="7" y="2"/>
                  </a:cubicBezTo>
                  <a:cubicBezTo>
                    <a:pt x="13" y="0"/>
                    <a:pt x="31" y="4"/>
                    <a:pt x="53" y="6"/>
                  </a:cubicBezTo>
                  <a:cubicBezTo>
                    <a:pt x="33" y="6"/>
                    <a:pt x="9" y="2"/>
                    <a:pt x="6" y="9"/>
                  </a:cubicBezTo>
                  <a:cubicBezTo>
                    <a:pt x="2" y="16"/>
                    <a:pt x="0" y="27"/>
                    <a:pt x="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2" name="Freeform 115">
              <a:extLst>
                <a:ext uri="{FF2B5EF4-FFF2-40B4-BE49-F238E27FC236}">
                  <a16:creationId xmlns:a16="http://schemas.microsoft.com/office/drawing/2014/main" id="{D29FAFE4-1275-4948-85B6-85504000E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" y="2172"/>
              <a:ext cx="108" cy="115"/>
            </a:xfrm>
            <a:custGeom>
              <a:avLst/>
              <a:gdLst>
                <a:gd name="T0" fmla="*/ 0 w 48"/>
                <a:gd name="T1" fmla="*/ 550 h 51"/>
                <a:gd name="T2" fmla="*/ 482 w 48"/>
                <a:gd name="T3" fmla="*/ 539 h 51"/>
                <a:gd name="T4" fmla="*/ 527 w 48"/>
                <a:gd name="T5" fmla="*/ 0 h 51"/>
                <a:gd name="T6" fmla="*/ 376 w 48"/>
                <a:gd name="T7" fmla="*/ 483 h 51"/>
                <a:gd name="T8" fmla="*/ 0 w 48"/>
                <a:gd name="T9" fmla="*/ 55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51">
                  <a:moveTo>
                    <a:pt x="0" y="48"/>
                  </a:moveTo>
                  <a:cubicBezTo>
                    <a:pt x="21" y="49"/>
                    <a:pt x="36" y="51"/>
                    <a:pt x="42" y="47"/>
                  </a:cubicBezTo>
                  <a:cubicBezTo>
                    <a:pt x="48" y="44"/>
                    <a:pt x="46" y="15"/>
                    <a:pt x="46" y="0"/>
                  </a:cubicBezTo>
                  <a:cubicBezTo>
                    <a:pt x="45" y="15"/>
                    <a:pt x="43" y="38"/>
                    <a:pt x="33" y="42"/>
                  </a:cubicBezTo>
                  <a:cubicBezTo>
                    <a:pt x="22" y="46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DE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1" name="Group 116">
            <a:extLst>
              <a:ext uri="{FF2B5EF4-FFF2-40B4-BE49-F238E27FC236}">
                <a16:creationId xmlns:a16="http://schemas.microsoft.com/office/drawing/2014/main" id="{F75950F8-2E7C-4004-9387-F54ADAE53FB8}"/>
              </a:ext>
            </a:extLst>
          </p:cNvPr>
          <p:cNvGrpSpPr>
            <a:grpSpLocks/>
          </p:cNvGrpSpPr>
          <p:nvPr/>
        </p:nvGrpSpPr>
        <p:grpSpPr bwMode="auto">
          <a:xfrm>
            <a:off x="7024688" y="3657600"/>
            <a:ext cx="1433512" cy="1928813"/>
            <a:chOff x="3552" y="2501"/>
            <a:chExt cx="903" cy="1215"/>
          </a:xfrm>
        </p:grpSpPr>
        <p:sp>
          <p:nvSpPr>
            <p:cNvPr id="29743" name="Freeform 117">
              <a:extLst>
                <a:ext uri="{FF2B5EF4-FFF2-40B4-BE49-F238E27FC236}">
                  <a16:creationId xmlns:a16="http://schemas.microsoft.com/office/drawing/2014/main" id="{A8514741-89A6-42A6-81D3-8F4B8A8DB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2611"/>
              <a:ext cx="869" cy="1105"/>
            </a:xfrm>
            <a:custGeom>
              <a:avLst/>
              <a:gdLst>
                <a:gd name="T0" fmla="*/ 2353 w 386"/>
                <a:gd name="T1" fmla="*/ 401 h 491"/>
                <a:gd name="T2" fmla="*/ 912 w 386"/>
                <a:gd name="T3" fmla="*/ 284 h 491"/>
                <a:gd name="T4" fmla="*/ 218 w 386"/>
                <a:gd name="T5" fmla="*/ 45 h 491"/>
                <a:gd name="T6" fmla="*/ 36 w 386"/>
                <a:gd name="T7" fmla="*/ 227 h 491"/>
                <a:gd name="T8" fmla="*/ 0 w 386"/>
                <a:gd name="T9" fmla="*/ 320 h 491"/>
                <a:gd name="T10" fmla="*/ 275 w 386"/>
                <a:gd name="T11" fmla="*/ 376 h 491"/>
                <a:gd name="T12" fmla="*/ 457 w 386"/>
                <a:gd name="T13" fmla="*/ 729 h 491"/>
                <a:gd name="T14" fmla="*/ 457 w 386"/>
                <a:gd name="T15" fmla="*/ 4832 h 491"/>
                <a:gd name="T16" fmla="*/ 2353 w 386"/>
                <a:gd name="T17" fmla="*/ 5597 h 491"/>
                <a:gd name="T18" fmla="*/ 4232 w 386"/>
                <a:gd name="T19" fmla="*/ 4832 h 491"/>
                <a:gd name="T20" fmla="*/ 4232 w 386"/>
                <a:gd name="T21" fmla="*/ 457 h 491"/>
                <a:gd name="T22" fmla="*/ 4404 w 386"/>
                <a:gd name="T23" fmla="*/ 25 h 491"/>
                <a:gd name="T24" fmla="*/ 4404 w 386"/>
                <a:gd name="T25" fmla="*/ 25 h 491"/>
                <a:gd name="T26" fmla="*/ 2353 w 386"/>
                <a:gd name="T27" fmla="*/ 401 h 4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6" h="491">
                  <a:moveTo>
                    <a:pt x="206" y="35"/>
                  </a:moveTo>
                  <a:cubicBezTo>
                    <a:pt x="201" y="35"/>
                    <a:pt x="132" y="35"/>
                    <a:pt x="80" y="25"/>
                  </a:cubicBezTo>
                  <a:cubicBezTo>
                    <a:pt x="41" y="18"/>
                    <a:pt x="25" y="0"/>
                    <a:pt x="19" y="4"/>
                  </a:cubicBezTo>
                  <a:cubicBezTo>
                    <a:pt x="17" y="5"/>
                    <a:pt x="5" y="15"/>
                    <a:pt x="3" y="20"/>
                  </a:cubicBezTo>
                  <a:cubicBezTo>
                    <a:pt x="2" y="23"/>
                    <a:pt x="2" y="26"/>
                    <a:pt x="0" y="28"/>
                  </a:cubicBezTo>
                  <a:cubicBezTo>
                    <a:pt x="8" y="21"/>
                    <a:pt x="14" y="25"/>
                    <a:pt x="24" y="33"/>
                  </a:cubicBezTo>
                  <a:cubicBezTo>
                    <a:pt x="33" y="40"/>
                    <a:pt x="40" y="43"/>
                    <a:pt x="40" y="64"/>
                  </a:cubicBezTo>
                  <a:cubicBezTo>
                    <a:pt x="40" y="424"/>
                    <a:pt x="40" y="424"/>
                    <a:pt x="40" y="424"/>
                  </a:cubicBezTo>
                  <a:cubicBezTo>
                    <a:pt x="40" y="465"/>
                    <a:pt x="114" y="491"/>
                    <a:pt x="206" y="491"/>
                  </a:cubicBezTo>
                  <a:cubicBezTo>
                    <a:pt x="297" y="491"/>
                    <a:pt x="371" y="465"/>
                    <a:pt x="371" y="424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371" y="30"/>
                    <a:pt x="377" y="13"/>
                    <a:pt x="386" y="2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63" y="35"/>
                    <a:pt x="213" y="35"/>
                    <a:pt x="206" y="35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Oval 118">
              <a:extLst>
                <a:ext uri="{FF2B5EF4-FFF2-40B4-BE49-F238E27FC236}">
                  <a16:creationId xmlns:a16="http://schemas.microsoft.com/office/drawing/2014/main" id="{A0B180A0-0890-4FD4-9125-1FB53DA34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3529"/>
              <a:ext cx="603" cy="173"/>
            </a:xfrm>
            <a:prstGeom prst="ellipse">
              <a:avLst/>
            </a:prstGeom>
            <a:solidFill>
              <a:srgbClr val="BA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745" name="Oval 119">
              <a:extLst>
                <a:ext uri="{FF2B5EF4-FFF2-40B4-BE49-F238E27FC236}">
                  <a16:creationId xmlns:a16="http://schemas.microsoft.com/office/drawing/2014/main" id="{56222D2D-CC85-4A17-8513-640C21E51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4" y="2978"/>
              <a:ext cx="738" cy="171"/>
            </a:xfrm>
            <a:prstGeom prst="ellipse">
              <a:avLst/>
            </a:prstGeom>
            <a:solidFill>
              <a:srgbClr val="C2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746" name="Freeform 120">
              <a:extLst>
                <a:ext uri="{FF2B5EF4-FFF2-40B4-BE49-F238E27FC236}">
                  <a16:creationId xmlns:a16="http://schemas.microsoft.com/office/drawing/2014/main" id="{9A2C9C52-F5A6-4026-8ECE-8539884EF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3063"/>
              <a:ext cx="745" cy="653"/>
            </a:xfrm>
            <a:custGeom>
              <a:avLst/>
              <a:gdLst>
                <a:gd name="T0" fmla="*/ 3763 w 331"/>
                <a:gd name="T1" fmla="*/ 0 h 290"/>
                <a:gd name="T2" fmla="*/ 3763 w 331"/>
                <a:gd name="T3" fmla="*/ 0 h 290"/>
                <a:gd name="T4" fmla="*/ 1895 w 331"/>
                <a:gd name="T5" fmla="*/ 437 h 290"/>
                <a:gd name="T6" fmla="*/ 25 w 331"/>
                <a:gd name="T7" fmla="*/ 0 h 290"/>
                <a:gd name="T8" fmla="*/ 25 w 331"/>
                <a:gd name="T9" fmla="*/ 0 h 290"/>
                <a:gd name="T10" fmla="*/ 0 w 331"/>
                <a:gd name="T11" fmla="*/ 0 h 290"/>
                <a:gd name="T12" fmla="*/ 0 w 331"/>
                <a:gd name="T13" fmla="*/ 2544 h 290"/>
                <a:gd name="T14" fmla="*/ 1895 w 331"/>
                <a:gd name="T15" fmla="*/ 3310 h 290"/>
                <a:gd name="T16" fmla="*/ 3775 w 331"/>
                <a:gd name="T17" fmla="*/ 2544 h 290"/>
                <a:gd name="T18" fmla="*/ 3775 w 331"/>
                <a:gd name="T19" fmla="*/ 0 h 290"/>
                <a:gd name="T20" fmla="*/ 3763 w 331"/>
                <a:gd name="T21" fmla="*/ 0 h 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" h="290">
                  <a:moveTo>
                    <a:pt x="330" y="0"/>
                  </a:moveTo>
                  <a:cubicBezTo>
                    <a:pt x="330" y="0"/>
                    <a:pt x="330" y="0"/>
                    <a:pt x="330" y="0"/>
                  </a:cubicBezTo>
                  <a:cubicBezTo>
                    <a:pt x="330" y="21"/>
                    <a:pt x="256" y="38"/>
                    <a:pt x="166" y="38"/>
                  </a:cubicBezTo>
                  <a:cubicBezTo>
                    <a:pt x="75" y="38"/>
                    <a:pt x="2" y="2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64"/>
                    <a:pt x="74" y="290"/>
                    <a:pt x="166" y="290"/>
                  </a:cubicBezTo>
                  <a:cubicBezTo>
                    <a:pt x="257" y="290"/>
                    <a:pt x="331" y="264"/>
                    <a:pt x="331" y="223"/>
                  </a:cubicBezTo>
                  <a:cubicBezTo>
                    <a:pt x="331" y="0"/>
                    <a:pt x="331" y="0"/>
                    <a:pt x="331" y="0"/>
                  </a:cubicBezTo>
                  <a:lnTo>
                    <a:pt x="330" y="0"/>
                  </a:lnTo>
                  <a:close/>
                </a:path>
              </a:pathLst>
            </a:custGeom>
            <a:solidFill>
              <a:srgbClr val="8E9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Oval 121">
              <a:extLst>
                <a:ext uri="{FF2B5EF4-FFF2-40B4-BE49-F238E27FC236}">
                  <a16:creationId xmlns:a16="http://schemas.microsoft.com/office/drawing/2014/main" id="{A8754E08-B8AF-487C-A02B-7529F5054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3529"/>
              <a:ext cx="603" cy="173"/>
            </a:xfrm>
            <a:prstGeom prst="ellipse">
              <a:avLst/>
            </a:prstGeom>
            <a:solidFill>
              <a:srgbClr val="778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748" name="Freeform 122">
              <a:extLst>
                <a:ext uri="{FF2B5EF4-FFF2-40B4-BE49-F238E27FC236}">
                  <a16:creationId xmlns:a16="http://schemas.microsoft.com/office/drawing/2014/main" id="{2992ACE6-C925-4EF1-A984-463D5AED2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501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57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7" y="0"/>
                    <a:pt x="66" y="17"/>
                  </a:cubicBezTo>
                  <a:cubicBezTo>
                    <a:pt x="31" y="29"/>
                    <a:pt x="8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4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7" y="49"/>
                    <a:pt x="53" y="67"/>
                    <a:pt x="92" y="74"/>
                  </a:cubicBezTo>
                  <a:close/>
                </a:path>
              </a:pathLst>
            </a:custGeom>
            <a:solidFill>
              <a:srgbClr val="EE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Freeform 123">
              <a:extLst>
                <a:ext uri="{FF2B5EF4-FFF2-40B4-BE49-F238E27FC236}">
                  <a16:creationId xmlns:a16="http://schemas.microsoft.com/office/drawing/2014/main" id="{A30891D2-5DF8-4ED7-A719-692E27B27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2514"/>
              <a:ext cx="865" cy="153"/>
            </a:xfrm>
            <a:custGeom>
              <a:avLst/>
              <a:gdLst>
                <a:gd name="T0" fmla="*/ 574 w 384"/>
                <a:gd name="T1" fmla="*/ 227 h 68"/>
                <a:gd name="T2" fmla="*/ 2390 w 384"/>
                <a:gd name="T3" fmla="*/ 0 h 68"/>
                <a:gd name="T4" fmla="*/ 4390 w 384"/>
                <a:gd name="T5" fmla="*/ 389 h 68"/>
                <a:gd name="T6" fmla="*/ 2390 w 384"/>
                <a:gd name="T7" fmla="*/ 774 h 68"/>
                <a:gd name="T8" fmla="*/ 547 w 384"/>
                <a:gd name="T9" fmla="*/ 547 h 68"/>
                <a:gd name="T10" fmla="*/ 255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4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8" y="0"/>
                    <a:pt x="209" y="0"/>
                  </a:cubicBezTo>
                  <a:cubicBezTo>
                    <a:pt x="305" y="0"/>
                    <a:pt x="384" y="15"/>
                    <a:pt x="384" y="34"/>
                  </a:cubicBezTo>
                  <a:cubicBezTo>
                    <a:pt x="384" y="53"/>
                    <a:pt x="305" y="68"/>
                    <a:pt x="209" y="68"/>
                  </a:cubicBezTo>
                  <a:cubicBezTo>
                    <a:pt x="138" y="68"/>
                    <a:pt x="76" y="60"/>
                    <a:pt x="48" y="48"/>
                  </a:cubicBezTo>
                  <a:cubicBezTo>
                    <a:pt x="30" y="40"/>
                    <a:pt x="28" y="39"/>
                    <a:pt x="22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1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Freeform 124">
              <a:extLst>
                <a:ext uri="{FF2B5EF4-FFF2-40B4-BE49-F238E27FC236}">
                  <a16:creationId xmlns:a16="http://schemas.microsoft.com/office/drawing/2014/main" id="{F8A5C6A8-493A-4F8D-A1CD-498FCA28B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" y="2564"/>
              <a:ext cx="802" cy="103"/>
            </a:xfrm>
            <a:custGeom>
              <a:avLst/>
              <a:gdLst>
                <a:gd name="T0" fmla="*/ 255 w 356"/>
                <a:gd name="T1" fmla="*/ 316 h 46"/>
                <a:gd name="T2" fmla="*/ 2034 w 356"/>
                <a:gd name="T3" fmla="*/ 517 h 46"/>
                <a:gd name="T4" fmla="*/ 3816 w 356"/>
                <a:gd name="T5" fmla="*/ 316 h 46"/>
                <a:gd name="T6" fmla="*/ 2034 w 356"/>
                <a:gd name="T7" fmla="*/ 0 h 46"/>
                <a:gd name="T8" fmla="*/ 255 w 356"/>
                <a:gd name="T9" fmla="*/ 31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46">
                  <a:moveTo>
                    <a:pt x="22" y="28"/>
                  </a:moveTo>
                  <a:cubicBezTo>
                    <a:pt x="51" y="38"/>
                    <a:pt x="110" y="46"/>
                    <a:pt x="178" y="46"/>
                  </a:cubicBezTo>
                  <a:cubicBezTo>
                    <a:pt x="246" y="46"/>
                    <a:pt x="305" y="39"/>
                    <a:pt x="334" y="28"/>
                  </a:cubicBezTo>
                  <a:cubicBezTo>
                    <a:pt x="356" y="18"/>
                    <a:pt x="268" y="0"/>
                    <a:pt x="178" y="0"/>
                  </a:cubicBezTo>
                  <a:cubicBezTo>
                    <a:pt x="88" y="0"/>
                    <a:pt x="0" y="19"/>
                    <a:pt x="22" y="28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Freeform 125">
              <a:extLst>
                <a:ext uri="{FF2B5EF4-FFF2-40B4-BE49-F238E27FC236}">
                  <a16:creationId xmlns:a16="http://schemas.microsoft.com/office/drawing/2014/main" id="{C8BB826F-E9C0-44CD-9FA0-A45FC7A5D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2624"/>
              <a:ext cx="538" cy="43"/>
            </a:xfrm>
            <a:custGeom>
              <a:avLst/>
              <a:gdLst>
                <a:gd name="T0" fmla="*/ 2726 w 239"/>
                <a:gd name="T1" fmla="*/ 118 h 19"/>
                <a:gd name="T2" fmla="*/ 1357 w 239"/>
                <a:gd name="T3" fmla="*/ 0 h 19"/>
                <a:gd name="T4" fmla="*/ 0 w 239"/>
                <a:gd name="T5" fmla="*/ 118 h 19"/>
                <a:gd name="T6" fmla="*/ 1357 w 239"/>
                <a:gd name="T7" fmla="*/ 220 h 19"/>
                <a:gd name="T8" fmla="*/ 2726 w 239"/>
                <a:gd name="T9" fmla="*/ 11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19">
                  <a:moveTo>
                    <a:pt x="239" y="10"/>
                  </a:moveTo>
                  <a:cubicBezTo>
                    <a:pt x="208" y="4"/>
                    <a:pt x="164" y="0"/>
                    <a:pt x="119" y="0"/>
                  </a:cubicBezTo>
                  <a:cubicBezTo>
                    <a:pt x="74" y="0"/>
                    <a:pt x="30" y="4"/>
                    <a:pt x="0" y="10"/>
                  </a:cubicBezTo>
                  <a:cubicBezTo>
                    <a:pt x="31" y="16"/>
                    <a:pt x="73" y="19"/>
                    <a:pt x="119" y="19"/>
                  </a:cubicBezTo>
                  <a:cubicBezTo>
                    <a:pt x="165" y="19"/>
                    <a:pt x="208" y="16"/>
                    <a:pt x="239" y="10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Freeform 126">
              <a:extLst>
                <a:ext uri="{FF2B5EF4-FFF2-40B4-BE49-F238E27FC236}">
                  <a16:creationId xmlns:a16="http://schemas.microsoft.com/office/drawing/2014/main" id="{52A5A86D-9ACE-4920-B409-DC7BF727C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" y="2640"/>
              <a:ext cx="110" cy="101"/>
            </a:xfrm>
            <a:custGeom>
              <a:avLst/>
              <a:gdLst>
                <a:gd name="T0" fmla="*/ 137 w 49"/>
                <a:gd name="T1" fmla="*/ 20 h 45"/>
                <a:gd name="T2" fmla="*/ 272 w 49"/>
                <a:gd name="T3" fmla="*/ 247 h 45"/>
                <a:gd name="T4" fmla="*/ 444 w 49"/>
                <a:gd name="T5" fmla="*/ 328 h 45"/>
                <a:gd name="T6" fmla="*/ 534 w 49"/>
                <a:gd name="T7" fmla="*/ 509 h 45"/>
                <a:gd name="T8" fmla="*/ 474 w 49"/>
                <a:gd name="T9" fmla="*/ 182 h 45"/>
                <a:gd name="T10" fmla="*/ 218 w 49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45">
                  <a:moveTo>
                    <a:pt x="12" y="2"/>
                  </a:moveTo>
                  <a:cubicBezTo>
                    <a:pt x="0" y="6"/>
                    <a:pt x="21" y="19"/>
                    <a:pt x="24" y="22"/>
                  </a:cubicBezTo>
                  <a:cubicBezTo>
                    <a:pt x="28" y="25"/>
                    <a:pt x="35" y="25"/>
                    <a:pt x="39" y="29"/>
                  </a:cubicBezTo>
                  <a:cubicBezTo>
                    <a:pt x="43" y="33"/>
                    <a:pt x="45" y="39"/>
                    <a:pt x="47" y="45"/>
                  </a:cubicBezTo>
                  <a:cubicBezTo>
                    <a:pt x="48" y="34"/>
                    <a:pt x="49" y="24"/>
                    <a:pt x="42" y="16"/>
                  </a:cubicBezTo>
                  <a:cubicBezTo>
                    <a:pt x="37" y="11"/>
                    <a:pt x="20" y="7"/>
                    <a:pt x="19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3" name="Freeform 127">
              <a:extLst>
                <a:ext uri="{FF2B5EF4-FFF2-40B4-BE49-F238E27FC236}">
                  <a16:creationId xmlns:a16="http://schemas.microsoft.com/office/drawing/2014/main" id="{CBFFDE98-4F96-4496-8D9C-D045207D7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2615"/>
              <a:ext cx="846" cy="432"/>
            </a:xfrm>
            <a:custGeom>
              <a:avLst/>
              <a:gdLst>
                <a:gd name="T0" fmla="*/ 4284 w 376"/>
                <a:gd name="T1" fmla="*/ 0 h 192"/>
                <a:gd name="T2" fmla="*/ 3953 w 376"/>
                <a:gd name="T3" fmla="*/ 182 h 192"/>
                <a:gd name="T4" fmla="*/ 3488 w 376"/>
                <a:gd name="T5" fmla="*/ 284 h 192"/>
                <a:gd name="T6" fmla="*/ 2232 w 376"/>
                <a:gd name="T7" fmla="*/ 376 h 192"/>
                <a:gd name="T8" fmla="*/ 801 w 376"/>
                <a:gd name="T9" fmla="*/ 263 h 192"/>
                <a:gd name="T10" fmla="*/ 558 w 376"/>
                <a:gd name="T11" fmla="*/ 207 h 192"/>
                <a:gd name="T12" fmla="*/ 502 w 376"/>
                <a:gd name="T13" fmla="*/ 194 h 192"/>
                <a:gd name="T14" fmla="*/ 137 w 376"/>
                <a:gd name="T15" fmla="*/ 56 h 192"/>
                <a:gd name="T16" fmla="*/ 0 w 376"/>
                <a:gd name="T17" fmla="*/ 182 h 192"/>
                <a:gd name="T18" fmla="*/ 437 w 376"/>
                <a:gd name="T19" fmla="*/ 558 h 192"/>
                <a:gd name="T20" fmla="*/ 437 w 376"/>
                <a:gd name="T21" fmla="*/ 1256 h 192"/>
                <a:gd name="T22" fmla="*/ 639 w 376"/>
                <a:gd name="T23" fmla="*/ 558 h 192"/>
                <a:gd name="T24" fmla="*/ 2516 w 376"/>
                <a:gd name="T25" fmla="*/ 603 h 192"/>
                <a:gd name="T26" fmla="*/ 2770 w 376"/>
                <a:gd name="T27" fmla="*/ 583 h 192"/>
                <a:gd name="T28" fmla="*/ 3807 w 376"/>
                <a:gd name="T29" fmla="*/ 1413 h 192"/>
                <a:gd name="T30" fmla="*/ 3818 w 376"/>
                <a:gd name="T31" fmla="*/ 2041 h 192"/>
                <a:gd name="T32" fmla="*/ 4066 w 376"/>
                <a:gd name="T33" fmla="*/ 2187 h 192"/>
                <a:gd name="T34" fmla="*/ 4066 w 376"/>
                <a:gd name="T35" fmla="*/ 619 h 192"/>
                <a:gd name="T36" fmla="*/ 4127 w 376"/>
                <a:gd name="T37" fmla="*/ 284 h 192"/>
                <a:gd name="T38" fmla="*/ 4147 w 376"/>
                <a:gd name="T39" fmla="*/ 275 h 192"/>
                <a:gd name="T40" fmla="*/ 4284 w 376"/>
                <a:gd name="T41" fmla="*/ 0 h 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6" h="192">
                  <a:moveTo>
                    <a:pt x="376" y="0"/>
                  </a:moveTo>
                  <a:cubicBezTo>
                    <a:pt x="371" y="7"/>
                    <a:pt x="361" y="12"/>
                    <a:pt x="347" y="16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256" y="33"/>
                    <a:pt x="200" y="33"/>
                    <a:pt x="196" y="33"/>
                  </a:cubicBezTo>
                  <a:cubicBezTo>
                    <a:pt x="191" y="33"/>
                    <a:pt x="122" y="33"/>
                    <a:pt x="70" y="23"/>
                  </a:cubicBezTo>
                  <a:cubicBezTo>
                    <a:pt x="62" y="21"/>
                    <a:pt x="55" y="20"/>
                    <a:pt x="49" y="18"/>
                  </a:cubicBezTo>
                  <a:cubicBezTo>
                    <a:pt x="47" y="18"/>
                    <a:pt x="45" y="17"/>
                    <a:pt x="44" y="17"/>
                  </a:cubicBezTo>
                  <a:cubicBezTo>
                    <a:pt x="33" y="14"/>
                    <a:pt x="19" y="4"/>
                    <a:pt x="12" y="5"/>
                  </a:cubicBezTo>
                  <a:cubicBezTo>
                    <a:pt x="7" y="6"/>
                    <a:pt x="2" y="13"/>
                    <a:pt x="0" y="16"/>
                  </a:cubicBezTo>
                  <a:cubicBezTo>
                    <a:pt x="11" y="18"/>
                    <a:pt x="37" y="39"/>
                    <a:pt x="38" y="49"/>
                  </a:cubicBezTo>
                  <a:cubicBezTo>
                    <a:pt x="39" y="59"/>
                    <a:pt x="38" y="96"/>
                    <a:pt x="38" y="110"/>
                  </a:cubicBezTo>
                  <a:cubicBezTo>
                    <a:pt x="42" y="82"/>
                    <a:pt x="41" y="57"/>
                    <a:pt x="56" y="49"/>
                  </a:cubicBezTo>
                  <a:cubicBezTo>
                    <a:pt x="70" y="42"/>
                    <a:pt x="125" y="59"/>
                    <a:pt x="221" y="53"/>
                  </a:cubicBezTo>
                  <a:cubicBezTo>
                    <a:pt x="228" y="52"/>
                    <a:pt x="236" y="52"/>
                    <a:pt x="243" y="51"/>
                  </a:cubicBezTo>
                  <a:cubicBezTo>
                    <a:pt x="296" y="52"/>
                    <a:pt x="334" y="72"/>
                    <a:pt x="334" y="124"/>
                  </a:cubicBezTo>
                  <a:cubicBezTo>
                    <a:pt x="334" y="138"/>
                    <a:pt x="335" y="157"/>
                    <a:pt x="335" y="179"/>
                  </a:cubicBezTo>
                  <a:cubicBezTo>
                    <a:pt x="345" y="183"/>
                    <a:pt x="353" y="187"/>
                    <a:pt x="357" y="192"/>
                  </a:cubicBezTo>
                  <a:cubicBezTo>
                    <a:pt x="357" y="54"/>
                    <a:pt x="357" y="54"/>
                    <a:pt x="357" y="54"/>
                  </a:cubicBezTo>
                  <a:cubicBezTo>
                    <a:pt x="357" y="41"/>
                    <a:pt x="359" y="33"/>
                    <a:pt x="362" y="25"/>
                  </a:cubicBezTo>
                  <a:cubicBezTo>
                    <a:pt x="362" y="25"/>
                    <a:pt x="363" y="24"/>
                    <a:pt x="364" y="24"/>
                  </a:cubicBezTo>
                  <a:cubicBezTo>
                    <a:pt x="366" y="16"/>
                    <a:pt x="370" y="7"/>
                    <a:pt x="376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Freeform 128">
              <a:extLst>
                <a:ext uri="{FF2B5EF4-FFF2-40B4-BE49-F238E27FC236}">
                  <a16:creationId xmlns:a16="http://schemas.microsoft.com/office/drawing/2014/main" id="{B3C924CA-7ACC-4341-B319-BE544B46C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2611"/>
              <a:ext cx="867" cy="434"/>
            </a:xfrm>
            <a:custGeom>
              <a:avLst/>
              <a:gdLst>
                <a:gd name="T0" fmla="*/ 4396 w 385"/>
                <a:gd name="T1" fmla="*/ 20 h 193"/>
                <a:gd name="T2" fmla="*/ 2342 w 385"/>
                <a:gd name="T3" fmla="*/ 400 h 193"/>
                <a:gd name="T4" fmla="*/ 903 w 385"/>
                <a:gd name="T5" fmla="*/ 283 h 193"/>
                <a:gd name="T6" fmla="*/ 207 w 385"/>
                <a:gd name="T7" fmla="*/ 45 h 193"/>
                <a:gd name="T8" fmla="*/ 182 w 385"/>
                <a:gd name="T9" fmla="*/ 65 h 193"/>
                <a:gd name="T10" fmla="*/ 117 w 385"/>
                <a:gd name="T11" fmla="*/ 126 h 193"/>
                <a:gd name="T12" fmla="*/ 0 w 385"/>
                <a:gd name="T13" fmla="*/ 308 h 193"/>
                <a:gd name="T14" fmla="*/ 25 w 385"/>
                <a:gd name="T15" fmla="*/ 292 h 193"/>
                <a:gd name="T16" fmla="*/ 117 w 385"/>
                <a:gd name="T17" fmla="*/ 272 h 193"/>
                <a:gd name="T18" fmla="*/ 194 w 385"/>
                <a:gd name="T19" fmla="*/ 319 h 193"/>
                <a:gd name="T20" fmla="*/ 182 w 385"/>
                <a:gd name="T21" fmla="*/ 146 h 193"/>
                <a:gd name="T22" fmla="*/ 376 w 385"/>
                <a:gd name="T23" fmla="*/ 137 h 193"/>
                <a:gd name="T24" fmla="*/ 437 w 385"/>
                <a:gd name="T25" fmla="*/ 171 h 193"/>
                <a:gd name="T26" fmla="*/ 491 w 385"/>
                <a:gd name="T27" fmla="*/ 191 h 193"/>
                <a:gd name="T28" fmla="*/ 491 w 385"/>
                <a:gd name="T29" fmla="*/ 191 h 193"/>
                <a:gd name="T30" fmla="*/ 491 w 385"/>
                <a:gd name="T31" fmla="*/ 191 h 193"/>
                <a:gd name="T32" fmla="*/ 3768 w 385"/>
                <a:gd name="T33" fmla="*/ 400 h 193"/>
                <a:gd name="T34" fmla="*/ 4099 w 385"/>
                <a:gd name="T35" fmla="*/ 875 h 193"/>
                <a:gd name="T36" fmla="*/ 4099 w 385"/>
                <a:gd name="T37" fmla="*/ 2150 h 193"/>
                <a:gd name="T38" fmla="*/ 4168 w 385"/>
                <a:gd name="T39" fmla="*/ 2195 h 193"/>
                <a:gd name="T40" fmla="*/ 4168 w 385"/>
                <a:gd name="T41" fmla="*/ 855 h 193"/>
                <a:gd name="T42" fmla="*/ 4225 w 385"/>
                <a:gd name="T43" fmla="*/ 238 h 193"/>
                <a:gd name="T44" fmla="*/ 4371 w 385"/>
                <a:gd name="T45" fmla="*/ 56 h 193"/>
                <a:gd name="T46" fmla="*/ 4396 w 385"/>
                <a:gd name="T47" fmla="*/ 20 h 1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85" h="193">
                  <a:moveTo>
                    <a:pt x="385" y="2"/>
                  </a:moveTo>
                  <a:cubicBezTo>
                    <a:pt x="362" y="35"/>
                    <a:pt x="212" y="35"/>
                    <a:pt x="205" y="35"/>
                  </a:cubicBezTo>
                  <a:cubicBezTo>
                    <a:pt x="200" y="35"/>
                    <a:pt x="131" y="35"/>
                    <a:pt x="79" y="25"/>
                  </a:cubicBezTo>
                  <a:cubicBezTo>
                    <a:pt x="40" y="18"/>
                    <a:pt x="24" y="0"/>
                    <a:pt x="18" y="4"/>
                  </a:cubicBezTo>
                  <a:cubicBezTo>
                    <a:pt x="18" y="4"/>
                    <a:pt x="17" y="5"/>
                    <a:pt x="16" y="6"/>
                  </a:cubicBezTo>
                  <a:cubicBezTo>
                    <a:pt x="13" y="7"/>
                    <a:pt x="12" y="9"/>
                    <a:pt x="10" y="11"/>
                  </a:cubicBezTo>
                  <a:cubicBezTo>
                    <a:pt x="5" y="15"/>
                    <a:pt x="1" y="21"/>
                    <a:pt x="0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" y="25"/>
                    <a:pt x="7" y="24"/>
                    <a:pt x="10" y="24"/>
                  </a:cubicBezTo>
                  <a:cubicBezTo>
                    <a:pt x="13" y="25"/>
                    <a:pt x="15" y="27"/>
                    <a:pt x="17" y="28"/>
                  </a:cubicBezTo>
                  <a:cubicBezTo>
                    <a:pt x="13" y="23"/>
                    <a:pt x="9" y="19"/>
                    <a:pt x="16" y="13"/>
                  </a:cubicBezTo>
                  <a:cubicBezTo>
                    <a:pt x="20" y="10"/>
                    <a:pt x="22" y="6"/>
                    <a:pt x="33" y="12"/>
                  </a:cubicBezTo>
                  <a:cubicBezTo>
                    <a:pt x="35" y="13"/>
                    <a:pt x="36" y="14"/>
                    <a:pt x="38" y="15"/>
                  </a:cubicBezTo>
                  <a:cubicBezTo>
                    <a:pt x="40" y="15"/>
                    <a:pt x="41" y="16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127" y="58"/>
                    <a:pt x="312" y="36"/>
                    <a:pt x="330" y="35"/>
                  </a:cubicBezTo>
                  <a:cubicBezTo>
                    <a:pt x="348" y="35"/>
                    <a:pt x="359" y="46"/>
                    <a:pt x="359" y="77"/>
                  </a:cubicBezTo>
                  <a:cubicBezTo>
                    <a:pt x="359" y="88"/>
                    <a:pt x="359" y="134"/>
                    <a:pt x="359" y="189"/>
                  </a:cubicBezTo>
                  <a:cubicBezTo>
                    <a:pt x="362" y="190"/>
                    <a:pt x="363" y="192"/>
                    <a:pt x="365" y="193"/>
                  </a:cubicBezTo>
                  <a:cubicBezTo>
                    <a:pt x="365" y="75"/>
                    <a:pt x="365" y="75"/>
                    <a:pt x="365" y="75"/>
                  </a:cubicBezTo>
                  <a:cubicBezTo>
                    <a:pt x="365" y="40"/>
                    <a:pt x="364" y="35"/>
                    <a:pt x="370" y="21"/>
                  </a:cubicBezTo>
                  <a:cubicBezTo>
                    <a:pt x="375" y="13"/>
                    <a:pt x="379" y="8"/>
                    <a:pt x="383" y="5"/>
                  </a:cubicBezTo>
                  <a:cubicBezTo>
                    <a:pt x="384" y="4"/>
                    <a:pt x="384" y="3"/>
                    <a:pt x="385" y="2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Freeform 129">
              <a:extLst>
                <a:ext uri="{FF2B5EF4-FFF2-40B4-BE49-F238E27FC236}">
                  <a16:creationId xmlns:a16="http://schemas.microsoft.com/office/drawing/2014/main" id="{D2CB5EFC-E8CF-4D63-9037-73D3E4875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" y="3081"/>
              <a:ext cx="281" cy="621"/>
            </a:xfrm>
            <a:custGeom>
              <a:avLst/>
              <a:gdLst>
                <a:gd name="T0" fmla="*/ 1421 w 125"/>
                <a:gd name="T1" fmla="*/ 0 h 276"/>
                <a:gd name="T2" fmla="*/ 1158 w 125"/>
                <a:gd name="T3" fmla="*/ 137 h 276"/>
                <a:gd name="T4" fmla="*/ 1045 w 125"/>
                <a:gd name="T5" fmla="*/ 2077 h 276"/>
                <a:gd name="T6" fmla="*/ 0 w 125"/>
                <a:gd name="T7" fmla="*/ 3143 h 276"/>
                <a:gd name="T8" fmla="*/ 1421 w 125"/>
                <a:gd name="T9" fmla="*/ 2405 h 276"/>
                <a:gd name="T10" fmla="*/ 1421 w 125"/>
                <a:gd name="T11" fmla="*/ 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5" h="276">
                  <a:moveTo>
                    <a:pt x="125" y="0"/>
                  </a:moveTo>
                  <a:cubicBezTo>
                    <a:pt x="121" y="4"/>
                    <a:pt x="113" y="9"/>
                    <a:pt x="102" y="12"/>
                  </a:cubicBezTo>
                  <a:cubicBezTo>
                    <a:pt x="102" y="70"/>
                    <a:pt x="99" y="137"/>
                    <a:pt x="92" y="182"/>
                  </a:cubicBezTo>
                  <a:cubicBezTo>
                    <a:pt x="79" y="256"/>
                    <a:pt x="23" y="269"/>
                    <a:pt x="0" y="276"/>
                  </a:cubicBezTo>
                  <a:cubicBezTo>
                    <a:pt x="114" y="268"/>
                    <a:pt x="125" y="223"/>
                    <a:pt x="125" y="211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6C7E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Freeform 130">
              <a:extLst>
                <a:ext uri="{FF2B5EF4-FFF2-40B4-BE49-F238E27FC236}">
                  <a16:creationId xmlns:a16="http://schemas.microsoft.com/office/drawing/2014/main" id="{BC7B18A2-ADD4-40C1-B75B-9F208AE1D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" y="3081"/>
              <a:ext cx="155" cy="601"/>
            </a:xfrm>
            <a:custGeom>
              <a:avLst/>
              <a:gdLst>
                <a:gd name="T0" fmla="*/ 782 w 69"/>
                <a:gd name="T1" fmla="*/ 0 h 267"/>
                <a:gd name="T2" fmla="*/ 717 w 69"/>
                <a:gd name="T3" fmla="*/ 56 h 267"/>
                <a:gd name="T4" fmla="*/ 717 w 69"/>
                <a:gd name="T5" fmla="*/ 2336 h 267"/>
                <a:gd name="T6" fmla="*/ 0 w 69"/>
                <a:gd name="T7" fmla="*/ 3046 h 267"/>
                <a:gd name="T8" fmla="*/ 782 w 69"/>
                <a:gd name="T9" fmla="*/ 2336 h 267"/>
                <a:gd name="T10" fmla="*/ 782 w 69"/>
                <a:gd name="T11" fmla="*/ 0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267">
                  <a:moveTo>
                    <a:pt x="69" y="0"/>
                  </a:moveTo>
                  <a:cubicBezTo>
                    <a:pt x="67" y="2"/>
                    <a:pt x="66" y="3"/>
                    <a:pt x="63" y="5"/>
                  </a:cubicBezTo>
                  <a:cubicBezTo>
                    <a:pt x="64" y="89"/>
                    <a:pt x="64" y="184"/>
                    <a:pt x="63" y="205"/>
                  </a:cubicBezTo>
                  <a:cubicBezTo>
                    <a:pt x="62" y="242"/>
                    <a:pt x="28" y="254"/>
                    <a:pt x="0" y="267"/>
                  </a:cubicBezTo>
                  <a:cubicBezTo>
                    <a:pt x="57" y="252"/>
                    <a:pt x="69" y="223"/>
                    <a:pt x="69" y="20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4F6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Freeform 131">
              <a:extLst>
                <a:ext uri="{FF2B5EF4-FFF2-40B4-BE49-F238E27FC236}">
                  <a16:creationId xmlns:a16="http://schemas.microsoft.com/office/drawing/2014/main" id="{C0487250-AC28-4467-B8C7-926094A24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3018"/>
              <a:ext cx="52" cy="90"/>
            </a:xfrm>
            <a:custGeom>
              <a:avLst/>
              <a:gdLst>
                <a:gd name="T0" fmla="*/ 267 w 23"/>
                <a:gd name="T1" fmla="*/ 320 h 40"/>
                <a:gd name="T2" fmla="*/ 267 w 23"/>
                <a:gd name="T3" fmla="*/ 146 h 40"/>
                <a:gd name="T4" fmla="*/ 11 w 23"/>
                <a:gd name="T5" fmla="*/ 0 h 40"/>
                <a:gd name="T6" fmla="*/ 0 w 23"/>
                <a:gd name="T7" fmla="*/ 457 h 40"/>
                <a:gd name="T8" fmla="*/ 267 w 23"/>
                <a:gd name="T9" fmla="*/ 32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0">
                  <a:moveTo>
                    <a:pt x="23" y="28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19" y="8"/>
                    <a:pt x="11" y="4"/>
                    <a:pt x="1" y="0"/>
                  </a:cubicBezTo>
                  <a:cubicBezTo>
                    <a:pt x="0" y="13"/>
                    <a:pt x="0" y="26"/>
                    <a:pt x="0" y="40"/>
                  </a:cubicBezTo>
                  <a:cubicBezTo>
                    <a:pt x="11" y="37"/>
                    <a:pt x="19" y="32"/>
                    <a:pt x="23" y="28"/>
                  </a:cubicBezTo>
                  <a:close/>
                </a:path>
              </a:pathLst>
            </a:custGeom>
            <a:solidFill>
              <a:srgbClr val="99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Freeform 132">
              <a:extLst>
                <a:ext uri="{FF2B5EF4-FFF2-40B4-BE49-F238E27FC236}">
                  <a16:creationId xmlns:a16="http://schemas.microsoft.com/office/drawing/2014/main" id="{1284596E-0962-4B55-944D-F53E6DF4D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3036"/>
              <a:ext cx="14" cy="56"/>
            </a:xfrm>
            <a:custGeom>
              <a:avLst/>
              <a:gdLst>
                <a:gd name="T0" fmla="*/ 77 w 6"/>
                <a:gd name="T1" fmla="*/ 45 h 25"/>
                <a:gd name="T2" fmla="*/ 0 w 6"/>
                <a:gd name="T3" fmla="*/ 0 h 25"/>
                <a:gd name="T4" fmla="*/ 0 w 6"/>
                <a:gd name="T5" fmla="*/ 280 h 25"/>
                <a:gd name="T6" fmla="*/ 77 w 6"/>
                <a:gd name="T7" fmla="*/ 226 h 25"/>
                <a:gd name="T8" fmla="*/ 77 w 6"/>
                <a:gd name="T9" fmla="*/ 4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5">
                  <a:moveTo>
                    <a:pt x="6" y="4"/>
                  </a:moveTo>
                  <a:cubicBezTo>
                    <a:pt x="4" y="3"/>
                    <a:pt x="3" y="1"/>
                    <a:pt x="0" y="0"/>
                  </a:cubicBezTo>
                  <a:cubicBezTo>
                    <a:pt x="0" y="8"/>
                    <a:pt x="0" y="16"/>
                    <a:pt x="0" y="25"/>
                  </a:cubicBezTo>
                  <a:cubicBezTo>
                    <a:pt x="3" y="23"/>
                    <a:pt x="4" y="22"/>
                    <a:pt x="6" y="2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7B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Freeform 133">
              <a:extLst>
                <a:ext uri="{FF2B5EF4-FFF2-40B4-BE49-F238E27FC236}">
                  <a16:creationId xmlns:a16="http://schemas.microsoft.com/office/drawing/2014/main" id="{D50E237A-1D85-415D-92E7-B4BD30405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2516"/>
              <a:ext cx="392" cy="135"/>
            </a:xfrm>
            <a:custGeom>
              <a:avLst/>
              <a:gdLst>
                <a:gd name="T0" fmla="*/ 1989 w 174"/>
                <a:gd name="T1" fmla="*/ 0 h 60"/>
                <a:gd name="T2" fmla="*/ 574 w 174"/>
                <a:gd name="T3" fmla="*/ 218 h 60"/>
                <a:gd name="T4" fmla="*/ 284 w 174"/>
                <a:gd name="T5" fmla="*/ 356 h 60"/>
                <a:gd name="T6" fmla="*/ 25 w 174"/>
                <a:gd name="T7" fmla="*/ 592 h 60"/>
                <a:gd name="T8" fmla="*/ 0 w 174"/>
                <a:gd name="T9" fmla="*/ 664 h 60"/>
                <a:gd name="T10" fmla="*/ 11 w 174"/>
                <a:gd name="T11" fmla="*/ 664 h 60"/>
                <a:gd name="T12" fmla="*/ 137 w 174"/>
                <a:gd name="T13" fmla="*/ 527 h 60"/>
                <a:gd name="T14" fmla="*/ 255 w 174"/>
                <a:gd name="T15" fmla="*/ 446 h 60"/>
                <a:gd name="T16" fmla="*/ 547 w 174"/>
                <a:gd name="T17" fmla="*/ 538 h 60"/>
                <a:gd name="T18" fmla="*/ 649 w 174"/>
                <a:gd name="T19" fmla="*/ 572 h 60"/>
                <a:gd name="T20" fmla="*/ 867 w 174"/>
                <a:gd name="T21" fmla="*/ 401 h 60"/>
                <a:gd name="T22" fmla="*/ 649 w 174"/>
                <a:gd name="T23" fmla="*/ 437 h 60"/>
                <a:gd name="T24" fmla="*/ 595 w 174"/>
                <a:gd name="T25" fmla="*/ 329 h 60"/>
                <a:gd name="T26" fmla="*/ 1989 w 174"/>
                <a:gd name="T27" fmla="*/ 0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4" h="60">
                  <a:moveTo>
                    <a:pt x="174" y="0"/>
                  </a:moveTo>
                  <a:cubicBezTo>
                    <a:pt x="119" y="2"/>
                    <a:pt x="73" y="9"/>
                    <a:pt x="50" y="19"/>
                  </a:cubicBezTo>
                  <a:cubicBezTo>
                    <a:pt x="41" y="22"/>
                    <a:pt x="29" y="28"/>
                    <a:pt x="25" y="31"/>
                  </a:cubicBezTo>
                  <a:cubicBezTo>
                    <a:pt x="15" y="38"/>
                    <a:pt x="5" y="46"/>
                    <a:pt x="2" y="52"/>
                  </a:cubicBezTo>
                  <a:cubicBezTo>
                    <a:pt x="1" y="54"/>
                    <a:pt x="1" y="56"/>
                    <a:pt x="0" y="58"/>
                  </a:cubicBezTo>
                  <a:cubicBezTo>
                    <a:pt x="0" y="60"/>
                    <a:pt x="1" y="59"/>
                    <a:pt x="1" y="58"/>
                  </a:cubicBezTo>
                  <a:cubicBezTo>
                    <a:pt x="4" y="53"/>
                    <a:pt x="8" y="49"/>
                    <a:pt x="12" y="46"/>
                  </a:cubicBezTo>
                  <a:cubicBezTo>
                    <a:pt x="16" y="42"/>
                    <a:pt x="20" y="40"/>
                    <a:pt x="22" y="39"/>
                  </a:cubicBezTo>
                  <a:cubicBezTo>
                    <a:pt x="28" y="38"/>
                    <a:pt x="30" y="39"/>
                    <a:pt x="48" y="47"/>
                  </a:cubicBezTo>
                  <a:cubicBezTo>
                    <a:pt x="51" y="48"/>
                    <a:pt x="54" y="49"/>
                    <a:pt x="57" y="50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67" y="37"/>
                    <a:pt x="57" y="38"/>
                  </a:cubicBezTo>
                  <a:cubicBezTo>
                    <a:pt x="50" y="38"/>
                    <a:pt x="47" y="35"/>
                    <a:pt x="52" y="29"/>
                  </a:cubicBezTo>
                  <a:cubicBezTo>
                    <a:pt x="62" y="17"/>
                    <a:pt x="138" y="4"/>
                    <a:pt x="174" y="0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Freeform 134">
              <a:extLst>
                <a:ext uri="{FF2B5EF4-FFF2-40B4-BE49-F238E27FC236}">
                  <a16:creationId xmlns:a16="http://schemas.microsoft.com/office/drawing/2014/main" id="{DBE39D19-CE9E-4179-B236-8D1A881EF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2575"/>
              <a:ext cx="95" cy="76"/>
            </a:xfrm>
            <a:custGeom>
              <a:avLst/>
              <a:gdLst>
                <a:gd name="T0" fmla="*/ 441 w 42"/>
                <a:gd name="T1" fmla="*/ 170 h 34"/>
                <a:gd name="T2" fmla="*/ 337 w 42"/>
                <a:gd name="T3" fmla="*/ 101 h 34"/>
                <a:gd name="T4" fmla="*/ 394 w 42"/>
                <a:gd name="T5" fmla="*/ 0 h 34"/>
                <a:gd name="T6" fmla="*/ 292 w 42"/>
                <a:gd name="T7" fmla="*/ 56 h 34"/>
                <a:gd name="T8" fmla="*/ 210 w 42"/>
                <a:gd name="T9" fmla="*/ 110 h 34"/>
                <a:gd name="T10" fmla="*/ 210 w 42"/>
                <a:gd name="T11" fmla="*/ 110 h 34"/>
                <a:gd name="T12" fmla="*/ 195 w 42"/>
                <a:gd name="T13" fmla="*/ 125 h 34"/>
                <a:gd name="T14" fmla="*/ 195 w 42"/>
                <a:gd name="T15" fmla="*/ 125 h 34"/>
                <a:gd name="T16" fmla="*/ 195 w 42"/>
                <a:gd name="T17" fmla="*/ 125 h 34"/>
                <a:gd name="T18" fmla="*/ 25 w 42"/>
                <a:gd name="T19" fmla="*/ 291 h 34"/>
                <a:gd name="T20" fmla="*/ 0 w 42"/>
                <a:gd name="T21" fmla="*/ 360 h 34"/>
                <a:gd name="T22" fmla="*/ 11 w 42"/>
                <a:gd name="T23" fmla="*/ 360 h 34"/>
                <a:gd name="T24" fmla="*/ 138 w 42"/>
                <a:gd name="T25" fmla="*/ 226 h 34"/>
                <a:gd name="T26" fmla="*/ 256 w 42"/>
                <a:gd name="T27" fmla="*/ 145 h 34"/>
                <a:gd name="T28" fmla="*/ 475 w 42"/>
                <a:gd name="T29" fmla="*/ 199 h 34"/>
                <a:gd name="T30" fmla="*/ 486 w 42"/>
                <a:gd name="T31" fmla="*/ 199 h 34"/>
                <a:gd name="T32" fmla="*/ 441 w 42"/>
                <a:gd name="T33" fmla="*/ 17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4">
                  <a:moveTo>
                    <a:pt x="38" y="15"/>
                  </a:moveTo>
                  <a:cubicBezTo>
                    <a:pt x="34" y="13"/>
                    <a:pt x="30" y="11"/>
                    <a:pt x="29" y="9"/>
                  </a:cubicBezTo>
                  <a:cubicBezTo>
                    <a:pt x="28" y="6"/>
                    <a:pt x="31" y="3"/>
                    <a:pt x="34" y="0"/>
                  </a:cubicBezTo>
                  <a:cubicBezTo>
                    <a:pt x="30" y="2"/>
                    <a:pt x="27" y="4"/>
                    <a:pt x="25" y="5"/>
                  </a:cubicBezTo>
                  <a:cubicBezTo>
                    <a:pt x="23" y="7"/>
                    <a:pt x="21" y="8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0" y="16"/>
                    <a:pt x="4" y="22"/>
                    <a:pt x="2" y="26"/>
                  </a:cubicBezTo>
                  <a:cubicBezTo>
                    <a:pt x="1" y="28"/>
                    <a:pt x="1" y="30"/>
                    <a:pt x="0" y="32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4" y="27"/>
                    <a:pt x="8" y="23"/>
                    <a:pt x="12" y="20"/>
                  </a:cubicBezTo>
                  <a:cubicBezTo>
                    <a:pt x="16" y="16"/>
                    <a:pt x="20" y="14"/>
                    <a:pt x="22" y="13"/>
                  </a:cubicBezTo>
                  <a:cubicBezTo>
                    <a:pt x="27" y="12"/>
                    <a:pt x="29" y="12"/>
                    <a:pt x="41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7"/>
                    <a:pt x="39" y="16"/>
                    <a:pt x="38" y="15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1" name="Freeform 135">
              <a:extLst>
                <a:ext uri="{FF2B5EF4-FFF2-40B4-BE49-F238E27FC236}">
                  <a16:creationId xmlns:a16="http://schemas.microsoft.com/office/drawing/2014/main" id="{AAFDE29F-C597-441C-B0DD-5B0E5E871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3491"/>
              <a:ext cx="317" cy="49"/>
            </a:xfrm>
            <a:custGeom>
              <a:avLst/>
              <a:gdLst>
                <a:gd name="T0" fmla="*/ 1603 w 141"/>
                <a:gd name="T1" fmla="*/ 145 h 22"/>
                <a:gd name="T2" fmla="*/ 1093 w 141"/>
                <a:gd name="T3" fmla="*/ 109 h 22"/>
                <a:gd name="T4" fmla="*/ 0 w 141"/>
                <a:gd name="T5" fmla="*/ 243 h 22"/>
                <a:gd name="T6" fmla="*/ 1603 w 141"/>
                <a:gd name="T7" fmla="*/ 145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" h="22">
                  <a:moveTo>
                    <a:pt x="141" y="13"/>
                  </a:moveTo>
                  <a:cubicBezTo>
                    <a:pt x="127" y="11"/>
                    <a:pt x="112" y="10"/>
                    <a:pt x="96" y="10"/>
                  </a:cubicBezTo>
                  <a:cubicBezTo>
                    <a:pt x="58" y="10"/>
                    <a:pt x="25" y="15"/>
                    <a:pt x="0" y="22"/>
                  </a:cubicBezTo>
                  <a:cubicBezTo>
                    <a:pt x="36" y="7"/>
                    <a:pt x="80" y="0"/>
                    <a:pt x="141" y="13"/>
                  </a:cubicBezTo>
                  <a:close/>
                </a:path>
              </a:pathLst>
            </a:custGeom>
            <a:solidFill>
              <a:srgbClr val="C2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2" name="Freeform 136">
              <a:extLst>
                <a:ext uri="{FF2B5EF4-FFF2-40B4-BE49-F238E27FC236}">
                  <a16:creationId xmlns:a16="http://schemas.microsoft.com/office/drawing/2014/main" id="{8D851D62-0A0A-4272-962B-63C7BE60A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3063"/>
              <a:ext cx="738" cy="86"/>
            </a:xfrm>
            <a:custGeom>
              <a:avLst/>
              <a:gdLst>
                <a:gd name="T0" fmla="*/ 3737 w 328"/>
                <a:gd name="T1" fmla="*/ 0 h 38"/>
                <a:gd name="T2" fmla="*/ 1868 w 328"/>
                <a:gd name="T3" fmla="*/ 441 h 38"/>
                <a:gd name="T4" fmla="*/ 0 w 328"/>
                <a:gd name="T5" fmla="*/ 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8" h="38">
                  <a:moveTo>
                    <a:pt x="328" y="0"/>
                  </a:moveTo>
                  <a:cubicBezTo>
                    <a:pt x="328" y="21"/>
                    <a:pt x="254" y="38"/>
                    <a:pt x="164" y="38"/>
                  </a:cubicBezTo>
                  <a:cubicBezTo>
                    <a:pt x="73" y="38"/>
                    <a:pt x="0" y="21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3" name="Freeform 137">
              <a:extLst>
                <a:ext uri="{FF2B5EF4-FFF2-40B4-BE49-F238E27FC236}">
                  <a16:creationId xmlns:a16="http://schemas.microsoft.com/office/drawing/2014/main" id="{50FB1B73-FBF0-4801-B53E-08F26A437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2615"/>
              <a:ext cx="871" cy="1101"/>
            </a:xfrm>
            <a:custGeom>
              <a:avLst/>
              <a:gdLst>
                <a:gd name="T0" fmla="*/ 0 w 387"/>
                <a:gd name="T1" fmla="*/ 308 h 489"/>
                <a:gd name="T2" fmla="*/ 284 w 387"/>
                <a:gd name="T3" fmla="*/ 356 h 489"/>
                <a:gd name="T4" fmla="*/ 466 w 387"/>
                <a:gd name="T5" fmla="*/ 709 h 489"/>
                <a:gd name="T6" fmla="*/ 466 w 387"/>
                <a:gd name="T7" fmla="*/ 4816 h 489"/>
                <a:gd name="T8" fmla="*/ 2361 w 387"/>
                <a:gd name="T9" fmla="*/ 5582 h 489"/>
                <a:gd name="T10" fmla="*/ 4240 w 387"/>
                <a:gd name="T11" fmla="*/ 4816 h 489"/>
                <a:gd name="T12" fmla="*/ 4240 w 387"/>
                <a:gd name="T13" fmla="*/ 437 h 489"/>
                <a:gd name="T14" fmla="*/ 4411 w 387"/>
                <a:gd name="T15" fmla="*/ 0 h 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7" h="489">
                  <a:moveTo>
                    <a:pt x="0" y="27"/>
                  </a:moveTo>
                  <a:cubicBezTo>
                    <a:pt x="9" y="18"/>
                    <a:pt x="15" y="22"/>
                    <a:pt x="25" y="31"/>
                  </a:cubicBezTo>
                  <a:cubicBezTo>
                    <a:pt x="34" y="38"/>
                    <a:pt x="41" y="41"/>
                    <a:pt x="41" y="62"/>
                  </a:cubicBezTo>
                  <a:cubicBezTo>
                    <a:pt x="41" y="422"/>
                    <a:pt x="41" y="422"/>
                    <a:pt x="41" y="422"/>
                  </a:cubicBezTo>
                  <a:cubicBezTo>
                    <a:pt x="41" y="463"/>
                    <a:pt x="115" y="489"/>
                    <a:pt x="207" y="489"/>
                  </a:cubicBezTo>
                  <a:cubicBezTo>
                    <a:pt x="298" y="489"/>
                    <a:pt x="372" y="463"/>
                    <a:pt x="372" y="422"/>
                  </a:cubicBezTo>
                  <a:cubicBezTo>
                    <a:pt x="372" y="38"/>
                    <a:pt x="372" y="38"/>
                    <a:pt x="372" y="38"/>
                  </a:cubicBezTo>
                  <a:cubicBezTo>
                    <a:pt x="372" y="28"/>
                    <a:pt x="378" y="11"/>
                    <a:pt x="387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4" name="Line 138">
              <a:extLst>
                <a:ext uri="{FF2B5EF4-FFF2-40B4-BE49-F238E27FC236}">
                  <a16:creationId xmlns:a16="http://schemas.microsoft.com/office/drawing/2014/main" id="{372A888F-96B2-4A2D-842E-CE9A45EB4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8" y="3061"/>
              <a:ext cx="1" cy="428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Freeform 139">
              <a:extLst>
                <a:ext uri="{FF2B5EF4-FFF2-40B4-BE49-F238E27FC236}">
                  <a16:creationId xmlns:a16="http://schemas.microsoft.com/office/drawing/2014/main" id="{77C1DA03-FC84-4BE5-96B0-DE5D2C34A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480"/>
              <a:ext cx="95" cy="9"/>
            </a:xfrm>
            <a:custGeom>
              <a:avLst/>
              <a:gdLst>
                <a:gd name="T0" fmla="*/ 0 w 42"/>
                <a:gd name="T1" fmla="*/ 45 h 4"/>
                <a:gd name="T2" fmla="*/ 486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4" y="3"/>
                    <a:pt x="28" y="2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6" name="Freeform 140">
              <a:extLst>
                <a:ext uri="{FF2B5EF4-FFF2-40B4-BE49-F238E27FC236}">
                  <a16:creationId xmlns:a16="http://schemas.microsoft.com/office/drawing/2014/main" id="{3DF02C64-635E-4C12-B7A0-AEC3CBBDB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372"/>
              <a:ext cx="95" cy="9"/>
            </a:xfrm>
            <a:custGeom>
              <a:avLst/>
              <a:gdLst>
                <a:gd name="T0" fmla="*/ 0 w 42"/>
                <a:gd name="T1" fmla="*/ 45 h 4"/>
                <a:gd name="T2" fmla="*/ 486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3" y="4"/>
                    <a:pt x="28" y="3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7" name="Freeform 141">
              <a:extLst>
                <a:ext uri="{FF2B5EF4-FFF2-40B4-BE49-F238E27FC236}">
                  <a16:creationId xmlns:a16="http://schemas.microsoft.com/office/drawing/2014/main" id="{22721398-A26C-4FEE-A24A-3DEA8B7E7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266"/>
              <a:ext cx="95" cy="9"/>
            </a:xfrm>
            <a:custGeom>
              <a:avLst/>
              <a:gdLst>
                <a:gd name="T0" fmla="*/ 0 w 42"/>
                <a:gd name="T1" fmla="*/ 45 h 4"/>
                <a:gd name="T2" fmla="*/ 486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3" y="4"/>
                    <a:pt x="27" y="3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8" name="Freeform 142">
              <a:extLst>
                <a:ext uri="{FF2B5EF4-FFF2-40B4-BE49-F238E27FC236}">
                  <a16:creationId xmlns:a16="http://schemas.microsoft.com/office/drawing/2014/main" id="{2D69C01F-C4A5-42B6-B841-4D5E80E77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160"/>
              <a:ext cx="95" cy="9"/>
            </a:xfrm>
            <a:custGeom>
              <a:avLst/>
              <a:gdLst>
                <a:gd name="T0" fmla="*/ 0 w 42"/>
                <a:gd name="T1" fmla="*/ 45 h 4"/>
                <a:gd name="T2" fmla="*/ 486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2" y="4"/>
                    <a:pt x="27" y="3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9" name="Freeform 143">
              <a:extLst>
                <a:ext uri="{FF2B5EF4-FFF2-40B4-BE49-F238E27FC236}">
                  <a16:creationId xmlns:a16="http://schemas.microsoft.com/office/drawing/2014/main" id="{8B58CA8F-0528-4816-B660-79E8B227F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056"/>
              <a:ext cx="95" cy="5"/>
            </a:xfrm>
            <a:custGeom>
              <a:avLst/>
              <a:gdLst>
                <a:gd name="T0" fmla="*/ 0 w 42"/>
                <a:gd name="T1" fmla="*/ 33 h 2"/>
                <a:gd name="T2" fmla="*/ 486 w 42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2">
                  <a:moveTo>
                    <a:pt x="0" y="2"/>
                  </a:moveTo>
                  <a:cubicBezTo>
                    <a:pt x="12" y="2"/>
                    <a:pt x="25" y="1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0" name="Freeform 144">
              <a:extLst>
                <a:ext uri="{FF2B5EF4-FFF2-40B4-BE49-F238E27FC236}">
                  <a16:creationId xmlns:a16="http://schemas.microsoft.com/office/drawing/2014/main" id="{000BD97E-6E61-4127-BFD8-CD25EA9CD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501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57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7" y="0"/>
                    <a:pt x="66" y="17"/>
                  </a:cubicBezTo>
                  <a:cubicBezTo>
                    <a:pt x="31" y="29"/>
                    <a:pt x="8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4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7" y="49"/>
                    <a:pt x="53" y="67"/>
                    <a:pt x="92" y="7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Freeform 145">
              <a:extLst>
                <a:ext uri="{FF2B5EF4-FFF2-40B4-BE49-F238E27FC236}">
                  <a16:creationId xmlns:a16="http://schemas.microsoft.com/office/drawing/2014/main" id="{6375AC44-FACB-4104-BDFA-9DB49D096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2514"/>
              <a:ext cx="865" cy="153"/>
            </a:xfrm>
            <a:custGeom>
              <a:avLst/>
              <a:gdLst>
                <a:gd name="T0" fmla="*/ 574 w 384"/>
                <a:gd name="T1" fmla="*/ 227 h 68"/>
                <a:gd name="T2" fmla="*/ 2390 w 384"/>
                <a:gd name="T3" fmla="*/ 0 h 68"/>
                <a:gd name="T4" fmla="*/ 4390 w 384"/>
                <a:gd name="T5" fmla="*/ 389 h 68"/>
                <a:gd name="T6" fmla="*/ 2390 w 384"/>
                <a:gd name="T7" fmla="*/ 774 h 68"/>
                <a:gd name="T8" fmla="*/ 547 w 384"/>
                <a:gd name="T9" fmla="*/ 547 h 68"/>
                <a:gd name="T10" fmla="*/ 255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4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8" y="0"/>
                    <a:pt x="209" y="0"/>
                  </a:cubicBezTo>
                  <a:cubicBezTo>
                    <a:pt x="305" y="0"/>
                    <a:pt x="384" y="15"/>
                    <a:pt x="384" y="34"/>
                  </a:cubicBezTo>
                  <a:cubicBezTo>
                    <a:pt x="384" y="53"/>
                    <a:pt x="305" y="68"/>
                    <a:pt x="209" y="68"/>
                  </a:cubicBezTo>
                  <a:cubicBezTo>
                    <a:pt x="138" y="68"/>
                    <a:pt x="76" y="60"/>
                    <a:pt x="48" y="48"/>
                  </a:cubicBezTo>
                  <a:cubicBezTo>
                    <a:pt x="30" y="40"/>
                    <a:pt x="28" y="39"/>
                    <a:pt x="22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1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2" name="Freeform 146">
              <a:extLst>
                <a:ext uri="{FF2B5EF4-FFF2-40B4-BE49-F238E27FC236}">
                  <a16:creationId xmlns:a16="http://schemas.microsoft.com/office/drawing/2014/main" id="{D42DA8C3-E368-4197-99C6-FADFA4063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2879"/>
              <a:ext cx="193" cy="799"/>
            </a:xfrm>
            <a:custGeom>
              <a:avLst/>
              <a:gdLst>
                <a:gd name="T0" fmla="*/ 972 w 86"/>
                <a:gd name="T1" fmla="*/ 4047 h 355"/>
                <a:gd name="T2" fmla="*/ 137 w 86"/>
                <a:gd name="T3" fmla="*/ 3637 h 355"/>
                <a:gd name="T4" fmla="*/ 81 w 86"/>
                <a:gd name="T5" fmla="*/ 2690 h 355"/>
                <a:gd name="T6" fmla="*/ 81 w 86"/>
                <a:gd name="T7" fmla="*/ 0 h 355"/>
                <a:gd name="T8" fmla="*/ 171 w 86"/>
                <a:gd name="T9" fmla="*/ 3261 h 355"/>
                <a:gd name="T10" fmla="*/ 972 w 86"/>
                <a:gd name="T11" fmla="*/ 4047 h 3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355">
                  <a:moveTo>
                    <a:pt x="86" y="355"/>
                  </a:moveTo>
                  <a:cubicBezTo>
                    <a:pt x="55" y="349"/>
                    <a:pt x="24" y="334"/>
                    <a:pt x="12" y="319"/>
                  </a:cubicBezTo>
                  <a:cubicBezTo>
                    <a:pt x="0" y="305"/>
                    <a:pt x="7" y="284"/>
                    <a:pt x="7" y="236"/>
                  </a:cubicBezTo>
                  <a:cubicBezTo>
                    <a:pt x="7" y="187"/>
                    <a:pt x="7" y="0"/>
                    <a:pt x="7" y="0"/>
                  </a:cubicBezTo>
                  <a:cubicBezTo>
                    <a:pt x="11" y="78"/>
                    <a:pt x="11" y="241"/>
                    <a:pt x="15" y="286"/>
                  </a:cubicBezTo>
                  <a:cubicBezTo>
                    <a:pt x="19" y="326"/>
                    <a:pt x="69" y="350"/>
                    <a:pt x="86" y="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3" name="Freeform 147">
              <a:extLst>
                <a:ext uri="{FF2B5EF4-FFF2-40B4-BE49-F238E27FC236}">
                  <a16:creationId xmlns:a16="http://schemas.microsoft.com/office/drawing/2014/main" id="{3D485A34-D183-4E1A-A2D6-4799E4896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" y="3243"/>
              <a:ext cx="266" cy="201"/>
            </a:xfrm>
            <a:custGeom>
              <a:avLst/>
              <a:gdLst>
                <a:gd name="T0" fmla="*/ 1353 w 118"/>
                <a:gd name="T1" fmla="*/ 876 h 89"/>
                <a:gd name="T2" fmla="*/ 1179 w 118"/>
                <a:gd name="T3" fmla="*/ 1025 h 89"/>
                <a:gd name="T4" fmla="*/ 721 w 118"/>
                <a:gd name="T5" fmla="*/ 1014 h 89"/>
                <a:gd name="T6" fmla="*/ 81 w 118"/>
                <a:gd name="T7" fmla="*/ 908 h 89"/>
                <a:gd name="T8" fmla="*/ 0 w 118"/>
                <a:gd name="T9" fmla="*/ 786 h 89"/>
                <a:gd name="T10" fmla="*/ 0 w 118"/>
                <a:gd name="T11" fmla="*/ 147 h 89"/>
                <a:gd name="T12" fmla="*/ 147 w 118"/>
                <a:gd name="T13" fmla="*/ 0 h 89"/>
                <a:gd name="T14" fmla="*/ 676 w 118"/>
                <a:gd name="T15" fmla="*/ 56 h 89"/>
                <a:gd name="T16" fmla="*/ 1204 w 118"/>
                <a:gd name="T17" fmla="*/ 93 h 89"/>
                <a:gd name="T18" fmla="*/ 1353 w 118"/>
                <a:gd name="T19" fmla="*/ 255 h 89"/>
                <a:gd name="T20" fmla="*/ 1353 w 118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89">
                  <a:moveTo>
                    <a:pt x="118" y="76"/>
                  </a:moveTo>
                  <a:cubicBezTo>
                    <a:pt x="118" y="84"/>
                    <a:pt x="114" y="89"/>
                    <a:pt x="103" y="89"/>
                  </a:cubicBezTo>
                  <a:cubicBezTo>
                    <a:pt x="103" y="89"/>
                    <a:pt x="84" y="89"/>
                    <a:pt x="63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3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37" y="3"/>
                    <a:pt x="59" y="5"/>
                  </a:cubicBezTo>
                  <a:cubicBezTo>
                    <a:pt x="85" y="7"/>
                    <a:pt x="105" y="8"/>
                    <a:pt x="105" y="8"/>
                  </a:cubicBezTo>
                  <a:cubicBezTo>
                    <a:pt x="112" y="8"/>
                    <a:pt x="118" y="14"/>
                    <a:pt x="118" y="22"/>
                  </a:cubicBezTo>
                  <a:lnTo>
                    <a:pt x="118" y="76"/>
                  </a:lnTo>
                  <a:close/>
                </a:path>
              </a:pathLst>
            </a:custGeom>
            <a:solidFill>
              <a:srgbClr val="F2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4" name="Freeform 148">
              <a:extLst>
                <a:ext uri="{FF2B5EF4-FFF2-40B4-BE49-F238E27FC236}">
                  <a16:creationId xmlns:a16="http://schemas.microsoft.com/office/drawing/2014/main" id="{2C3C1FCE-45E9-4923-ADEE-5B39F8B4A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" y="3243"/>
              <a:ext cx="266" cy="201"/>
            </a:xfrm>
            <a:custGeom>
              <a:avLst/>
              <a:gdLst>
                <a:gd name="T0" fmla="*/ 1353 w 118"/>
                <a:gd name="T1" fmla="*/ 876 h 89"/>
                <a:gd name="T2" fmla="*/ 1179 w 118"/>
                <a:gd name="T3" fmla="*/ 1025 h 89"/>
                <a:gd name="T4" fmla="*/ 721 w 118"/>
                <a:gd name="T5" fmla="*/ 1014 h 89"/>
                <a:gd name="T6" fmla="*/ 81 w 118"/>
                <a:gd name="T7" fmla="*/ 908 h 89"/>
                <a:gd name="T8" fmla="*/ 0 w 118"/>
                <a:gd name="T9" fmla="*/ 786 h 89"/>
                <a:gd name="T10" fmla="*/ 0 w 118"/>
                <a:gd name="T11" fmla="*/ 147 h 89"/>
                <a:gd name="T12" fmla="*/ 147 w 118"/>
                <a:gd name="T13" fmla="*/ 0 h 89"/>
                <a:gd name="T14" fmla="*/ 676 w 118"/>
                <a:gd name="T15" fmla="*/ 56 h 89"/>
                <a:gd name="T16" fmla="*/ 1204 w 118"/>
                <a:gd name="T17" fmla="*/ 93 h 89"/>
                <a:gd name="T18" fmla="*/ 1353 w 118"/>
                <a:gd name="T19" fmla="*/ 255 h 89"/>
                <a:gd name="T20" fmla="*/ 1353 w 118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89">
                  <a:moveTo>
                    <a:pt x="118" y="76"/>
                  </a:moveTo>
                  <a:cubicBezTo>
                    <a:pt x="118" y="84"/>
                    <a:pt x="114" y="89"/>
                    <a:pt x="103" y="89"/>
                  </a:cubicBezTo>
                  <a:cubicBezTo>
                    <a:pt x="103" y="89"/>
                    <a:pt x="84" y="89"/>
                    <a:pt x="63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3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37" y="3"/>
                    <a:pt x="59" y="5"/>
                  </a:cubicBezTo>
                  <a:cubicBezTo>
                    <a:pt x="85" y="7"/>
                    <a:pt x="105" y="8"/>
                    <a:pt x="105" y="8"/>
                  </a:cubicBezTo>
                  <a:cubicBezTo>
                    <a:pt x="112" y="8"/>
                    <a:pt x="118" y="14"/>
                    <a:pt x="118" y="22"/>
                  </a:cubicBezTo>
                  <a:lnTo>
                    <a:pt x="118" y="76"/>
                  </a:ln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Freeform 149">
              <a:extLst>
                <a:ext uri="{FF2B5EF4-FFF2-40B4-BE49-F238E27FC236}">
                  <a16:creationId xmlns:a16="http://schemas.microsoft.com/office/drawing/2014/main" id="{8013E41C-73E4-44D2-AD41-C84A8229F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3045"/>
              <a:ext cx="27" cy="27"/>
            </a:xfrm>
            <a:custGeom>
              <a:avLst/>
              <a:gdLst>
                <a:gd name="T0" fmla="*/ 36 w 12"/>
                <a:gd name="T1" fmla="*/ 25 h 12"/>
                <a:gd name="T2" fmla="*/ 117 w 12"/>
                <a:gd name="T3" fmla="*/ 25 h 12"/>
                <a:gd name="T4" fmla="*/ 117 w 12"/>
                <a:gd name="T5" fmla="*/ 117 h 12"/>
                <a:gd name="T6" fmla="*/ 25 w 12"/>
                <a:gd name="T7" fmla="*/ 117 h 12"/>
                <a:gd name="T8" fmla="*/ 36 w 12"/>
                <a:gd name="T9" fmla="*/ 2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3" y="2"/>
                  </a:moveTo>
                  <a:cubicBezTo>
                    <a:pt x="5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1" y="4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6" name="Freeform 150">
              <a:extLst>
                <a:ext uri="{FF2B5EF4-FFF2-40B4-BE49-F238E27FC236}">
                  <a16:creationId xmlns:a16="http://schemas.microsoft.com/office/drawing/2014/main" id="{0E66BC47-309B-4E00-B786-E15B90FB6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" y="3047"/>
              <a:ext cx="18" cy="18"/>
            </a:xfrm>
            <a:custGeom>
              <a:avLst/>
              <a:gdLst>
                <a:gd name="T0" fmla="*/ 25 w 8"/>
                <a:gd name="T1" fmla="*/ 25 h 8"/>
                <a:gd name="T2" fmla="*/ 81 w 8"/>
                <a:gd name="T3" fmla="*/ 25 h 8"/>
                <a:gd name="T4" fmla="*/ 81 w 8"/>
                <a:gd name="T5" fmla="*/ 81 h 8"/>
                <a:gd name="T6" fmla="*/ 25 w 8"/>
                <a:gd name="T7" fmla="*/ 81 h 8"/>
                <a:gd name="T8" fmla="*/ 25 w 8"/>
                <a:gd name="T9" fmla="*/ 2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cubicBezTo>
                    <a:pt x="3" y="0"/>
                    <a:pt x="5" y="0"/>
                    <a:pt x="7" y="2"/>
                  </a:cubicBezTo>
                  <a:cubicBezTo>
                    <a:pt x="8" y="3"/>
                    <a:pt x="8" y="5"/>
                    <a:pt x="7" y="7"/>
                  </a:cubicBezTo>
                  <a:cubicBezTo>
                    <a:pt x="5" y="8"/>
                    <a:pt x="3" y="8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7" name="Freeform 151">
              <a:extLst>
                <a:ext uri="{FF2B5EF4-FFF2-40B4-BE49-F238E27FC236}">
                  <a16:creationId xmlns:a16="http://schemas.microsoft.com/office/drawing/2014/main" id="{7895B9A0-E4B7-4101-9EF6-D6F31E411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052"/>
              <a:ext cx="18" cy="18"/>
            </a:xfrm>
            <a:custGeom>
              <a:avLst/>
              <a:gdLst>
                <a:gd name="T0" fmla="*/ 25 w 8"/>
                <a:gd name="T1" fmla="*/ 11 h 8"/>
                <a:gd name="T2" fmla="*/ 81 w 8"/>
                <a:gd name="T3" fmla="*/ 11 h 8"/>
                <a:gd name="T4" fmla="*/ 81 w 8"/>
                <a:gd name="T5" fmla="*/ 72 h 8"/>
                <a:gd name="T6" fmla="*/ 25 w 8"/>
                <a:gd name="T7" fmla="*/ 72 h 8"/>
                <a:gd name="T8" fmla="*/ 25 w 8"/>
                <a:gd name="T9" fmla="*/ 1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2" y="1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8" y="3"/>
                    <a:pt x="8" y="5"/>
                    <a:pt x="7" y="6"/>
                  </a:cubicBezTo>
                  <a:cubicBezTo>
                    <a:pt x="5" y="8"/>
                    <a:pt x="3" y="8"/>
                    <a:pt x="2" y="6"/>
                  </a:cubicBezTo>
                  <a:cubicBezTo>
                    <a:pt x="0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8" name="Freeform 152">
              <a:extLst>
                <a:ext uri="{FF2B5EF4-FFF2-40B4-BE49-F238E27FC236}">
                  <a16:creationId xmlns:a16="http://schemas.microsoft.com/office/drawing/2014/main" id="{8D1CB1E3-FF28-4D6B-A49F-7C1FAB256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3115"/>
              <a:ext cx="36" cy="36"/>
            </a:xfrm>
            <a:custGeom>
              <a:avLst/>
              <a:gdLst>
                <a:gd name="T0" fmla="*/ 36 w 16"/>
                <a:gd name="T1" fmla="*/ 36 h 16"/>
                <a:gd name="T2" fmla="*/ 146 w 16"/>
                <a:gd name="T3" fmla="*/ 36 h 16"/>
                <a:gd name="T4" fmla="*/ 146 w 16"/>
                <a:gd name="T5" fmla="*/ 146 h 16"/>
                <a:gd name="T6" fmla="*/ 36 w 16"/>
                <a:gd name="T7" fmla="*/ 146 h 16"/>
                <a:gd name="T8" fmla="*/ 36 w 16"/>
                <a:gd name="T9" fmla="*/ 3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3" y="3"/>
                  </a:moveTo>
                  <a:cubicBezTo>
                    <a:pt x="6" y="0"/>
                    <a:pt x="11" y="0"/>
                    <a:pt x="13" y="3"/>
                  </a:cubicBezTo>
                  <a:cubicBezTo>
                    <a:pt x="16" y="6"/>
                    <a:pt x="16" y="10"/>
                    <a:pt x="13" y="13"/>
                  </a:cubicBezTo>
                  <a:cubicBezTo>
                    <a:pt x="10" y="16"/>
                    <a:pt x="6" y="16"/>
                    <a:pt x="3" y="13"/>
                  </a:cubicBezTo>
                  <a:cubicBezTo>
                    <a:pt x="0" y="10"/>
                    <a:pt x="0" y="5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9" name="Freeform 153">
              <a:extLst>
                <a:ext uri="{FF2B5EF4-FFF2-40B4-BE49-F238E27FC236}">
                  <a16:creationId xmlns:a16="http://schemas.microsoft.com/office/drawing/2014/main" id="{C937BDA4-558F-4990-B020-2253D6575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3126"/>
              <a:ext cx="25" cy="23"/>
            </a:xfrm>
            <a:custGeom>
              <a:avLst/>
              <a:gdLst>
                <a:gd name="T0" fmla="*/ 25 w 11"/>
                <a:gd name="T1" fmla="*/ 12 h 10"/>
                <a:gd name="T2" fmla="*/ 102 w 11"/>
                <a:gd name="T3" fmla="*/ 28 h 10"/>
                <a:gd name="T4" fmla="*/ 102 w 11"/>
                <a:gd name="T5" fmla="*/ 110 h 10"/>
                <a:gd name="T6" fmla="*/ 25 w 11"/>
                <a:gd name="T7" fmla="*/ 94 h 10"/>
                <a:gd name="T8" fmla="*/ 25 w 11"/>
                <a:gd name="T9" fmla="*/ 1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2" y="1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0"/>
                    <a:pt x="4" y="10"/>
                    <a:pt x="2" y="8"/>
                  </a:cubicBezTo>
                  <a:cubicBezTo>
                    <a:pt x="0" y="6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0" name="Freeform 154">
              <a:extLst>
                <a:ext uri="{FF2B5EF4-FFF2-40B4-BE49-F238E27FC236}">
                  <a16:creationId xmlns:a16="http://schemas.microsoft.com/office/drawing/2014/main" id="{E8EC587B-1962-4B55-83BB-9B4003A39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3113"/>
              <a:ext cx="25" cy="24"/>
            </a:xfrm>
            <a:custGeom>
              <a:avLst/>
              <a:gdLst>
                <a:gd name="T0" fmla="*/ 25 w 11"/>
                <a:gd name="T1" fmla="*/ 20 h 11"/>
                <a:gd name="T2" fmla="*/ 102 w 11"/>
                <a:gd name="T3" fmla="*/ 20 h 11"/>
                <a:gd name="T4" fmla="*/ 102 w 11"/>
                <a:gd name="T5" fmla="*/ 96 h 11"/>
                <a:gd name="T6" fmla="*/ 25 w 11"/>
                <a:gd name="T7" fmla="*/ 96 h 11"/>
                <a:gd name="T8" fmla="*/ 25 w 11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2" y="2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1" name="Freeform 155">
              <a:extLst>
                <a:ext uri="{FF2B5EF4-FFF2-40B4-BE49-F238E27FC236}">
                  <a16:creationId xmlns:a16="http://schemas.microsoft.com/office/drawing/2014/main" id="{AC289123-A3B3-4324-A9E0-036E65676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" y="3254"/>
              <a:ext cx="119" cy="70"/>
            </a:xfrm>
            <a:custGeom>
              <a:avLst/>
              <a:gdLst>
                <a:gd name="T0" fmla="*/ 0 w 53"/>
                <a:gd name="T1" fmla="*/ 357 h 31"/>
                <a:gd name="T2" fmla="*/ 81 w 53"/>
                <a:gd name="T3" fmla="*/ 25 h 31"/>
                <a:gd name="T4" fmla="*/ 599 w 53"/>
                <a:gd name="T5" fmla="*/ 72 h 31"/>
                <a:gd name="T6" fmla="*/ 65 w 53"/>
                <a:gd name="T7" fmla="*/ 102 h 31"/>
                <a:gd name="T8" fmla="*/ 0 w 53"/>
                <a:gd name="T9" fmla="*/ 35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31">
                  <a:moveTo>
                    <a:pt x="0" y="31"/>
                  </a:moveTo>
                  <a:cubicBezTo>
                    <a:pt x="0" y="12"/>
                    <a:pt x="0" y="4"/>
                    <a:pt x="7" y="2"/>
                  </a:cubicBezTo>
                  <a:cubicBezTo>
                    <a:pt x="13" y="0"/>
                    <a:pt x="31" y="4"/>
                    <a:pt x="53" y="6"/>
                  </a:cubicBezTo>
                  <a:cubicBezTo>
                    <a:pt x="33" y="6"/>
                    <a:pt x="9" y="2"/>
                    <a:pt x="6" y="9"/>
                  </a:cubicBezTo>
                  <a:cubicBezTo>
                    <a:pt x="2" y="16"/>
                    <a:pt x="0" y="27"/>
                    <a:pt x="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2" name="Freeform 156">
              <a:extLst>
                <a:ext uri="{FF2B5EF4-FFF2-40B4-BE49-F238E27FC236}">
                  <a16:creationId xmlns:a16="http://schemas.microsoft.com/office/drawing/2014/main" id="{934CC5E7-FEFB-44E0-AC2F-F3CD8FD09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" y="3324"/>
              <a:ext cx="108" cy="115"/>
            </a:xfrm>
            <a:custGeom>
              <a:avLst/>
              <a:gdLst>
                <a:gd name="T0" fmla="*/ 0 w 48"/>
                <a:gd name="T1" fmla="*/ 550 h 51"/>
                <a:gd name="T2" fmla="*/ 482 w 48"/>
                <a:gd name="T3" fmla="*/ 539 h 51"/>
                <a:gd name="T4" fmla="*/ 527 w 48"/>
                <a:gd name="T5" fmla="*/ 0 h 51"/>
                <a:gd name="T6" fmla="*/ 376 w 48"/>
                <a:gd name="T7" fmla="*/ 483 h 51"/>
                <a:gd name="T8" fmla="*/ 0 w 48"/>
                <a:gd name="T9" fmla="*/ 55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51">
                  <a:moveTo>
                    <a:pt x="0" y="48"/>
                  </a:moveTo>
                  <a:cubicBezTo>
                    <a:pt x="21" y="49"/>
                    <a:pt x="36" y="51"/>
                    <a:pt x="42" y="47"/>
                  </a:cubicBezTo>
                  <a:cubicBezTo>
                    <a:pt x="48" y="44"/>
                    <a:pt x="46" y="15"/>
                    <a:pt x="46" y="0"/>
                  </a:cubicBezTo>
                  <a:cubicBezTo>
                    <a:pt x="45" y="15"/>
                    <a:pt x="43" y="38"/>
                    <a:pt x="33" y="42"/>
                  </a:cubicBezTo>
                  <a:cubicBezTo>
                    <a:pt x="22" y="46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DE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2" name="Group 157">
            <a:extLst>
              <a:ext uri="{FF2B5EF4-FFF2-40B4-BE49-F238E27FC236}">
                <a16:creationId xmlns:a16="http://schemas.microsoft.com/office/drawing/2014/main" id="{C85B9157-5319-4CB7-A800-8D38587B3D12}"/>
              </a:ext>
            </a:extLst>
          </p:cNvPr>
          <p:cNvGrpSpPr>
            <a:grpSpLocks/>
          </p:cNvGrpSpPr>
          <p:nvPr/>
        </p:nvGrpSpPr>
        <p:grpSpPr bwMode="auto">
          <a:xfrm>
            <a:off x="8472488" y="2514600"/>
            <a:ext cx="1433512" cy="1928813"/>
            <a:chOff x="4462" y="1637"/>
            <a:chExt cx="903" cy="1215"/>
          </a:xfrm>
        </p:grpSpPr>
        <p:sp>
          <p:nvSpPr>
            <p:cNvPr id="29703" name="Freeform 158">
              <a:extLst>
                <a:ext uri="{FF2B5EF4-FFF2-40B4-BE49-F238E27FC236}">
                  <a16:creationId xmlns:a16="http://schemas.microsoft.com/office/drawing/2014/main" id="{2DF15FF3-A2D2-4F23-B684-9D4A1C22B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1747"/>
              <a:ext cx="869" cy="1105"/>
            </a:xfrm>
            <a:custGeom>
              <a:avLst/>
              <a:gdLst>
                <a:gd name="T0" fmla="*/ 2353 w 386"/>
                <a:gd name="T1" fmla="*/ 401 h 491"/>
                <a:gd name="T2" fmla="*/ 912 w 386"/>
                <a:gd name="T3" fmla="*/ 284 h 491"/>
                <a:gd name="T4" fmla="*/ 218 w 386"/>
                <a:gd name="T5" fmla="*/ 45 h 491"/>
                <a:gd name="T6" fmla="*/ 36 w 386"/>
                <a:gd name="T7" fmla="*/ 227 h 491"/>
                <a:gd name="T8" fmla="*/ 0 w 386"/>
                <a:gd name="T9" fmla="*/ 320 h 491"/>
                <a:gd name="T10" fmla="*/ 275 w 386"/>
                <a:gd name="T11" fmla="*/ 376 h 491"/>
                <a:gd name="T12" fmla="*/ 457 w 386"/>
                <a:gd name="T13" fmla="*/ 729 h 491"/>
                <a:gd name="T14" fmla="*/ 457 w 386"/>
                <a:gd name="T15" fmla="*/ 4832 h 491"/>
                <a:gd name="T16" fmla="*/ 2353 w 386"/>
                <a:gd name="T17" fmla="*/ 5597 h 491"/>
                <a:gd name="T18" fmla="*/ 4241 w 386"/>
                <a:gd name="T19" fmla="*/ 4832 h 491"/>
                <a:gd name="T20" fmla="*/ 4241 w 386"/>
                <a:gd name="T21" fmla="*/ 457 h 491"/>
                <a:gd name="T22" fmla="*/ 4404 w 386"/>
                <a:gd name="T23" fmla="*/ 25 h 491"/>
                <a:gd name="T24" fmla="*/ 4404 w 386"/>
                <a:gd name="T25" fmla="*/ 25 h 491"/>
                <a:gd name="T26" fmla="*/ 2353 w 386"/>
                <a:gd name="T27" fmla="*/ 401 h 4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6" h="491">
                  <a:moveTo>
                    <a:pt x="206" y="35"/>
                  </a:moveTo>
                  <a:cubicBezTo>
                    <a:pt x="201" y="35"/>
                    <a:pt x="132" y="35"/>
                    <a:pt x="80" y="25"/>
                  </a:cubicBezTo>
                  <a:cubicBezTo>
                    <a:pt x="41" y="18"/>
                    <a:pt x="25" y="0"/>
                    <a:pt x="19" y="4"/>
                  </a:cubicBezTo>
                  <a:cubicBezTo>
                    <a:pt x="17" y="5"/>
                    <a:pt x="5" y="15"/>
                    <a:pt x="3" y="20"/>
                  </a:cubicBezTo>
                  <a:cubicBezTo>
                    <a:pt x="2" y="23"/>
                    <a:pt x="2" y="26"/>
                    <a:pt x="0" y="28"/>
                  </a:cubicBezTo>
                  <a:cubicBezTo>
                    <a:pt x="8" y="21"/>
                    <a:pt x="14" y="25"/>
                    <a:pt x="24" y="33"/>
                  </a:cubicBezTo>
                  <a:cubicBezTo>
                    <a:pt x="33" y="40"/>
                    <a:pt x="40" y="43"/>
                    <a:pt x="40" y="64"/>
                  </a:cubicBezTo>
                  <a:cubicBezTo>
                    <a:pt x="40" y="424"/>
                    <a:pt x="40" y="424"/>
                    <a:pt x="40" y="424"/>
                  </a:cubicBezTo>
                  <a:cubicBezTo>
                    <a:pt x="40" y="465"/>
                    <a:pt x="114" y="491"/>
                    <a:pt x="206" y="491"/>
                  </a:cubicBezTo>
                  <a:cubicBezTo>
                    <a:pt x="297" y="491"/>
                    <a:pt x="372" y="465"/>
                    <a:pt x="372" y="424"/>
                  </a:cubicBezTo>
                  <a:cubicBezTo>
                    <a:pt x="372" y="40"/>
                    <a:pt x="372" y="40"/>
                    <a:pt x="372" y="40"/>
                  </a:cubicBezTo>
                  <a:cubicBezTo>
                    <a:pt x="372" y="30"/>
                    <a:pt x="377" y="13"/>
                    <a:pt x="386" y="2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63" y="35"/>
                    <a:pt x="213" y="35"/>
                    <a:pt x="206" y="35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Oval 159">
              <a:extLst>
                <a:ext uri="{FF2B5EF4-FFF2-40B4-BE49-F238E27FC236}">
                  <a16:creationId xmlns:a16="http://schemas.microsoft.com/office/drawing/2014/main" id="{653048C8-C19F-4C19-833C-91A43CCDC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2665"/>
              <a:ext cx="603" cy="173"/>
            </a:xfrm>
            <a:prstGeom prst="ellipse">
              <a:avLst/>
            </a:prstGeom>
            <a:solidFill>
              <a:srgbClr val="BA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705" name="Oval 160">
              <a:extLst>
                <a:ext uri="{FF2B5EF4-FFF2-40B4-BE49-F238E27FC236}">
                  <a16:creationId xmlns:a16="http://schemas.microsoft.com/office/drawing/2014/main" id="{AE760825-B20F-4705-8214-084C2EF71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" y="2114"/>
              <a:ext cx="739" cy="171"/>
            </a:xfrm>
            <a:prstGeom prst="ellipse">
              <a:avLst/>
            </a:prstGeom>
            <a:solidFill>
              <a:srgbClr val="F7E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706" name="Freeform 161">
              <a:extLst>
                <a:ext uri="{FF2B5EF4-FFF2-40B4-BE49-F238E27FC236}">
                  <a16:creationId xmlns:a16="http://schemas.microsoft.com/office/drawing/2014/main" id="{B85C85AC-E130-489A-AB47-EA084D464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2199"/>
              <a:ext cx="747" cy="653"/>
            </a:xfrm>
            <a:custGeom>
              <a:avLst/>
              <a:gdLst>
                <a:gd name="T0" fmla="*/ 3762 w 332"/>
                <a:gd name="T1" fmla="*/ 0 h 290"/>
                <a:gd name="T2" fmla="*/ 3762 w 332"/>
                <a:gd name="T3" fmla="*/ 0 h 290"/>
                <a:gd name="T4" fmla="*/ 1895 w 332"/>
                <a:gd name="T5" fmla="*/ 437 h 290"/>
                <a:gd name="T6" fmla="*/ 25 w 332"/>
                <a:gd name="T7" fmla="*/ 0 h 290"/>
                <a:gd name="T8" fmla="*/ 25 w 332"/>
                <a:gd name="T9" fmla="*/ 0 h 290"/>
                <a:gd name="T10" fmla="*/ 0 w 332"/>
                <a:gd name="T11" fmla="*/ 0 h 290"/>
                <a:gd name="T12" fmla="*/ 0 w 332"/>
                <a:gd name="T13" fmla="*/ 2544 h 290"/>
                <a:gd name="T14" fmla="*/ 1895 w 332"/>
                <a:gd name="T15" fmla="*/ 3310 h 290"/>
                <a:gd name="T16" fmla="*/ 3782 w 332"/>
                <a:gd name="T17" fmla="*/ 2544 h 290"/>
                <a:gd name="T18" fmla="*/ 3782 w 332"/>
                <a:gd name="T19" fmla="*/ 0 h 290"/>
                <a:gd name="T20" fmla="*/ 3762 w 332"/>
                <a:gd name="T21" fmla="*/ 0 h 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2" h="290">
                  <a:moveTo>
                    <a:pt x="330" y="0"/>
                  </a:moveTo>
                  <a:cubicBezTo>
                    <a:pt x="330" y="0"/>
                    <a:pt x="330" y="0"/>
                    <a:pt x="330" y="0"/>
                  </a:cubicBezTo>
                  <a:cubicBezTo>
                    <a:pt x="330" y="21"/>
                    <a:pt x="256" y="38"/>
                    <a:pt x="166" y="38"/>
                  </a:cubicBezTo>
                  <a:cubicBezTo>
                    <a:pt x="75" y="38"/>
                    <a:pt x="2" y="2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64"/>
                    <a:pt x="74" y="290"/>
                    <a:pt x="166" y="290"/>
                  </a:cubicBezTo>
                  <a:cubicBezTo>
                    <a:pt x="257" y="290"/>
                    <a:pt x="332" y="264"/>
                    <a:pt x="332" y="223"/>
                  </a:cubicBezTo>
                  <a:cubicBezTo>
                    <a:pt x="332" y="0"/>
                    <a:pt x="332" y="0"/>
                    <a:pt x="332" y="0"/>
                  </a:cubicBezTo>
                  <a:lnTo>
                    <a:pt x="330" y="0"/>
                  </a:lnTo>
                  <a:close/>
                </a:path>
              </a:pathLst>
            </a:custGeom>
            <a:solidFill>
              <a:srgbClr val="F3D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Oval 162">
              <a:extLst>
                <a:ext uri="{FF2B5EF4-FFF2-40B4-BE49-F238E27FC236}">
                  <a16:creationId xmlns:a16="http://schemas.microsoft.com/office/drawing/2014/main" id="{3B0E40E7-5F1B-482F-9E37-13AB65D00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2665"/>
              <a:ext cx="603" cy="173"/>
            </a:xfrm>
            <a:prstGeom prst="ellipse">
              <a:avLst/>
            </a:prstGeom>
            <a:solidFill>
              <a:srgbClr val="F1C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9708" name="Freeform 163">
              <a:extLst>
                <a:ext uri="{FF2B5EF4-FFF2-40B4-BE49-F238E27FC236}">
                  <a16:creationId xmlns:a16="http://schemas.microsoft.com/office/drawing/2014/main" id="{7D682F0B-E136-47DD-B0C7-D5596BDBC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" y="1637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57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7" y="0"/>
                    <a:pt x="66" y="17"/>
                  </a:cubicBezTo>
                  <a:cubicBezTo>
                    <a:pt x="31" y="29"/>
                    <a:pt x="9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4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7" y="49"/>
                    <a:pt x="53" y="67"/>
                    <a:pt x="92" y="74"/>
                  </a:cubicBezTo>
                  <a:close/>
                </a:path>
              </a:pathLst>
            </a:custGeom>
            <a:solidFill>
              <a:srgbClr val="EE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Freeform 164">
              <a:extLst>
                <a:ext uri="{FF2B5EF4-FFF2-40B4-BE49-F238E27FC236}">
                  <a16:creationId xmlns:a16="http://schemas.microsoft.com/office/drawing/2014/main" id="{542D77B1-023F-4454-A141-FC805ABFE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1650"/>
              <a:ext cx="864" cy="153"/>
            </a:xfrm>
            <a:custGeom>
              <a:avLst/>
              <a:gdLst>
                <a:gd name="T0" fmla="*/ 572 w 384"/>
                <a:gd name="T1" fmla="*/ 227 h 68"/>
                <a:gd name="T2" fmla="*/ 2381 w 384"/>
                <a:gd name="T3" fmla="*/ 0 h 68"/>
                <a:gd name="T4" fmla="*/ 4374 w 384"/>
                <a:gd name="T5" fmla="*/ 389 h 68"/>
                <a:gd name="T6" fmla="*/ 2381 w 384"/>
                <a:gd name="T7" fmla="*/ 774 h 68"/>
                <a:gd name="T8" fmla="*/ 558 w 384"/>
                <a:gd name="T9" fmla="*/ 547 h 68"/>
                <a:gd name="T10" fmla="*/ 263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2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9" y="0"/>
                    <a:pt x="209" y="0"/>
                  </a:cubicBezTo>
                  <a:cubicBezTo>
                    <a:pt x="306" y="0"/>
                    <a:pt x="384" y="15"/>
                    <a:pt x="384" y="34"/>
                  </a:cubicBezTo>
                  <a:cubicBezTo>
                    <a:pt x="384" y="53"/>
                    <a:pt x="306" y="68"/>
                    <a:pt x="209" y="68"/>
                  </a:cubicBezTo>
                  <a:cubicBezTo>
                    <a:pt x="138" y="68"/>
                    <a:pt x="76" y="60"/>
                    <a:pt x="49" y="48"/>
                  </a:cubicBezTo>
                  <a:cubicBezTo>
                    <a:pt x="30" y="40"/>
                    <a:pt x="28" y="39"/>
                    <a:pt x="23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1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Freeform 165">
              <a:extLst>
                <a:ext uri="{FF2B5EF4-FFF2-40B4-BE49-F238E27FC236}">
                  <a16:creationId xmlns:a16="http://schemas.microsoft.com/office/drawing/2014/main" id="{BBC0B7A3-6E9E-492E-8C0E-748CDEFDC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" y="1700"/>
              <a:ext cx="801" cy="103"/>
            </a:xfrm>
            <a:custGeom>
              <a:avLst/>
              <a:gdLst>
                <a:gd name="T0" fmla="*/ 254 w 356"/>
                <a:gd name="T1" fmla="*/ 316 h 46"/>
                <a:gd name="T2" fmla="*/ 2030 w 356"/>
                <a:gd name="T3" fmla="*/ 517 h 46"/>
                <a:gd name="T4" fmla="*/ 3807 w 356"/>
                <a:gd name="T5" fmla="*/ 316 h 46"/>
                <a:gd name="T6" fmla="*/ 2030 w 356"/>
                <a:gd name="T7" fmla="*/ 0 h 46"/>
                <a:gd name="T8" fmla="*/ 254 w 356"/>
                <a:gd name="T9" fmla="*/ 31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46">
                  <a:moveTo>
                    <a:pt x="22" y="28"/>
                  </a:moveTo>
                  <a:cubicBezTo>
                    <a:pt x="51" y="38"/>
                    <a:pt x="110" y="46"/>
                    <a:pt x="178" y="46"/>
                  </a:cubicBezTo>
                  <a:cubicBezTo>
                    <a:pt x="246" y="46"/>
                    <a:pt x="305" y="39"/>
                    <a:pt x="334" y="28"/>
                  </a:cubicBezTo>
                  <a:cubicBezTo>
                    <a:pt x="356" y="18"/>
                    <a:pt x="268" y="0"/>
                    <a:pt x="178" y="0"/>
                  </a:cubicBezTo>
                  <a:cubicBezTo>
                    <a:pt x="88" y="0"/>
                    <a:pt x="0" y="19"/>
                    <a:pt x="22" y="28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Freeform 166">
              <a:extLst>
                <a:ext uri="{FF2B5EF4-FFF2-40B4-BE49-F238E27FC236}">
                  <a16:creationId xmlns:a16="http://schemas.microsoft.com/office/drawing/2014/main" id="{747566A0-517E-4518-B123-338331FF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" y="1760"/>
              <a:ext cx="538" cy="43"/>
            </a:xfrm>
            <a:custGeom>
              <a:avLst/>
              <a:gdLst>
                <a:gd name="T0" fmla="*/ 2726 w 239"/>
                <a:gd name="T1" fmla="*/ 118 h 19"/>
                <a:gd name="T2" fmla="*/ 1357 w 239"/>
                <a:gd name="T3" fmla="*/ 0 h 19"/>
                <a:gd name="T4" fmla="*/ 0 w 239"/>
                <a:gd name="T5" fmla="*/ 118 h 19"/>
                <a:gd name="T6" fmla="*/ 1357 w 239"/>
                <a:gd name="T7" fmla="*/ 220 h 19"/>
                <a:gd name="T8" fmla="*/ 2726 w 239"/>
                <a:gd name="T9" fmla="*/ 11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19">
                  <a:moveTo>
                    <a:pt x="239" y="10"/>
                  </a:moveTo>
                  <a:cubicBezTo>
                    <a:pt x="208" y="4"/>
                    <a:pt x="164" y="0"/>
                    <a:pt x="119" y="0"/>
                  </a:cubicBezTo>
                  <a:cubicBezTo>
                    <a:pt x="74" y="0"/>
                    <a:pt x="30" y="4"/>
                    <a:pt x="0" y="10"/>
                  </a:cubicBezTo>
                  <a:cubicBezTo>
                    <a:pt x="31" y="16"/>
                    <a:pt x="73" y="19"/>
                    <a:pt x="119" y="19"/>
                  </a:cubicBezTo>
                  <a:cubicBezTo>
                    <a:pt x="165" y="19"/>
                    <a:pt x="208" y="16"/>
                    <a:pt x="239" y="10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Freeform 167">
              <a:extLst>
                <a:ext uri="{FF2B5EF4-FFF2-40B4-BE49-F238E27FC236}">
                  <a16:creationId xmlns:a16="http://schemas.microsoft.com/office/drawing/2014/main" id="{89E608CC-D022-4FCF-9C16-A65A87C08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" y="1776"/>
              <a:ext cx="110" cy="101"/>
            </a:xfrm>
            <a:custGeom>
              <a:avLst/>
              <a:gdLst>
                <a:gd name="T0" fmla="*/ 137 w 49"/>
                <a:gd name="T1" fmla="*/ 20 h 45"/>
                <a:gd name="T2" fmla="*/ 272 w 49"/>
                <a:gd name="T3" fmla="*/ 247 h 45"/>
                <a:gd name="T4" fmla="*/ 444 w 49"/>
                <a:gd name="T5" fmla="*/ 328 h 45"/>
                <a:gd name="T6" fmla="*/ 534 w 49"/>
                <a:gd name="T7" fmla="*/ 509 h 45"/>
                <a:gd name="T8" fmla="*/ 474 w 49"/>
                <a:gd name="T9" fmla="*/ 182 h 45"/>
                <a:gd name="T10" fmla="*/ 218 w 49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45">
                  <a:moveTo>
                    <a:pt x="12" y="2"/>
                  </a:moveTo>
                  <a:cubicBezTo>
                    <a:pt x="0" y="6"/>
                    <a:pt x="21" y="19"/>
                    <a:pt x="24" y="22"/>
                  </a:cubicBezTo>
                  <a:cubicBezTo>
                    <a:pt x="28" y="25"/>
                    <a:pt x="35" y="25"/>
                    <a:pt x="39" y="29"/>
                  </a:cubicBezTo>
                  <a:cubicBezTo>
                    <a:pt x="43" y="33"/>
                    <a:pt x="45" y="39"/>
                    <a:pt x="47" y="45"/>
                  </a:cubicBezTo>
                  <a:cubicBezTo>
                    <a:pt x="48" y="34"/>
                    <a:pt x="49" y="24"/>
                    <a:pt x="42" y="16"/>
                  </a:cubicBezTo>
                  <a:cubicBezTo>
                    <a:pt x="37" y="11"/>
                    <a:pt x="21" y="7"/>
                    <a:pt x="19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Freeform 168">
              <a:extLst>
                <a:ext uri="{FF2B5EF4-FFF2-40B4-BE49-F238E27FC236}">
                  <a16:creationId xmlns:a16="http://schemas.microsoft.com/office/drawing/2014/main" id="{26A360CE-52C7-405E-994C-5B8F8620D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" y="1751"/>
              <a:ext cx="847" cy="432"/>
            </a:xfrm>
            <a:custGeom>
              <a:avLst/>
              <a:gdLst>
                <a:gd name="T0" fmla="*/ 4298 w 376"/>
                <a:gd name="T1" fmla="*/ 0 h 192"/>
                <a:gd name="T2" fmla="*/ 3969 w 376"/>
                <a:gd name="T3" fmla="*/ 182 h 192"/>
                <a:gd name="T4" fmla="*/ 3496 w 376"/>
                <a:gd name="T5" fmla="*/ 284 h 192"/>
                <a:gd name="T6" fmla="*/ 2244 w 376"/>
                <a:gd name="T7" fmla="*/ 376 h 192"/>
                <a:gd name="T8" fmla="*/ 802 w 376"/>
                <a:gd name="T9" fmla="*/ 263 h 192"/>
                <a:gd name="T10" fmla="*/ 559 w 376"/>
                <a:gd name="T11" fmla="*/ 207 h 192"/>
                <a:gd name="T12" fmla="*/ 502 w 376"/>
                <a:gd name="T13" fmla="*/ 194 h 192"/>
                <a:gd name="T14" fmla="*/ 137 w 376"/>
                <a:gd name="T15" fmla="*/ 56 h 192"/>
                <a:gd name="T16" fmla="*/ 0 w 376"/>
                <a:gd name="T17" fmla="*/ 182 h 192"/>
                <a:gd name="T18" fmla="*/ 437 w 376"/>
                <a:gd name="T19" fmla="*/ 558 h 192"/>
                <a:gd name="T20" fmla="*/ 437 w 376"/>
                <a:gd name="T21" fmla="*/ 1256 h 192"/>
                <a:gd name="T22" fmla="*/ 640 w 376"/>
                <a:gd name="T23" fmla="*/ 558 h 192"/>
                <a:gd name="T24" fmla="*/ 2527 w 376"/>
                <a:gd name="T25" fmla="*/ 603 h 192"/>
                <a:gd name="T26" fmla="*/ 2775 w 376"/>
                <a:gd name="T27" fmla="*/ 583 h 192"/>
                <a:gd name="T28" fmla="*/ 3816 w 376"/>
                <a:gd name="T29" fmla="*/ 1413 h 192"/>
                <a:gd name="T30" fmla="*/ 3832 w 376"/>
                <a:gd name="T31" fmla="*/ 2041 h 192"/>
                <a:gd name="T32" fmla="*/ 4080 w 376"/>
                <a:gd name="T33" fmla="*/ 2187 h 192"/>
                <a:gd name="T34" fmla="*/ 4080 w 376"/>
                <a:gd name="T35" fmla="*/ 619 h 192"/>
                <a:gd name="T36" fmla="*/ 4136 w 376"/>
                <a:gd name="T37" fmla="*/ 284 h 192"/>
                <a:gd name="T38" fmla="*/ 4161 w 376"/>
                <a:gd name="T39" fmla="*/ 275 h 192"/>
                <a:gd name="T40" fmla="*/ 4298 w 376"/>
                <a:gd name="T41" fmla="*/ 0 h 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6" h="192">
                  <a:moveTo>
                    <a:pt x="376" y="0"/>
                  </a:moveTo>
                  <a:cubicBezTo>
                    <a:pt x="371" y="7"/>
                    <a:pt x="361" y="12"/>
                    <a:pt x="347" y="16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256" y="33"/>
                    <a:pt x="200" y="33"/>
                    <a:pt x="196" y="33"/>
                  </a:cubicBezTo>
                  <a:cubicBezTo>
                    <a:pt x="191" y="33"/>
                    <a:pt x="122" y="33"/>
                    <a:pt x="70" y="23"/>
                  </a:cubicBezTo>
                  <a:cubicBezTo>
                    <a:pt x="62" y="21"/>
                    <a:pt x="55" y="20"/>
                    <a:pt x="49" y="18"/>
                  </a:cubicBezTo>
                  <a:cubicBezTo>
                    <a:pt x="47" y="18"/>
                    <a:pt x="45" y="17"/>
                    <a:pt x="44" y="17"/>
                  </a:cubicBezTo>
                  <a:cubicBezTo>
                    <a:pt x="33" y="14"/>
                    <a:pt x="19" y="4"/>
                    <a:pt x="12" y="5"/>
                  </a:cubicBezTo>
                  <a:cubicBezTo>
                    <a:pt x="7" y="6"/>
                    <a:pt x="2" y="13"/>
                    <a:pt x="0" y="16"/>
                  </a:cubicBezTo>
                  <a:cubicBezTo>
                    <a:pt x="11" y="18"/>
                    <a:pt x="37" y="39"/>
                    <a:pt x="38" y="49"/>
                  </a:cubicBezTo>
                  <a:cubicBezTo>
                    <a:pt x="39" y="59"/>
                    <a:pt x="38" y="96"/>
                    <a:pt x="38" y="110"/>
                  </a:cubicBezTo>
                  <a:cubicBezTo>
                    <a:pt x="43" y="82"/>
                    <a:pt x="41" y="57"/>
                    <a:pt x="56" y="49"/>
                  </a:cubicBezTo>
                  <a:cubicBezTo>
                    <a:pt x="70" y="42"/>
                    <a:pt x="125" y="59"/>
                    <a:pt x="221" y="53"/>
                  </a:cubicBezTo>
                  <a:cubicBezTo>
                    <a:pt x="229" y="52"/>
                    <a:pt x="236" y="52"/>
                    <a:pt x="243" y="51"/>
                  </a:cubicBezTo>
                  <a:cubicBezTo>
                    <a:pt x="296" y="52"/>
                    <a:pt x="334" y="72"/>
                    <a:pt x="334" y="124"/>
                  </a:cubicBezTo>
                  <a:cubicBezTo>
                    <a:pt x="334" y="138"/>
                    <a:pt x="335" y="157"/>
                    <a:pt x="335" y="179"/>
                  </a:cubicBezTo>
                  <a:cubicBezTo>
                    <a:pt x="345" y="183"/>
                    <a:pt x="353" y="187"/>
                    <a:pt x="357" y="192"/>
                  </a:cubicBezTo>
                  <a:cubicBezTo>
                    <a:pt x="357" y="54"/>
                    <a:pt x="357" y="54"/>
                    <a:pt x="357" y="54"/>
                  </a:cubicBezTo>
                  <a:cubicBezTo>
                    <a:pt x="357" y="41"/>
                    <a:pt x="359" y="33"/>
                    <a:pt x="362" y="25"/>
                  </a:cubicBezTo>
                  <a:cubicBezTo>
                    <a:pt x="363" y="25"/>
                    <a:pt x="363" y="24"/>
                    <a:pt x="364" y="24"/>
                  </a:cubicBezTo>
                  <a:cubicBezTo>
                    <a:pt x="366" y="16"/>
                    <a:pt x="370" y="7"/>
                    <a:pt x="376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Freeform 169">
              <a:extLst>
                <a:ext uri="{FF2B5EF4-FFF2-40B4-BE49-F238E27FC236}">
                  <a16:creationId xmlns:a16="http://schemas.microsoft.com/office/drawing/2014/main" id="{FA40903A-8361-432D-86B3-C3FD99331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" y="1747"/>
              <a:ext cx="867" cy="434"/>
            </a:xfrm>
            <a:custGeom>
              <a:avLst/>
              <a:gdLst>
                <a:gd name="T0" fmla="*/ 4396 w 385"/>
                <a:gd name="T1" fmla="*/ 20 h 193"/>
                <a:gd name="T2" fmla="*/ 2342 w 385"/>
                <a:gd name="T3" fmla="*/ 400 h 193"/>
                <a:gd name="T4" fmla="*/ 903 w 385"/>
                <a:gd name="T5" fmla="*/ 283 h 193"/>
                <a:gd name="T6" fmla="*/ 207 w 385"/>
                <a:gd name="T7" fmla="*/ 45 h 193"/>
                <a:gd name="T8" fmla="*/ 182 w 385"/>
                <a:gd name="T9" fmla="*/ 65 h 193"/>
                <a:gd name="T10" fmla="*/ 117 w 385"/>
                <a:gd name="T11" fmla="*/ 126 h 193"/>
                <a:gd name="T12" fmla="*/ 0 w 385"/>
                <a:gd name="T13" fmla="*/ 308 h 193"/>
                <a:gd name="T14" fmla="*/ 25 w 385"/>
                <a:gd name="T15" fmla="*/ 292 h 193"/>
                <a:gd name="T16" fmla="*/ 117 w 385"/>
                <a:gd name="T17" fmla="*/ 272 h 193"/>
                <a:gd name="T18" fmla="*/ 194 w 385"/>
                <a:gd name="T19" fmla="*/ 319 h 193"/>
                <a:gd name="T20" fmla="*/ 182 w 385"/>
                <a:gd name="T21" fmla="*/ 146 h 193"/>
                <a:gd name="T22" fmla="*/ 376 w 385"/>
                <a:gd name="T23" fmla="*/ 137 h 193"/>
                <a:gd name="T24" fmla="*/ 437 w 385"/>
                <a:gd name="T25" fmla="*/ 171 h 193"/>
                <a:gd name="T26" fmla="*/ 491 w 385"/>
                <a:gd name="T27" fmla="*/ 191 h 193"/>
                <a:gd name="T28" fmla="*/ 491 w 385"/>
                <a:gd name="T29" fmla="*/ 191 h 193"/>
                <a:gd name="T30" fmla="*/ 491 w 385"/>
                <a:gd name="T31" fmla="*/ 191 h 193"/>
                <a:gd name="T32" fmla="*/ 3768 w 385"/>
                <a:gd name="T33" fmla="*/ 400 h 193"/>
                <a:gd name="T34" fmla="*/ 4099 w 385"/>
                <a:gd name="T35" fmla="*/ 875 h 193"/>
                <a:gd name="T36" fmla="*/ 4099 w 385"/>
                <a:gd name="T37" fmla="*/ 2150 h 193"/>
                <a:gd name="T38" fmla="*/ 4168 w 385"/>
                <a:gd name="T39" fmla="*/ 2195 h 193"/>
                <a:gd name="T40" fmla="*/ 4168 w 385"/>
                <a:gd name="T41" fmla="*/ 855 h 193"/>
                <a:gd name="T42" fmla="*/ 4225 w 385"/>
                <a:gd name="T43" fmla="*/ 238 h 193"/>
                <a:gd name="T44" fmla="*/ 4371 w 385"/>
                <a:gd name="T45" fmla="*/ 56 h 193"/>
                <a:gd name="T46" fmla="*/ 4396 w 385"/>
                <a:gd name="T47" fmla="*/ 20 h 1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85" h="193">
                  <a:moveTo>
                    <a:pt x="385" y="2"/>
                  </a:moveTo>
                  <a:cubicBezTo>
                    <a:pt x="362" y="35"/>
                    <a:pt x="212" y="35"/>
                    <a:pt x="205" y="35"/>
                  </a:cubicBezTo>
                  <a:cubicBezTo>
                    <a:pt x="200" y="35"/>
                    <a:pt x="131" y="35"/>
                    <a:pt x="79" y="25"/>
                  </a:cubicBezTo>
                  <a:cubicBezTo>
                    <a:pt x="40" y="18"/>
                    <a:pt x="24" y="0"/>
                    <a:pt x="18" y="4"/>
                  </a:cubicBezTo>
                  <a:cubicBezTo>
                    <a:pt x="18" y="4"/>
                    <a:pt x="17" y="5"/>
                    <a:pt x="16" y="6"/>
                  </a:cubicBezTo>
                  <a:cubicBezTo>
                    <a:pt x="13" y="7"/>
                    <a:pt x="12" y="9"/>
                    <a:pt x="10" y="11"/>
                  </a:cubicBezTo>
                  <a:cubicBezTo>
                    <a:pt x="5" y="15"/>
                    <a:pt x="1" y="21"/>
                    <a:pt x="0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" y="25"/>
                    <a:pt x="7" y="24"/>
                    <a:pt x="10" y="24"/>
                  </a:cubicBezTo>
                  <a:cubicBezTo>
                    <a:pt x="13" y="25"/>
                    <a:pt x="15" y="27"/>
                    <a:pt x="17" y="28"/>
                  </a:cubicBezTo>
                  <a:cubicBezTo>
                    <a:pt x="13" y="23"/>
                    <a:pt x="10" y="19"/>
                    <a:pt x="16" y="13"/>
                  </a:cubicBezTo>
                  <a:cubicBezTo>
                    <a:pt x="20" y="10"/>
                    <a:pt x="22" y="6"/>
                    <a:pt x="33" y="12"/>
                  </a:cubicBezTo>
                  <a:cubicBezTo>
                    <a:pt x="35" y="13"/>
                    <a:pt x="37" y="14"/>
                    <a:pt x="38" y="15"/>
                  </a:cubicBezTo>
                  <a:cubicBezTo>
                    <a:pt x="40" y="15"/>
                    <a:pt x="41" y="16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128" y="58"/>
                    <a:pt x="312" y="36"/>
                    <a:pt x="330" y="35"/>
                  </a:cubicBezTo>
                  <a:cubicBezTo>
                    <a:pt x="348" y="35"/>
                    <a:pt x="359" y="46"/>
                    <a:pt x="359" y="77"/>
                  </a:cubicBezTo>
                  <a:cubicBezTo>
                    <a:pt x="359" y="88"/>
                    <a:pt x="359" y="134"/>
                    <a:pt x="359" y="189"/>
                  </a:cubicBezTo>
                  <a:cubicBezTo>
                    <a:pt x="362" y="190"/>
                    <a:pt x="364" y="192"/>
                    <a:pt x="365" y="193"/>
                  </a:cubicBezTo>
                  <a:cubicBezTo>
                    <a:pt x="365" y="75"/>
                    <a:pt x="365" y="75"/>
                    <a:pt x="365" y="75"/>
                  </a:cubicBezTo>
                  <a:cubicBezTo>
                    <a:pt x="365" y="40"/>
                    <a:pt x="364" y="35"/>
                    <a:pt x="370" y="21"/>
                  </a:cubicBezTo>
                  <a:cubicBezTo>
                    <a:pt x="375" y="13"/>
                    <a:pt x="379" y="8"/>
                    <a:pt x="383" y="5"/>
                  </a:cubicBezTo>
                  <a:cubicBezTo>
                    <a:pt x="384" y="4"/>
                    <a:pt x="384" y="3"/>
                    <a:pt x="385" y="2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Freeform 170">
              <a:extLst>
                <a:ext uri="{FF2B5EF4-FFF2-40B4-BE49-F238E27FC236}">
                  <a16:creationId xmlns:a16="http://schemas.microsoft.com/office/drawing/2014/main" id="{D1AE9A5C-60A8-4000-A519-4D3608CFD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4" y="2217"/>
              <a:ext cx="281" cy="621"/>
            </a:xfrm>
            <a:custGeom>
              <a:avLst/>
              <a:gdLst>
                <a:gd name="T0" fmla="*/ 1421 w 125"/>
                <a:gd name="T1" fmla="*/ 0 h 276"/>
                <a:gd name="T2" fmla="*/ 1158 w 125"/>
                <a:gd name="T3" fmla="*/ 137 h 276"/>
                <a:gd name="T4" fmla="*/ 1045 w 125"/>
                <a:gd name="T5" fmla="*/ 2077 h 276"/>
                <a:gd name="T6" fmla="*/ 0 w 125"/>
                <a:gd name="T7" fmla="*/ 3143 h 276"/>
                <a:gd name="T8" fmla="*/ 1421 w 125"/>
                <a:gd name="T9" fmla="*/ 2405 h 276"/>
                <a:gd name="T10" fmla="*/ 1421 w 125"/>
                <a:gd name="T11" fmla="*/ 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5" h="276">
                  <a:moveTo>
                    <a:pt x="125" y="0"/>
                  </a:moveTo>
                  <a:cubicBezTo>
                    <a:pt x="121" y="4"/>
                    <a:pt x="113" y="9"/>
                    <a:pt x="102" y="12"/>
                  </a:cubicBezTo>
                  <a:cubicBezTo>
                    <a:pt x="102" y="70"/>
                    <a:pt x="99" y="137"/>
                    <a:pt x="92" y="182"/>
                  </a:cubicBezTo>
                  <a:cubicBezTo>
                    <a:pt x="79" y="256"/>
                    <a:pt x="23" y="269"/>
                    <a:pt x="0" y="276"/>
                  </a:cubicBezTo>
                  <a:cubicBezTo>
                    <a:pt x="114" y="268"/>
                    <a:pt x="125" y="223"/>
                    <a:pt x="125" y="211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F1BF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Freeform 171">
              <a:extLst>
                <a:ext uri="{FF2B5EF4-FFF2-40B4-BE49-F238E27FC236}">
                  <a16:creationId xmlns:a16="http://schemas.microsoft.com/office/drawing/2014/main" id="{2557202B-D6FF-42FB-BCBD-540583C79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" y="2217"/>
              <a:ext cx="156" cy="601"/>
            </a:xfrm>
            <a:custGeom>
              <a:avLst/>
              <a:gdLst>
                <a:gd name="T0" fmla="*/ 798 w 69"/>
                <a:gd name="T1" fmla="*/ 0 h 267"/>
                <a:gd name="T2" fmla="*/ 726 w 69"/>
                <a:gd name="T3" fmla="*/ 56 h 267"/>
                <a:gd name="T4" fmla="*/ 726 w 69"/>
                <a:gd name="T5" fmla="*/ 2336 h 267"/>
                <a:gd name="T6" fmla="*/ 0 w 69"/>
                <a:gd name="T7" fmla="*/ 3046 h 267"/>
                <a:gd name="T8" fmla="*/ 798 w 69"/>
                <a:gd name="T9" fmla="*/ 2336 h 267"/>
                <a:gd name="T10" fmla="*/ 798 w 69"/>
                <a:gd name="T11" fmla="*/ 0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267">
                  <a:moveTo>
                    <a:pt x="69" y="0"/>
                  </a:moveTo>
                  <a:cubicBezTo>
                    <a:pt x="68" y="2"/>
                    <a:pt x="66" y="3"/>
                    <a:pt x="63" y="5"/>
                  </a:cubicBezTo>
                  <a:cubicBezTo>
                    <a:pt x="64" y="89"/>
                    <a:pt x="64" y="184"/>
                    <a:pt x="63" y="205"/>
                  </a:cubicBezTo>
                  <a:cubicBezTo>
                    <a:pt x="62" y="242"/>
                    <a:pt x="28" y="254"/>
                    <a:pt x="0" y="267"/>
                  </a:cubicBezTo>
                  <a:cubicBezTo>
                    <a:pt x="57" y="252"/>
                    <a:pt x="69" y="223"/>
                    <a:pt x="69" y="20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EBA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Freeform 172">
              <a:extLst>
                <a:ext uri="{FF2B5EF4-FFF2-40B4-BE49-F238E27FC236}">
                  <a16:creationId xmlns:a16="http://schemas.microsoft.com/office/drawing/2014/main" id="{0893B075-9EB9-412A-A084-E52FED387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" y="2154"/>
              <a:ext cx="52" cy="90"/>
            </a:xfrm>
            <a:custGeom>
              <a:avLst/>
              <a:gdLst>
                <a:gd name="T0" fmla="*/ 267 w 23"/>
                <a:gd name="T1" fmla="*/ 320 h 40"/>
                <a:gd name="T2" fmla="*/ 267 w 23"/>
                <a:gd name="T3" fmla="*/ 146 h 40"/>
                <a:gd name="T4" fmla="*/ 11 w 23"/>
                <a:gd name="T5" fmla="*/ 0 h 40"/>
                <a:gd name="T6" fmla="*/ 0 w 23"/>
                <a:gd name="T7" fmla="*/ 457 h 40"/>
                <a:gd name="T8" fmla="*/ 267 w 23"/>
                <a:gd name="T9" fmla="*/ 32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0">
                  <a:moveTo>
                    <a:pt x="23" y="28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19" y="8"/>
                    <a:pt x="11" y="4"/>
                    <a:pt x="1" y="0"/>
                  </a:cubicBezTo>
                  <a:cubicBezTo>
                    <a:pt x="1" y="13"/>
                    <a:pt x="0" y="26"/>
                    <a:pt x="0" y="40"/>
                  </a:cubicBezTo>
                  <a:cubicBezTo>
                    <a:pt x="11" y="37"/>
                    <a:pt x="19" y="32"/>
                    <a:pt x="23" y="28"/>
                  </a:cubicBezTo>
                  <a:close/>
                </a:path>
              </a:pathLst>
            </a:custGeom>
            <a:solidFill>
              <a:srgbClr val="E0D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Freeform 173">
              <a:extLst>
                <a:ext uri="{FF2B5EF4-FFF2-40B4-BE49-F238E27FC236}">
                  <a16:creationId xmlns:a16="http://schemas.microsoft.com/office/drawing/2014/main" id="{73C16AFA-FC78-4EC3-9814-037E46256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" y="2172"/>
              <a:ext cx="14" cy="56"/>
            </a:xfrm>
            <a:custGeom>
              <a:avLst/>
              <a:gdLst>
                <a:gd name="T0" fmla="*/ 77 w 6"/>
                <a:gd name="T1" fmla="*/ 45 h 25"/>
                <a:gd name="T2" fmla="*/ 0 w 6"/>
                <a:gd name="T3" fmla="*/ 0 h 25"/>
                <a:gd name="T4" fmla="*/ 0 w 6"/>
                <a:gd name="T5" fmla="*/ 280 h 25"/>
                <a:gd name="T6" fmla="*/ 77 w 6"/>
                <a:gd name="T7" fmla="*/ 226 h 25"/>
                <a:gd name="T8" fmla="*/ 77 w 6"/>
                <a:gd name="T9" fmla="*/ 4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5">
                  <a:moveTo>
                    <a:pt x="6" y="4"/>
                  </a:moveTo>
                  <a:cubicBezTo>
                    <a:pt x="5" y="3"/>
                    <a:pt x="3" y="1"/>
                    <a:pt x="0" y="0"/>
                  </a:cubicBezTo>
                  <a:cubicBezTo>
                    <a:pt x="0" y="8"/>
                    <a:pt x="0" y="16"/>
                    <a:pt x="0" y="25"/>
                  </a:cubicBezTo>
                  <a:cubicBezTo>
                    <a:pt x="3" y="23"/>
                    <a:pt x="5" y="22"/>
                    <a:pt x="6" y="2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DEC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Freeform 174">
              <a:extLst>
                <a:ext uri="{FF2B5EF4-FFF2-40B4-BE49-F238E27FC236}">
                  <a16:creationId xmlns:a16="http://schemas.microsoft.com/office/drawing/2014/main" id="{4B5E6C42-8F77-45E3-B1ED-2893BD939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1652"/>
              <a:ext cx="392" cy="135"/>
            </a:xfrm>
            <a:custGeom>
              <a:avLst/>
              <a:gdLst>
                <a:gd name="T0" fmla="*/ 1989 w 174"/>
                <a:gd name="T1" fmla="*/ 0 h 60"/>
                <a:gd name="T2" fmla="*/ 574 w 174"/>
                <a:gd name="T3" fmla="*/ 218 h 60"/>
                <a:gd name="T4" fmla="*/ 284 w 174"/>
                <a:gd name="T5" fmla="*/ 356 h 60"/>
                <a:gd name="T6" fmla="*/ 25 w 174"/>
                <a:gd name="T7" fmla="*/ 592 h 60"/>
                <a:gd name="T8" fmla="*/ 0 w 174"/>
                <a:gd name="T9" fmla="*/ 664 h 60"/>
                <a:gd name="T10" fmla="*/ 11 w 174"/>
                <a:gd name="T11" fmla="*/ 664 h 60"/>
                <a:gd name="T12" fmla="*/ 137 w 174"/>
                <a:gd name="T13" fmla="*/ 527 h 60"/>
                <a:gd name="T14" fmla="*/ 264 w 174"/>
                <a:gd name="T15" fmla="*/ 446 h 60"/>
                <a:gd name="T16" fmla="*/ 559 w 174"/>
                <a:gd name="T17" fmla="*/ 538 h 60"/>
                <a:gd name="T18" fmla="*/ 649 w 174"/>
                <a:gd name="T19" fmla="*/ 572 h 60"/>
                <a:gd name="T20" fmla="*/ 867 w 174"/>
                <a:gd name="T21" fmla="*/ 401 h 60"/>
                <a:gd name="T22" fmla="*/ 649 w 174"/>
                <a:gd name="T23" fmla="*/ 437 h 60"/>
                <a:gd name="T24" fmla="*/ 595 w 174"/>
                <a:gd name="T25" fmla="*/ 329 h 60"/>
                <a:gd name="T26" fmla="*/ 1989 w 174"/>
                <a:gd name="T27" fmla="*/ 0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4" h="60">
                  <a:moveTo>
                    <a:pt x="174" y="0"/>
                  </a:moveTo>
                  <a:cubicBezTo>
                    <a:pt x="119" y="2"/>
                    <a:pt x="73" y="9"/>
                    <a:pt x="50" y="19"/>
                  </a:cubicBezTo>
                  <a:cubicBezTo>
                    <a:pt x="41" y="22"/>
                    <a:pt x="29" y="28"/>
                    <a:pt x="25" y="31"/>
                  </a:cubicBezTo>
                  <a:cubicBezTo>
                    <a:pt x="15" y="38"/>
                    <a:pt x="5" y="46"/>
                    <a:pt x="2" y="52"/>
                  </a:cubicBezTo>
                  <a:cubicBezTo>
                    <a:pt x="1" y="54"/>
                    <a:pt x="1" y="56"/>
                    <a:pt x="0" y="58"/>
                  </a:cubicBezTo>
                  <a:cubicBezTo>
                    <a:pt x="0" y="60"/>
                    <a:pt x="1" y="59"/>
                    <a:pt x="1" y="58"/>
                  </a:cubicBezTo>
                  <a:cubicBezTo>
                    <a:pt x="4" y="53"/>
                    <a:pt x="8" y="49"/>
                    <a:pt x="12" y="46"/>
                  </a:cubicBezTo>
                  <a:cubicBezTo>
                    <a:pt x="16" y="42"/>
                    <a:pt x="20" y="40"/>
                    <a:pt x="23" y="39"/>
                  </a:cubicBezTo>
                  <a:cubicBezTo>
                    <a:pt x="28" y="38"/>
                    <a:pt x="30" y="39"/>
                    <a:pt x="49" y="47"/>
                  </a:cubicBezTo>
                  <a:cubicBezTo>
                    <a:pt x="51" y="48"/>
                    <a:pt x="54" y="49"/>
                    <a:pt x="57" y="50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67" y="37"/>
                    <a:pt x="57" y="38"/>
                  </a:cubicBezTo>
                  <a:cubicBezTo>
                    <a:pt x="50" y="38"/>
                    <a:pt x="47" y="35"/>
                    <a:pt x="52" y="29"/>
                  </a:cubicBezTo>
                  <a:cubicBezTo>
                    <a:pt x="62" y="17"/>
                    <a:pt x="138" y="4"/>
                    <a:pt x="174" y="0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Freeform 175">
              <a:extLst>
                <a:ext uri="{FF2B5EF4-FFF2-40B4-BE49-F238E27FC236}">
                  <a16:creationId xmlns:a16="http://schemas.microsoft.com/office/drawing/2014/main" id="{55EC9569-E74A-4F11-805B-D668BD548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1711"/>
              <a:ext cx="95" cy="76"/>
            </a:xfrm>
            <a:custGeom>
              <a:avLst/>
              <a:gdLst>
                <a:gd name="T0" fmla="*/ 441 w 42"/>
                <a:gd name="T1" fmla="*/ 170 h 34"/>
                <a:gd name="T2" fmla="*/ 337 w 42"/>
                <a:gd name="T3" fmla="*/ 101 h 34"/>
                <a:gd name="T4" fmla="*/ 394 w 42"/>
                <a:gd name="T5" fmla="*/ 0 h 34"/>
                <a:gd name="T6" fmla="*/ 292 w 42"/>
                <a:gd name="T7" fmla="*/ 56 h 34"/>
                <a:gd name="T8" fmla="*/ 219 w 42"/>
                <a:gd name="T9" fmla="*/ 110 h 34"/>
                <a:gd name="T10" fmla="*/ 210 w 42"/>
                <a:gd name="T11" fmla="*/ 110 h 34"/>
                <a:gd name="T12" fmla="*/ 195 w 42"/>
                <a:gd name="T13" fmla="*/ 125 h 34"/>
                <a:gd name="T14" fmla="*/ 195 w 42"/>
                <a:gd name="T15" fmla="*/ 125 h 34"/>
                <a:gd name="T16" fmla="*/ 195 w 42"/>
                <a:gd name="T17" fmla="*/ 125 h 34"/>
                <a:gd name="T18" fmla="*/ 25 w 42"/>
                <a:gd name="T19" fmla="*/ 291 h 34"/>
                <a:gd name="T20" fmla="*/ 0 w 42"/>
                <a:gd name="T21" fmla="*/ 360 h 34"/>
                <a:gd name="T22" fmla="*/ 11 w 42"/>
                <a:gd name="T23" fmla="*/ 360 h 34"/>
                <a:gd name="T24" fmla="*/ 138 w 42"/>
                <a:gd name="T25" fmla="*/ 226 h 34"/>
                <a:gd name="T26" fmla="*/ 267 w 42"/>
                <a:gd name="T27" fmla="*/ 145 h 34"/>
                <a:gd name="T28" fmla="*/ 486 w 42"/>
                <a:gd name="T29" fmla="*/ 199 h 34"/>
                <a:gd name="T30" fmla="*/ 486 w 42"/>
                <a:gd name="T31" fmla="*/ 199 h 34"/>
                <a:gd name="T32" fmla="*/ 441 w 42"/>
                <a:gd name="T33" fmla="*/ 17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4">
                  <a:moveTo>
                    <a:pt x="38" y="15"/>
                  </a:moveTo>
                  <a:cubicBezTo>
                    <a:pt x="34" y="13"/>
                    <a:pt x="30" y="11"/>
                    <a:pt x="29" y="9"/>
                  </a:cubicBezTo>
                  <a:cubicBezTo>
                    <a:pt x="28" y="6"/>
                    <a:pt x="31" y="3"/>
                    <a:pt x="34" y="0"/>
                  </a:cubicBezTo>
                  <a:cubicBezTo>
                    <a:pt x="30" y="2"/>
                    <a:pt x="27" y="4"/>
                    <a:pt x="25" y="5"/>
                  </a:cubicBezTo>
                  <a:cubicBezTo>
                    <a:pt x="23" y="7"/>
                    <a:pt x="21" y="8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0" y="16"/>
                    <a:pt x="4" y="22"/>
                    <a:pt x="2" y="26"/>
                  </a:cubicBezTo>
                  <a:cubicBezTo>
                    <a:pt x="1" y="28"/>
                    <a:pt x="1" y="30"/>
                    <a:pt x="0" y="32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4" y="27"/>
                    <a:pt x="8" y="23"/>
                    <a:pt x="12" y="20"/>
                  </a:cubicBezTo>
                  <a:cubicBezTo>
                    <a:pt x="16" y="16"/>
                    <a:pt x="20" y="14"/>
                    <a:pt x="23" y="13"/>
                  </a:cubicBezTo>
                  <a:cubicBezTo>
                    <a:pt x="27" y="12"/>
                    <a:pt x="29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7"/>
                    <a:pt x="39" y="16"/>
                    <a:pt x="38" y="15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Freeform 176">
              <a:extLst>
                <a:ext uri="{FF2B5EF4-FFF2-40B4-BE49-F238E27FC236}">
                  <a16:creationId xmlns:a16="http://schemas.microsoft.com/office/drawing/2014/main" id="{4D856022-6610-4BF2-AD30-278E919E0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" y="2627"/>
              <a:ext cx="318" cy="49"/>
            </a:xfrm>
            <a:custGeom>
              <a:avLst/>
              <a:gdLst>
                <a:gd name="T0" fmla="*/ 1617 w 141"/>
                <a:gd name="T1" fmla="*/ 145 h 22"/>
                <a:gd name="T2" fmla="*/ 1103 w 141"/>
                <a:gd name="T3" fmla="*/ 109 h 22"/>
                <a:gd name="T4" fmla="*/ 0 w 141"/>
                <a:gd name="T5" fmla="*/ 243 h 22"/>
                <a:gd name="T6" fmla="*/ 1617 w 141"/>
                <a:gd name="T7" fmla="*/ 145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" h="22">
                  <a:moveTo>
                    <a:pt x="141" y="13"/>
                  </a:moveTo>
                  <a:cubicBezTo>
                    <a:pt x="127" y="11"/>
                    <a:pt x="112" y="10"/>
                    <a:pt x="96" y="10"/>
                  </a:cubicBezTo>
                  <a:cubicBezTo>
                    <a:pt x="59" y="10"/>
                    <a:pt x="25" y="15"/>
                    <a:pt x="0" y="22"/>
                  </a:cubicBezTo>
                  <a:cubicBezTo>
                    <a:pt x="36" y="7"/>
                    <a:pt x="81" y="0"/>
                    <a:pt x="141" y="13"/>
                  </a:cubicBezTo>
                  <a:close/>
                </a:path>
              </a:pathLst>
            </a:custGeom>
            <a:solidFill>
              <a:srgbClr val="F7E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Freeform 177">
              <a:extLst>
                <a:ext uri="{FF2B5EF4-FFF2-40B4-BE49-F238E27FC236}">
                  <a16:creationId xmlns:a16="http://schemas.microsoft.com/office/drawing/2014/main" id="{1C41EB39-CC86-4B3C-901E-C152C0BFA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" y="2199"/>
              <a:ext cx="739" cy="86"/>
            </a:xfrm>
            <a:custGeom>
              <a:avLst/>
              <a:gdLst>
                <a:gd name="T0" fmla="*/ 3751 w 328"/>
                <a:gd name="T1" fmla="*/ 0 h 38"/>
                <a:gd name="T2" fmla="*/ 1879 w 328"/>
                <a:gd name="T3" fmla="*/ 441 h 38"/>
                <a:gd name="T4" fmla="*/ 0 w 328"/>
                <a:gd name="T5" fmla="*/ 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8" h="38">
                  <a:moveTo>
                    <a:pt x="328" y="0"/>
                  </a:moveTo>
                  <a:cubicBezTo>
                    <a:pt x="328" y="21"/>
                    <a:pt x="254" y="38"/>
                    <a:pt x="164" y="38"/>
                  </a:cubicBezTo>
                  <a:cubicBezTo>
                    <a:pt x="73" y="38"/>
                    <a:pt x="0" y="21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Freeform 178">
              <a:extLst>
                <a:ext uri="{FF2B5EF4-FFF2-40B4-BE49-F238E27FC236}">
                  <a16:creationId xmlns:a16="http://schemas.microsoft.com/office/drawing/2014/main" id="{1D88AC35-B79F-49FB-8461-2120FA5BD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751"/>
              <a:ext cx="871" cy="1101"/>
            </a:xfrm>
            <a:custGeom>
              <a:avLst/>
              <a:gdLst>
                <a:gd name="T0" fmla="*/ 0 w 387"/>
                <a:gd name="T1" fmla="*/ 308 h 489"/>
                <a:gd name="T2" fmla="*/ 284 w 387"/>
                <a:gd name="T3" fmla="*/ 356 h 489"/>
                <a:gd name="T4" fmla="*/ 466 w 387"/>
                <a:gd name="T5" fmla="*/ 709 h 489"/>
                <a:gd name="T6" fmla="*/ 466 w 387"/>
                <a:gd name="T7" fmla="*/ 4816 h 489"/>
                <a:gd name="T8" fmla="*/ 2361 w 387"/>
                <a:gd name="T9" fmla="*/ 5582 h 489"/>
                <a:gd name="T10" fmla="*/ 4249 w 387"/>
                <a:gd name="T11" fmla="*/ 4816 h 489"/>
                <a:gd name="T12" fmla="*/ 4249 w 387"/>
                <a:gd name="T13" fmla="*/ 437 h 489"/>
                <a:gd name="T14" fmla="*/ 4411 w 387"/>
                <a:gd name="T15" fmla="*/ 0 h 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7" h="489">
                  <a:moveTo>
                    <a:pt x="0" y="27"/>
                  </a:moveTo>
                  <a:cubicBezTo>
                    <a:pt x="9" y="18"/>
                    <a:pt x="15" y="22"/>
                    <a:pt x="25" y="31"/>
                  </a:cubicBezTo>
                  <a:cubicBezTo>
                    <a:pt x="34" y="38"/>
                    <a:pt x="41" y="41"/>
                    <a:pt x="41" y="62"/>
                  </a:cubicBezTo>
                  <a:cubicBezTo>
                    <a:pt x="41" y="422"/>
                    <a:pt x="41" y="422"/>
                    <a:pt x="41" y="422"/>
                  </a:cubicBezTo>
                  <a:cubicBezTo>
                    <a:pt x="41" y="463"/>
                    <a:pt x="115" y="489"/>
                    <a:pt x="207" y="489"/>
                  </a:cubicBezTo>
                  <a:cubicBezTo>
                    <a:pt x="298" y="489"/>
                    <a:pt x="373" y="463"/>
                    <a:pt x="373" y="422"/>
                  </a:cubicBezTo>
                  <a:cubicBezTo>
                    <a:pt x="373" y="38"/>
                    <a:pt x="373" y="38"/>
                    <a:pt x="373" y="38"/>
                  </a:cubicBezTo>
                  <a:cubicBezTo>
                    <a:pt x="373" y="28"/>
                    <a:pt x="378" y="11"/>
                    <a:pt x="387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179">
              <a:extLst>
                <a:ext uri="{FF2B5EF4-FFF2-40B4-BE49-F238E27FC236}">
                  <a16:creationId xmlns:a16="http://schemas.microsoft.com/office/drawing/2014/main" id="{8BA6B45E-EC2E-4A82-BF95-121C28F9B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" y="2197"/>
              <a:ext cx="1" cy="428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Freeform 180">
              <a:extLst>
                <a:ext uri="{FF2B5EF4-FFF2-40B4-BE49-F238E27FC236}">
                  <a16:creationId xmlns:a16="http://schemas.microsoft.com/office/drawing/2014/main" id="{E5B41F05-E044-4829-86D0-FCD260CB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" y="2616"/>
              <a:ext cx="94" cy="9"/>
            </a:xfrm>
            <a:custGeom>
              <a:avLst/>
              <a:gdLst>
                <a:gd name="T0" fmla="*/ 0 w 42"/>
                <a:gd name="T1" fmla="*/ 45 h 4"/>
                <a:gd name="T2" fmla="*/ 470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4" y="3"/>
                    <a:pt x="28" y="2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Freeform 181">
              <a:extLst>
                <a:ext uri="{FF2B5EF4-FFF2-40B4-BE49-F238E27FC236}">
                  <a16:creationId xmlns:a16="http://schemas.microsoft.com/office/drawing/2014/main" id="{0D8FE5E9-EC20-41DC-859D-30CB5C1F3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" y="2508"/>
              <a:ext cx="94" cy="9"/>
            </a:xfrm>
            <a:custGeom>
              <a:avLst/>
              <a:gdLst>
                <a:gd name="T0" fmla="*/ 0 w 42"/>
                <a:gd name="T1" fmla="*/ 45 h 4"/>
                <a:gd name="T2" fmla="*/ 470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3" y="4"/>
                    <a:pt x="28" y="3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Freeform 182">
              <a:extLst>
                <a:ext uri="{FF2B5EF4-FFF2-40B4-BE49-F238E27FC236}">
                  <a16:creationId xmlns:a16="http://schemas.microsoft.com/office/drawing/2014/main" id="{1939CF79-8BE3-4F56-876F-5F2069D97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" y="2402"/>
              <a:ext cx="94" cy="9"/>
            </a:xfrm>
            <a:custGeom>
              <a:avLst/>
              <a:gdLst>
                <a:gd name="T0" fmla="*/ 0 w 42"/>
                <a:gd name="T1" fmla="*/ 45 h 4"/>
                <a:gd name="T2" fmla="*/ 470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3" y="4"/>
                    <a:pt x="27" y="3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Freeform 183">
              <a:extLst>
                <a:ext uri="{FF2B5EF4-FFF2-40B4-BE49-F238E27FC236}">
                  <a16:creationId xmlns:a16="http://schemas.microsoft.com/office/drawing/2014/main" id="{B8790E0B-0268-47BE-BF9C-825A1BCFC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" y="2296"/>
              <a:ext cx="94" cy="9"/>
            </a:xfrm>
            <a:custGeom>
              <a:avLst/>
              <a:gdLst>
                <a:gd name="T0" fmla="*/ 0 w 42"/>
                <a:gd name="T1" fmla="*/ 45 h 4"/>
                <a:gd name="T2" fmla="*/ 470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2" y="4"/>
                    <a:pt x="27" y="3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Freeform 184">
              <a:extLst>
                <a:ext uri="{FF2B5EF4-FFF2-40B4-BE49-F238E27FC236}">
                  <a16:creationId xmlns:a16="http://schemas.microsoft.com/office/drawing/2014/main" id="{583957C8-A72B-4F20-B355-EBEFDC479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" y="2192"/>
              <a:ext cx="94" cy="5"/>
            </a:xfrm>
            <a:custGeom>
              <a:avLst/>
              <a:gdLst>
                <a:gd name="T0" fmla="*/ 0 w 42"/>
                <a:gd name="T1" fmla="*/ 33 h 2"/>
                <a:gd name="T2" fmla="*/ 470 w 42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2">
                  <a:moveTo>
                    <a:pt x="0" y="2"/>
                  </a:moveTo>
                  <a:cubicBezTo>
                    <a:pt x="12" y="2"/>
                    <a:pt x="25" y="1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Freeform 185">
              <a:extLst>
                <a:ext uri="{FF2B5EF4-FFF2-40B4-BE49-F238E27FC236}">
                  <a16:creationId xmlns:a16="http://schemas.microsoft.com/office/drawing/2014/main" id="{24D52D76-C5E3-4AB8-99C9-6794B0938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" y="1637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57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7" y="0"/>
                    <a:pt x="66" y="17"/>
                  </a:cubicBezTo>
                  <a:cubicBezTo>
                    <a:pt x="31" y="29"/>
                    <a:pt x="9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4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7" y="49"/>
                    <a:pt x="53" y="67"/>
                    <a:pt x="92" y="7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Freeform 186">
              <a:extLst>
                <a:ext uri="{FF2B5EF4-FFF2-40B4-BE49-F238E27FC236}">
                  <a16:creationId xmlns:a16="http://schemas.microsoft.com/office/drawing/2014/main" id="{1CE29776-EBA9-4489-8C00-A84BE3D2F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1650"/>
              <a:ext cx="864" cy="153"/>
            </a:xfrm>
            <a:custGeom>
              <a:avLst/>
              <a:gdLst>
                <a:gd name="T0" fmla="*/ 572 w 384"/>
                <a:gd name="T1" fmla="*/ 227 h 68"/>
                <a:gd name="T2" fmla="*/ 2381 w 384"/>
                <a:gd name="T3" fmla="*/ 0 h 68"/>
                <a:gd name="T4" fmla="*/ 4374 w 384"/>
                <a:gd name="T5" fmla="*/ 389 h 68"/>
                <a:gd name="T6" fmla="*/ 2381 w 384"/>
                <a:gd name="T7" fmla="*/ 774 h 68"/>
                <a:gd name="T8" fmla="*/ 558 w 384"/>
                <a:gd name="T9" fmla="*/ 547 h 68"/>
                <a:gd name="T10" fmla="*/ 263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2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9" y="0"/>
                    <a:pt x="209" y="0"/>
                  </a:cubicBezTo>
                  <a:cubicBezTo>
                    <a:pt x="306" y="0"/>
                    <a:pt x="384" y="15"/>
                    <a:pt x="384" y="34"/>
                  </a:cubicBezTo>
                  <a:cubicBezTo>
                    <a:pt x="384" y="53"/>
                    <a:pt x="306" y="68"/>
                    <a:pt x="209" y="68"/>
                  </a:cubicBezTo>
                  <a:cubicBezTo>
                    <a:pt x="138" y="68"/>
                    <a:pt x="76" y="60"/>
                    <a:pt x="49" y="48"/>
                  </a:cubicBezTo>
                  <a:cubicBezTo>
                    <a:pt x="30" y="40"/>
                    <a:pt x="28" y="39"/>
                    <a:pt x="23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1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Freeform 187">
              <a:extLst>
                <a:ext uri="{FF2B5EF4-FFF2-40B4-BE49-F238E27FC236}">
                  <a16:creationId xmlns:a16="http://schemas.microsoft.com/office/drawing/2014/main" id="{940AB6A2-83BF-4927-8E65-618F2CD3A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" y="2015"/>
              <a:ext cx="194" cy="799"/>
            </a:xfrm>
            <a:custGeom>
              <a:avLst/>
              <a:gdLst>
                <a:gd name="T0" fmla="*/ 988 w 86"/>
                <a:gd name="T1" fmla="*/ 4047 h 355"/>
                <a:gd name="T2" fmla="*/ 138 w 86"/>
                <a:gd name="T3" fmla="*/ 3637 h 355"/>
                <a:gd name="T4" fmla="*/ 81 w 86"/>
                <a:gd name="T5" fmla="*/ 2690 h 355"/>
                <a:gd name="T6" fmla="*/ 81 w 86"/>
                <a:gd name="T7" fmla="*/ 0 h 355"/>
                <a:gd name="T8" fmla="*/ 174 w 86"/>
                <a:gd name="T9" fmla="*/ 3261 h 355"/>
                <a:gd name="T10" fmla="*/ 988 w 86"/>
                <a:gd name="T11" fmla="*/ 4047 h 3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355">
                  <a:moveTo>
                    <a:pt x="86" y="355"/>
                  </a:moveTo>
                  <a:cubicBezTo>
                    <a:pt x="55" y="349"/>
                    <a:pt x="24" y="334"/>
                    <a:pt x="12" y="319"/>
                  </a:cubicBezTo>
                  <a:cubicBezTo>
                    <a:pt x="0" y="305"/>
                    <a:pt x="7" y="284"/>
                    <a:pt x="7" y="236"/>
                  </a:cubicBezTo>
                  <a:cubicBezTo>
                    <a:pt x="7" y="187"/>
                    <a:pt x="7" y="0"/>
                    <a:pt x="7" y="0"/>
                  </a:cubicBezTo>
                  <a:cubicBezTo>
                    <a:pt x="11" y="78"/>
                    <a:pt x="11" y="241"/>
                    <a:pt x="15" y="286"/>
                  </a:cubicBezTo>
                  <a:cubicBezTo>
                    <a:pt x="20" y="326"/>
                    <a:pt x="69" y="350"/>
                    <a:pt x="86" y="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Freeform 188">
              <a:extLst>
                <a:ext uri="{FF2B5EF4-FFF2-40B4-BE49-F238E27FC236}">
                  <a16:creationId xmlns:a16="http://schemas.microsoft.com/office/drawing/2014/main" id="{15522C7F-0A89-462F-BBAB-AFAA39FE7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" y="2379"/>
              <a:ext cx="266" cy="201"/>
            </a:xfrm>
            <a:custGeom>
              <a:avLst/>
              <a:gdLst>
                <a:gd name="T0" fmla="*/ 1353 w 118"/>
                <a:gd name="T1" fmla="*/ 876 h 89"/>
                <a:gd name="T2" fmla="*/ 1179 w 118"/>
                <a:gd name="T3" fmla="*/ 1025 h 89"/>
                <a:gd name="T4" fmla="*/ 721 w 118"/>
                <a:gd name="T5" fmla="*/ 1014 h 89"/>
                <a:gd name="T6" fmla="*/ 81 w 118"/>
                <a:gd name="T7" fmla="*/ 908 h 89"/>
                <a:gd name="T8" fmla="*/ 0 w 118"/>
                <a:gd name="T9" fmla="*/ 786 h 89"/>
                <a:gd name="T10" fmla="*/ 0 w 118"/>
                <a:gd name="T11" fmla="*/ 147 h 89"/>
                <a:gd name="T12" fmla="*/ 147 w 118"/>
                <a:gd name="T13" fmla="*/ 0 h 89"/>
                <a:gd name="T14" fmla="*/ 676 w 118"/>
                <a:gd name="T15" fmla="*/ 56 h 89"/>
                <a:gd name="T16" fmla="*/ 1204 w 118"/>
                <a:gd name="T17" fmla="*/ 93 h 89"/>
                <a:gd name="T18" fmla="*/ 1353 w 118"/>
                <a:gd name="T19" fmla="*/ 255 h 89"/>
                <a:gd name="T20" fmla="*/ 1353 w 118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89">
                  <a:moveTo>
                    <a:pt x="118" y="76"/>
                  </a:moveTo>
                  <a:cubicBezTo>
                    <a:pt x="118" y="84"/>
                    <a:pt x="114" y="89"/>
                    <a:pt x="103" y="89"/>
                  </a:cubicBezTo>
                  <a:cubicBezTo>
                    <a:pt x="103" y="89"/>
                    <a:pt x="84" y="89"/>
                    <a:pt x="63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3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37" y="3"/>
                    <a:pt x="59" y="5"/>
                  </a:cubicBezTo>
                  <a:cubicBezTo>
                    <a:pt x="85" y="7"/>
                    <a:pt x="105" y="8"/>
                    <a:pt x="105" y="8"/>
                  </a:cubicBezTo>
                  <a:cubicBezTo>
                    <a:pt x="112" y="8"/>
                    <a:pt x="118" y="14"/>
                    <a:pt x="118" y="22"/>
                  </a:cubicBezTo>
                  <a:lnTo>
                    <a:pt x="118" y="76"/>
                  </a:lnTo>
                  <a:close/>
                </a:path>
              </a:pathLst>
            </a:custGeom>
            <a:solidFill>
              <a:srgbClr val="F2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Freeform 189">
              <a:extLst>
                <a:ext uri="{FF2B5EF4-FFF2-40B4-BE49-F238E27FC236}">
                  <a16:creationId xmlns:a16="http://schemas.microsoft.com/office/drawing/2014/main" id="{CF211F66-339E-42E7-808F-81859FBAE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" y="2379"/>
              <a:ext cx="266" cy="201"/>
            </a:xfrm>
            <a:custGeom>
              <a:avLst/>
              <a:gdLst>
                <a:gd name="T0" fmla="*/ 1353 w 118"/>
                <a:gd name="T1" fmla="*/ 876 h 89"/>
                <a:gd name="T2" fmla="*/ 1179 w 118"/>
                <a:gd name="T3" fmla="*/ 1025 h 89"/>
                <a:gd name="T4" fmla="*/ 721 w 118"/>
                <a:gd name="T5" fmla="*/ 1014 h 89"/>
                <a:gd name="T6" fmla="*/ 81 w 118"/>
                <a:gd name="T7" fmla="*/ 908 h 89"/>
                <a:gd name="T8" fmla="*/ 0 w 118"/>
                <a:gd name="T9" fmla="*/ 786 h 89"/>
                <a:gd name="T10" fmla="*/ 0 w 118"/>
                <a:gd name="T11" fmla="*/ 147 h 89"/>
                <a:gd name="T12" fmla="*/ 147 w 118"/>
                <a:gd name="T13" fmla="*/ 0 h 89"/>
                <a:gd name="T14" fmla="*/ 676 w 118"/>
                <a:gd name="T15" fmla="*/ 56 h 89"/>
                <a:gd name="T16" fmla="*/ 1204 w 118"/>
                <a:gd name="T17" fmla="*/ 93 h 89"/>
                <a:gd name="T18" fmla="*/ 1353 w 118"/>
                <a:gd name="T19" fmla="*/ 255 h 89"/>
                <a:gd name="T20" fmla="*/ 1353 w 118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89">
                  <a:moveTo>
                    <a:pt x="118" y="76"/>
                  </a:moveTo>
                  <a:cubicBezTo>
                    <a:pt x="118" y="84"/>
                    <a:pt x="114" y="89"/>
                    <a:pt x="103" y="89"/>
                  </a:cubicBezTo>
                  <a:cubicBezTo>
                    <a:pt x="103" y="89"/>
                    <a:pt x="84" y="89"/>
                    <a:pt x="63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3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37" y="3"/>
                    <a:pt x="59" y="5"/>
                  </a:cubicBezTo>
                  <a:cubicBezTo>
                    <a:pt x="85" y="7"/>
                    <a:pt x="105" y="8"/>
                    <a:pt x="105" y="8"/>
                  </a:cubicBezTo>
                  <a:cubicBezTo>
                    <a:pt x="112" y="8"/>
                    <a:pt x="118" y="14"/>
                    <a:pt x="118" y="22"/>
                  </a:cubicBezTo>
                  <a:lnTo>
                    <a:pt x="118" y="76"/>
                  </a:ln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Freeform 190">
              <a:extLst>
                <a:ext uri="{FF2B5EF4-FFF2-40B4-BE49-F238E27FC236}">
                  <a16:creationId xmlns:a16="http://schemas.microsoft.com/office/drawing/2014/main" id="{BEB52582-281D-4DB2-9D05-43A003EC3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" y="2181"/>
              <a:ext cx="25" cy="27"/>
            </a:xfrm>
            <a:custGeom>
              <a:avLst/>
              <a:gdLst>
                <a:gd name="T0" fmla="*/ 25 w 11"/>
                <a:gd name="T1" fmla="*/ 25 h 12"/>
                <a:gd name="T2" fmla="*/ 102 w 11"/>
                <a:gd name="T3" fmla="*/ 25 h 12"/>
                <a:gd name="T4" fmla="*/ 102 w 11"/>
                <a:gd name="T5" fmla="*/ 117 h 12"/>
                <a:gd name="T6" fmla="*/ 25 w 11"/>
                <a:gd name="T7" fmla="*/ 117 h 12"/>
                <a:gd name="T8" fmla="*/ 25 w 11"/>
                <a:gd name="T9" fmla="*/ 2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2" y="2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8"/>
                    <a:pt x="9" y="10"/>
                  </a:cubicBezTo>
                  <a:cubicBezTo>
                    <a:pt x="7" y="12"/>
                    <a:pt x="4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Freeform 191">
              <a:extLst>
                <a:ext uri="{FF2B5EF4-FFF2-40B4-BE49-F238E27FC236}">
                  <a16:creationId xmlns:a16="http://schemas.microsoft.com/office/drawing/2014/main" id="{11212292-B2CC-474C-AA80-02C85061E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" y="2183"/>
              <a:ext cx="18" cy="18"/>
            </a:xfrm>
            <a:custGeom>
              <a:avLst/>
              <a:gdLst>
                <a:gd name="T0" fmla="*/ 25 w 8"/>
                <a:gd name="T1" fmla="*/ 25 h 8"/>
                <a:gd name="T2" fmla="*/ 81 w 8"/>
                <a:gd name="T3" fmla="*/ 25 h 8"/>
                <a:gd name="T4" fmla="*/ 81 w 8"/>
                <a:gd name="T5" fmla="*/ 81 h 8"/>
                <a:gd name="T6" fmla="*/ 25 w 8"/>
                <a:gd name="T7" fmla="*/ 81 h 8"/>
                <a:gd name="T8" fmla="*/ 25 w 8"/>
                <a:gd name="T9" fmla="*/ 2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cubicBezTo>
                    <a:pt x="3" y="0"/>
                    <a:pt x="5" y="0"/>
                    <a:pt x="7" y="2"/>
                  </a:cubicBezTo>
                  <a:cubicBezTo>
                    <a:pt x="8" y="3"/>
                    <a:pt x="8" y="5"/>
                    <a:pt x="7" y="7"/>
                  </a:cubicBezTo>
                  <a:cubicBezTo>
                    <a:pt x="5" y="8"/>
                    <a:pt x="3" y="8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Freeform 192">
              <a:extLst>
                <a:ext uri="{FF2B5EF4-FFF2-40B4-BE49-F238E27FC236}">
                  <a16:creationId xmlns:a16="http://schemas.microsoft.com/office/drawing/2014/main" id="{EF730A39-1551-4193-9578-B4190B897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2188"/>
              <a:ext cx="18" cy="18"/>
            </a:xfrm>
            <a:custGeom>
              <a:avLst/>
              <a:gdLst>
                <a:gd name="T0" fmla="*/ 25 w 8"/>
                <a:gd name="T1" fmla="*/ 11 h 8"/>
                <a:gd name="T2" fmla="*/ 81 w 8"/>
                <a:gd name="T3" fmla="*/ 11 h 8"/>
                <a:gd name="T4" fmla="*/ 81 w 8"/>
                <a:gd name="T5" fmla="*/ 72 h 8"/>
                <a:gd name="T6" fmla="*/ 25 w 8"/>
                <a:gd name="T7" fmla="*/ 72 h 8"/>
                <a:gd name="T8" fmla="*/ 25 w 8"/>
                <a:gd name="T9" fmla="*/ 1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2" y="1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8" y="3"/>
                    <a:pt x="8" y="5"/>
                    <a:pt x="7" y="6"/>
                  </a:cubicBezTo>
                  <a:cubicBezTo>
                    <a:pt x="5" y="8"/>
                    <a:pt x="3" y="8"/>
                    <a:pt x="2" y="6"/>
                  </a:cubicBezTo>
                  <a:cubicBezTo>
                    <a:pt x="0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Freeform 193">
              <a:extLst>
                <a:ext uri="{FF2B5EF4-FFF2-40B4-BE49-F238E27FC236}">
                  <a16:creationId xmlns:a16="http://schemas.microsoft.com/office/drawing/2014/main" id="{970DB660-EE2A-4B79-B3BF-D5CEF4BD7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2251"/>
              <a:ext cx="36" cy="36"/>
            </a:xfrm>
            <a:custGeom>
              <a:avLst/>
              <a:gdLst>
                <a:gd name="T0" fmla="*/ 36 w 16"/>
                <a:gd name="T1" fmla="*/ 36 h 16"/>
                <a:gd name="T2" fmla="*/ 162 w 16"/>
                <a:gd name="T3" fmla="*/ 36 h 16"/>
                <a:gd name="T4" fmla="*/ 146 w 16"/>
                <a:gd name="T5" fmla="*/ 146 h 16"/>
                <a:gd name="T6" fmla="*/ 36 w 16"/>
                <a:gd name="T7" fmla="*/ 146 h 16"/>
                <a:gd name="T8" fmla="*/ 36 w 16"/>
                <a:gd name="T9" fmla="*/ 3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3" y="3"/>
                  </a:moveTo>
                  <a:cubicBezTo>
                    <a:pt x="6" y="0"/>
                    <a:pt x="11" y="0"/>
                    <a:pt x="14" y="3"/>
                  </a:cubicBezTo>
                  <a:cubicBezTo>
                    <a:pt x="16" y="6"/>
                    <a:pt x="16" y="10"/>
                    <a:pt x="13" y="13"/>
                  </a:cubicBezTo>
                  <a:cubicBezTo>
                    <a:pt x="10" y="16"/>
                    <a:pt x="6" y="16"/>
                    <a:pt x="3" y="13"/>
                  </a:cubicBezTo>
                  <a:cubicBezTo>
                    <a:pt x="0" y="10"/>
                    <a:pt x="0" y="5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Freeform 194">
              <a:extLst>
                <a:ext uri="{FF2B5EF4-FFF2-40B4-BE49-F238E27FC236}">
                  <a16:creationId xmlns:a16="http://schemas.microsoft.com/office/drawing/2014/main" id="{48744139-334D-4F6D-ADDB-C57C05E03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2262"/>
              <a:ext cx="25" cy="23"/>
            </a:xfrm>
            <a:custGeom>
              <a:avLst/>
              <a:gdLst>
                <a:gd name="T0" fmla="*/ 25 w 11"/>
                <a:gd name="T1" fmla="*/ 12 h 10"/>
                <a:gd name="T2" fmla="*/ 102 w 11"/>
                <a:gd name="T3" fmla="*/ 28 h 10"/>
                <a:gd name="T4" fmla="*/ 102 w 11"/>
                <a:gd name="T5" fmla="*/ 110 h 10"/>
                <a:gd name="T6" fmla="*/ 25 w 11"/>
                <a:gd name="T7" fmla="*/ 94 h 10"/>
                <a:gd name="T8" fmla="*/ 25 w 11"/>
                <a:gd name="T9" fmla="*/ 1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2" y="1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0"/>
                    <a:pt x="4" y="10"/>
                    <a:pt x="2" y="8"/>
                  </a:cubicBezTo>
                  <a:cubicBezTo>
                    <a:pt x="0" y="6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Freeform 195">
              <a:extLst>
                <a:ext uri="{FF2B5EF4-FFF2-40B4-BE49-F238E27FC236}">
                  <a16:creationId xmlns:a16="http://schemas.microsoft.com/office/drawing/2014/main" id="{2BB8E7E6-1C40-4BF7-8228-AC5A9ED53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49"/>
              <a:ext cx="24" cy="24"/>
            </a:xfrm>
            <a:custGeom>
              <a:avLst/>
              <a:gdLst>
                <a:gd name="T0" fmla="*/ 20 w 11"/>
                <a:gd name="T1" fmla="*/ 20 h 11"/>
                <a:gd name="T2" fmla="*/ 96 w 11"/>
                <a:gd name="T3" fmla="*/ 20 h 11"/>
                <a:gd name="T4" fmla="*/ 96 w 11"/>
                <a:gd name="T5" fmla="*/ 96 h 11"/>
                <a:gd name="T6" fmla="*/ 20 w 11"/>
                <a:gd name="T7" fmla="*/ 96 h 11"/>
                <a:gd name="T8" fmla="*/ 20 w 11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2" y="2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Freeform 196">
              <a:extLst>
                <a:ext uri="{FF2B5EF4-FFF2-40B4-BE49-F238E27FC236}">
                  <a16:creationId xmlns:a16="http://schemas.microsoft.com/office/drawing/2014/main" id="{85188AEC-2AB4-4A81-A98C-598CE2E51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2390"/>
              <a:ext cx="120" cy="70"/>
            </a:xfrm>
            <a:custGeom>
              <a:avLst/>
              <a:gdLst>
                <a:gd name="T0" fmla="*/ 0 w 53"/>
                <a:gd name="T1" fmla="*/ 357 h 31"/>
                <a:gd name="T2" fmla="*/ 82 w 53"/>
                <a:gd name="T3" fmla="*/ 25 h 31"/>
                <a:gd name="T4" fmla="*/ 616 w 53"/>
                <a:gd name="T5" fmla="*/ 72 h 31"/>
                <a:gd name="T6" fmla="*/ 72 w 53"/>
                <a:gd name="T7" fmla="*/ 102 h 31"/>
                <a:gd name="T8" fmla="*/ 0 w 53"/>
                <a:gd name="T9" fmla="*/ 35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31">
                  <a:moveTo>
                    <a:pt x="0" y="31"/>
                  </a:moveTo>
                  <a:cubicBezTo>
                    <a:pt x="0" y="12"/>
                    <a:pt x="1" y="4"/>
                    <a:pt x="7" y="2"/>
                  </a:cubicBezTo>
                  <a:cubicBezTo>
                    <a:pt x="13" y="0"/>
                    <a:pt x="31" y="4"/>
                    <a:pt x="53" y="6"/>
                  </a:cubicBezTo>
                  <a:cubicBezTo>
                    <a:pt x="33" y="6"/>
                    <a:pt x="10" y="2"/>
                    <a:pt x="6" y="9"/>
                  </a:cubicBezTo>
                  <a:cubicBezTo>
                    <a:pt x="2" y="16"/>
                    <a:pt x="1" y="27"/>
                    <a:pt x="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Freeform 197">
              <a:extLst>
                <a:ext uri="{FF2B5EF4-FFF2-40B4-BE49-F238E27FC236}">
                  <a16:creationId xmlns:a16="http://schemas.microsoft.com/office/drawing/2014/main" id="{24ECFB3E-693C-4BAA-B686-5CE015F8C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2460"/>
              <a:ext cx="108" cy="115"/>
            </a:xfrm>
            <a:custGeom>
              <a:avLst/>
              <a:gdLst>
                <a:gd name="T0" fmla="*/ 0 w 48"/>
                <a:gd name="T1" fmla="*/ 550 h 51"/>
                <a:gd name="T2" fmla="*/ 482 w 48"/>
                <a:gd name="T3" fmla="*/ 539 h 51"/>
                <a:gd name="T4" fmla="*/ 527 w 48"/>
                <a:gd name="T5" fmla="*/ 0 h 51"/>
                <a:gd name="T6" fmla="*/ 376 w 48"/>
                <a:gd name="T7" fmla="*/ 483 h 51"/>
                <a:gd name="T8" fmla="*/ 0 w 48"/>
                <a:gd name="T9" fmla="*/ 55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51">
                  <a:moveTo>
                    <a:pt x="0" y="48"/>
                  </a:moveTo>
                  <a:cubicBezTo>
                    <a:pt x="21" y="49"/>
                    <a:pt x="36" y="51"/>
                    <a:pt x="42" y="47"/>
                  </a:cubicBezTo>
                  <a:cubicBezTo>
                    <a:pt x="48" y="44"/>
                    <a:pt x="46" y="15"/>
                    <a:pt x="46" y="0"/>
                  </a:cubicBezTo>
                  <a:cubicBezTo>
                    <a:pt x="45" y="15"/>
                    <a:pt x="44" y="38"/>
                    <a:pt x="33" y="42"/>
                  </a:cubicBezTo>
                  <a:cubicBezTo>
                    <a:pt x="22" y="46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DE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DB9666A-5899-4492-8551-782BB0577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Test tubes</a:t>
            </a:r>
          </a:p>
        </p:txBody>
      </p:sp>
      <p:grpSp>
        <p:nvGrpSpPr>
          <p:cNvPr id="30722" name="Group 3">
            <a:extLst>
              <a:ext uri="{FF2B5EF4-FFF2-40B4-BE49-F238E27FC236}">
                <a16:creationId xmlns:a16="http://schemas.microsoft.com/office/drawing/2014/main" id="{06CB53DB-93CF-4594-B58D-6322F42037A9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639888"/>
            <a:ext cx="525463" cy="3471862"/>
            <a:chOff x="2770" y="1429"/>
            <a:chExt cx="222" cy="1467"/>
          </a:xfrm>
        </p:grpSpPr>
        <p:sp>
          <p:nvSpPr>
            <p:cNvPr id="30823" name="Freeform 4">
              <a:extLst>
                <a:ext uri="{FF2B5EF4-FFF2-40B4-BE49-F238E27FC236}">
                  <a16:creationId xmlns:a16="http://schemas.microsoft.com/office/drawing/2014/main" id="{E0BBBC52-6B27-4CEE-B2C2-4A992AE96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1445"/>
              <a:ext cx="222" cy="1451"/>
            </a:xfrm>
            <a:custGeom>
              <a:avLst/>
              <a:gdLst>
                <a:gd name="T0" fmla="*/ 0 w 89"/>
                <a:gd name="T1" fmla="*/ 9375 h 544"/>
                <a:gd name="T2" fmla="*/ 696 w 89"/>
                <a:gd name="T3" fmla="*/ 10322 h 544"/>
                <a:gd name="T4" fmla="*/ 1382 w 89"/>
                <a:gd name="T5" fmla="*/ 9375 h 544"/>
                <a:gd name="T6" fmla="*/ 1382 w 89"/>
                <a:gd name="T7" fmla="*/ 0 h 544"/>
                <a:gd name="T8" fmla="*/ 696 w 89"/>
                <a:gd name="T9" fmla="*/ 136 h 544"/>
                <a:gd name="T10" fmla="*/ 0 w 89"/>
                <a:gd name="T11" fmla="*/ 0 h 544"/>
                <a:gd name="T12" fmla="*/ 0 w 89"/>
                <a:gd name="T13" fmla="*/ 9375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544">
                  <a:moveTo>
                    <a:pt x="0" y="494"/>
                  </a:moveTo>
                  <a:cubicBezTo>
                    <a:pt x="0" y="504"/>
                    <a:pt x="1" y="544"/>
                    <a:pt x="45" y="544"/>
                  </a:cubicBezTo>
                  <a:cubicBezTo>
                    <a:pt x="89" y="544"/>
                    <a:pt x="89" y="503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4"/>
                    <a:pt x="69" y="7"/>
                    <a:pt x="45" y="7"/>
                  </a:cubicBezTo>
                  <a:cubicBezTo>
                    <a:pt x="20" y="7"/>
                    <a:pt x="0" y="4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4" name="Oval 5">
              <a:extLst>
                <a:ext uri="{FF2B5EF4-FFF2-40B4-BE49-F238E27FC236}">
                  <a16:creationId xmlns:a16="http://schemas.microsoft.com/office/drawing/2014/main" id="{F509E869-A141-4A32-B06C-8D4E37AF8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" y="1429"/>
              <a:ext cx="222" cy="35"/>
            </a:xfrm>
            <a:prstGeom prst="ellipse">
              <a:avLst/>
            </a:prstGeom>
            <a:solidFill>
              <a:srgbClr val="EF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825" name="Freeform 6">
              <a:extLst>
                <a:ext uri="{FF2B5EF4-FFF2-40B4-BE49-F238E27FC236}">
                  <a16:creationId xmlns:a16="http://schemas.microsoft.com/office/drawing/2014/main" id="{51354808-3DC6-4EBF-A6D0-698BEDF0E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435"/>
              <a:ext cx="197" cy="21"/>
            </a:xfrm>
            <a:custGeom>
              <a:avLst/>
              <a:gdLst>
                <a:gd name="T0" fmla="*/ 42 w 79"/>
                <a:gd name="T1" fmla="*/ 55 h 8"/>
                <a:gd name="T2" fmla="*/ 621 w 79"/>
                <a:gd name="T3" fmla="*/ 0 h 8"/>
                <a:gd name="T4" fmla="*/ 1194 w 79"/>
                <a:gd name="T5" fmla="*/ 76 h 8"/>
                <a:gd name="T6" fmla="*/ 1194 w 79"/>
                <a:gd name="T7" fmla="*/ 89 h 8"/>
                <a:gd name="T8" fmla="*/ 621 w 79"/>
                <a:gd name="T9" fmla="*/ 144 h 8"/>
                <a:gd name="T10" fmla="*/ 42 w 79"/>
                <a:gd name="T11" fmla="*/ 110 h 8"/>
                <a:gd name="T12" fmla="*/ 42 w 79"/>
                <a:gd name="T13" fmla="*/ 55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8">
                  <a:moveTo>
                    <a:pt x="3" y="3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4"/>
                  </a:cubicBezTo>
                  <a:cubicBezTo>
                    <a:pt x="79" y="4"/>
                    <a:pt x="79" y="5"/>
                    <a:pt x="77" y="5"/>
                  </a:cubicBezTo>
                  <a:cubicBezTo>
                    <a:pt x="71" y="7"/>
                    <a:pt x="59" y="8"/>
                    <a:pt x="40" y="8"/>
                  </a:cubicBezTo>
                  <a:cubicBezTo>
                    <a:pt x="21" y="8"/>
                    <a:pt x="9" y="7"/>
                    <a:pt x="3" y="6"/>
                  </a:cubicBezTo>
                  <a:cubicBezTo>
                    <a:pt x="0" y="5"/>
                    <a:pt x="1" y="4"/>
                    <a:pt x="3" y="3"/>
                  </a:cubicBezTo>
                  <a:close/>
                </a:path>
              </a:pathLst>
            </a:custGeom>
            <a:solidFill>
              <a:srgbClr val="48B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6" name="Freeform 7">
              <a:extLst>
                <a:ext uri="{FF2B5EF4-FFF2-40B4-BE49-F238E27FC236}">
                  <a16:creationId xmlns:a16="http://schemas.microsoft.com/office/drawing/2014/main" id="{180BCD66-8AB2-4040-AFE5-FFCD29E85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435"/>
              <a:ext cx="197" cy="16"/>
            </a:xfrm>
            <a:custGeom>
              <a:avLst/>
              <a:gdLst>
                <a:gd name="T0" fmla="*/ 42 w 79"/>
                <a:gd name="T1" fmla="*/ 115 h 6"/>
                <a:gd name="T2" fmla="*/ 105 w 79"/>
                <a:gd name="T3" fmla="*/ 115 h 6"/>
                <a:gd name="T4" fmla="*/ 621 w 79"/>
                <a:gd name="T5" fmla="*/ 77 h 6"/>
                <a:gd name="T6" fmla="*/ 1120 w 79"/>
                <a:gd name="T7" fmla="*/ 115 h 6"/>
                <a:gd name="T8" fmla="*/ 1194 w 79"/>
                <a:gd name="T9" fmla="*/ 93 h 6"/>
                <a:gd name="T10" fmla="*/ 1194 w 79"/>
                <a:gd name="T11" fmla="*/ 77 h 6"/>
                <a:gd name="T12" fmla="*/ 621 w 79"/>
                <a:gd name="T13" fmla="*/ 0 h 6"/>
                <a:gd name="T14" fmla="*/ 42 w 79"/>
                <a:gd name="T15" fmla="*/ 56 h 6"/>
                <a:gd name="T16" fmla="*/ 42 w 79"/>
                <a:gd name="T17" fmla="*/ 115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9" h="6">
                  <a:moveTo>
                    <a:pt x="3" y="6"/>
                  </a:moveTo>
                  <a:cubicBezTo>
                    <a:pt x="4" y="6"/>
                    <a:pt x="5" y="6"/>
                    <a:pt x="7" y="6"/>
                  </a:cubicBezTo>
                  <a:cubicBezTo>
                    <a:pt x="14" y="5"/>
                    <a:pt x="25" y="4"/>
                    <a:pt x="40" y="4"/>
                  </a:cubicBezTo>
                  <a:cubicBezTo>
                    <a:pt x="55" y="4"/>
                    <a:pt x="66" y="5"/>
                    <a:pt x="72" y="6"/>
                  </a:cubicBezTo>
                  <a:cubicBezTo>
                    <a:pt x="74" y="6"/>
                    <a:pt x="76" y="6"/>
                    <a:pt x="77" y="5"/>
                  </a:cubicBezTo>
                  <a:cubicBezTo>
                    <a:pt x="79" y="5"/>
                    <a:pt x="79" y="4"/>
                    <a:pt x="77" y="4"/>
                  </a:cubicBezTo>
                  <a:cubicBezTo>
                    <a:pt x="71" y="2"/>
                    <a:pt x="59" y="0"/>
                    <a:pt x="40" y="0"/>
                  </a:cubicBezTo>
                  <a:cubicBezTo>
                    <a:pt x="21" y="0"/>
                    <a:pt x="9" y="2"/>
                    <a:pt x="3" y="3"/>
                  </a:cubicBezTo>
                  <a:cubicBezTo>
                    <a:pt x="1" y="4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7" name="Freeform 8">
              <a:extLst>
                <a:ext uri="{FF2B5EF4-FFF2-40B4-BE49-F238E27FC236}">
                  <a16:creationId xmlns:a16="http://schemas.microsoft.com/office/drawing/2014/main" id="{08E03523-D95D-45EB-9FF5-BE0DFAE3E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477"/>
              <a:ext cx="40" cy="1382"/>
            </a:xfrm>
            <a:custGeom>
              <a:avLst/>
              <a:gdLst>
                <a:gd name="T0" fmla="*/ 0 w 16"/>
                <a:gd name="T1" fmla="*/ 0 h 518"/>
                <a:gd name="T2" fmla="*/ 0 w 16"/>
                <a:gd name="T3" fmla="*/ 8962 h 518"/>
                <a:gd name="T4" fmla="*/ 250 w 16"/>
                <a:gd name="T5" fmla="*/ 9837 h 518"/>
                <a:gd name="T6" fmla="*/ 145 w 16"/>
                <a:gd name="T7" fmla="*/ 8393 h 518"/>
                <a:gd name="T8" fmla="*/ 0 w 16"/>
                <a:gd name="T9" fmla="*/ 0 h 5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518">
                  <a:moveTo>
                    <a:pt x="0" y="0"/>
                  </a:moveTo>
                  <a:cubicBezTo>
                    <a:pt x="0" y="31"/>
                    <a:pt x="0" y="438"/>
                    <a:pt x="0" y="472"/>
                  </a:cubicBezTo>
                  <a:cubicBezTo>
                    <a:pt x="0" y="495"/>
                    <a:pt x="6" y="511"/>
                    <a:pt x="16" y="518"/>
                  </a:cubicBezTo>
                  <a:cubicBezTo>
                    <a:pt x="4" y="492"/>
                    <a:pt x="9" y="473"/>
                    <a:pt x="9" y="442"/>
                  </a:cubicBezTo>
                  <a:cubicBezTo>
                    <a:pt x="9" y="38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8" name="Freeform 9">
              <a:extLst>
                <a:ext uri="{FF2B5EF4-FFF2-40B4-BE49-F238E27FC236}">
                  <a16:creationId xmlns:a16="http://schemas.microsoft.com/office/drawing/2014/main" id="{1AF1C780-2E08-41A0-9B65-0F412C7F8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1477"/>
              <a:ext cx="27" cy="1363"/>
            </a:xfrm>
            <a:custGeom>
              <a:avLst/>
              <a:gdLst>
                <a:gd name="T0" fmla="*/ 29 w 11"/>
                <a:gd name="T1" fmla="*/ 0 h 511"/>
                <a:gd name="T2" fmla="*/ 0 w 11"/>
                <a:gd name="T3" fmla="*/ 8957 h 511"/>
                <a:gd name="T4" fmla="*/ 162 w 11"/>
                <a:gd name="T5" fmla="*/ 9698 h 511"/>
                <a:gd name="T6" fmla="*/ 162 w 11"/>
                <a:gd name="T7" fmla="*/ 9698 h 511"/>
                <a:gd name="T8" fmla="*/ 42 w 11"/>
                <a:gd name="T9" fmla="*/ 8957 h 511"/>
                <a:gd name="T10" fmla="*/ 29 w 11"/>
                <a:gd name="T11" fmla="*/ 0 h 5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511">
                  <a:moveTo>
                    <a:pt x="2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0" y="490"/>
                    <a:pt x="5" y="502"/>
                    <a:pt x="11" y="511"/>
                  </a:cubicBezTo>
                  <a:cubicBezTo>
                    <a:pt x="11" y="511"/>
                    <a:pt x="11" y="511"/>
                    <a:pt x="11" y="511"/>
                  </a:cubicBezTo>
                  <a:cubicBezTo>
                    <a:pt x="5" y="503"/>
                    <a:pt x="3" y="489"/>
                    <a:pt x="3" y="472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9" name="Freeform 10">
              <a:extLst>
                <a:ext uri="{FF2B5EF4-FFF2-40B4-BE49-F238E27FC236}">
                  <a16:creationId xmlns:a16="http://schemas.microsoft.com/office/drawing/2014/main" id="{1DD244E5-4F21-4DA9-823B-A425A8688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1477"/>
              <a:ext cx="88" cy="1395"/>
            </a:xfrm>
            <a:custGeom>
              <a:avLst/>
              <a:gdLst>
                <a:gd name="T0" fmla="*/ 556 w 35"/>
                <a:gd name="T1" fmla="*/ 0 h 523"/>
                <a:gd name="T2" fmla="*/ 556 w 35"/>
                <a:gd name="T3" fmla="*/ 8957 h 523"/>
                <a:gd name="T4" fmla="*/ 0 w 35"/>
                <a:gd name="T5" fmla="*/ 9925 h 523"/>
                <a:gd name="T6" fmla="*/ 410 w 35"/>
                <a:gd name="T7" fmla="*/ 8389 h 523"/>
                <a:gd name="T8" fmla="*/ 556 w 35"/>
                <a:gd name="T9" fmla="*/ 0 h 5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523">
                  <a:moveTo>
                    <a:pt x="35" y="0"/>
                  </a:moveTo>
                  <a:cubicBezTo>
                    <a:pt x="35" y="31"/>
                    <a:pt x="35" y="438"/>
                    <a:pt x="35" y="472"/>
                  </a:cubicBezTo>
                  <a:cubicBezTo>
                    <a:pt x="35" y="506"/>
                    <a:pt x="23" y="523"/>
                    <a:pt x="0" y="523"/>
                  </a:cubicBezTo>
                  <a:cubicBezTo>
                    <a:pt x="15" y="515"/>
                    <a:pt x="26" y="503"/>
                    <a:pt x="26" y="442"/>
                  </a:cubicBezTo>
                  <a:cubicBezTo>
                    <a:pt x="26" y="382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A8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0" name="Freeform 11">
              <a:extLst>
                <a:ext uri="{FF2B5EF4-FFF2-40B4-BE49-F238E27FC236}">
                  <a16:creationId xmlns:a16="http://schemas.microsoft.com/office/drawing/2014/main" id="{7F0E9C2E-EDE6-49B2-86D8-18195B55E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2179"/>
              <a:ext cx="35" cy="674"/>
            </a:xfrm>
            <a:custGeom>
              <a:avLst/>
              <a:gdLst>
                <a:gd name="T0" fmla="*/ 175 w 14"/>
                <a:gd name="T1" fmla="*/ 1945 h 253"/>
                <a:gd name="T2" fmla="*/ 158 w 14"/>
                <a:gd name="T3" fmla="*/ 3911 h 253"/>
                <a:gd name="T4" fmla="*/ 0 w 14"/>
                <a:gd name="T5" fmla="*/ 4785 h 253"/>
                <a:gd name="T6" fmla="*/ 113 w 14"/>
                <a:gd name="T7" fmla="*/ 4649 h 253"/>
                <a:gd name="T8" fmla="*/ 220 w 14"/>
                <a:gd name="T9" fmla="*/ 3953 h 253"/>
                <a:gd name="T10" fmla="*/ 220 w 14"/>
                <a:gd name="T11" fmla="*/ 0 h 253"/>
                <a:gd name="T12" fmla="*/ 208 w 14"/>
                <a:gd name="T13" fmla="*/ 205 h 253"/>
                <a:gd name="T14" fmla="*/ 175 w 14"/>
                <a:gd name="T15" fmla="*/ 19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53">
                  <a:moveTo>
                    <a:pt x="11" y="103"/>
                  </a:moveTo>
                  <a:cubicBezTo>
                    <a:pt x="10" y="207"/>
                    <a:pt x="10" y="207"/>
                    <a:pt x="10" y="207"/>
                  </a:cubicBezTo>
                  <a:cubicBezTo>
                    <a:pt x="10" y="223"/>
                    <a:pt x="7" y="244"/>
                    <a:pt x="0" y="253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12" y="237"/>
                    <a:pt x="14" y="225"/>
                    <a:pt x="14" y="20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1" y="103"/>
                  </a:ln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1" name="Freeform 12">
              <a:extLst>
                <a:ext uri="{FF2B5EF4-FFF2-40B4-BE49-F238E27FC236}">
                  <a16:creationId xmlns:a16="http://schemas.microsoft.com/office/drawing/2014/main" id="{BDF17219-CDF9-443C-8B59-EF9457C2B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952"/>
              <a:ext cx="58" cy="915"/>
            </a:xfrm>
            <a:custGeom>
              <a:avLst/>
              <a:gdLst>
                <a:gd name="T0" fmla="*/ 338 w 23"/>
                <a:gd name="T1" fmla="*/ 0 h 343"/>
                <a:gd name="T2" fmla="*/ 318 w 23"/>
                <a:gd name="T3" fmla="*/ 5578 h 343"/>
                <a:gd name="T4" fmla="*/ 0 w 23"/>
                <a:gd name="T5" fmla="*/ 6512 h 343"/>
                <a:gd name="T6" fmla="*/ 0 w 23"/>
                <a:gd name="T7" fmla="*/ 6512 h 343"/>
                <a:gd name="T8" fmla="*/ 368 w 23"/>
                <a:gd name="T9" fmla="*/ 5578 h 343"/>
                <a:gd name="T10" fmla="*/ 338 w 2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43">
                  <a:moveTo>
                    <a:pt x="21" y="0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0" y="319"/>
                    <a:pt x="13" y="337"/>
                    <a:pt x="0" y="3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5" y="337"/>
                    <a:pt x="23" y="321"/>
                    <a:pt x="23" y="294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2" name="Freeform 13">
              <a:extLst>
                <a:ext uri="{FF2B5EF4-FFF2-40B4-BE49-F238E27FC236}">
                  <a16:creationId xmlns:a16="http://schemas.microsoft.com/office/drawing/2014/main" id="{15C5B34C-9B2E-4392-89DB-48835D60A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1469"/>
              <a:ext cx="177" cy="27"/>
            </a:xfrm>
            <a:custGeom>
              <a:avLst/>
              <a:gdLst>
                <a:gd name="T0" fmla="*/ 0 w 71"/>
                <a:gd name="T1" fmla="*/ 22 h 10"/>
                <a:gd name="T2" fmla="*/ 1099 w 71"/>
                <a:gd name="T3" fmla="*/ 0 h 10"/>
                <a:gd name="T4" fmla="*/ 0 w 71"/>
                <a:gd name="T5" fmla="*/ 22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10">
                  <a:moveTo>
                    <a:pt x="0" y="1"/>
                  </a:moveTo>
                  <a:cubicBezTo>
                    <a:pt x="6" y="3"/>
                    <a:pt x="53" y="6"/>
                    <a:pt x="71" y="0"/>
                  </a:cubicBezTo>
                  <a:cubicBezTo>
                    <a:pt x="60" y="5"/>
                    <a:pt x="21" y="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3" name="Oval 14">
              <a:extLst>
                <a:ext uri="{FF2B5EF4-FFF2-40B4-BE49-F238E27FC236}">
                  <a16:creationId xmlns:a16="http://schemas.microsoft.com/office/drawing/2014/main" id="{FA8FB527-A3DE-4AE9-AB7E-27490FB93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" y="1429"/>
              <a:ext cx="222" cy="35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834" name="Freeform 15">
              <a:extLst>
                <a:ext uri="{FF2B5EF4-FFF2-40B4-BE49-F238E27FC236}">
                  <a16:creationId xmlns:a16="http://schemas.microsoft.com/office/drawing/2014/main" id="{CC546FBC-1D52-4CFA-9874-B3937CEAC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435"/>
              <a:ext cx="197" cy="21"/>
            </a:xfrm>
            <a:custGeom>
              <a:avLst/>
              <a:gdLst>
                <a:gd name="T0" fmla="*/ 42 w 79"/>
                <a:gd name="T1" fmla="*/ 55 h 8"/>
                <a:gd name="T2" fmla="*/ 621 w 79"/>
                <a:gd name="T3" fmla="*/ 0 h 8"/>
                <a:gd name="T4" fmla="*/ 1194 w 79"/>
                <a:gd name="T5" fmla="*/ 76 h 8"/>
                <a:gd name="T6" fmla="*/ 1194 w 79"/>
                <a:gd name="T7" fmla="*/ 89 h 8"/>
                <a:gd name="T8" fmla="*/ 621 w 79"/>
                <a:gd name="T9" fmla="*/ 144 h 8"/>
                <a:gd name="T10" fmla="*/ 42 w 79"/>
                <a:gd name="T11" fmla="*/ 110 h 8"/>
                <a:gd name="T12" fmla="*/ 42 w 79"/>
                <a:gd name="T13" fmla="*/ 55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8">
                  <a:moveTo>
                    <a:pt x="3" y="3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4"/>
                  </a:cubicBezTo>
                  <a:cubicBezTo>
                    <a:pt x="79" y="4"/>
                    <a:pt x="79" y="5"/>
                    <a:pt x="77" y="5"/>
                  </a:cubicBezTo>
                  <a:cubicBezTo>
                    <a:pt x="71" y="7"/>
                    <a:pt x="59" y="8"/>
                    <a:pt x="40" y="8"/>
                  </a:cubicBezTo>
                  <a:cubicBezTo>
                    <a:pt x="21" y="8"/>
                    <a:pt x="9" y="7"/>
                    <a:pt x="3" y="6"/>
                  </a:cubicBezTo>
                  <a:cubicBezTo>
                    <a:pt x="0" y="5"/>
                    <a:pt x="1" y="4"/>
                    <a:pt x="3" y="3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5" name="Freeform 16">
              <a:extLst>
                <a:ext uri="{FF2B5EF4-FFF2-40B4-BE49-F238E27FC236}">
                  <a16:creationId xmlns:a16="http://schemas.microsoft.com/office/drawing/2014/main" id="{EA69CD5B-2DE2-4FBD-A446-354730BA7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1445"/>
              <a:ext cx="222" cy="1451"/>
            </a:xfrm>
            <a:custGeom>
              <a:avLst/>
              <a:gdLst>
                <a:gd name="T0" fmla="*/ 0 w 89"/>
                <a:gd name="T1" fmla="*/ 9375 h 544"/>
                <a:gd name="T2" fmla="*/ 696 w 89"/>
                <a:gd name="T3" fmla="*/ 10322 h 544"/>
                <a:gd name="T4" fmla="*/ 1382 w 89"/>
                <a:gd name="T5" fmla="*/ 9375 h 544"/>
                <a:gd name="T6" fmla="*/ 1382 w 89"/>
                <a:gd name="T7" fmla="*/ 0 h 544"/>
                <a:gd name="T8" fmla="*/ 696 w 89"/>
                <a:gd name="T9" fmla="*/ 136 h 544"/>
                <a:gd name="T10" fmla="*/ 0 w 89"/>
                <a:gd name="T11" fmla="*/ 0 h 544"/>
                <a:gd name="T12" fmla="*/ 0 w 89"/>
                <a:gd name="T13" fmla="*/ 9375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544">
                  <a:moveTo>
                    <a:pt x="0" y="494"/>
                  </a:moveTo>
                  <a:cubicBezTo>
                    <a:pt x="0" y="504"/>
                    <a:pt x="1" y="544"/>
                    <a:pt x="45" y="544"/>
                  </a:cubicBezTo>
                  <a:cubicBezTo>
                    <a:pt x="89" y="544"/>
                    <a:pt x="89" y="503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4"/>
                    <a:pt x="69" y="7"/>
                    <a:pt x="45" y="7"/>
                  </a:cubicBezTo>
                  <a:cubicBezTo>
                    <a:pt x="20" y="7"/>
                    <a:pt x="0" y="4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6" name="Oval 17">
              <a:extLst>
                <a:ext uri="{FF2B5EF4-FFF2-40B4-BE49-F238E27FC236}">
                  <a16:creationId xmlns:a16="http://schemas.microsoft.com/office/drawing/2014/main" id="{074E974B-F54D-4C04-930D-BCB7C53D5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1507"/>
              <a:ext cx="34" cy="3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837" name="Oval 18">
              <a:extLst>
                <a:ext uri="{FF2B5EF4-FFF2-40B4-BE49-F238E27FC236}">
                  <a16:creationId xmlns:a16="http://schemas.microsoft.com/office/drawing/2014/main" id="{A30F6A93-4FC4-435F-B6AD-9F160C753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515"/>
              <a:ext cx="23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838" name="Oval 19">
              <a:extLst>
                <a:ext uri="{FF2B5EF4-FFF2-40B4-BE49-F238E27FC236}">
                  <a16:creationId xmlns:a16="http://schemas.microsoft.com/office/drawing/2014/main" id="{6E911F66-E7F7-4781-9D15-5211A8CBA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1512"/>
              <a:ext cx="23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30723" name="Group 20">
            <a:extLst>
              <a:ext uri="{FF2B5EF4-FFF2-40B4-BE49-F238E27FC236}">
                <a16:creationId xmlns:a16="http://schemas.microsoft.com/office/drawing/2014/main" id="{8F91BDCE-1AA8-4D29-B868-859185527701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478088"/>
            <a:ext cx="525463" cy="3471862"/>
            <a:chOff x="1923" y="1776"/>
            <a:chExt cx="222" cy="1467"/>
          </a:xfrm>
        </p:grpSpPr>
        <p:sp>
          <p:nvSpPr>
            <p:cNvPr id="30799" name="Freeform 21">
              <a:extLst>
                <a:ext uri="{FF2B5EF4-FFF2-40B4-BE49-F238E27FC236}">
                  <a16:creationId xmlns:a16="http://schemas.microsoft.com/office/drawing/2014/main" id="{7C8E4103-5045-4B55-9B20-89D820F18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1792"/>
              <a:ext cx="222" cy="1451"/>
            </a:xfrm>
            <a:custGeom>
              <a:avLst/>
              <a:gdLst>
                <a:gd name="T0" fmla="*/ 0 w 89"/>
                <a:gd name="T1" fmla="*/ 9375 h 544"/>
                <a:gd name="T2" fmla="*/ 696 w 89"/>
                <a:gd name="T3" fmla="*/ 10322 h 544"/>
                <a:gd name="T4" fmla="*/ 1382 w 89"/>
                <a:gd name="T5" fmla="*/ 9375 h 544"/>
                <a:gd name="T6" fmla="*/ 1382 w 89"/>
                <a:gd name="T7" fmla="*/ 0 h 544"/>
                <a:gd name="T8" fmla="*/ 696 w 89"/>
                <a:gd name="T9" fmla="*/ 136 h 544"/>
                <a:gd name="T10" fmla="*/ 0 w 89"/>
                <a:gd name="T11" fmla="*/ 0 h 544"/>
                <a:gd name="T12" fmla="*/ 0 w 89"/>
                <a:gd name="T13" fmla="*/ 9375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544">
                  <a:moveTo>
                    <a:pt x="0" y="494"/>
                  </a:moveTo>
                  <a:cubicBezTo>
                    <a:pt x="0" y="504"/>
                    <a:pt x="1" y="544"/>
                    <a:pt x="45" y="544"/>
                  </a:cubicBezTo>
                  <a:cubicBezTo>
                    <a:pt x="89" y="544"/>
                    <a:pt x="89" y="503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4"/>
                    <a:pt x="69" y="7"/>
                    <a:pt x="45" y="7"/>
                  </a:cubicBezTo>
                  <a:cubicBezTo>
                    <a:pt x="20" y="7"/>
                    <a:pt x="0" y="4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0" name="Freeform 22">
              <a:extLst>
                <a:ext uri="{FF2B5EF4-FFF2-40B4-BE49-F238E27FC236}">
                  <a16:creationId xmlns:a16="http://schemas.microsoft.com/office/drawing/2014/main" id="{213BB97A-DC5F-47A6-BA41-5C37176E9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2339"/>
              <a:ext cx="222" cy="904"/>
            </a:xfrm>
            <a:custGeom>
              <a:avLst/>
              <a:gdLst>
                <a:gd name="T0" fmla="*/ 696 w 89"/>
                <a:gd name="T1" fmla="*/ 6429 h 339"/>
                <a:gd name="T2" fmla="*/ 1382 w 89"/>
                <a:gd name="T3" fmla="*/ 5483 h 339"/>
                <a:gd name="T4" fmla="*/ 1382 w 89"/>
                <a:gd name="T5" fmla="*/ 0 h 339"/>
                <a:gd name="T6" fmla="*/ 0 w 89"/>
                <a:gd name="T7" fmla="*/ 0 h 339"/>
                <a:gd name="T8" fmla="*/ 0 w 89"/>
                <a:gd name="T9" fmla="*/ 5483 h 339"/>
                <a:gd name="T10" fmla="*/ 696 w 89"/>
                <a:gd name="T11" fmla="*/ 6429 h 3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339">
                  <a:moveTo>
                    <a:pt x="45" y="339"/>
                  </a:moveTo>
                  <a:cubicBezTo>
                    <a:pt x="89" y="339"/>
                    <a:pt x="89" y="298"/>
                    <a:pt x="89" y="289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99"/>
                    <a:pt x="1" y="339"/>
                    <a:pt x="45" y="339"/>
                  </a:cubicBezTo>
                  <a:close/>
                </a:path>
              </a:pathLst>
            </a:custGeom>
            <a:solidFill>
              <a:srgbClr val="9AD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1" name="Oval 23">
              <a:extLst>
                <a:ext uri="{FF2B5EF4-FFF2-40B4-BE49-F238E27FC236}">
                  <a16:creationId xmlns:a16="http://schemas.microsoft.com/office/drawing/2014/main" id="{5BC375F5-9199-4215-80F8-60F128780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2323"/>
              <a:ext cx="222" cy="34"/>
            </a:xfrm>
            <a:prstGeom prst="ellipse">
              <a:avLst/>
            </a:prstGeom>
            <a:solidFill>
              <a:srgbClr val="C3E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802" name="Oval 24">
              <a:extLst>
                <a:ext uri="{FF2B5EF4-FFF2-40B4-BE49-F238E27FC236}">
                  <a16:creationId xmlns:a16="http://schemas.microsoft.com/office/drawing/2014/main" id="{DD30372A-E250-477D-9AD5-04B73B0A3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2323"/>
              <a:ext cx="222" cy="3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803" name="Oval 25">
              <a:extLst>
                <a:ext uri="{FF2B5EF4-FFF2-40B4-BE49-F238E27FC236}">
                  <a16:creationId xmlns:a16="http://schemas.microsoft.com/office/drawing/2014/main" id="{F9975563-E4AF-4518-B721-97078A989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1776"/>
              <a:ext cx="222" cy="35"/>
            </a:xfrm>
            <a:prstGeom prst="ellipse">
              <a:avLst/>
            </a:prstGeom>
            <a:solidFill>
              <a:srgbClr val="EF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804" name="Freeform 26">
              <a:extLst>
                <a:ext uri="{FF2B5EF4-FFF2-40B4-BE49-F238E27FC236}">
                  <a16:creationId xmlns:a16="http://schemas.microsoft.com/office/drawing/2014/main" id="{CBC53820-E8AA-43A9-ADBC-E324950D9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1781"/>
              <a:ext cx="198" cy="22"/>
            </a:xfrm>
            <a:custGeom>
              <a:avLst/>
              <a:gdLst>
                <a:gd name="T0" fmla="*/ 50 w 79"/>
                <a:gd name="T1" fmla="*/ 61 h 8"/>
                <a:gd name="T2" fmla="*/ 629 w 79"/>
                <a:gd name="T3" fmla="*/ 0 h 8"/>
                <a:gd name="T4" fmla="*/ 1213 w 79"/>
                <a:gd name="T5" fmla="*/ 61 h 8"/>
                <a:gd name="T6" fmla="*/ 1213 w 79"/>
                <a:gd name="T7" fmla="*/ 107 h 8"/>
                <a:gd name="T8" fmla="*/ 629 w 79"/>
                <a:gd name="T9" fmla="*/ 168 h 8"/>
                <a:gd name="T10" fmla="*/ 50 w 79"/>
                <a:gd name="T11" fmla="*/ 107 h 8"/>
                <a:gd name="T12" fmla="*/ 50 w 79"/>
                <a:gd name="T13" fmla="*/ 6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8">
                  <a:moveTo>
                    <a:pt x="3" y="3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3"/>
                  </a:cubicBezTo>
                  <a:cubicBezTo>
                    <a:pt x="79" y="4"/>
                    <a:pt x="79" y="5"/>
                    <a:pt x="77" y="5"/>
                  </a:cubicBezTo>
                  <a:cubicBezTo>
                    <a:pt x="71" y="7"/>
                    <a:pt x="59" y="8"/>
                    <a:pt x="40" y="8"/>
                  </a:cubicBezTo>
                  <a:cubicBezTo>
                    <a:pt x="21" y="8"/>
                    <a:pt x="9" y="7"/>
                    <a:pt x="3" y="5"/>
                  </a:cubicBezTo>
                  <a:cubicBezTo>
                    <a:pt x="0" y="5"/>
                    <a:pt x="1" y="4"/>
                    <a:pt x="3" y="3"/>
                  </a:cubicBezTo>
                  <a:close/>
                </a:path>
              </a:pathLst>
            </a:custGeom>
            <a:solidFill>
              <a:srgbClr val="48B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5" name="Freeform 27">
              <a:extLst>
                <a:ext uri="{FF2B5EF4-FFF2-40B4-BE49-F238E27FC236}">
                  <a16:creationId xmlns:a16="http://schemas.microsoft.com/office/drawing/2014/main" id="{B641B220-7D60-4644-B0D9-A1F4DFF5B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1781"/>
              <a:ext cx="198" cy="16"/>
            </a:xfrm>
            <a:custGeom>
              <a:avLst/>
              <a:gdLst>
                <a:gd name="T0" fmla="*/ 50 w 79"/>
                <a:gd name="T1" fmla="*/ 93 h 6"/>
                <a:gd name="T2" fmla="*/ 113 w 79"/>
                <a:gd name="T3" fmla="*/ 115 h 6"/>
                <a:gd name="T4" fmla="*/ 629 w 79"/>
                <a:gd name="T5" fmla="*/ 77 h 6"/>
                <a:gd name="T6" fmla="*/ 1130 w 79"/>
                <a:gd name="T7" fmla="*/ 115 h 6"/>
                <a:gd name="T8" fmla="*/ 1213 w 79"/>
                <a:gd name="T9" fmla="*/ 93 h 6"/>
                <a:gd name="T10" fmla="*/ 1213 w 79"/>
                <a:gd name="T11" fmla="*/ 56 h 6"/>
                <a:gd name="T12" fmla="*/ 629 w 79"/>
                <a:gd name="T13" fmla="*/ 0 h 6"/>
                <a:gd name="T14" fmla="*/ 50 w 79"/>
                <a:gd name="T15" fmla="*/ 56 h 6"/>
                <a:gd name="T16" fmla="*/ 50 w 79"/>
                <a:gd name="T17" fmla="*/ 93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9" h="6">
                  <a:moveTo>
                    <a:pt x="3" y="5"/>
                  </a:moveTo>
                  <a:cubicBezTo>
                    <a:pt x="4" y="6"/>
                    <a:pt x="5" y="6"/>
                    <a:pt x="7" y="6"/>
                  </a:cubicBezTo>
                  <a:cubicBezTo>
                    <a:pt x="14" y="5"/>
                    <a:pt x="25" y="4"/>
                    <a:pt x="40" y="4"/>
                  </a:cubicBezTo>
                  <a:cubicBezTo>
                    <a:pt x="55" y="4"/>
                    <a:pt x="66" y="5"/>
                    <a:pt x="72" y="6"/>
                  </a:cubicBezTo>
                  <a:cubicBezTo>
                    <a:pt x="74" y="6"/>
                    <a:pt x="76" y="6"/>
                    <a:pt x="77" y="5"/>
                  </a:cubicBezTo>
                  <a:cubicBezTo>
                    <a:pt x="79" y="5"/>
                    <a:pt x="79" y="4"/>
                    <a:pt x="77" y="3"/>
                  </a:cubicBezTo>
                  <a:cubicBezTo>
                    <a:pt x="71" y="2"/>
                    <a:pt x="59" y="0"/>
                    <a:pt x="40" y="0"/>
                  </a:cubicBezTo>
                  <a:cubicBezTo>
                    <a:pt x="21" y="0"/>
                    <a:pt x="9" y="2"/>
                    <a:pt x="3" y="3"/>
                  </a:cubicBezTo>
                  <a:cubicBezTo>
                    <a:pt x="1" y="4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6" name="Freeform 28">
              <a:extLst>
                <a:ext uri="{FF2B5EF4-FFF2-40B4-BE49-F238E27FC236}">
                  <a16:creationId xmlns:a16="http://schemas.microsoft.com/office/drawing/2014/main" id="{D2CF0FAD-AC91-41C3-9011-8CE0BCA8D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1824"/>
              <a:ext cx="10" cy="507"/>
            </a:xfrm>
            <a:custGeom>
              <a:avLst/>
              <a:gdLst>
                <a:gd name="T0" fmla="*/ 63 w 4"/>
                <a:gd name="T1" fmla="*/ 3589 h 190"/>
                <a:gd name="T2" fmla="*/ 0 w 4"/>
                <a:gd name="T3" fmla="*/ 0 h 190"/>
                <a:gd name="T4" fmla="*/ 0 w 4"/>
                <a:gd name="T5" fmla="*/ 3610 h 190"/>
                <a:gd name="T6" fmla="*/ 63 w 4"/>
                <a:gd name="T7" fmla="*/ 3589 h 1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90">
                  <a:moveTo>
                    <a:pt x="4" y="189"/>
                  </a:moveTo>
                  <a:cubicBezTo>
                    <a:pt x="2" y="90"/>
                    <a:pt x="0" y="0"/>
                    <a:pt x="0" y="0"/>
                  </a:cubicBezTo>
                  <a:cubicBezTo>
                    <a:pt x="0" y="13"/>
                    <a:pt x="0" y="97"/>
                    <a:pt x="0" y="190"/>
                  </a:cubicBezTo>
                  <a:cubicBezTo>
                    <a:pt x="1" y="190"/>
                    <a:pt x="3" y="189"/>
                    <a:pt x="4" y="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7" name="Freeform 29">
              <a:extLst>
                <a:ext uri="{FF2B5EF4-FFF2-40B4-BE49-F238E27FC236}">
                  <a16:creationId xmlns:a16="http://schemas.microsoft.com/office/drawing/2014/main" id="{96BF9994-7991-42FB-8F19-FEAEF98F7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0" y="1824"/>
              <a:ext cx="3" cy="531"/>
            </a:xfrm>
            <a:custGeom>
              <a:avLst/>
              <a:gdLst>
                <a:gd name="T0" fmla="*/ 27 w 1"/>
                <a:gd name="T1" fmla="*/ 3704 h 199"/>
                <a:gd name="T2" fmla="*/ 27 w 1"/>
                <a:gd name="T3" fmla="*/ 0 h 199"/>
                <a:gd name="T4" fmla="*/ 0 w 1"/>
                <a:gd name="T5" fmla="*/ 3704 h 199"/>
                <a:gd name="T6" fmla="*/ 27 w 1"/>
                <a:gd name="T7" fmla="*/ 3704 h 1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99">
                  <a:moveTo>
                    <a:pt x="1" y="195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1" y="199"/>
                    <a:pt x="1" y="195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8" name="Freeform 30">
              <a:extLst>
                <a:ext uri="{FF2B5EF4-FFF2-40B4-BE49-F238E27FC236}">
                  <a16:creationId xmlns:a16="http://schemas.microsoft.com/office/drawing/2014/main" id="{4949A5E1-FDC4-4CAA-866C-B1983B4C0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1824"/>
              <a:ext cx="10" cy="523"/>
            </a:xfrm>
            <a:custGeom>
              <a:avLst/>
              <a:gdLst>
                <a:gd name="T0" fmla="*/ 63 w 4"/>
                <a:gd name="T1" fmla="*/ 3725 h 196"/>
                <a:gd name="T2" fmla="*/ 63 w 4"/>
                <a:gd name="T3" fmla="*/ 0 h 196"/>
                <a:gd name="T4" fmla="*/ 0 w 4"/>
                <a:gd name="T5" fmla="*/ 3704 h 196"/>
                <a:gd name="T6" fmla="*/ 63 w 4"/>
                <a:gd name="T7" fmla="*/ 3725 h 1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96">
                  <a:moveTo>
                    <a:pt x="4" y="196"/>
                  </a:moveTo>
                  <a:cubicBezTo>
                    <a:pt x="4" y="102"/>
                    <a:pt x="4" y="13"/>
                    <a:pt x="4" y="0"/>
                  </a:cubicBezTo>
                  <a:cubicBezTo>
                    <a:pt x="4" y="0"/>
                    <a:pt x="2" y="95"/>
                    <a:pt x="0" y="195"/>
                  </a:cubicBezTo>
                  <a:cubicBezTo>
                    <a:pt x="1" y="195"/>
                    <a:pt x="3" y="195"/>
                    <a:pt x="4" y="196"/>
                  </a:cubicBezTo>
                  <a:close/>
                </a:path>
              </a:pathLst>
            </a:custGeom>
            <a:solidFill>
              <a:srgbClr val="A8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9" name="Freeform 31">
              <a:extLst>
                <a:ext uri="{FF2B5EF4-FFF2-40B4-BE49-F238E27FC236}">
                  <a16:creationId xmlns:a16="http://schemas.microsoft.com/office/drawing/2014/main" id="{2B25071C-CD29-446F-8848-D2DDAAA5D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2525"/>
              <a:ext cx="35" cy="675"/>
            </a:xfrm>
            <a:custGeom>
              <a:avLst/>
              <a:gdLst>
                <a:gd name="T0" fmla="*/ 175 w 14"/>
                <a:gd name="T1" fmla="*/ 1958 h 253"/>
                <a:gd name="T2" fmla="*/ 158 w 14"/>
                <a:gd name="T3" fmla="*/ 3930 h 253"/>
                <a:gd name="T4" fmla="*/ 0 w 14"/>
                <a:gd name="T5" fmla="*/ 4805 h 253"/>
                <a:gd name="T6" fmla="*/ 113 w 14"/>
                <a:gd name="T7" fmla="*/ 4669 h 253"/>
                <a:gd name="T8" fmla="*/ 220 w 14"/>
                <a:gd name="T9" fmla="*/ 3973 h 253"/>
                <a:gd name="T10" fmla="*/ 220 w 14"/>
                <a:gd name="T11" fmla="*/ 0 h 253"/>
                <a:gd name="T12" fmla="*/ 208 w 14"/>
                <a:gd name="T13" fmla="*/ 205 h 253"/>
                <a:gd name="T14" fmla="*/ 175 w 14"/>
                <a:gd name="T15" fmla="*/ 1958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53">
                  <a:moveTo>
                    <a:pt x="11" y="103"/>
                  </a:moveTo>
                  <a:cubicBezTo>
                    <a:pt x="10" y="207"/>
                    <a:pt x="10" y="207"/>
                    <a:pt x="10" y="207"/>
                  </a:cubicBezTo>
                  <a:cubicBezTo>
                    <a:pt x="10" y="223"/>
                    <a:pt x="7" y="244"/>
                    <a:pt x="0" y="253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12" y="237"/>
                    <a:pt x="14" y="225"/>
                    <a:pt x="14" y="20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1" y="103"/>
                  </a:ln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0" name="Freeform 32">
              <a:extLst>
                <a:ext uri="{FF2B5EF4-FFF2-40B4-BE49-F238E27FC236}">
                  <a16:creationId xmlns:a16="http://schemas.microsoft.com/office/drawing/2014/main" id="{7ED5862B-B9BA-41F7-B2C9-85D6FAA8E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2299"/>
              <a:ext cx="57" cy="914"/>
            </a:xfrm>
            <a:custGeom>
              <a:avLst/>
              <a:gdLst>
                <a:gd name="T0" fmla="*/ 320 w 23"/>
                <a:gd name="T1" fmla="*/ 0 h 343"/>
                <a:gd name="T2" fmla="*/ 307 w 23"/>
                <a:gd name="T3" fmla="*/ 5559 h 343"/>
                <a:gd name="T4" fmla="*/ 0 w 23"/>
                <a:gd name="T5" fmla="*/ 6491 h 343"/>
                <a:gd name="T6" fmla="*/ 0 w 23"/>
                <a:gd name="T7" fmla="*/ 6491 h 343"/>
                <a:gd name="T8" fmla="*/ 349 w 23"/>
                <a:gd name="T9" fmla="*/ 5559 h 343"/>
                <a:gd name="T10" fmla="*/ 320 w 2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43">
                  <a:moveTo>
                    <a:pt x="21" y="0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0" y="319"/>
                    <a:pt x="13" y="337"/>
                    <a:pt x="0" y="3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5" y="336"/>
                    <a:pt x="23" y="321"/>
                    <a:pt x="23" y="294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1" name="Freeform 33">
              <a:extLst>
                <a:ext uri="{FF2B5EF4-FFF2-40B4-BE49-F238E27FC236}">
                  <a16:creationId xmlns:a16="http://schemas.microsoft.com/office/drawing/2014/main" id="{850FB783-5E80-4074-BD77-B78E11215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8" y="1816"/>
              <a:ext cx="177" cy="27"/>
            </a:xfrm>
            <a:custGeom>
              <a:avLst/>
              <a:gdLst>
                <a:gd name="T0" fmla="*/ 0 w 71"/>
                <a:gd name="T1" fmla="*/ 0 h 10"/>
                <a:gd name="T2" fmla="*/ 1099 w 71"/>
                <a:gd name="T3" fmla="*/ 0 h 10"/>
                <a:gd name="T4" fmla="*/ 0 w 71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10">
                  <a:moveTo>
                    <a:pt x="0" y="0"/>
                  </a:moveTo>
                  <a:cubicBezTo>
                    <a:pt x="6" y="3"/>
                    <a:pt x="53" y="6"/>
                    <a:pt x="71" y="0"/>
                  </a:cubicBezTo>
                  <a:cubicBezTo>
                    <a:pt x="60" y="5"/>
                    <a:pt x="21" y="1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2" name="Freeform 34">
              <a:extLst>
                <a:ext uri="{FF2B5EF4-FFF2-40B4-BE49-F238E27FC236}">
                  <a16:creationId xmlns:a16="http://schemas.microsoft.com/office/drawing/2014/main" id="{E423FF8D-5B4B-4797-B679-8BB7EE0C2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2328"/>
              <a:ext cx="40" cy="877"/>
            </a:xfrm>
            <a:custGeom>
              <a:avLst/>
              <a:gdLst>
                <a:gd name="T0" fmla="*/ 0 w 16"/>
                <a:gd name="T1" fmla="*/ 5358 h 329"/>
                <a:gd name="T2" fmla="*/ 250 w 16"/>
                <a:gd name="T3" fmla="*/ 6232 h 329"/>
                <a:gd name="T4" fmla="*/ 145 w 16"/>
                <a:gd name="T5" fmla="*/ 4790 h 329"/>
                <a:gd name="T6" fmla="*/ 63 w 16"/>
                <a:gd name="T7" fmla="*/ 0 h 329"/>
                <a:gd name="T8" fmla="*/ 0 w 16"/>
                <a:gd name="T9" fmla="*/ 21 h 329"/>
                <a:gd name="T10" fmla="*/ 0 w 16"/>
                <a:gd name="T11" fmla="*/ 5358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29">
                  <a:moveTo>
                    <a:pt x="0" y="283"/>
                  </a:moveTo>
                  <a:cubicBezTo>
                    <a:pt x="0" y="306"/>
                    <a:pt x="6" y="321"/>
                    <a:pt x="16" y="329"/>
                  </a:cubicBezTo>
                  <a:cubicBezTo>
                    <a:pt x="4" y="303"/>
                    <a:pt x="9" y="284"/>
                    <a:pt x="9" y="253"/>
                  </a:cubicBezTo>
                  <a:cubicBezTo>
                    <a:pt x="9" y="222"/>
                    <a:pt x="7" y="106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lnTo>
                    <a:pt x="0" y="2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3" name="Freeform 35">
              <a:extLst>
                <a:ext uri="{FF2B5EF4-FFF2-40B4-BE49-F238E27FC236}">
                  <a16:creationId xmlns:a16="http://schemas.microsoft.com/office/drawing/2014/main" id="{DD2CC252-16E4-4DC7-A0D2-61BF7EDD0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" y="2355"/>
              <a:ext cx="27" cy="832"/>
            </a:xfrm>
            <a:custGeom>
              <a:avLst/>
              <a:gdLst>
                <a:gd name="T0" fmla="*/ 0 w 11"/>
                <a:gd name="T1" fmla="*/ 5176 h 312"/>
                <a:gd name="T2" fmla="*/ 162 w 11"/>
                <a:gd name="T3" fmla="*/ 5917 h 312"/>
                <a:gd name="T4" fmla="*/ 42 w 11"/>
                <a:gd name="T5" fmla="*/ 5176 h 312"/>
                <a:gd name="T6" fmla="*/ 29 w 11"/>
                <a:gd name="T7" fmla="*/ 0 h 312"/>
                <a:gd name="T8" fmla="*/ 12 w 11"/>
                <a:gd name="T9" fmla="*/ 21 h 312"/>
                <a:gd name="T10" fmla="*/ 0 w 11"/>
                <a:gd name="T11" fmla="*/ 5176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312">
                  <a:moveTo>
                    <a:pt x="0" y="273"/>
                  </a:moveTo>
                  <a:cubicBezTo>
                    <a:pt x="0" y="291"/>
                    <a:pt x="5" y="303"/>
                    <a:pt x="11" y="312"/>
                  </a:cubicBezTo>
                  <a:cubicBezTo>
                    <a:pt x="5" y="303"/>
                    <a:pt x="3" y="290"/>
                    <a:pt x="3" y="27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lnTo>
                    <a:pt x="0" y="273"/>
                  </a:lnTo>
                  <a:close/>
                </a:path>
              </a:pathLst>
            </a:custGeom>
            <a:solidFill>
              <a:srgbClr val="65B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4" name="Freeform 36">
              <a:extLst>
                <a:ext uri="{FF2B5EF4-FFF2-40B4-BE49-F238E27FC236}">
                  <a16:creationId xmlns:a16="http://schemas.microsoft.com/office/drawing/2014/main" id="{E58F64BC-54A3-44A4-B8F8-D57483851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2352"/>
              <a:ext cx="87" cy="867"/>
            </a:xfrm>
            <a:custGeom>
              <a:avLst/>
              <a:gdLst>
                <a:gd name="T0" fmla="*/ 537 w 35"/>
                <a:gd name="T1" fmla="*/ 21 h 325"/>
                <a:gd name="T2" fmla="*/ 475 w 35"/>
                <a:gd name="T3" fmla="*/ 35 h 325"/>
                <a:gd name="T4" fmla="*/ 403 w 35"/>
                <a:gd name="T5" fmla="*/ 4634 h 325"/>
                <a:gd name="T6" fmla="*/ 0 w 35"/>
                <a:gd name="T7" fmla="*/ 6170 h 325"/>
                <a:gd name="T8" fmla="*/ 537 w 35"/>
                <a:gd name="T9" fmla="*/ 5202 h 325"/>
                <a:gd name="T10" fmla="*/ 537 w 35"/>
                <a:gd name="T11" fmla="*/ 21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325">
                  <a:moveTo>
                    <a:pt x="35" y="1"/>
                  </a:moveTo>
                  <a:cubicBezTo>
                    <a:pt x="34" y="0"/>
                    <a:pt x="32" y="2"/>
                    <a:pt x="31" y="2"/>
                  </a:cubicBezTo>
                  <a:cubicBezTo>
                    <a:pt x="28" y="108"/>
                    <a:pt x="26" y="213"/>
                    <a:pt x="26" y="244"/>
                  </a:cubicBezTo>
                  <a:cubicBezTo>
                    <a:pt x="26" y="305"/>
                    <a:pt x="15" y="317"/>
                    <a:pt x="0" y="325"/>
                  </a:cubicBezTo>
                  <a:cubicBezTo>
                    <a:pt x="23" y="325"/>
                    <a:pt x="35" y="308"/>
                    <a:pt x="35" y="274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65B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5" name="Freeform 37">
              <a:extLst>
                <a:ext uri="{FF2B5EF4-FFF2-40B4-BE49-F238E27FC236}">
                  <a16:creationId xmlns:a16="http://schemas.microsoft.com/office/drawing/2014/main" id="{8013ECAC-2908-4158-AF03-A4BC00378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2525"/>
              <a:ext cx="35" cy="675"/>
            </a:xfrm>
            <a:custGeom>
              <a:avLst/>
              <a:gdLst>
                <a:gd name="T0" fmla="*/ 175 w 14"/>
                <a:gd name="T1" fmla="*/ 1958 h 253"/>
                <a:gd name="T2" fmla="*/ 158 w 14"/>
                <a:gd name="T3" fmla="*/ 3930 h 253"/>
                <a:gd name="T4" fmla="*/ 0 w 14"/>
                <a:gd name="T5" fmla="*/ 4805 h 253"/>
                <a:gd name="T6" fmla="*/ 113 w 14"/>
                <a:gd name="T7" fmla="*/ 4669 h 253"/>
                <a:gd name="T8" fmla="*/ 220 w 14"/>
                <a:gd name="T9" fmla="*/ 3973 h 253"/>
                <a:gd name="T10" fmla="*/ 220 w 14"/>
                <a:gd name="T11" fmla="*/ 0 h 253"/>
                <a:gd name="T12" fmla="*/ 208 w 14"/>
                <a:gd name="T13" fmla="*/ 205 h 253"/>
                <a:gd name="T14" fmla="*/ 175 w 14"/>
                <a:gd name="T15" fmla="*/ 1958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53">
                  <a:moveTo>
                    <a:pt x="11" y="103"/>
                  </a:moveTo>
                  <a:cubicBezTo>
                    <a:pt x="10" y="207"/>
                    <a:pt x="10" y="207"/>
                    <a:pt x="10" y="207"/>
                  </a:cubicBezTo>
                  <a:cubicBezTo>
                    <a:pt x="10" y="223"/>
                    <a:pt x="7" y="244"/>
                    <a:pt x="0" y="253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12" y="237"/>
                    <a:pt x="14" y="225"/>
                    <a:pt x="14" y="20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1" y="103"/>
                  </a:lnTo>
                  <a:close/>
                </a:path>
              </a:pathLst>
            </a:custGeom>
            <a:solidFill>
              <a:srgbClr val="29A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6" name="Freeform 38">
              <a:extLst>
                <a:ext uri="{FF2B5EF4-FFF2-40B4-BE49-F238E27FC236}">
                  <a16:creationId xmlns:a16="http://schemas.microsoft.com/office/drawing/2014/main" id="{331E05FE-B9C5-4ACC-82D3-CC7681A59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2299"/>
              <a:ext cx="57" cy="914"/>
            </a:xfrm>
            <a:custGeom>
              <a:avLst/>
              <a:gdLst>
                <a:gd name="T0" fmla="*/ 320 w 23"/>
                <a:gd name="T1" fmla="*/ 0 h 343"/>
                <a:gd name="T2" fmla="*/ 307 w 23"/>
                <a:gd name="T3" fmla="*/ 5559 h 343"/>
                <a:gd name="T4" fmla="*/ 0 w 23"/>
                <a:gd name="T5" fmla="*/ 6491 h 343"/>
                <a:gd name="T6" fmla="*/ 0 w 23"/>
                <a:gd name="T7" fmla="*/ 6491 h 343"/>
                <a:gd name="T8" fmla="*/ 349 w 23"/>
                <a:gd name="T9" fmla="*/ 5559 h 343"/>
                <a:gd name="T10" fmla="*/ 320 w 2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43">
                  <a:moveTo>
                    <a:pt x="21" y="0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0" y="319"/>
                    <a:pt x="13" y="337"/>
                    <a:pt x="0" y="3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5" y="336"/>
                    <a:pt x="23" y="321"/>
                    <a:pt x="23" y="294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7" name="Oval 39">
              <a:extLst>
                <a:ext uri="{FF2B5EF4-FFF2-40B4-BE49-F238E27FC236}">
                  <a16:creationId xmlns:a16="http://schemas.microsoft.com/office/drawing/2014/main" id="{10A81E27-8F00-41B3-9ACF-51B895237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1776"/>
              <a:ext cx="222" cy="35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818" name="Freeform 40">
              <a:extLst>
                <a:ext uri="{FF2B5EF4-FFF2-40B4-BE49-F238E27FC236}">
                  <a16:creationId xmlns:a16="http://schemas.microsoft.com/office/drawing/2014/main" id="{EB235EAA-D1B6-4B70-8810-1ADF4B9DA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1781"/>
              <a:ext cx="198" cy="22"/>
            </a:xfrm>
            <a:custGeom>
              <a:avLst/>
              <a:gdLst>
                <a:gd name="T0" fmla="*/ 50 w 79"/>
                <a:gd name="T1" fmla="*/ 61 h 8"/>
                <a:gd name="T2" fmla="*/ 629 w 79"/>
                <a:gd name="T3" fmla="*/ 0 h 8"/>
                <a:gd name="T4" fmla="*/ 1213 w 79"/>
                <a:gd name="T5" fmla="*/ 61 h 8"/>
                <a:gd name="T6" fmla="*/ 1213 w 79"/>
                <a:gd name="T7" fmla="*/ 107 h 8"/>
                <a:gd name="T8" fmla="*/ 629 w 79"/>
                <a:gd name="T9" fmla="*/ 168 h 8"/>
                <a:gd name="T10" fmla="*/ 50 w 79"/>
                <a:gd name="T11" fmla="*/ 107 h 8"/>
                <a:gd name="T12" fmla="*/ 50 w 79"/>
                <a:gd name="T13" fmla="*/ 6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8">
                  <a:moveTo>
                    <a:pt x="3" y="3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3"/>
                  </a:cubicBezTo>
                  <a:cubicBezTo>
                    <a:pt x="79" y="4"/>
                    <a:pt x="79" y="5"/>
                    <a:pt x="77" y="5"/>
                  </a:cubicBezTo>
                  <a:cubicBezTo>
                    <a:pt x="71" y="7"/>
                    <a:pt x="59" y="8"/>
                    <a:pt x="40" y="8"/>
                  </a:cubicBezTo>
                  <a:cubicBezTo>
                    <a:pt x="21" y="8"/>
                    <a:pt x="9" y="7"/>
                    <a:pt x="3" y="5"/>
                  </a:cubicBezTo>
                  <a:cubicBezTo>
                    <a:pt x="0" y="5"/>
                    <a:pt x="1" y="4"/>
                    <a:pt x="3" y="3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9" name="Freeform 41">
              <a:extLst>
                <a:ext uri="{FF2B5EF4-FFF2-40B4-BE49-F238E27FC236}">
                  <a16:creationId xmlns:a16="http://schemas.microsoft.com/office/drawing/2014/main" id="{1CD20BDF-2584-4EF2-A3DB-55CE1DB0C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1792"/>
              <a:ext cx="222" cy="1451"/>
            </a:xfrm>
            <a:custGeom>
              <a:avLst/>
              <a:gdLst>
                <a:gd name="T0" fmla="*/ 0 w 89"/>
                <a:gd name="T1" fmla="*/ 9375 h 544"/>
                <a:gd name="T2" fmla="*/ 696 w 89"/>
                <a:gd name="T3" fmla="*/ 10322 h 544"/>
                <a:gd name="T4" fmla="*/ 1382 w 89"/>
                <a:gd name="T5" fmla="*/ 9375 h 544"/>
                <a:gd name="T6" fmla="*/ 1382 w 89"/>
                <a:gd name="T7" fmla="*/ 0 h 544"/>
                <a:gd name="T8" fmla="*/ 696 w 89"/>
                <a:gd name="T9" fmla="*/ 136 h 544"/>
                <a:gd name="T10" fmla="*/ 0 w 89"/>
                <a:gd name="T11" fmla="*/ 0 h 544"/>
                <a:gd name="T12" fmla="*/ 0 w 89"/>
                <a:gd name="T13" fmla="*/ 9375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544">
                  <a:moveTo>
                    <a:pt x="0" y="494"/>
                  </a:moveTo>
                  <a:cubicBezTo>
                    <a:pt x="0" y="504"/>
                    <a:pt x="1" y="544"/>
                    <a:pt x="45" y="544"/>
                  </a:cubicBezTo>
                  <a:cubicBezTo>
                    <a:pt x="89" y="544"/>
                    <a:pt x="89" y="503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4"/>
                    <a:pt x="69" y="7"/>
                    <a:pt x="45" y="7"/>
                  </a:cubicBezTo>
                  <a:cubicBezTo>
                    <a:pt x="20" y="7"/>
                    <a:pt x="0" y="4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0" name="Oval 42">
              <a:extLst>
                <a:ext uri="{FF2B5EF4-FFF2-40B4-BE49-F238E27FC236}">
                  <a16:creationId xmlns:a16="http://schemas.microsoft.com/office/drawing/2014/main" id="{4F9C60EC-B327-46F8-965F-A4189D8A0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" y="2339"/>
              <a:ext cx="35" cy="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821" name="Oval 43">
              <a:extLst>
                <a:ext uri="{FF2B5EF4-FFF2-40B4-BE49-F238E27FC236}">
                  <a16:creationId xmlns:a16="http://schemas.microsoft.com/office/drawing/2014/main" id="{B5BDDD10-052A-4B2B-9EAB-682607C3C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3" y="2347"/>
              <a:ext cx="22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822" name="Oval 44">
              <a:extLst>
                <a:ext uri="{FF2B5EF4-FFF2-40B4-BE49-F238E27FC236}">
                  <a16:creationId xmlns:a16="http://schemas.microsoft.com/office/drawing/2014/main" id="{2BCDA26D-2E2D-4DD3-80FF-35C77DE2A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" y="2344"/>
              <a:ext cx="23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30724" name="Group 45">
            <a:extLst>
              <a:ext uri="{FF2B5EF4-FFF2-40B4-BE49-F238E27FC236}">
                <a16:creationId xmlns:a16="http://schemas.microsoft.com/office/drawing/2014/main" id="{19DF7914-5815-4A0E-8072-83B7BBC3CDD3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487488"/>
            <a:ext cx="525463" cy="3471862"/>
            <a:chOff x="1539" y="1440"/>
            <a:chExt cx="222" cy="1467"/>
          </a:xfrm>
        </p:grpSpPr>
        <p:sp>
          <p:nvSpPr>
            <p:cNvPr id="30775" name="Freeform 46">
              <a:extLst>
                <a:ext uri="{FF2B5EF4-FFF2-40B4-BE49-F238E27FC236}">
                  <a16:creationId xmlns:a16="http://schemas.microsoft.com/office/drawing/2014/main" id="{528A41CB-A8ED-49B6-AE43-68C453E04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1456"/>
              <a:ext cx="222" cy="1451"/>
            </a:xfrm>
            <a:custGeom>
              <a:avLst/>
              <a:gdLst>
                <a:gd name="T0" fmla="*/ 0 w 89"/>
                <a:gd name="T1" fmla="*/ 9375 h 544"/>
                <a:gd name="T2" fmla="*/ 696 w 89"/>
                <a:gd name="T3" fmla="*/ 10322 h 544"/>
                <a:gd name="T4" fmla="*/ 1382 w 89"/>
                <a:gd name="T5" fmla="*/ 9375 h 544"/>
                <a:gd name="T6" fmla="*/ 1382 w 89"/>
                <a:gd name="T7" fmla="*/ 0 h 544"/>
                <a:gd name="T8" fmla="*/ 696 w 89"/>
                <a:gd name="T9" fmla="*/ 136 h 544"/>
                <a:gd name="T10" fmla="*/ 0 w 89"/>
                <a:gd name="T11" fmla="*/ 0 h 544"/>
                <a:gd name="T12" fmla="*/ 0 w 89"/>
                <a:gd name="T13" fmla="*/ 9375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544">
                  <a:moveTo>
                    <a:pt x="0" y="494"/>
                  </a:moveTo>
                  <a:cubicBezTo>
                    <a:pt x="0" y="504"/>
                    <a:pt x="1" y="544"/>
                    <a:pt x="45" y="544"/>
                  </a:cubicBezTo>
                  <a:cubicBezTo>
                    <a:pt x="89" y="544"/>
                    <a:pt x="89" y="503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4"/>
                    <a:pt x="69" y="7"/>
                    <a:pt x="45" y="7"/>
                  </a:cubicBezTo>
                  <a:cubicBezTo>
                    <a:pt x="20" y="7"/>
                    <a:pt x="0" y="4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Freeform 47">
              <a:extLst>
                <a:ext uri="{FF2B5EF4-FFF2-40B4-BE49-F238E27FC236}">
                  <a16:creationId xmlns:a16="http://schemas.microsoft.com/office/drawing/2014/main" id="{07BAEC47-D75A-4BA2-88D4-53A462971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2003"/>
              <a:ext cx="222" cy="904"/>
            </a:xfrm>
            <a:custGeom>
              <a:avLst/>
              <a:gdLst>
                <a:gd name="T0" fmla="*/ 696 w 89"/>
                <a:gd name="T1" fmla="*/ 6429 h 339"/>
                <a:gd name="T2" fmla="*/ 1382 w 89"/>
                <a:gd name="T3" fmla="*/ 5483 h 339"/>
                <a:gd name="T4" fmla="*/ 1382 w 89"/>
                <a:gd name="T5" fmla="*/ 0 h 339"/>
                <a:gd name="T6" fmla="*/ 0 w 89"/>
                <a:gd name="T7" fmla="*/ 0 h 339"/>
                <a:gd name="T8" fmla="*/ 0 w 89"/>
                <a:gd name="T9" fmla="*/ 5483 h 339"/>
                <a:gd name="T10" fmla="*/ 696 w 89"/>
                <a:gd name="T11" fmla="*/ 6429 h 3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339">
                  <a:moveTo>
                    <a:pt x="45" y="339"/>
                  </a:moveTo>
                  <a:cubicBezTo>
                    <a:pt x="89" y="339"/>
                    <a:pt x="89" y="298"/>
                    <a:pt x="89" y="289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99"/>
                    <a:pt x="1" y="339"/>
                    <a:pt x="45" y="339"/>
                  </a:cubicBezTo>
                  <a:close/>
                </a:path>
              </a:pathLst>
            </a:custGeom>
            <a:solidFill>
              <a:srgbClr val="F68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Oval 48">
              <a:extLst>
                <a:ext uri="{FF2B5EF4-FFF2-40B4-BE49-F238E27FC236}">
                  <a16:creationId xmlns:a16="http://schemas.microsoft.com/office/drawing/2014/main" id="{DFB7E4E5-E01F-43D2-B521-B4937913E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" y="1987"/>
              <a:ext cx="222" cy="34"/>
            </a:xfrm>
            <a:prstGeom prst="ellipse">
              <a:avLst/>
            </a:prstGeom>
            <a:solidFill>
              <a:srgbClr val="F9B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78" name="Oval 49">
              <a:extLst>
                <a:ext uri="{FF2B5EF4-FFF2-40B4-BE49-F238E27FC236}">
                  <a16:creationId xmlns:a16="http://schemas.microsoft.com/office/drawing/2014/main" id="{B2984583-BB50-4E62-95FB-EF7AF9AB0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" y="1987"/>
              <a:ext cx="222" cy="3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79" name="Oval 50">
              <a:extLst>
                <a:ext uri="{FF2B5EF4-FFF2-40B4-BE49-F238E27FC236}">
                  <a16:creationId xmlns:a16="http://schemas.microsoft.com/office/drawing/2014/main" id="{C50B889E-BD36-461D-9008-DFD7B103D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" y="1440"/>
              <a:ext cx="222" cy="35"/>
            </a:xfrm>
            <a:prstGeom prst="ellipse">
              <a:avLst/>
            </a:prstGeom>
            <a:solidFill>
              <a:srgbClr val="EF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80" name="Freeform 51">
              <a:extLst>
                <a:ext uri="{FF2B5EF4-FFF2-40B4-BE49-F238E27FC236}">
                  <a16:creationId xmlns:a16="http://schemas.microsoft.com/office/drawing/2014/main" id="{A1AE038D-F237-4725-A3E7-4E7FB6636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1445"/>
              <a:ext cx="198" cy="22"/>
            </a:xfrm>
            <a:custGeom>
              <a:avLst/>
              <a:gdLst>
                <a:gd name="T0" fmla="*/ 50 w 79"/>
                <a:gd name="T1" fmla="*/ 61 h 8"/>
                <a:gd name="T2" fmla="*/ 629 w 79"/>
                <a:gd name="T3" fmla="*/ 0 h 8"/>
                <a:gd name="T4" fmla="*/ 1213 w 79"/>
                <a:gd name="T5" fmla="*/ 61 h 8"/>
                <a:gd name="T6" fmla="*/ 1213 w 79"/>
                <a:gd name="T7" fmla="*/ 107 h 8"/>
                <a:gd name="T8" fmla="*/ 629 w 79"/>
                <a:gd name="T9" fmla="*/ 168 h 8"/>
                <a:gd name="T10" fmla="*/ 50 w 79"/>
                <a:gd name="T11" fmla="*/ 107 h 8"/>
                <a:gd name="T12" fmla="*/ 50 w 79"/>
                <a:gd name="T13" fmla="*/ 6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8">
                  <a:moveTo>
                    <a:pt x="3" y="3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3"/>
                  </a:cubicBezTo>
                  <a:cubicBezTo>
                    <a:pt x="79" y="4"/>
                    <a:pt x="79" y="5"/>
                    <a:pt x="77" y="5"/>
                  </a:cubicBezTo>
                  <a:cubicBezTo>
                    <a:pt x="71" y="7"/>
                    <a:pt x="59" y="8"/>
                    <a:pt x="40" y="8"/>
                  </a:cubicBezTo>
                  <a:cubicBezTo>
                    <a:pt x="21" y="8"/>
                    <a:pt x="9" y="7"/>
                    <a:pt x="3" y="5"/>
                  </a:cubicBezTo>
                  <a:cubicBezTo>
                    <a:pt x="0" y="4"/>
                    <a:pt x="1" y="4"/>
                    <a:pt x="3" y="3"/>
                  </a:cubicBezTo>
                  <a:close/>
                </a:path>
              </a:pathLst>
            </a:custGeom>
            <a:solidFill>
              <a:srgbClr val="48B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1" name="Freeform 52">
              <a:extLst>
                <a:ext uri="{FF2B5EF4-FFF2-40B4-BE49-F238E27FC236}">
                  <a16:creationId xmlns:a16="http://schemas.microsoft.com/office/drawing/2014/main" id="{00856996-AF1C-4CE9-A67F-58B036939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1445"/>
              <a:ext cx="198" cy="16"/>
            </a:xfrm>
            <a:custGeom>
              <a:avLst/>
              <a:gdLst>
                <a:gd name="T0" fmla="*/ 50 w 79"/>
                <a:gd name="T1" fmla="*/ 93 h 6"/>
                <a:gd name="T2" fmla="*/ 113 w 79"/>
                <a:gd name="T3" fmla="*/ 115 h 6"/>
                <a:gd name="T4" fmla="*/ 629 w 79"/>
                <a:gd name="T5" fmla="*/ 77 h 6"/>
                <a:gd name="T6" fmla="*/ 1130 w 79"/>
                <a:gd name="T7" fmla="*/ 115 h 6"/>
                <a:gd name="T8" fmla="*/ 1213 w 79"/>
                <a:gd name="T9" fmla="*/ 93 h 6"/>
                <a:gd name="T10" fmla="*/ 1213 w 79"/>
                <a:gd name="T11" fmla="*/ 56 h 6"/>
                <a:gd name="T12" fmla="*/ 629 w 79"/>
                <a:gd name="T13" fmla="*/ 0 h 6"/>
                <a:gd name="T14" fmla="*/ 50 w 79"/>
                <a:gd name="T15" fmla="*/ 56 h 6"/>
                <a:gd name="T16" fmla="*/ 50 w 79"/>
                <a:gd name="T17" fmla="*/ 93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9" h="6">
                  <a:moveTo>
                    <a:pt x="3" y="5"/>
                  </a:moveTo>
                  <a:cubicBezTo>
                    <a:pt x="4" y="6"/>
                    <a:pt x="5" y="6"/>
                    <a:pt x="7" y="6"/>
                  </a:cubicBezTo>
                  <a:cubicBezTo>
                    <a:pt x="14" y="5"/>
                    <a:pt x="25" y="4"/>
                    <a:pt x="40" y="4"/>
                  </a:cubicBezTo>
                  <a:cubicBezTo>
                    <a:pt x="55" y="4"/>
                    <a:pt x="66" y="5"/>
                    <a:pt x="72" y="6"/>
                  </a:cubicBezTo>
                  <a:cubicBezTo>
                    <a:pt x="74" y="6"/>
                    <a:pt x="76" y="5"/>
                    <a:pt x="77" y="5"/>
                  </a:cubicBezTo>
                  <a:cubicBezTo>
                    <a:pt x="79" y="5"/>
                    <a:pt x="79" y="4"/>
                    <a:pt x="77" y="3"/>
                  </a:cubicBezTo>
                  <a:cubicBezTo>
                    <a:pt x="71" y="2"/>
                    <a:pt x="59" y="0"/>
                    <a:pt x="40" y="0"/>
                  </a:cubicBezTo>
                  <a:cubicBezTo>
                    <a:pt x="21" y="0"/>
                    <a:pt x="9" y="2"/>
                    <a:pt x="3" y="3"/>
                  </a:cubicBezTo>
                  <a:cubicBezTo>
                    <a:pt x="1" y="4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Freeform 53">
              <a:extLst>
                <a:ext uri="{FF2B5EF4-FFF2-40B4-BE49-F238E27FC236}">
                  <a16:creationId xmlns:a16="http://schemas.microsoft.com/office/drawing/2014/main" id="{B75ACCBA-D214-4527-BC64-DE6915E4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" y="1485"/>
              <a:ext cx="10" cy="510"/>
            </a:xfrm>
            <a:custGeom>
              <a:avLst/>
              <a:gdLst>
                <a:gd name="T0" fmla="*/ 63 w 4"/>
                <a:gd name="T1" fmla="*/ 3615 h 191"/>
                <a:gd name="T2" fmla="*/ 0 w 4"/>
                <a:gd name="T3" fmla="*/ 0 h 191"/>
                <a:gd name="T4" fmla="*/ 0 w 4"/>
                <a:gd name="T5" fmla="*/ 3637 h 191"/>
                <a:gd name="T6" fmla="*/ 63 w 4"/>
                <a:gd name="T7" fmla="*/ 3615 h 1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91">
                  <a:moveTo>
                    <a:pt x="4" y="190"/>
                  </a:moveTo>
                  <a:cubicBezTo>
                    <a:pt x="2" y="90"/>
                    <a:pt x="0" y="0"/>
                    <a:pt x="0" y="0"/>
                  </a:cubicBezTo>
                  <a:cubicBezTo>
                    <a:pt x="0" y="14"/>
                    <a:pt x="0" y="97"/>
                    <a:pt x="0" y="191"/>
                  </a:cubicBezTo>
                  <a:cubicBezTo>
                    <a:pt x="1" y="190"/>
                    <a:pt x="3" y="190"/>
                    <a:pt x="4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Freeform 54">
              <a:extLst>
                <a:ext uri="{FF2B5EF4-FFF2-40B4-BE49-F238E27FC236}">
                  <a16:creationId xmlns:a16="http://schemas.microsoft.com/office/drawing/2014/main" id="{EED4A48F-1B47-4414-A174-71D53F4BB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" y="1485"/>
              <a:ext cx="3" cy="534"/>
            </a:xfrm>
            <a:custGeom>
              <a:avLst/>
              <a:gdLst>
                <a:gd name="T0" fmla="*/ 27 w 1"/>
                <a:gd name="T1" fmla="*/ 3714 h 200"/>
                <a:gd name="T2" fmla="*/ 27 w 1"/>
                <a:gd name="T3" fmla="*/ 0 h 200"/>
                <a:gd name="T4" fmla="*/ 0 w 1"/>
                <a:gd name="T5" fmla="*/ 3727 h 200"/>
                <a:gd name="T6" fmla="*/ 27 w 1"/>
                <a:gd name="T7" fmla="*/ 3714 h 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00">
                  <a:moveTo>
                    <a:pt x="1" y="195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5"/>
                    <a:pt x="1" y="200"/>
                    <a:pt x="1" y="195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Freeform 55">
              <a:extLst>
                <a:ext uri="{FF2B5EF4-FFF2-40B4-BE49-F238E27FC236}">
                  <a16:creationId xmlns:a16="http://schemas.microsoft.com/office/drawing/2014/main" id="{4E401F16-4BE9-4FA2-95DD-DCD6C4CE4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1485"/>
              <a:ext cx="10" cy="523"/>
            </a:xfrm>
            <a:custGeom>
              <a:avLst/>
              <a:gdLst>
                <a:gd name="T0" fmla="*/ 63 w 4"/>
                <a:gd name="T1" fmla="*/ 3725 h 196"/>
                <a:gd name="T2" fmla="*/ 63 w 4"/>
                <a:gd name="T3" fmla="*/ 0 h 196"/>
                <a:gd name="T4" fmla="*/ 0 w 4"/>
                <a:gd name="T5" fmla="*/ 3725 h 196"/>
                <a:gd name="T6" fmla="*/ 63 w 4"/>
                <a:gd name="T7" fmla="*/ 3725 h 1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96">
                  <a:moveTo>
                    <a:pt x="4" y="196"/>
                  </a:moveTo>
                  <a:cubicBezTo>
                    <a:pt x="4" y="103"/>
                    <a:pt x="4" y="14"/>
                    <a:pt x="4" y="0"/>
                  </a:cubicBezTo>
                  <a:cubicBezTo>
                    <a:pt x="4" y="0"/>
                    <a:pt x="2" y="96"/>
                    <a:pt x="0" y="196"/>
                  </a:cubicBezTo>
                  <a:cubicBezTo>
                    <a:pt x="1" y="196"/>
                    <a:pt x="3" y="196"/>
                    <a:pt x="4" y="196"/>
                  </a:cubicBezTo>
                  <a:close/>
                </a:path>
              </a:pathLst>
            </a:custGeom>
            <a:solidFill>
              <a:srgbClr val="A8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Freeform 56">
              <a:extLst>
                <a:ext uri="{FF2B5EF4-FFF2-40B4-BE49-F238E27FC236}">
                  <a16:creationId xmlns:a16="http://schemas.microsoft.com/office/drawing/2014/main" id="{133FFCF6-4622-4E0F-89B9-089393D77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2189"/>
              <a:ext cx="35" cy="675"/>
            </a:xfrm>
            <a:custGeom>
              <a:avLst/>
              <a:gdLst>
                <a:gd name="T0" fmla="*/ 175 w 14"/>
                <a:gd name="T1" fmla="*/ 1937 h 253"/>
                <a:gd name="T2" fmla="*/ 158 w 14"/>
                <a:gd name="T3" fmla="*/ 3930 h 253"/>
                <a:gd name="T4" fmla="*/ 0 w 14"/>
                <a:gd name="T5" fmla="*/ 4805 h 253"/>
                <a:gd name="T6" fmla="*/ 113 w 14"/>
                <a:gd name="T7" fmla="*/ 4669 h 253"/>
                <a:gd name="T8" fmla="*/ 220 w 14"/>
                <a:gd name="T9" fmla="*/ 3973 h 253"/>
                <a:gd name="T10" fmla="*/ 220 w 14"/>
                <a:gd name="T11" fmla="*/ 0 h 253"/>
                <a:gd name="T12" fmla="*/ 208 w 14"/>
                <a:gd name="T13" fmla="*/ 205 h 253"/>
                <a:gd name="T14" fmla="*/ 175 w 14"/>
                <a:gd name="T15" fmla="*/ 1937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53">
                  <a:moveTo>
                    <a:pt x="11" y="102"/>
                  </a:moveTo>
                  <a:cubicBezTo>
                    <a:pt x="10" y="207"/>
                    <a:pt x="10" y="207"/>
                    <a:pt x="10" y="207"/>
                  </a:cubicBezTo>
                  <a:cubicBezTo>
                    <a:pt x="10" y="222"/>
                    <a:pt x="7" y="244"/>
                    <a:pt x="0" y="253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12" y="237"/>
                    <a:pt x="14" y="225"/>
                    <a:pt x="14" y="20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1" y="102"/>
                  </a:ln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Freeform 57">
              <a:extLst>
                <a:ext uri="{FF2B5EF4-FFF2-40B4-BE49-F238E27FC236}">
                  <a16:creationId xmlns:a16="http://schemas.microsoft.com/office/drawing/2014/main" id="{6242D188-F6F1-4154-84CE-5546B824D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1963"/>
              <a:ext cx="57" cy="914"/>
            </a:xfrm>
            <a:custGeom>
              <a:avLst/>
              <a:gdLst>
                <a:gd name="T0" fmla="*/ 320 w 23"/>
                <a:gd name="T1" fmla="*/ 0 h 343"/>
                <a:gd name="T2" fmla="*/ 307 w 23"/>
                <a:gd name="T3" fmla="*/ 5559 h 343"/>
                <a:gd name="T4" fmla="*/ 0 w 23"/>
                <a:gd name="T5" fmla="*/ 6491 h 343"/>
                <a:gd name="T6" fmla="*/ 0 w 23"/>
                <a:gd name="T7" fmla="*/ 6491 h 343"/>
                <a:gd name="T8" fmla="*/ 349 w 23"/>
                <a:gd name="T9" fmla="*/ 5559 h 343"/>
                <a:gd name="T10" fmla="*/ 320 w 2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43">
                  <a:moveTo>
                    <a:pt x="21" y="0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0" y="319"/>
                    <a:pt x="13" y="337"/>
                    <a:pt x="0" y="3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5" y="336"/>
                    <a:pt x="23" y="320"/>
                    <a:pt x="23" y="294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Freeform 58">
              <a:extLst>
                <a:ext uri="{FF2B5EF4-FFF2-40B4-BE49-F238E27FC236}">
                  <a16:creationId xmlns:a16="http://schemas.microsoft.com/office/drawing/2014/main" id="{CA491BF6-C0DB-45CF-9E9C-941C1BF6E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" y="1480"/>
              <a:ext cx="177" cy="27"/>
            </a:xfrm>
            <a:custGeom>
              <a:avLst/>
              <a:gdLst>
                <a:gd name="T0" fmla="*/ 0 w 71"/>
                <a:gd name="T1" fmla="*/ 0 h 10"/>
                <a:gd name="T2" fmla="*/ 1099 w 71"/>
                <a:gd name="T3" fmla="*/ 0 h 10"/>
                <a:gd name="T4" fmla="*/ 0 w 71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10">
                  <a:moveTo>
                    <a:pt x="0" y="0"/>
                  </a:moveTo>
                  <a:cubicBezTo>
                    <a:pt x="6" y="3"/>
                    <a:pt x="53" y="6"/>
                    <a:pt x="71" y="0"/>
                  </a:cubicBezTo>
                  <a:cubicBezTo>
                    <a:pt x="60" y="4"/>
                    <a:pt x="21" y="1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Freeform 59">
              <a:extLst>
                <a:ext uri="{FF2B5EF4-FFF2-40B4-BE49-F238E27FC236}">
                  <a16:creationId xmlns:a16="http://schemas.microsoft.com/office/drawing/2014/main" id="{C312EFDC-F521-4617-8077-09B9EE414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" y="1992"/>
              <a:ext cx="40" cy="877"/>
            </a:xfrm>
            <a:custGeom>
              <a:avLst/>
              <a:gdLst>
                <a:gd name="T0" fmla="*/ 0 w 16"/>
                <a:gd name="T1" fmla="*/ 5358 h 329"/>
                <a:gd name="T2" fmla="*/ 250 w 16"/>
                <a:gd name="T3" fmla="*/ 6232 h 329"/>
                <a:gd name="T4" fmla="*/ 145 w 16"/>
                <a:gd name="T5" fmla="*/ 4790 h 329"/>
                <a:gd name="T6" fmla="*/ 63 w 16"/>
                <a:gd name="T7" fmla="*/ 0 h 329"/>
                <a:gd name="T8" fmla="*/ 0 w 16"/>
                <a:gd name="T9" fmla="*/ 21 h 329"/>
                <a:gd name="T10" fmla="*/ 0 w 16"/>
                <a:gd name="T11" fmla="*/ 5358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29">
                  <a:moveTo>
                    <a:pt x="0" y="283"/>
                  </a:moveTo>
                  <a:cubicBezTo>
                    <a:pt x="0" y="306"/>
                    <a:pt x="6" y="321"/>
                    <a:pt x="16" y="329"/>
                  </a:cubicBezTo>
                  <a:cubicBezTo>
                    <a:pt x="4" y="303"/>
                    <a:pt x="9" y="284"/>
                    <a:pt x="9" y="253"/>
                  </a:cubicBezTo>
                  <a:cubicBezTo>
                    <a:pt x="9" y="222"/>
                    <a:pt x="7" y="105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lnTo>
                    <a:pt x="0" y="2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Freeform 60">
              <a:extLst>
                <a:ext uri="{FF2B5EF4-FFF2-40B4-BE49-F238E27FC236}">
                  <a16:creationId xmlns:a16="http://schemas.microsoft.com/office/drawing/2014/main" id="{DE23D447-4BA6-4681-A91E-50A4AC523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" y="2019"/>
              <a:ext cx="27" cy="832"/>
            </a:xfrm>
            <a:custGeom>
              <a:avLst/>
              <a:gdLst>
                <a:gd name="T0" fmla="*/ 0 w 11"/>
                <a:gd name="T1" fmla="*/ 5176 h 312"/>
                <a:gd name="T2" fmla="*/ 162 w 11"/>
                <a:gd name="T3" fmla="*/ 5917 h 312"/>
                <a:gd name="T4" fmla="*/ 42 w 11"/>
                <a:gd name="T5" fmla="*/ 5176 h 312"/>
                <a:gd name="T6" fmla="*/ 29 w 11"/>
                <a:gd name="T7" fmla="*/ 0 h 312"/>
                <a:gd name="T8" fmla="*/ 12 w 11"/>
                <a:gd name="T9" fmla="*/ 0 h 312"/>
                <a:gd name="T10" fmla="*/ 0 w 11"/>
                <a:gd name="T11" fmla="*/ 5176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312">
                  <a:moveTo>
                    <a:pt x="0" y="273"/>
                  </a:moveTo>
                  <a:cubicBezTo>
                    <a:pt x="0" y="290"/>
                    <a:pt x="5" y="303"/>
                    <a:pt x="11" y="312"/>
                  </a:cubicBezTo>
                  <a:cubicBezTo>
                    <a:pt x="5" y="303"/>
                    <a:pt x="3" y="290"/>
                    <a:pt x="3" y="27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lnTo>
                    <a:pt x="0" y="273"/>
                  </a:lnTo>
                  <a:close/>
                </a:path>
              </a:pathLst>
            </a:custGeom>
            <a:solidFill>
              <a:srgbClr val="F24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Freeform 61">
              <a:extLst>
                <a:ext uri="{FF2B5EF4-FFF2-40B4-BE49-F238E27FC236}">
                  <a16:creationId xmlns:a16="http://schemas.microsoft.com/office/drawing/2014/main" id="{0AD5D209-5C01-451A-A240-1A8FE8522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2016"/>
              <a:ext cx="87" cy="867"/>
            </a:xfrm>
            <a:custGeom>
              <a:avLst/>
              <a:gdLst>
                <a:gd name="T0" fmla="*/ 537 w 35"/>
                <a:gd name="T1" fmla="*/ 0 h 325"/>
                <a:gd name="T2" fmla="*/ 475 w 35"/>
                <a:gd name="T3" fmla="*/ 35 h 325"/>
                <a:gd name="T4" fmla="*/ 403 w 35"/>
                <a:gd name="T5" fmla="*/ 4634 h 325"/>
                <a:gd name="T6" fmla="*/ 0 w 35"/>
                <a:gd name="T7" fmla="*/ 6170 h 325"/>
                <a:gd name="T8" fmla="*/ 537 w 35"/>
                <a:gd name="T9" fmla="*/ 5202 h 325"/>
                <a:gd name="T10" fmla="*/ 537 w 35"/>
                <a:gd name="T11" fmla="*/ 0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325">
                  <a:moveTo>
                    <a:pt x="35" y="0"/>
                  </a:moveTo>
                  <a:cubicBezTo>
                    <a:pt x="34" y="0"/>
                    <a:pt x="32" y="2"/>
                    <a:pt x="31" y="2"/>
                  </a:cubicBezTo>
                  <a:cubicBezTo>
                    <a:pt x="28" y="107"/>
                    <a:pt x="26" y="213"/>
                    <a:pt x="26" y="244"/>
                  </a:cubicBezTo>
                  <a:cubicBezTo>
                    <a:pt x="26" y="305"/>
                    <a:pt x="15" y="317"/>
                    <a:pt x="0" y="325"/>
                  </a:cubicBezTo>
                  <a:cubicBezTo>
                    <a:pt x="23" y="325"/>
                    <a:pt x="35" y="308"/>
                    <a:pt x="35" y="27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F24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Freeform 62">
              <a:extLst>
                <a:ext uri="{FF2B5EF4-FFF2-40B4-BE49-F238E27FC236}">
                  <a16:creationId xmlns:a16="http://schemas.microsoft.com/office/drawing/2014/main" id="{D4C33CCB-3EBF-4A60-8FDC-2F0CD95B8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2189"/>
              <a:ext cx="35" cy="675"/>
            </a:xfrm>
            <a:custGeom>
              <a:avLst/>
              <a:gdLst>
                <a:gd name="T0" fmla="*/ 175 w 14"/>
                <a:gd name="T1" fmla="*/ 1937 h 253"/>
                <a:gd name="T2" fmla="*/ 158 w 14"/>
                <a:gd name="T3" fmla="*/ 3930 h 253"/>
                <a:gd name="T4" fmla="*/ 0 w 14"/>
                <a:gd name="T5" fmla="*/ 4805 h 253"/>
                <a:gd name="T6" fmla="*/ 113 w 14"/>
                <a:gd name="T7" fmla="*/ 4669 h 253"/>
                <a:gd name="T8" fmla="*/ 220 w 14"/>
                <a:gd name="T9" fmla="*/ 3973 h 253"/>
                <a:gd name="T10" fmla="*/ 220 w 14"/>
                <a:gd name="T11" fmla="*/ 0 h 253"/>
                <a:gd name="T12" fmla="*/ 208 w 14"/>
                <a:gd name="T13" fmla="*/ 205 h 253"/>
                <a:gd name="T14" fmla="*/ 175 w 14"/>
                <a:gd name="T15" fmla="*/ 1937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53">
                  <a:moveTo>
                    <a:pt x="11" y="102"/>
                  </a:moveTo>
                  <a:cubicBezTo>
                    <a:pt x="10" y="207"/>
                    <a:pt x="10" y="207"/>
                    <a:pt x="10" y="207"/>
                  </a:cubicBezTo>
                  <a:cubicBezTo>
                    <a:pt x="10" y="222"/>
                    <a:pt x="7" y="244"/>
                    <a:pt x="0" y="253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12" y="237"/>
                    <a:pt x="14" y="225"/>
                    <a:pt x="14" y="20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1" y="102"/>
                  </a:lnTo>
                  <a:close/>
                </a:path>
              </a:pathLst>
            </a:custGeom>
            <a:solidFill>
              <a:srgbClr val="EE0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2" name="Freeform 63">
              <a:extLst>
                <a:ext uri="{FF2B5EF4-FFF2-40B4-BE49-F238E27FC236}">
                  <a16:creationId xmlns:a16="http://schemas.microsoft.com/office/drawing/2014/main" id="{400DFE02-7F37-45A6-8647-7E430916E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1963"/>
              <a:ext cx="57" cy="914"/>
            </a:xfrm>
            <a:custGeom>
              <a:avLst/>
              <a:gdLst>
                <a:gd name="T0" fmla="*/ 320 w 23"/>
                <a:gd name="T1" fmla="*/ 0 h 343"/>
                <a:gd name="T2" fmla="*/ 307 w 23"/>
                <a:gd name="T3" fmla="*/ 5559 h 343"/>
                <a:gd name="T4" fmla="*/ 0 w 23"/>
                <a:gd name="T5" fmla="*/ 6491 h 343"/>
                <a:gd name="T6" fmla="*/ 0 w 23"/>
                <a:gd name="T7" fmla="*/ 6491 h 343"/>
                <a:gd name="T8" fmla="*/ 349 w 23"/>
                <a:gd name="T9" fmla="*/ 5559 h 343"/>
                <a:gd name="T10" fmla="*/ 320 w 2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43">
                  <a:moveTo>
                    <a:pt x="21" y="0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0" y="319"/>
                    <a:pt x="13" y="337"/>
                    <a:pt x="0" y="3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5" y="336"/>
                    <a:pt x="23" y="320"/>
                    <a:pt x="23" y="294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Oval 64">
              <a:extLst>
                <a:ext uri="{FF2B5EF4-FFF2-40B4-BE49-F238E27FC236}">
                  <a16:creationId xmlns:a16="http://schemas.microsoft.com/office/drawing/2014/main" id="{2FEF64C3-FFF5-4F0E-B6F8-DDA572861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" y="1440"/>
              <a:ext cx="222" cy="35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94" name="Freeform 65">
              <a:extLst>
                <a:ext uri="{FF2B5EF4-FFF2-40B4-BE49-F238E27FC236}">
                  <a16:creationId xmlns:a16="http://schemas.microsoft.com/office/drawing/2014/main" id="{6011C790-6F3D-4550-9EFA-5E08D590E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1445"/>
              <a:ext cx="198" cy="22"/>
            </a:xfrm>
            <a:custGeom>
              <a:avLst/>
              <a:gdLst>
                <a:gd name="T0" fmla="*/ 50 w 79"/>
                <a:gd name="T1" fmla="*/ 61 h 8"/>
                <a:gd name="T2" fmla="*/ 629 w 79"/>
                <a:gd name="T3" fmla="*/ 0 h 8"/>
                <a:gd name="T4" fmla="*/ 1213 w 79"/>
                <a:gd name="T5" fmla="*/ 61 h 8"/>
                <a:gd name="T6" fmla="*/ 1213 w 79"/>
                <a:gd name="T7" fmla="*/ 107 h 8"/>
                <a:gd name="T8" fmla="*/ 629 w 79"/>
                <a:gd name="T9" fmla="*/ 168 h 8"/>
                <a:gd name="T10" fmla="*/ 50 w 79"/>
                <a:gd name="T11" fmla="*/ 107 h 8"/>
                <a:gd name="T12" fmla="*/ 50 w 79"/>
                <a:gd name="T13" fmla="*/ 6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8">
                  <a:moveTo>
                    <a:pt x="3" y="3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3"/>
                  </a:cubicBezTo>
                  <a:cubicBezTo>
                    <a:pt x="79" y="4"/>
                    <a:pt x="79" y="5"/>
                    <a:pt x="77" y="5"/>
                  </a:cubicBezTo>
                  <a:cubicBezTo>
                    <a:pt x="71" y="7"/>
                    <a:pt x="59" y="8"/>
                    <a:pt x="40" y="8"/>
                  </a:cubicBezTo>
                  <a:cubicBezTo>
                    <a:pt x="21" y="8"/>
                    <a:pt x="9" y="7"/>
                    <a:pt x="3" y="5"/>
                  </a:cubicBezTo>
                  <a:cubicBezTo>
                    <a:pt x="0" y="4"/>
                    <a:pt x="1" y="4"/>
                    <a:pt x="3" y="3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5" name="Freeform 66">
              <a:extLst>
                <a:ext uri="{FF2B5EF4-FFF2-40B4-BE49-F238E27FC236}">
                  <a16:creationId xmlns:a16="http://schemas.microsoft.com/office/drawing/2014/main" id="{1586FA9C-1400-4CED-97CF-FFC7DAFEF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1456"/>
              <a:ext cx="222" cy="1451"/>
            </a:xfrm>
            <a:custGeom>
              <a:avLst/>
              <a:gdLst>
                <a:gd name="T0" fmla="*/ 0 w 89"/>
                <a:gd name="T1" fmla="*/ 9375 h 544"/>
                <a:gd name="T2" fmla="*/ 696 w 89"/>
                <a:gd name="T3" fmla="*/ 10322 h 544"/>
                <a:gd name="T4" fmla="*/ 1382 w 89"/>
                <a:gd name="T5" fmla="*/ 9375 h 544"/>
                <a:gd name="T6" fmla="*/ 1382 w 89"/>
                <a:gd name="T7" fmla="*/ 0 h 544"/>
                <a:gd name="T8" fmla="*/ 696 w 89"/>
                <a:gd name="T9" fmla="*/ 136 h 544"/>
                <a:gd name="T10" fmla="*/ 0 w 89"/>
                <a:gd name="T11" fmla="*/ 0 h 544"/>
                <a:gd name="T12" fmla="*/ 0 w 89"/>
                <a:gd name="T13" fmla="*/ 9375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544">
                  <a:moveTo>
                    <a:pt x="0" y="494"/>
                  </a:moveTo>
                  <a:cubicBezTo>
                    <a:pt x="0" y="504"/>
                    <a:pt x="1" y="544"/>
                    <a:pt x="45" y="544"/>
                  </a:cubicBezTo>
                  <a:cubicBezTo>
                    <a:pt x="89" y="544"/>
                    <a:pt x="89" y="503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4"/>
                    <a:pt x="69" y="7"/>
                    <a:pt x="45" y="7"/>
                  </a:cubicBezTo>
                  <a:cubicBezTo>
                    <a:pt x="20" y="7"/>
                    <a:pt x="0" y="4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6" name="Oval 67">
              <a:extLst>
                <a:ext uri="{FF2B5EF4-FFF2-40B4-BE49-F238E27FC236}">
                  <a16:creationId xmlns:a16="http://schemas.microsoft.com/office/drawing/2014/main" id="{40F5AE1B-8E77-4D1F-BA1B-94DBB8EE0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003"/>
              <a:ext cx="35" cy="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97" name="Oval 68">
              <a:extLst>
                <a:ext uri="{FF2B5EF4-FFF2-40B4-BE49-F238E27FC236}">
                  <a16:creationId xmlns:a16="http://schemas.microsoft.com/office/drawing/2014/main" id="{DD8B2EE9-DD70-4BAC-9F42-2F1A4EDDC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2011"/>
              <a:ext cx="22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98" name="Oval 69">
              <a:extLst>
                <a:ext uri="{FF2B5EF4-FFF2-40B4-BE49-F238E27FC236}">
                  <a16:creationId xmlns:a16="http://schemas.microsoft.com/office/drawing/2014/main" id="{EBB72488-03A9-44EF-BB58-1B3D0F5C5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" y="2008"/>
              <a:ext cx="23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30725" name="Group 70">
            <a:extLst>
              <a:ext uri="{FF2B5EF4-FFF2-40B4-BE49-F238E27FC236}">
                <a16:creationId xmlns:a16="http://schemas.microsoft.com/office/drawing/2014/main" id="{213D5404-5871-42AC-9085-975628D8B72D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1487488"/>
            <a:ext cx="525463" cy="3471862"/>
            <a:chOff x="3795" y="1632"/>
            <a:chExt cx="222" cy="1467"/>
          </a:xfrm>
        </p:grpSpPr>
        <p:sp>
          <p:nvSpPr>
            <p:cNvPr id="30751" name="Freeform 71">
              <a:extLst>
                <a:ext uri="{FF2B5EF4-FFF2-40B4-BE49-F238E27FC236}">
                  <a16:creationId xmlns:a16="http://schemas.microsoft.com/office/drawing/2014/main" id="{3478402B-F58B-4AC6-84EA-349103EA0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1651"/>
              <a:ext cx="222" cy="1448"/>
            </a:xfrm>
            <a:custGeom>
              <a:avLst/>
              <a:gdLst>
                <a:gd name="T0" fmla="*/ 0 w 89"/>
                <a:gd name="T1" fmla="*/ 9365 h 543"/>
                <a:gd name="T2" fmla="*/ 696 w 89"/>
                <a:gd name="T3" fmla="*/ 10296 h 543"/>
                <a:gd name="T4" fmla="*/ 1382 w 89"/>
                <a:gd name="T5" fmla="*/ 9365 h 543"/>
                <a:gd name="T6" fmla="*/ 1382 w 89"/>
                <a:gd name="T7" fmla="*/ 0 h 543"/>
                <a:gd name="T8" fmla="*/ 696 w 89"/>
                <a:gd name="T9" fmla="*/ 115 h 543"/>
                <a:gd name="T10" fmla="*/ 0 w 89"/>
                <a:gd name="T11" fmla="*/ 0 h 543"/>
                <a:gd name="T12" fmla="*/ 0 w 89"/>
                <a:gd name="T13" fmla="*/ 9365 h 5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543">
                  <a:moveTo>
                    <a:pt x="0" y="494"/>
                  </a:moveTo>
                  <a:cubicBezTo>
                    <a:pt x="0" y="503"/>
                    <a:pt x="1" y="543"/>
                    <a:pt x="45" y="543"/>
                  </a:cubicBezTo>
                  <a:cubicBezTo>
                    <a:pt x="89" y="543"/>
                    <a:pt x="89" y="502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3"/>
                    <a:pt x="69" y="6"/>
                    <a:pt x="45" y="6"/>
                  </a:cubicBezTo>
                  <a:cubicBezTo>
                    <a:pt x="20" y="6"/>
                    <a:pt x="0" y="3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Freeform 72">
              <a:extLst>
                <a:ext uri="{FF2B5EF4-FFF2-40B4-BE49-F238E27FC236}">
                  <a16:creationId xmlns:a16="http://schemas.microsoft.com/office/drawing/2014/main" id="{D9612B3D-E3DC-4AF3-AFCF-689F6155E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2195"/>
              <a:ext cx="222" cy="904"/>
            </a:xfrm>
            <a:custGeom>
              <a:avLst/>
              <a:gdLst>
                <a:gd name="T0" fmla="*/ 696 w 89"/>
                <a:gd name="T1" fmla="*/ 6429 h 339"/>
                <a:gd name="T2" fmla="*/ 1382 w 89"/>
                <a:gd name="T3" fmla="*/ 5496 h 339"/>
                <a:gd name="T4" fmla="*/ 1382 w 89"/>
                <a:gd name="T5" fmla="*/ 0 h 339"/>
                <a:gd name="T6" fmla="*/ 0 w 89"/>
                <a:gd name="T7" fmla="*/ 0 h 339"/>
                <a:gd name="T8" fmla="*/ 0 w 89"/>
                <a:gd name="T9" fmla="*/ 5496 h 339"/>
                <a:gd name="T10" fmla="*/ 696 w 89"/>
                <a:gd name="T11" fmla="*/ 6429 h 3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339">
                  <a:moveTo>
                    <a:pt x="45" y="339"/>
                  </a:moveTo>
                  <a:cubicBezTo>
                    <a:pt x="89" y="339"/>
                    <a:pt x="89" y="298"/>
                    <a:pt x="89" y="29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299"/>
                    <a:pt x="1" y="339"/>
                    <a:pt x="45" y="339"/>
                  </a:cubicBezTo>
                  <a:close/>
                </a:path>
              </a:pathLst>
            </a:custGeom>
            <a:solidFill>
              <a:srgbClr val="C39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Oval 73">
              <a:extLst>
                <a:ext uri="{FF2B5EF4-FFF2-40B4-BE49-F238E27FC236}">
                  <a16:creationId xmlns:a16="http://schemas.microsoft.com/office/drawing/2014/main" id="{D865D2BB-FF57-4C9E-BE71-E324324BB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" y="2179"/>
              <a:ext cx="222" cy="37"/>
            </a:xfrm>
            <a:prstGeom prst="ellipse">
              <a:avLst/>
            </a:prstGeom>
            <a:solidFill>
              <a:srgbClr val="D8B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54" name="Oval 74">
              <a:extLst>
                <a:ext uri="{FF2B5EF4-FFF2-40B4-BE49-F238E27FC236}">
                  <a16:creationId xmlns:a16="http://schemas.microsoft.com/office/drawing/2014/main" id="{60C9C16A-59AC-412B-9BDB-6626521B9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" y="2179"/>
              <a:ext cx="222" cy="37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55" name="Oval 75">
              <a:extLst>
                <a:ext uri="{FF2B5EF4-FFF2-40B4-BE49-F238E27FC236}">
                  <a16:creationId xmlns:a16="http://schemas.microsoft.com/office/drawing/2014/main" id="{65EDEA8A-3B11-41E5-8AD9-860B16A1C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" y="1632"/>
              <a:ext cx="222" cy="35"/>
            </a:xfrm>
            <a:prstGeom prst="ellipse">
              <a:avLst/>
            </a:prstGeom>
            <a:solidFill>
              <a:srgbClr val="EF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56" name="Freeform 76">
              <a:extLst>
                <a:ext uri="{FF2B5EF4-FFF2-40B4-BE49-F238E27FC236}">
                  <a16:creationId xmlns:a16="http://schemas.microsoft.com/office/drawing/2014/main" id="{D0996B40-5FCD-49FD-A71D-BB505E7C8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1637"/>
              <a:ext cx="198" cy="24"/>
            </a:xfrm>
            <a:custGeom>
              <a:avLst/>
              <a:gdLst>
                <a:gd name="T0" fmla="*/ 50 w 79"/>
                <a:gd name="T1" fmla="*/ 77 h 9"/>
                <a:gd name="T2" fmla="*/ 629 w 79"/>
                <a:gd name="T3" fmla="*/ 0 h 9"/>
                <a:gd name="T4" fmla="*/ 1213 w 79"/>
                <a:gd name="T5" fmla="*/ 77 h 9"/>
                <a:gd name="T6" fmla="*/ 1213 w 79"/>
                <a:gd name="T7" fmla="*/ 115 h 9"/>
                <a:gd name="T8" fmla="*/ 629 w 79"/>
                <a:gd name="T9" fmla="*/ 171 h 9"/>
                <a:gd name="T10" fmla="*/ 50 w 79"/>
                <a:gd name="T11" fmla="*/ 115 h 9"/>
                <a:gd name="T12" fmla="*/ 50 w 79"/>
                <a:gd name="T13" fmla="*/ 7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9">
                  <a:moveTo>
                    <a:pt x="3" y="4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4"/>
                  </a:cubicBezTo>
                  <a:cubicBezTo>
                    <a:pt x="79" y="4"/>
                    <a:pt x="79" y="5"/>
                    <a:pt x="77" y="6"/>
                  </a:cubicBezTo>
                  <a:cubicBezTo>
                    <a:pt x="71" y="7"/>
                    <a:pt x="59" y="9"/>
                    <a:pt x="40" y="9"/>
                  </a:cubicBezTo>
                  <a:cubicBezTo>
                    <a:pt x="21" y="9"/>
                    <a:pt x="9" y="7"/>
                    <a:pt x="3" y="6"/>
                  </a:cubicBezTo>
                  <a:cubicBezTo>
                    <a:pt x="0" y="5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48B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Freeform 77">
              <a:extLst>
                <a:ext uri="{FF2B5EF4-FFF2-40B4-BE49-F238E27FC236}">
                  <a16:creationId xmlns:a16="http://schemas.microsoft.com/office/drawing/2014/main" id="{3FDE3A9A-6A61-467B-BA69-F0E7FE97A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1637"/>
              <a:ext cx="198" cy="19"/>
            </a:xfrm>
            <a:custGeom>
              <a:avLst/>
              <a:gdLst>
                <a:gd name="T0" fmla="*/ 50 w 79"/>
                <a:gd name="T1" fmla="*/ 117 h 7"/>
                <a:gd name="T2" fmla="*/ 113 w 79"/>
                <a:gd name="T3" fmla="*/ 141 h 7"/>
                <a:gd name="T4" fmla="*/ 629 w 79"/>
                <a:gd name="T5" fmla="*/ 81 h 7"/>
                <a:gd name="T6" fmla="*/ 1130 w 79"/>
                <a:gd name="T7" fmla="*/ 141 h 7"/>
                <a:gd name="T8" fmla="*/ 1213 w 79"/>
                <a:gd name="T9" fmla="*/ 117 h 7"/>
                <a:gd name="T10" fmla="*/ 1213 w 79"/>
                <a:gd name="T11" fmla="*/ 81 h 7"/>
                <a:gd name="T12" fmla="*/ 629 w 79"/>
                <a:gd name="T13" fmla="*/ 0 h 7"/>
                <a:gd name="T14" fmla="*/ 50 w 79"/>
                <a:gd name="T15" fmla="*/ 81 h 7"/>
                <a:gd name="T16" fmla="*/ 50 w 79"/>
                <a:gd name="T17" fmla="*/ 11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9" h="7">
                  <a:moveTo>
                    <a:pt x="3" y="6"/>
                  </a:moveTo>
                  <a:cubicBezTo>
                    <a:pt x="4" y="6"/>
                    <a:pt x="5" y="6"/>
                    <a:pt x="7" y="7"/>
                  </a:cubicBezTo>
                  <a:cubicBezTo>
                    <a:pt x="14" y="5"/>
                    <a:pt x="25" y="4"/>
                    <a:pt x="40" y="4"/>
                  </a:cubicBezTo>
                  <a:cubicBezTo>
                    <a:pt x="55" y="4"/>
                    <a:pt x="66" y="5"/>
                    <a:pt x="72" y="7"/>
                  </a:cubicBezTo>
                  <a:cubicBezTo>
                    <a:pt x="74" y="6"/>
                    <a:pt x="76" y="6"/>
                    <a:pt x="77" y="6"/>
                  </a:cubicBezTo>
                  <a:cubicBezTo>
                    <a:pt x="79" y="5"/>
                    <a:pt x="79" y="4"/>
                    <a:pt x="77" y="4"/>
                  </a:cubicBezTo>
                  <a:cubicBezTo>
                    <a:pt x="71" y="2"/>
                    <a:pt x="59" y="0"/>
                    <a:pt x="40" y="0"/>
                  </a:cubicBezTo>
                  <a:cubicBezTo>
                    <a:pt x="21" y="0"/>
                    <a:pt x="9" y="2"/>
                    <a:pt x="3" y="4"/>
                  </a:cubicBezTo>
                  <a:cubicBezTo>
                    <a:pt x="1" y="4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Freeform 78">
              <a:extLst>
                <a:ext uri="{FF2B5EF4-FFF2-40B4-BE49-F238E27FC236}">
                  <a16:creationId xmlns:a16="http://schemas.microsoft.com/office/drawing/2014/main" id="{A6993ED7-8869-45A4-8671-C689E0DEC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1680"/>
              <a:ext cx="10" cy="507"/>
            </a:xfrm>
            <a:custGeom>
              <a:avLst/>
              <a:gdLst>
                <a:gd name="T0" fmla="*/ 63 w 4"/>
                <a:gd name="T1" fmla="*/ 3589 h 190"/>
                <a:gd name="T2" fmla="*/ 0 w 4"/>
                <a:gd name="T3" fmla="*/ 0 h 190"/>
                <a:gd name="T4" fmla="*/ 0 w 4"/>
                <a:gd name="T5" fmla="*/ 3610 h 190"/>
                <a:gd name="T6" fmla="*/ 63 w 4"/>
                <a:gd name="T7" fmla="*/ 3589 h 1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90">
                  <a:moveTo>
                    <a:pt x="4" y="189"/>
                  </a:moveTo>
                  <a:cubicBezTo>
                    <a:pt x="2" y="90"/>
                    <a:pt x="0" y="0"/>
                    <a:pt x="0" y="0"/>
                  </a:cubicBezTo>
                  <a:cubicBezTo>
                    <a:pt x="0" y="13"/>
                    <a:pt x="0" y="97"/>
                    <a:pt x="0" y="190"/>
                  </a:cubicBezTo>
                  <a:cubicBezTo>
                    <a:pt x="1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Freeform 79">
              <a:extLst>
                <a:ext uri="{FF2B5EF4-FFF2-40B4-BE49-F238E27FC236}">
                  <a16:creationId xmlns:a16="http://schemas.microsoft.com/office/drawing/2014/main" id="{FC27D096-9B37-44E0-9DCC-BD2F6F630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1680"/>
              <a:ext cx="3" cy="533"/>
            </a:xfrm>
            <a:custGeom>
              <a:avLst/>
              <a:gdLst>
                <a:gd name="T0" fmla="*/ 27 w 1"/>
                <a:gd name="T1" fmla="*/ 3694 h 200"/>
                <a:gd name="T2" fmla="*/ 27 w 1"/>
                <a:gd name="T3" fmla="*/ 0 h 200"/>
                <a:gd name="T4" fmla="*/ 0 w 1"/>
                <a:gd name="T5" fmla="*/ 3694 h 200"/>
                <a:gd name="T6" fmla="*/ 27 w 1"/>
                <a:gd name="T7" fmla="*/ 3694 h 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00">
                  <a:moveTo>
                    <a:pt x="1" y="195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1" y="200"/>
                    <a:pt x="1" y="195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0" name="Freeform 80">
              <a:extLst>
                <a:ext uri="{FF2B5EF4-FFF2-40B4-BE49-F238E27FC236}">
                  <a16:creationId xmlns:a16="http://schemas.microsoft.com/office/drawing/2014/main" id="{A2F34AEB-4C86-4AA2-9B05-181647DD3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1680"/>
              <a:ext cx="10" cy="523"/>
            </a:xfrm>
            <a:custGeom>
              <a:avLst/>
              <a:gdLst>
                <a:gd name="T0" fmla="*/ 63 w 4"/>
                <a:gd name="T1" fmla="*/ 3725 h 196"/>
                <a:gd name="T2" fmla="*/ 63 w 4"/>
                <a:gd name="T3" fmla="*/ 0 h 196"/>
                <a:gd name="T4" fmla="*/ 0 w 4"/>
                <a:gd name="T5" fmla="*/ 3704 h 196"/>
                <a:gd name="T6" fmla="*/ 63 w 4"/>
                <a:gd name="T7" fmla="*/ 3725 h 1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96">
                  <a:moveTo>
                    <a:pt x="4" y="196"/>
                  </a:moveTo>
                  <a:cubicBezTo>
                    <a:pt x="4" y="103"/>
                    <a:pt x="4" y="13"/>
                    <a:pt x="4" y="0"/>
                  </a:cubicBezTo>
                  <a:cubicBezTo>
                    <a:pt x="4" y="0"/>
                    <a:pt x="2" y="96"/>
                    <a:pt x="0" y="195"/>
                  </a:cubicBezTo>
                  <a:cubicBezTo>
                    <a:pt x="1" y="195"/>
                    <a:pt x="3" y="196"/>
                    <a:pt x="4" y="196"/>
                  </a:cubicBezTo>
                  <a:close/>
                </a:path>
              </a:pathLst>
            </a:custGeom>
            <a:solidFill>
              <a:srgbClr val="A8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Freeform 81">
              <a:extLst>
                <a:ext uri="{FF2B5EF4-FFF2-40B4-BE49-F238E27FC236}">
                  <a16:creationId xmlns:a16="http://schemas.microsoft.com/office/drawing/2014/main" id="{00CA1664-DA6A-4FC7-B7AE-6139BEC20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2384"/>
              <a:ext cx="35" cy="675"/>
            </a:xfrm>
            <a:custGeom>
              <a:avLst/>
              <a:gdLst>
                <a:gd name="T0" fmla="*/ 175 w 14"/>
                <a:gd name="T1" fmla="*/ 1937 h 253"/>
                <a:gd name="T2" fmla="*/ 158 w 14"/>
                <a:gd name="T3" fmla="*/ 3930 h 253"/>
                <a:gd name="T4" fmla="*/ 0 w 14"/>
                <a:gd name="T5" fmla="*/ 4805 h 253"/>
                <a:gd name="T6" fmla="*/ 113 w 14"/>
                <a:gd name="T7" fmla="*/ 4669 h 253"/>
                <a:gd name="T8" fmla="*/ 220 w 14"/>
                <a:gd name="T9" fmla="*/ 3973 h 253"/>
                <a:gd name="T10" fmla="*/ 220 w 14"/>
                <a:gd name="T11" fmla="*/ 0 h 253"/>
                <a:gd name="T12" fmla="*/ 208 w 14"/>
                <a:gd name="T13" fmla="*/ 192 h 253"/>
                <a:gd name="T14" fmla="*/ 175 w 14"/>
                <a:gd name="T15" fmla="*/ 1937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53">
                  <a:moveTo>
                    <a:pt x="11" y="102"/>
                  </a:moveTo>
                  <a:cubicBezTo>
                    <a:pt x="10" y="207"/>
                    <a:pt x="10" y="207"/>
                    <a:pt x="10" y="207"/>
                  </a:cubicBezTo>
                  <a:cubicBezTo>
                    <a:pt x="10" y="222"/>
                    <a:pt x="7" y="244"/>
                    <a:pt x="0" y="253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12" y="237"/>
                    <a:pt x="14" y="224"/>
                    <a:pt x="14" y="20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0"/>
                    <a:pt x="13" y="10"/>
                    <a:pt x="13" y="10"/>
                  </a:cubicBezTo>
                  <a:lnTo>
                    <a:pt x="11" y="102"/>
                  </a:ln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Freeform 82">
              <a:extLst>
                <a:ext uri="{FF2B5EF4-FFF2-40B4-BE49-F238E27FC236}">
                  <a16:creationId xmlns:a16="http://schemas.microsoft.com/office/drawing/2014/main" id="{69790F96-76C4-48FB-BA9A-7175B5F64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" y="2157"/>
              <a:ext cx="57" cy="912"/>
            </a:xfrm>
            <a:custGeom>
              <a:avLst/>
              <a:gdLst>
                <a:gd name="T0" fmla="*/ 320 w 23"/>
                <a:gd name="T1" fmla="*/ 0 h 342"/>
                <a:gd name="T2" fmla="*/ 307 w 23"/>
                <a:gd name="T3" fmla="*/ 5576 h 342"/>
                <a:gd name="T4" fmla="*/ 0 w 23"/>
                <a:gd name="T5" fmla="*/ 6485 h 342"/>
                <a:gd name="T6" fmla="*/ 0 w 23"/>
                <a:gd name="T7" fmla="*/ 6485 h 342"/>
                <a:gd name="T8" fmla="*/ 349 w 23"/>
                <a:gd name="T9" fmla="*/ 5576 h 342"/>
                <a:gd name="T10" fmla="*/ 320 w 23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42">
                  <a:moveTo>
                    <a:pt x="21" y="0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0" y="319"/>
                    <a:pt x="13" y="336"/>
                    <a:pt x="0" y="342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15" y="336"/>
                    <a:pt x="23" y="320"/>
                    <a:pt x="23" y="294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Freeform 83">
              <a:extLst>
                <a:ext uri="{FF2B5EF4-FFF2-40B4-BE49-F238E27FC236}">
                  <a16:creationId xmlns:a16="http://schemas.microsoft.com/office/drawing/2014/main" id="{2507A286-ECD2-4994-BF23-BBEAECDA8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672"/>
              <a:ext cx="177" cy="27"/>
            </a:xfrm>
            <a:custGeom>
              <a:avLst/>
              <a:gdLst>
                <a:gd name="T0" fmla="*/ 0 w 71"/>
                <a:gd name="T1" fmla="*/ 22 h 10"/>
                <a:gd name="T2" fmla="*/ 1099 w 71"/>
                <a:gd name="T3" fmla="*/ 0 h 10"/>
                <a:gd name="T4" fmla="*/ 0 w 71"/>
                <a:gd name="T5" fmla="*/ 22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10">
                  <a:moveTo>
                    <a:pt x="0" y="1"/>
                  </a:moveTo>
                  <a:cubicBezTo>
                    <a:pt x="6" y="3"/>
                    <a:pt x="53" y="7"/>
                    <a:pt x="71" y="0"/>
                  </a:cubicBezTo>
                  <a:cubicBezTo>
                    <a:pt x="60" y="5"/>
                    <a:pt x="21" y="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Freeform 84">
              <a:extLst>
                <a:ext uri="{FF2B5EF4-FFF2-40B4-BE49-F238E27FC236}">
                  <a16:creationId xmlns:a16="http://schemas.microsoft.com/office/drawing/2014/main" id="{1F0EB75B-968C-480B-AE79-703D1CCF5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2184"/>
              <a:ext cx="40" cy="877"/>
            </a:xfrm>
            <a:custGeom>
              <a:avLst/>
              <a:gdLst>
                <a:gd name="T0" fmla="*/ 0 w 16"/>
                <a:gd name="T1" fmla="*/ 5379 h 329"/>
                <a:gd name="T2" fmla="*/ 250 w 16"/>
                <a:gd name="T3" fmla="*/ 6232 h 329"/>
                <a:gd name="T4" fmla="*/ 145 w 16"/>
                <a:gd name="T5" fmla="*/ 4812 h 329"/>
                <a:gd name="T6" fmla="*/ 63 w 16"/>
                <a:gd name="T7" fmla="*/ 0 h 329"/>
                <a:gd name="T8" fmla="*/ 0 w 16"/>
                <a:gd name="T9" fmla="*/ 21 h 329"/>
                <a:gd name="T10" fmla="*/ 0 w 16"/>
                <a:gd name="T11" fmla="*/ 537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29">
                  <a:moveTo>
                    <a:pt x="0" y="284"/>
                  </a:moveTo>
                  <a:cubicBezTo>
                    <a:pt x="0" y="307"/>
                    <a:pt x="6" y="322"/>
                    <a:pt x="16" y="329"/>
                  </a:cubicBezTo>
                  <a:cubicBezTo>
                    <a:pt x="4" y="303"/>
                    <a:pt x="9" y="284"/>
                    <a:pt x="9" y="254"/>
                  </a:cubicBezTo>
                  <a:cubicBezTo>
                    <a:pt x="9" y="222"/>
                    <a:pt x="7" y="106"/>
                    <a:pt x="4" y="0"/>
                  </a:cubicBezTo>
                  <a:cubicBezTo>
                    <a:pt x="3" y="1"/>
                    <a:pt x="1" y="1"/>
                    <a:pt x="0" y="1"/>
                  </a:cubicBezTo>
                  <a:lnTo>
                    <a:pt x="0" y="2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Freeform 85">
              <a:extLst>
                <a:ext uri="{FF2B5EF4-FFF2-40B4-BE49-F238E27FC236}">
                  <a16:creationId xmlns:a16="http://schemas.microsoft.com/office/drawing/2014/main" id="{4E0746EA-5392-4731-B4CF-7FB0EC87E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2213"/>
              <a:ext cx="27" cy="830"/>
            </a:xfrm>
            <a:custGeom>
              <a:avLst/>
              <a:gdLst>
                <a:gd name="T0" fmla="*/ 0 w 11"/>
                <a:gd name="T1" fmla="*/ 5194 h 311"/>
                <a:gd name="T2" fmla="*/ 162 w 11"/>
                <a:gd name="T3" fmla="*/ 5911 h 311"/>
                <a:gd name="T4" fmla="*/ 42 w 11"/>
                <a:gd name="T5" fmla="*/ 5194 h 311"/>
                <a:gd name="T6" fmla="*/ 29 w 11"/>
                <a:gd name="T7" fmla="*/ 0 h 311"/>
                <a:gd name="T8" fmla="*/ 12 w 11"/>
                <a:gd name="T9" fmla="*/ 0 h 311"/>
                <a:gd name="T10" fmla="*/ 0 w 11"/>
                <a:gd name="T11" fmla="*/ 5194 h 3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311">
                  <a:moveTo>
                    <a:pt x="0" y="273"/>
                  </a:moveTo>
                  <a:cubicBezTo>
                    <a:pt x="0" y="290"/>
                    <a:pt x="5" y="302"/>
                    <a:pt x="11" y="311"/>
                  </a:cubicBezTo>
                  <a:cubicBezTo>
                    <a:pt x="5" y="303"/>
                    <a:pt x="3" y="289"/>
                    <a:pt x="3" y="27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lnTo>
                    <a:pt x="0" y="273"/>
                  </a:lnTo>
                  <a:close/>
                </a:path>
              </a:pathLst>
            </a:custGeom>
            <a:solidFill>
              <a:srgbClr val="AB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Freeform 86">
              <a:extLst>
                <a:ext uri="{FF2B5EF4-FFF2-40B4-BE49-F238E27FC236}">
                  <a16:creationId xmlns:a16="http://schemas.microsoft.com/office/drawing/2014/main" id="{12C0455F-ED3D-40D7-9C1F-AD4901E44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" y="2211"/>
              <a:ext cx="87" cy="866"/>
            </a:xfrm>
            <a:custGeom>
              <a:avLst/>
              <a:gdLst>
                <a:gd name="T0" fmla="*/ 537 w 35"/>
                <a:gd name="T1" fmla="*/ 0 h 325"/>
                <a:gd name="T2" fmla="*/ 475 w 35"/>
                <a:gd name="T3" fmla="*/ 21 h 325"/>
                <a:gd name="T4" fmla="*/ 403 w 35"/>
                <a:gd name="T5" fmla="*/ 4615 h 325"/>
                <a:gd name="T6" fmla="*/ 0 w 35"/>
                <a:gd name="T7" fmla="*/ 6150 h 325"/>
                <a:gd name="T8" fmla="*/ 537 w 35"/>
                <a:gd name="T9" fmla="*/ 5183 h 325"/>
                <a:gd name="T10" fmla="*/ 537 w 35"/>
                <a:gd name="T11" fmla="*/ 0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325">
                  <a:moveTo>
                    <a:pt x="35" y="0"/>
                  </a:moveTo>
                  <a:cubicBezTo>
                    <a:pt x="34" y="0"/>
                    <a:pt x="32" y="2"/>
                    <a:pt x="31" y="1"/>
                  </a:cubicBezTo>
                  <a:cubicBezTo>
                    <a:pt x="28" y="107"/>
                    <a:pt x="26" y="212"/>
                    <a:pt x="26" y="244"/>
                  </a:cubicBezTo>
                  <a:cubicBezTo>
                    <a:pt x="26" y="304"/>
                    <a:pt x="15" y="316"/>
                    <a:pt x="0" y="325"/>
                  </a:cubicBezTo>
                  <a:cubicBezTo>
                    <a:pt x="23" y="325"/>
                    <a:pt x="35" y="308"/>
                    <a:pt x="35" y="27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AB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7" name="Freeform 87">
              <a:extLst>
                <a:ext uri="{FF2B5EF4-FFF2-40B4-BE49-F238E27FC236}">
                  <a16:creationId xmlns:a16="http://schemas.microsoft.com/office/drawing/2014/main" id="{8D51B289-F319-4E81-870E-29F69D91A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2384"/>
              <a:ext cx="35" cy="675"/>
            </a:xfrm>
            <a:custGeom>
              <a:avLst/>
              <a:gdLst>
                <a:gd name="T0" fmla="*/ 175 w 14"/>
                <a:gd name="T1" fmla="*/ 1937 h 253"/>
                <a:gd name="T2" fmla="*/ 158 w 14"/>
                <a:gd name="T3" fmla="*/ 3930 h 253"/>
                <a:gd name="T4" fmla="*/ 0 w 14"/>
                <a:gd name="T5" fmla="*/ 4805 h 253"/>
                <a:gd name="T6" fmla="*/ 113 w 14"/>
                <a:gd name="T7" fmla="*/ 4669 h 253"/>
                <a:gd name="T8" fmla="*/ 220 w 14"/>
                <a:gd name="T9" fmla="*/ 3973 h 253"/>
                <a:gd name="T10" fmla="*/ 220 w 14"/>
                <a:gd name="T11" fmla="*/ 0 h 253"/>
                <a:gd name="T12" fmla="*/ 208 w 14"/>
                <a:gd name="T13" fmla="*/ 192 h 253"/>
                <a:gd name="T14" fmla="*/ 175 w 14"/>
                <a:gd name="T15" fmla="*/ 1937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53">
                  <a:moveTo>
                    <a:pt x="11" y="102"/>
                  </a:moveTo>
                  <a:cubicBezTo>
                    <a:pt x="10" y="207"/>
                    <a:pt x="10" y="207"/>
                    <a:pt x="10" y="207"/>
                  </a:cubicBezTo>
                  <a:cubicBezTo>
                    <a:pt x="10" y="222"/>
                    <a:pt x="7" y="244"/>
                    <a:pt x="0" y="253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12" y="237"/>
                    <a:pt x="14" y="224"/>
                    <a:pt x="14" y="20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0"/>
                    <a:pt x="13" y="10"/>
                    <a:pt x="13" y="10"/>
                  </a:cubicBezTo>
                  <a:lnTo>
                    <a:pt x="11" y="102"/>
                  </a:lnTo>
                  <a:close/>
                </a:path>
              </a:pathLst>
            </a:custGeom>
            <a:solidFill>
              <a:srgbClr val="89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8" name="Freeform 88">
              <a:extLst>
                <a:ext uri="{FF2B5EF4-FFF2-40B4-BE49-F238E27FC236}">
                  <a16:creationId xmlns:a16="http://schemas.microsoft.com/office/drawing/2014/main" id="{2415B528-3F17-44F3-9BD3-6478D5CAD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" y="2157"/>
              <a:ext cx="57" cy="912"/>
            </a:xfrm>
            <a:custGeom>
              <a:avLst/>
              <a:gdLst>
                <a:gd name="T0" fmla="*/ 320 w 23"/>
                <a:gd name="T1" fmla="*/ 0 h 342"/>
                <a:gd name="T2" fmla="*/ 307 w 23"/>
                <a:gd name="T3" fmla="*/ 5576 h 342"/>
                <a:gd name="T4" fmla="*/ 0 w 23"/>
                <a:gd name="T5" fmla="*/ 6485 h 342"/>
                <a:gd name="T6" fmla="*/ 0 w 23"/>
                <a:gd name="T7" fmla="*/ 6485 h 342"/>
                <a:gd name="T8" fmla="*/ 349 w 23"/>
                <a:gd name="T9" fmla="*/ 5576 h 342"/>
                <a:gd name="T10" fmla="*/ 320 w 23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42">
                  <a:moveTo>
                    <a:pt x="21" y="0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0" y="319"/>
                    <a:pt x="13" y="336"/>
                    <a:pt x="0" y="342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15" y="336"/>
                    <a:pt x="23" y="320"/>
                    <a:pt x="23" y="294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9" name="Oval 89">
              <a:extLst>
                <a:ext uri="{FF2B5EF4-FFF2-40B4-BE49-F238E27FC236}">
                  <a16:creationId xmlns:a16="http://schemas.microsoft.com/office/drawing/2014/main" id="{624B829D-7C2A-4113-893D-2CC386E41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" y="1632"/>
              <a:ext cx="222" cy="35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70" name="Freeform 90">
              <a:extLst>
                <a:ext uri="{FF2B5EF4-FFF2-40B4-BE49-F238E27FC236}">
                  <a16:creationId xmlns:a16="http://schemas.microsoft.com/office/drawing/2014/main" id="{4492923E-0E3C-4591-984F-5B7702E08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1637"/>
              <a:ext cx="198" cy="24"/>
            </a:xfrm>
            <a:custGeom>
              <a:avLst/>
              <a:gdLst>
                <a:gd name="T0" fmla="*/ 50 w 79"/>
                <a:gd name="T1" fmla="*/ 77 h 9"/>
                <a:gd name="T2" fmla="*/ 629 w 79"/>
                <a:gd name="T3" fmla="*/ 0 h 9"/>
                <a:gd name="T4" fmla="*/ 1213 w 79"/>
                <a:gd name="T5" fmla="*/ 77 h 9"/>
                <a:gd name="T6" fmla="*/ 1213 w 79"/>
                <a:gd name="T7" fmla="*/ 115 h 9"/>
                <a:gd name="T8" fmla="*/ 629 w 79"/>
                <a:gd name="T9" fmla="*/ 171 h 9"/>
                <a:gd name="T10" fmla="*/ 50 w 79"/>
                <a:gd name="T11" fmla="*/ 115 h 9"/>
                <a:gd name="T12" fmla="*/ 50 w 79"/>
                <a:gd name="T13" fmla="*/ 7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9">
                  <a:moveTo>
                    <a:pt x="3" y="4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4"/>
                  </a:cubicBezTo>
                  <a:cubicBezTo>
                    <a:pt x="79" y="4"/>
                    <a:pt x="79" y="5"/>
                    <a:pt x="77" y="6"/>
                  </a:cubicBezTo>
                  <a:cubicBezTo>
                    <a:pt x="71" y="7"/>
                    <a:pt x="59" y="9"/>
                    <a:pt x="40" y="9"/>
                  </a:cubicBezTo>
                  <a:cubicBezTo>
                    <a:pt x="21" y="9"/>
                    <a:pt x="9" y="7"/>
                    <a:pt x="3" y="6"/>
                  </a:cubicBezTo>
                  <a:cubicBezTo>
                    <a:pt x="0" y="5"/>
                    <a:pt x="1" y="4"/>
                    <a:pt x="3" y="4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Freeform 91">
              <a:extLst>
                <a:ext uri="{FF2B5EF4-FFF2-40B4-BE49-F238E27FC236}">
                  <a16:creationId xmlns:a16="http://schemas.microsoft.com/office/drawing/2014/main" id="{EAA0E770-D686-4AAA-93DD-1C98575FD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1651"/>
              <a:ext cx="222" cy="1448"/>
            </a:xfrm>
            <a:custGeom>
              <a:avLst/>
              <a:gdLst>
                <a:gd name="T0" fmla="*/ 0 w 89"/>
                <a:gd name="T1" fmla="*/ 9365 h 543"/>
                <a:gd name="T2" fmla="*/ 696 w 89"/>
                <a:gd name="T3" fmla="*/ 10296 h 543"/>
                <a:gd name="T4" fmla="*/ 1382 w 89"/>
                <a:gd name="T5" fmla="*/ 9365 h 543"/>
                <a:gd name="T6" fmla="*/ 1382 w 89"/>
                <a:gd name="T7" fmla="*/ 0 h 543"/>
                <a:gd name="T8" fmla="*/ 696 w 89"/>
                <a:gd name="T9" fmla="*/ 115 h 543"/>
                <a:gd name="T10" fmla="*/ 0 w 89"/>
                <a:gd name="T11" fmla="*/ 0 h 543"/>
                <a:gd name="T12" fmla="*/ 0 w 89"/>
                <a:gd name="T13" fmla="*/ 9365 h 5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543">
                  <a:moveTo>
                    <a:pt x="0" y="494"/>
                  </a:moveTo>
                  <a:cubicBezTo>
                    <a:pt x="0" y="503"/>
                    <a:pt x="1" y="543"/>
                    <a:pt x="45" y="543"/>
                  </a:cubicBezTo>
                  <a:cubicBezTo>
                    <a:pt x="89" y="543"/>
                    <a:pt x="89" y="502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3"/>
                    <a:pt x="69" y="6"/>
                    <a:pt x="45" y="6"/>
                  </a:cubicBezTo>
                  <a:cubicBezTo>
                    <a:pt x="20" y="6"/>
                    <a:pt x="0" y="3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2" name="Oval 92">
              <a:extLst>
                <a:ext uri="{FF2B5EF4-FFF2-40B4-BE49-F238E27FC236}">
                  <a16:creationId xmlns:a16="http://schemas.microsoft.com/office/drawing/2014/main" id="{2472A552-270C-4B6C-886A-7316F8149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5" y="2197"/>
              <a:ext cx="35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73" name="Oval 93">
              <a:extLst>
                <a:ext uri="{FF2B5EF4-FFF2-40B4-BE49-F238E27FC236}">
                  <a16:creationId xmlns:a16="http://schemas.microsoft.com/office/drawing/2014/main" id="{ED94CC27-8991-42C5-A3CD-5AC61BA18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2203"/>
              <a:ext cx="22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74" name="Oval 94">
              <a:extLst>
                <a:ext uri="{FF2B5EF4-FFF2-40B4-BE49-F238E27FC236}">
                  <a16:creationId xmlns:a16="http://schemas.microsoft.com/office/drawing/2014/main" id="{4A94A99B-0979-4AF5-B3EE-0A6A1313C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2203"/>
              <a:ext cx="23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30726" name="Group 95">
            <a:extLst>
              <a:ext uri="{FF2B5EF4-FFF2-40B4-BE49-F238E27FC236}">
                <a16:creationId xmlns:a16="http://schemas.microsoft.com/office/drawing/2014/main" id="{E61A44D3-309D-4FD2-9C32-9DE814ECFB53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478088"/>
            <a:ext cx="525463" cy="3471862"/>
            <a:chOff x="4419" y="1968"/>
            <a:chExt cx="222" cy="1467"/>
          </a:xfrm>
        </p:grpSpPr>
        <p:sp>
          <p:nvSpPr>
            <p:cNvPr id="30727" name="Freeform 96">
              <a:extLst>
                <a:ext uri="{FF2B5EF4-FFF2-40B4-BE49-F238E27FC236}">
                  <a16:creationId xmlns:a16="http://schemas.microsoft.com/office/drawing/2014/main" id="{5FBE6E4F-1872-4386-BF1E-D9627C34B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1984"/>
              <a:ext cx="222" cy="1451"/>
            </a:xfrm>
            <a:custGeom>
              <a:avLst/>
              <a:gdLst>
                <a:gd name="T0" fmla="*/ 0 w 89"/>
                <a:gd name="T1" fmla="*/ 9375 h 544"/>
                <a:gd name="T2" fmla="*/ 696 w 89"/>
                <a:gd name="T3" fmla="*/ 10322 h 544"/>
                <a:gd name="T4" fmla="*/ 1382 w 89"/>
                <a:gd name="T5" fmla="*/ 9375 h 544"/>
                <a:gd name="T6" fmla="*/ 1382 w 89"/>
                <a:gd name="T7" fmla="*/ 0 h 544"/>
                <a:gd name="T8" fmla="*/ 696 w 89"/>
                <a:gd name="T9" fmla="*/ 136 h 544"/>
                <a:gd name="T10" fmla="*/ 0 w 89"/>
                <a:gd name="T11" fmla="*/ 0 h 544"/>
                <a:gd name="T12" fmla="*/ 0 w 89"/>
                <a:gd name="T13" fmla="*/ 9375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544">
                  <a:moveTo>
                    <a:pt x="0" y="494"/>
                  </a:moveTo>
                  <a:cubicBezTo>
                    <a:pt x="0" y="504"/>
                    <a:pt x="1" y="544"/>
                    <a:pt x="45" y="544"/>
                  </a:cubicBezTo>
                  <a:cubicBezTo>
                    <a:pt x="89" y="544"/>
                    <a:pt x="89" y="503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4"/>
                    <a:pt x="69" y="7"/>
                    <a:pt x="45" y="7"/>
                  </a:cubicBezTo>
                  <a:cubicBezTo>
                    <a:pt x="20" y="7"/>
                    <a:pt x="0" y="4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8" name="Freeform 97">
              <a:extLst>
                <a:ext uri="{FF2B5EF4-FFF2-40B4-BE49-F238E27FC236}">
                  <a16:creationId xmlns:a16="http://schemas.microsoft.com/office/drawing/2014/main" id="{ACC9223B-E4AC-463A-94CC-65BBFC1B4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2531"/>
              <a:ext cx="222" cy="904"/>
            </a:xfrm>
            <a:custGeom>
              <a:avLst/>
              <a:gdLst>
                <a:gd name="T0" fmla="*/ 696 w 89"/>
                <a:gd name="T1" fmla="*/ 6429 h 339"/>
                <a:gd name="T2" fmla="*/ 1382 w 89"/>
                <a:gd name="T3" fmla="*/ 5483 h 339"/>
                <a:gd name="T4" fmla="*/ 1382 w 89"/>
                <a:gd name="T5" fmla="*/ 0 h 339"/>
                <a:gd name="T6" fmla="*/ 0 w 89"/>
                <a:gd name="T7" fmla="*/ 0 h 339"/>
                <a:gd name="T8" fmla="*/ 0 w 89"/>
                <a:gd name="T9" fmla="*/ 5483 h 339"/>
                <a:gd name="T10" fmla="*/ 696 w 89"/>
                <a:gd name="T11" fmla="*/ 6429 h 3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339">
                  <a:moveTo>
                    <a:pt x="45" y="339"/>
                  </a:moveTo>
                  <a:cubicBezTo>
                    <a:pt x="89" y="339"/>
                    <a:pt x="89" y="298"/>
                    <a:pt x="89" y="289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99"/>
                    <a:pt x="1" y="339"/>
                    <a:pt x="45" y="339"/>
                  </a:cubicBezTo>
                  <a:close/>
                </a:path>
              </a:pathLst>
            </a:custGeom>
            <a:solidFill>
              <a:srgbClr val="FEE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Oval 98">
              <a:extLst>
                <a:ext uri="{FF2B5EF4-FFF2-40B4-BE49-F238E27FC236}">
                  <a16:creationId xmlns:a16="http://schemas.microsoft.com/office/drawing/2014/main" id="{ABDFEA9A-81CD-494A-A0A8-CE2EFEA44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" y="2515"/>
              <a:ext cx="222" cy="34"/>
            </a:xfrm>
            <a:prstGeom prst="ellipse">
              <a:avLst/>
            </a:prstGeom>
            <a:solidFill>
              <a:srgbClr val="FFE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30" name="Oval 99">
              <a:extLst>
                <a:ext uri="{FF2B5EF4-FFF2-40B4-BE49-F238E27FC236}">
                  <a16:creationId xmlns:a16="http://schemas.microsoft.com/office/drawing/2014/main" id="{7A0FE9F4-2F22-45BF-AC6C-06F2E5BC4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" y="2515"/>
              <a:ext cx="222" cy="3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31" name="Oval 100">
              <a:extLst>
                <a:ext uri="{FF2B5EF4-FFF2-40B4-BE49-F238E27FC236}">
                  <a16:creationId xmlns:a16="http://schemas.microsoft.com/office/drawing/2014/main" id="{E3CD439E-7086-471A-9E53-6C8B6340A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" y="1968"/>
              <a:ext cx="222" cy="35"/>
            </a:xfrm>
            <a:prstGeom prst="ellipse">
              <a:avLst/>
            </a:prstGeom>
            <a:solidFill>
              <a:srgbClr val="EF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32" name="Freeform 101">
              <a:extLst>
                <a:ext uri="{FF2B5EF4-FFF2-40B4-BE49-F238E27FC236}">
                  <a16:creationId xmlns:a16="http://schemas.microsoft.com/office/drawing/2014/main" id="{05149466-3E7E-48F7-A0C0-0A8C161D5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973"/>
              <a:ext cx="198" cy="22"/>
            </a:xfrm>
            <a:custGeom>
              <a:avLst/>
              <a:gdLst>
                <a:gd name="T0" fmla="*/ 50 w 79"/>
                <a:gd name="T1" fmla="*/ 61 h 8"/>
                <a:gd name="T2" fmla="*/ 629 w 79"/>
                <a:gd name="T3" fmla="*/ 0 h 8"/>
                <a:gd name="T4" fmla="*/ 1213 w 79"/>
                <a:gd name="T5" fmla="*/ 61 h 8"/>
                <a:gd name="T6" fmla="*/ 1213 w 79"/>
                <a:gd name="T7" fmla="*/ 107 h 8"/>
                <a:gd name="T8" fmla="*/ 629 w 79"/>
                <a:gd name="T9" fmla="*/ 168 h 8"/>
                <a:gd name="T10" fmla="*/ 50 w 79"/>
                <a:gd name="T11" fmla="*/ 107 h 8"/>
                <a:gd name="T12" fmla="*/ 50 w 79"/>
                <a:gd name="T13" fmla="*/ 6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8">
                  <a:moveTo>
                    <a:pt x="3" y="3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3"/>
                  </a:cubicBezTo>
                  <a:cubicBezTo>
                    <a:pt x="79" y="4"/>
                    <a:pt x="79" y="5"/>
                    <a:pt x="77" y="5"/>
                  </a:cubicBezTo>
                  <a:cubicBezTo>
                    <a:pt x="71" y="7"/>
                    <a:pt x="59" y="8"/>
                    <a:pt x="40" y="8"/>
                  </a:cubicBezTo>
                  <a:cubicBezTo>
                    <a:pt x="21" y="8"/>
                    <a:pt x="9" y="7"/>
                    <a:pt x="3" y="5"/>
                  </a:cubicBezTo>
                  <a:cubicBezTo>
                    <a:pt x="0" y="4"/>
                    <a:pt x="1" y="4"/>
                    <a:pt x="3" y="3"/>
                  </a:cubicBezTo>
                  <a:close/>
                </a:path>
              </a:pathLst>
            </a:custGeom>
            <a:solidFill>
              <a:srgbClr val="48B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Freeform 102">
              <a:extLst>
                <a:ext uri="{FF2B5EF4-FFF2-40B4-BE49-F238E27FC236}">
                  <a16:creationId xmlns:a16="http://schemas.microsoft.com/office/drawing/2014/main" id="{6C619CED-8733-4EB2-88BD-296E6AC53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973"/>
              <a:ext cx="198" cy="16"/>
            </a:xfrm>
            <a:custGeom>
              <a:avLst/>
              <a:gdLst>
                <a:gd name="T0" fmla="*/ 50 w 79"/>
                <a:gd name="T1" fmla="*/ 93 h 6"/>
                <a:gd name="T2" fmla="*/ 113 w 79"/>
                <a:gd name="T3" fmla="*/ 115 h 6"/>
                <a:gd name="T4" fmla="*/ 629 w 79"/>
                <a:gd name="T5" fmla="*/ 77 h 6"/>
                <a:gd name="T6" fmla="*/ 1130 w 79"/>
                <a:gd name="T7" fmla="*/ 115 h 6"/>
                <a:gd name="T8" fmla="*/ 1213 w 79"/>
                <a:gd name="T9" fmla="*/ 93 h 6"/>
                <a:gd name="T10" fmla="*/ 1213 w 79"/>
                <a:gd name="T11" fmla="*/ 56 h 6"/>
                <a:gd name="T12" fmla="*/ 629 w 79"/>
                <a:gd name="T13" fmla="*/ 0 h 6"/>
                <a:gd name="T14" fmla="*/ 50 w 79"/>
                <a:gd name="T15" fmla="*/ 56 h 6"/>
                <a:gd name="T16" fmla="*/ 50 w 79"/>
                <a:gd name="T17" fmla="*/ 93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9" h="6">
                  <a:moveTo>
                    <a:pt x="3" y="5"/>
                  </a:moveTo>
                  <a:cubicBezTo>
                    <a:pt x="4" y="6"/>
                    <a:pt x="5" y="6"/>
                    <a:pt x="7" y="6"/>
                  </a:cubicBezTo>
                  <a:cubicBezTo>
                    <a:pt x="14" y="5"/>
                    <a:pt x="25" y="4"/>
                    <a:pt x="40" y="4"/>
                  </a:cubicBezTo>
                  <a:cubicBezTo>
                    <a:pt x="55" y="4"/>
                    <a:pt x="66" y="5"/>
                    <a:pt x="72" y="6"/>
                  </a:cubicBezTo>
                  <a:cubicBezTo>
                    <a:pt x="74" y="6"/>
                    <a:pt x="76" y="6"/>
                    <a:pt x="77" y="5"/>
                  </a:cubicBezTo>
                  <a:cubicBezTo>
                    <a:pt x="79" y="5"/>
                    <a:pt x="79" y="4"/>
                    <a:pt x="77" y="3"/>
                  </a:cubicBezTo>
                  <a:cubicBezTo>
                    <a:pt x="71" y="2"/>
                    <a:pt x="59" y="0"/>
                    <a:pt x="40" y="0"/>
                  </a:cubicBezTo>
                  <a:cubicBezTo>
                    <a:pt x="21" y="0"/>
                    <a:pt x="9" y="2"/>
                    <a:pt x="3" y="3"/>
                  </a:cubicBezTo>
                  <a:cubicBezTo>
                    <a:pt x="1" y="4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Freeform 103">
              <a:extLst>
                <a:ext uri="{FF2B5EF4-FFF2-40B4-BE49-F238E27FC236}">
                  <a16:creationId xmlns:a16="http://schemas.microsoft.com/office/drawing/2014/main" id="{15E9C2C6-F6AF-4314-BF99-81F48F4BC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2016"/>
              <a:ext cx="10" cy="507"/>
            </a:xfrm>
            <a:custGeom>
              <a:avLst/>
              <a:gdLst>
                <a:gd name="T0" fmla="*/ 63 w 4"/>
                <a:gd name="T1" fmla="*/ 3589 h 190"/>
                <a:gd name="T2" fmla="*/ 0 w 4"/>
                <a:gd name="T3" fmla="*/ 0 h 190"/>
                <a:gd name="T4" fmla="*/ 0 w 4"/>
                <a:gd name="T5" fmla="*/ 3610 h 190"/>
                <a:gd name="T6" fmla="*/ 63 w 4"/>
                <a:gd name="T7" fmla="*/ 3589 h 1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90">
                  <a:moveTo>
                    <a:pt x="4" y="189"/>
                  </a:moveTo>
                  <a:cubicBezTo>
                    <a:pt x="2" y="89"/>
                    <a:pt x="0" y="0"/>
                    <a:pt x="0" y="0"/>
                  </a:cubicBezTo>
                  <a:cubicBezTo>
                    <a:pt x="0" y="13"/>
                    <a:pt x="0" y="96"/>
                    <a:pt x="0" y="190"/>
                  </a:cubicBezTo>
                  <a:cubicBezTo>
                    <a:pt x="1" y="189"/>
                    <a:pt x="3" y="189"/>
                    <a:pt x="4" y="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Freeform 104">
              <a:extLst>
                <a:ext uri="{FF2B5EF4-FFF2-40B4-BE49-F238E27FC236}">
                  <a16:creationId xmlns:a16="http://schemas.microsoft.com/office/drawing/2014/main" id="{1DE23789-FF7E-4144-B621-D0550C6D2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016"/>
              <a:ext cx="3" cy="531"/>
            </a:xfrm>
            <a:custGeom>
              <a:avLst/>
              <a:gdLst>
                <a:gd name="T0" fmla="*/ 27 w 1"/>
                <a:gd name="T1" fmla="*/ 3688 h 199"/>
                <a:gd name="T2" fmla="*/ 27 w 1"/>
                <a:gd name="T3" fmla="*/ 0 h 199"/>
                <a:gd name="T4" fmla="*/ 0 w 1"/>
                <a:gd name="T5" fmla="*/ 3704 h 199"/>
                <a:gd name="T6" fmla="*/ 27 w 1"/>
                <a:gd name="T7" fmla="*/ 3688 h 1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99">
                  <a:moveTo>
                    <a:pt x="1" y="19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1" y="199"/>
                    <a:pt x="1" y="194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Freeform 105">
              <a:extLst>
                <a:ext uri="{FF2B5EF4-FFF2-40B4-BE49-F238E27FC236}">
                  <a16:creationId xmlns:a16="http://schemas.microsoft.com/office/drawing/2014/main" id="{A27E4B62-C52E-4C53-A336-C56F6D9FC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" y="2016"/>
              <a:ext cx="10" cy="523"/>
            </a:xfrm>
            <a:custGeom>
              <a:avLst/>
              <a:gdLst>
                <a:gd name="T0" fmla="*/ 63 w 4"/>
                <a:gd name="T1" fmla="*/ 3725 h 196"/>
                <a:gd name="T2" fmla="*/ 63 w 4"/>
                <a:gd name="T3" fmla="*/ 0 h 196"/>
                <a:gd name="T4" fmla="*/ 0 w 4"/>
                <a:gd name="T5" fmla="*/ 3704 h 196"/>
                <a:gd name="T6" fmla="*/ 63 w 4"/>
                <a:gd name="T7" fmla="*/ 3725 h 1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96">
                  <a:moveTo>
                    <a:pt x="4" y="196"/>
                  </a:moveTo>
                  <a:cubicBezTo>
                    <a:pt x="4" y="102"/>
                    <a:pt x="4" y="13"/>
                    <a:pt x="4" y="0"/>
                  </a:cubicBezTo>
                  <a:cubicBezTo>
                    <a:pt x="4" y="0"/>
                    <a:pt x="2" y="95"/>
                    <a:pt x="0" y="195"/>
                  </a:cubicBezTo>
                  <a:cubicBezTo>
                    <a:pt x="1" y="195"/>
                    <a:pt x="3" y="195"/>
                    <a:pt x="4" y="196"/>
                  </a:cubicBezTo>
                  <a:close/>
                </a:path>
              </a:pathLst>
            </a:custGeom>
            <a:solidFill>
              <a:srgbClr val="A8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Freeform 106">
              <a:extLst>
                <a:ext uri="{FF2B5EF4-FFF2-40B4-BE49-F238E27FC236}">
                  <a16:creationId xmlns:a16="http://schemas.microsoft.com/office/drawing/2014/main" id="{0E51E767-4FF6-49C9-8EFF-000F8EA18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17"/>
              <a:ext cx="35" cy="675"/>
            </a:xfrm>
            <a:custGeom>
              <a:avLst/>
              <a:gdLst>
                <a:gd name="T0" fmla="*/ 175 w 14"/>
                <a:gd name="T1" fmla="*/ 1937 h 253"/>
                <a:gd name="T2" fmla="*/ 158 w 14"/>
                <a:gd name="T3" fmla="*/ 3930 h 253"/>
                <a:gd name="T4" fmla="*/ 0 w 14"/>
                <a:gd name="T5" fmla="*/ 4805 h 253"/>
                <a:gd name="T6" fmla="*/ 113 w 14"/>
                <a:gd name="T7" fmla="*/ 4669 h 253"/>
                <a:gd name="T8" fmla="*/ 220 w 14"/>
                <a:gd name="T9" fmla="*/ 3973 h 253"/>
                <a:gd name="T10" fmla="*/ 220 w 14"/>
                <a:gd name="T11" fmla="*/ 0 h 253"/>
                <a:gd name="T12" fmla="*/ 208 w 14"/>
                <a:gd name="T13" fmla="*/ 205 h 253"/>
                <a:gd name="T14" fmla="*/ 175 w 14"/>
                <a:gd name="T15" fmla="*/ 1937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53">
                  <a:moveTo>
                    <a:pt x="11" y="102"/>
                  </a:moveTo>
                  <a:cubicBezTo>
                    <a:pt x="10" y="207"/>
                    <a:pt x="10" y="207"/>
                    <a:pt x="10" y="207"/>
                  </a:cubicBezTo>
                  <a:cubicBezTo>
                    <a:pt x="10" y="222"/>
                    <a:pt x="7" y="244"/>
                    <a:pt x="0" y="253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12" y="237"/>
                    <a:pt x="14" y="225"/>
                    <a:pt x="14" y="20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1" y="102"/>
                  </a:ln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Freeform 107">
              <a:extLst>
                <a:ext uri="{FF2B5EF4-FFF2-40B4-BE49-F238E27FC236}">
                  <a16:creationId xmlns:a16="http://schemas.microsoft.com/office/drawing/2014/main" id="{07C51229-138F-4A78-A591-585D6BE2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2491"/>
              <a:ext cx="57" cy="914"/>
            </a:xfrm>
            <a:custGeom>
              <a:avLst/>
              <a:gdLst>
                <a:gd name="T0" fmla="*/ 320 w 23"/>
                <a:gd name="T1" fmla="*/ 0 h 343"/>
                <a:gd name="T2" fmla="*/ 307 w 23"/>
                <a:gd name="T3" fmla="*/ 5559 h 343"/>
                <a:gd name="T4" fmla="*/ 0 w 23"/>
                <a:gd name="T5" fmla="*/ 6491 h 343"/>
                <a:gd name="T6" fmla="*/ 0 w 23"/>
                <a:gd name="T7" fmla="*/ 6491 h 343"/>
                <a:gd name="T8" fmla="*/ 349 w 23"/>
                <a:gd name="T9" fmla="*/ 5559 h 343"/>
                <a:gd name="T10" fmla="*/ 320 w 2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43">
                  <a:moveTo>
                    <a:pt x="21" y="0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0" y="319"/>
                    <a:pt x="13" y="337"/>
                    <a:pt x="0" y="3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5" y="336"/>
                    <a:pt x="23" y="321"/>
                    <a:pt x="23" y="294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Freeform 108">
              <a:extLst>
                <a:ext uri="{FF2B5EF4-FFF2-40B4-BE49-F238E27FC236}">
                  <a16:creationId xmlns:a16="http://schemas.microsoft.com/office/drawing/2014/main" id="{60183D62-FFB1-4505-AEAC-4DA9B512A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2008"/>
              <a:ext cx="177" cy="27"/>
            </a:xfrm>
            <a:custGeom>
              <a:avLst/>
              <a:gdLst>
                <a:gd name="T0" fmla="*/ 0 w 71"/>
                <a:gd name="T1" fmla="*/ 0 h 10"/>
                <a:gd name="T2" fmla="*/ 1099 w 71"/>
                <a:gd name="T3" fmla="*/ 0 h 10"/>
                <a:gd name="T4" fmla="*/ 0 w 71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10">
                  <a:moveTo>
                    <a:pt x="0" y="0"/>
                  </a:moveTo>
                  <a:cubicBezTo>
                    <a:pt x="6" y="3"/>
                    <a:pt x="53" y="6"/>
                    <a:pt x="71" y="0"/>
                  </a:cubicBezTo>
                  <a:cubicBezTo>
                    <a:pt x="60" y="4"/>
                    <a:pt x="21" y="1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Freeform 109">
              <a:extLst>
                <a:ext uri="{FF2B5EF4-FFF2-40B4-BE49-F238E27FC236}">
                  <a16:creationId xmlns:a16="http://schemas.microsoft.com/office/drawing/2014/main" id="{7143EDD7-7FE9-4EE4-B92F-B3CFA2DE1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2520"/>
              <a:ext cx="40" cy="877"/>
            </a:xfrm>
            <a:custGeom>
              <a:avLst/>
              <a:gdLst>
                <a:gd name="T0" fmla="*/ 0 w 16"/>
                <a:gd name="T1" fmla="*/ 5358 h 329"/>
                <a:gd name="T2" fmla="*/ 250 w 16"/>
                <a:gd name="T3" fmla="*/ 6232 h 329"/>
                <a:gd name="T4" fmla="*/ 145 w 16"/>
                <a:gd name="T5" fmla="*/ 4790 h 329"/>
                <a:gd name="T6" fmla="*/ 63 w 16"/>
                <a:gd name="T7" fmla="*/ 0 h 329"/>
                <a:gd name="T8" fmla="*/ 0 w 16"/>
                <a:gd name="T9" fmla="*/ 21 h 329"/>
                <a:gd name="T10" fmla="*/ 0 w 16"/>
                <a:gd name="T11" fmla="*/ 5358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29">
                  <a:moveTo>
                    <a:pt x="0" y="283"/>
                  </a:moveTo>
                  <a:cubicBezTo>
                    <a:pt x="0" y="306"/>
                    <a:pt x="6" y="321"/>
                    <a:pt x="16" y="329"/>
                  </a:cubicBezTo>
                  <a:cubicBezTo>
                    <a:pt x="4" y="303"/>
                    <a:pt x="9" y="284"/>
                    <a:pt x="9" y="253"/>
                  </a:cubicBezTo>
                  <a:cubicBezTo>
                    <a:pt x="9" y="222"/>
                    <a:pt x="7" y="105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lnTo>
                    <a:pt x="0" y="2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Freeform 110">
              <a:extLst>
                <a:ext uri="{FF2B5EF4-FFF2-40B4-BE49-F238E27FC236}">
                  <a16:creationId xmlns:a16="http://schemas.microsoft.com/office/drawing/2014/main" id="{B6585C99-8A35-4426-857B-C4CC06D3F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2547"/>
              <a:ext cx="27" cy="832"/>
            </a:xfrm>
            <a:custGeom>
              <a:avLst/>
              <a:gdLst>
                <a:gd name="T0" fmla="*/ 0 w 11"/>
                <a:gd name="T1" fmla="*/ 5176 h 312"/>
                <a:gd name="T2" fmla="*/ 162 w 11"/>
                <a:gd name="T3" fmla="*/ 5917 h 312"/>
                <a:gd name="T4" fmla="*/ 42 w 11"/>
                <a:gd name="T5" fmla="*/ 5176 h 312"/>
                <a:gd name="T6" fmla="*/ 29 w 11"/>
                <a:gd name="T7" fmla="*/ 0 h 312"/>
                <a:gd name="T8" fmla="*/ 12 w 11"/>
                <a:gd name="T9" fmla="*/ 0 h 312"/>
                <a:gd name="T10" fmla="*/ 0 w 11"/>
                <a:gd name="T11" fmla="*/ 5176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312">
                  <a:moveTo>
                    <a:pt x="0" y="273"/>
                  </a:moveTo>
                  <a:cubicBezTo>
                    <a:pt x="0" y="290"/>
                    <a:pt x="5" y="303"/>
                    <a:pt x="11" y="312"/>
                  </a:cubicBezTo>
                  <a:cubicBezTo>
                    <a:pt x="5" y="303"/>
                    <a:pt x="3" y="290"/>
                    <a:pt x="3" y="27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lnTo>
                    <a:pt x="0" y="273"/>
                  </a:lnTo>
                  <a:close/>
                </a:path>
              </a:pathLst>
            </a:custGeom>
            <a:solidFill>
              <a:srgbClr val="FF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Freeform 111">
              <a:extLst>
                <a:ext uri="{FF2B5EF4-FFF2-40B4-BE49-F238E27FC236}">
                  <a16:creationId xmlns:a16="http://schemas.microsoft.com/office/drawing/2014/main" id="{262ADB3E-019B-4516-A3E7-F9201B19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" y="2544"/>
              <a:ext cx="87" cy="867"/>
            </a:xfrm>
            <a:custGeom>
              <a:avLst/>
              <a:gdLst>
                <a:gd name="T0" fmla="*/ 537 w 35"/>
                <a:gd name="T1" fmla="*/ 21 h 325"/>
                <a:gd name="T2" fmla="*/ 475 w 35"/>
                <a:gd name="T3" fmla="*/ 35 h 325"/>
                <a:gd name="T4" fmla="*/ 403 w 35"/>
                <a:gd name="T5" fmla="*/ 4634 h 325"/>
                <a:gd name="T6" fmla="*/ 0 w 35"/>
                <a:gd name="T7" fmla="*/ 6170 h 325"/>
                <a:gd name="T8" fmla="*/ 537 w 35"/>
                <a:gd name="T9" fmla="*/ 5202 h 325"/>
                <a:gd name="T10" fmla="*/ 537 w 35"/>
                <a:gd name="T11" fmla="*/ 21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325">
                  <a:moveTo>
                    <a:pt x="35" y="1"/>
                  </a:moveTo>
                  <a:cubicBezTo>
                    <a:pt x="34" y="0"/>
                    <a:pt x="32" y="2"/>
                    <a:pt x="31" y="2"/>
                  </a:cubicBezTo>
                  <a:cubicBezTo>
                    <a:pt x="28" y="108"/>
                    <a:pt x="26" y="213"/>
                    <a:pt x="26" y="244"/>
                  </a:cubicBezTo>
                  <a:cubicBezTo>
                    <a:pt x="26" y="305"/>
                    <a:pt x="15" y="317"/>
                    <a:pt x="0" y="325"/>
                  </a:cubicBezTo>
                  <a:cubicBezTo>
                    <a:pt x="23" y="325"/>
                    <a:pt x="35" y="308"/>
                    <a:pt x="35" y="274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FFC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Freeform 112">
              <a:extLst>
                <a:ext uri="{FF2B5EF4-FFF2-40B4-BE49-F238E27FC236}">
                  <a16:creationId xmlns:a16="http://schemas.microsoft.com/office/drawing/2014/main" id="{3D84ACB9-A925-4E32-9AB6-E1069747A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17"/>
              <a:ext cx="35" cy="675"/>
            </a:xfrm>
            <a:custGeom>
              <a:avLst/>
              <a:gdLst>
                <a:gd name="T0" fmla="*/ 175 w 14"/>
                <a:gd name="T1" fmla="*/ 1937 h 253"/>
                <a:gd name="T2" fmla="*/ 158 w 14"/>
                <a:gd name="T3" fmla="*/ 3930 h 253"/>
                <a:gd name="T4" fmla="*/ 0 w 14"/>
                <a:gd name="T5" fmla="*/ 4805 h 253"/>
                <a:gd name="T6" fmla="*/ 113 w 14"/>
                <a:gd name="T7" fmla="*/ 4669 h 253"/>
                <a:gd name="T8" fmla="*/ 220 w 14"/>
                <a:gd name="T9" fmla="*/ 3973 h 253"/>
                <a:gd name="T10" fmla="*/ 220 w 14"/>
                <a:gd name="T11" fmla="*/ 0 h 253"/>
                <a:gd name="T12" fmla="*/ 208 w 14"/>
                <a:gd name="T13" fmla="*/ 205 h 253"/>
                <a:gd name="T14" fmla="*/ 175 w 14"/>
                <a:gd name="T15" fmla="*/ 1937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53">
                  <a:moveTo>
                    <a:pt x="11" y="102"/>
                  </a:moveTo>
                  <a:cubicBezTo>
                    <a:pt x="10" y="207"/>
                    <a:pt x="10" y="207"/>
                    <a:pt x="10" y="207"/>
                  </a:cubicBezTo>
                  <a:cubicBezTo>
                    <a:pt x="10" y="222"/>
                    <a:pt x="7" y="244"/>
                    <a:pt x="0" y="253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12" y="237"/>
                    <a:pt x="14" y="225"/>
                    <a:pt x="14" y="20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1" y="102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Freeform 113">
              <a:extLst>
                <a:ext uri="{FF2B5EF4-FFF2-40B4-BE49-F238E27FC236}">
                  <a16:creationId xmlns:a16="http://schemas.microsoft.com/office/drawing/2014/main" id="{7D7FF9D8-2B40-4EAA-B1A8-A69C0E00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2491"/>
              <a:ext cx="57" cy="914"/>
            </a:xfrm>
            <a:custGeom>
              <a:avLst/>
              <a:gdLst>
                <a:gd name="T0" fmla="*/ 320 w 23"/>
                <a:gd name="T1" fmla="*/ 0 h 343"/>
                <a:gd name="T2" fmla="*/ 307 w 23"/>
                <a:gd name="T3" fmla="*/ 5559 h 343"/>
                <a:gd name="T4" fmla="*/ 0 w 23"/>
                <a:gd name="T5" fmla="*/ 6491 h 343"/>
                <a:gd name="T6" fmla="*/ 0 w 23"/>
                <a:gd name="T7" fmla="*/ 6491 h 343"/>
                <a:gd name="T8" fmla="*/ 349 w 23"/>
                <a:gd name="T9" fmla="*/ 5559 h 343"/>
                <a:gd name="T10" fmla="*/ 320 w 2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43">
                  <a:moveTo>
                    <a:pt x="21" y="0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0" y="319"/>
                    <a:pt x="13" y="337"/>
                    <a:pt x="0" y="3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5" y="336"/>
                    <a:pt x="23" y="321"/>
                    <a:pt x="23" y="294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Oval 114">
              <a:extLst>
                <a:ext uri="{FF2B5EF4-FFF2-40B4-BE49-F238E27FC236}">
                  <a16:creationId xmlns:a16="http://schemas.microsoft.com/office/drawing/2014/main" id="{100FE056-85C1-4EBC-855D-3AA44862A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" y="1968"/>
              <a:ext cx="222" cy="35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46" name="Freeform 115">
              <a:extLst>
                <a:ext uri="{FF2B5EF4-FFF2-40B4-BE49-F238E27FC236}">
                  <a16:creationId xmlns:a16="http://schemas.microsoft.com/office/drawing/2014/main" id="{5F90C9C7-D046-4468-BB77-9599DF30E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973"/>
              <a:ext cx="198" cy="22"/>
            </a:xfrm>
            <a:custGeom>
              <a:avLst/>
              <a:gdLst>
                <a:gd name="T0" fmla="*/ 50 w 79"/>
                <a:gd name="T1" fmla="*/ 61 h 8"/>
                <a:gd name="T2" fmla="*/ 629 w 79"/>
                <a:gd name="T3" fmla="*/ 0 h 8"/>
                <a:gd name="T4" fmla="*/ 1213 w 79"/>
                <a:gd name="T5" fmla="*/ 61 h 8"/>
                <a:gd name="T6" fmla="*/ 1213 w 79"/>
                <a:gd name="T7" fmla="*/ 107 h 8"/>
                <a:gd name="T8" fmla="*/ 629 w 79"/>
                <a:gd name="T9" fmla="*/ 168 h 8"/>
                <a:gd name="T10" fmla="*/ 50 w 79"/>
                <a:gd name="T11" fmla="*/ 107 h 8"/>
                <a:gd name="T12" fmla="*/ 50 w 79"/>
                <a:gd name="T13" fmla="*/ 6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8">
                  <a:moveTo>
                    <a:pt x="3" y="3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3"/>
                  </a:cubicBezTo>
                  <a:cubicBezTo>
                    <a:pt x="79" y="4"/>
                    <a:pt x="79" y="5"/>
                    <a:pt x="77" y="5"/>
                  </a:cubicBezTo>
                  <a:cubicBezTo>
                    <a:pt x="71" y="7"/>
                    <a:pt x="59" y="8"/>
                    <a:pt x="40" y="8"/>
                  </a:cubicBezTo>
                  <a:cubicBezTo>
                    <a:pt x="21" y="8"/>
                    <a:pt x="9" y="7"/>
                    <a:pt x="3" y="5"/>
                  </a:cubicBezTo>
                  <a:cubicBezTo>
                    <a:pt x="0" y="4"/>
                    <a:pt x="1" y="4"/>
                    <a:pt x="3" y="3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Freeform 116">
              <a:extLst>
                <a:ext uri="{FF2B5EF4-FFF2-40B4-BE49-F238E27FC236}">
                  <a16:creationId xmlns:a16="http://schemas.microsoft.com/office/drawing/2014/main" id="{0142323B-051F-412E-91FF-ED7177B90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1984"/>
              <a:ext cx="222" cy="1451"/>
            </a:xfrm>
            <a:custGeom>
              <a:avLst/>
              <a:gdLst>
                <a:gd name="T0" fmla="*/ 0 w 89"/>
                <a:gd name="T1" fmla="*/ 9375 h 544"/>
                <a:gd name="T2" fmla="*/ 696 w 89"/>
                <a:gd name="T3" fmla="*/ 10322 h 544"/>
                <a:gd name="T4" fmla="*/ 1382 w 89"/>
                <a:gd name="T5" fmla="*/ 9375 h 544"/>
                <a:gd name="T6" fmla="*/ 1382 w 89"/>
                <a:gd name="T7" fmla="*/ 0 h 544"/>
                <a:gd name="T8" fmla="*/ 696 w 89"/>
                <a:gd name="T9" fmla="*/ 136 h 544"/>
                <a:gd name="T10" fmla="*/ 0 w 89"/>
                <a:gd name="T11" fmla="*/ 0 h 544"/>
                <a:gd name="T12" fmla="*/ 0 w 89"/>
                <a:gd name="T13" fmla="*/ 9375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544">
                  <a:moveTo>
                    <a:pt x="0" y="494"/>
                  </a:moveTo>
                  <a:cubicBezTo>
                    <a:pt x="0" y="504"/>
                    <a:pt x="1" y="544"/>
                    <a:pt x="45" y="544"/>
                  </a:cubicBezTo>
                  <a:cubicBezTo>
                    <a:pt x="89" y="544"/>
                    <a:pt x="89" y="503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4"/>
                    <a:pt x="69" y="7"/>
                    <a:pt x="45" y="7"/>
                  </a:cubicBezTo>
                  <a:cubicBezTo>
                    <a:pt x="20" y="7"/>
                    <a:pt x="0" y="4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Oval 117">
              <a:extLst>
                <a:ext uri="{FF2B5EF4-FFF2-40B4-BE49-F238E27FC236}">
                  <a16:creationId xmlns:a16="http://schemas.microsoft.com/office/drawing/2014/main" id="{7B491477-6D4A-46E8-9093-5C963F968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9" y="2531"/>
              <a:ext cx="35" cy="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49" name="Oval 118">
              <a:extLst>
                <a:ext uri="{FF2B5EF4-FFF2-40B4-BE49-F238E27FC236}">
                  <a16:creationId xmlns:a16="http://schemas.microsoft.com/office/drawing/2014/main" id="{5828F136-3EB6-4653-AAB6-046EF99CC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9" y="2539"/>
              <a:ext cx="22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50" name="Oval 119">
              <a:extLst>
                <a:ext uri="{FF2B5EF4-FFF2-40B4-BE49-F238E27FC236}">
                  <a16:creationId xmlns:a16="http://schemas.microsoft.com/office/drawing/2014/main" id="{4C5C9A33-4C32-4BD7-A5B5-3F4299636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6" y="2536"/>
              <a:ext cx="23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5AF3912-9BA2-48EA-AA34-94A3E7D18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Flasks</a:t>
            </a:r>
          </a:p>
        </p:txBody>
      </p:sp>
      <p:grpSp>
        <p:nvGrpSpPr>
          <p:cNvPr id="31746" name="Group 3">
            <a:extLst>
              <a:ext uri="{FF2B5EF4-FFF2-40B4-BE49-F238E27FC236}">
                <a16:creationId xmlns:a16="http://schemas.microsoft.com/office/drawing/2014/main" id="{ADA8483B-F84A-4094-96D2-1A6873C8E517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1420813"/>
            <a:ext cx="1323975" cy="3757612"/>
            <a:chOff x="722" y="2064"/>
            <a:chExt cx="548" cy="1555"/>
          </a:xfrm>
        </p:grpSpPr>
        <p:sp>
          <p:nvSpPr>
            <p:cNvPr id="31883" name="Freeform 4">
              <a:extLst>
                <a:ext uri="{FF2B5EF4-FFF2-40B4-BE49-F238E27FC236}">
                  <a16:creationId xmlns:a16="http://schemas.microsoft.com/office/drawing/2014/main" id="{0CFDC177-226F-4FAF-AA34-0D812D09E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" y="2181"/>
              <a:ext cx="548" cy="1438"/>
            </a:xfrm>
            <a:custGeom>
              <a:avLst/>
              <a:gdLst>
                <a:gd name="T0" fmla="*/ 2117 w 219"/>
                <a:gd name="T1" fmla="*/ 5282 h 539"/>
                <a:gd name="T2" fmla="*/ 2117 w 219"/>
                <a:gd name="T3" fmla="*/ 0 h 539"/>
                <a:gd name="T4" fmla="*/ 2117 w 219"/>
                <a:gd name="T5" fmla="*/ 0 h 539"/>
                <a:gd name="T6" fmla="*/ 1722 w 219"/>
                <a:gd name="T7" fmla="*/ 35 h 539"/>
                <a:gd name="T8" fmla="*/ 1314 w 219"/>
                <a:gd name="T9" fmla="*/ 0 h 539"/>
                <a:gd name="T10" fmla="*/ 1314 w 219"/>
                <a:gd name="T11" fmla="*/ 0 h 539"/>
                <a:gd name="T12" fmla="*/ 1314 w 219"/>
                <a:gd name="T13" fmla="*/ 5282 h 539"/>
                <a:gd name="T14" fmla="*/ 0 w 219"/>
                <a:gd name="T15" fmla="*/ 8561 h 539"/>
                <a:gd name="T16" fmla="*/ 658 w 219"/>
                <a:gd name="T17" fmla="*/ 10042 h 539"/>
                <a:gd name="T18" fmla="*/ 1722 w 219"/>
                <a:gd name="T19" fmla="*/ 10234 h 539"/>
                <a:gd name="T20" fmla="*/ 1722 w 219"/>
                <a:gd name="T21" fmla="*/ 10234 h 539"/>
                <a:gd name="T22" fmla="*/ 2788 w 219"/>
                <a:gd name="T23" fmla="*/ 10042 h 539"/>
                <a:gd name="T24" fmla="*/ 3431 w 219"/>
                <a:gd name="T25" fmla="*/ 8561 h 539"/>
                <a:gd name="T26" fmla="*/ 2117 w 219"/>
                <a:gd name="T27" fmla="*/ 5282 h 5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539">
                  <a:moveTo>
                    <a:pt x="135" y="278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0" y="2"/>
                    <a:pt x="110" y="2"/>
                  </a:cubicBezTo>
                  <a:cubicBezTo>
                    <a:pt x="99" y="2"/>
                    <a:pt x="90" y="1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278"/>
                    <a:pt x="84" y="278"/>
                    <a:pt x="84" y="278"/>
                  </a:cubicBezTo>
                  <a:cubicBezTo>
                    <a:pt x="84" y="324"/>
                    <a:pt x="0" y="354"/>
                    <a:pt x="0" y="451"/>
                  </a:cubicBezTo>
                  <a:cubicBezTo>
                    <a:pt x="0" y="490"/>
                    <a:pt x="28" y="521"/>
                    <a:pt x="42" y="529"/>
                  </a:cubicBezTo>
                  <a:cubicBezTo>
                    <a:pt x="54" y="536"/>
                    <a:pt x="73" y="539"/>
                    <a:pt x="110" y="539"/>
                  </a:cubicBezTo>
                  <a:cubicBezTo>
                    <a:pt x="110" y="539"/>
                    <a:pt x="110" y="539"/>
                    <a:pt x="110" y="539"/>
                  </a:cubicBezTo>
                  <a:cubicBezTo>
                    <a:pt x="147" y="539"/>
                    <a:pt x="165" y="536"/>
                    <a:pt x="178" y="529"/>
                  </a:cubicBezTo>
                  <a:cubicBezTo>
                    <a:pt x="191" y="521"/>
                    <a:pt x="219" y="490"/>
                    <a:pt x="219" y="451"/>
                  </a:cubicBezTo>
                  <a:cubicBezTo>
                    <a:pt x="219" y="354"/>
                    <a:pt x="135" y="324"/>
                    <a:pt x="135" y="278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4" name="Freeform 5">
              <a:extLst>
                <a:ext uri="{FF2B5EF4-FFF2-40B4-BE49-F238E27FC236}">
                  <a16:creationId xmlns:a16="http://schemas.microsoft.com/office/drawing/2014/main" id="{7375DF77-F1FF-453B-8700-761048DD0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" y="3056"/>
              <a:ext cx="548" cy="563"/>
            </a:xfrm>
            <a:custGeom>
              <a:avLst/>
              <a:gdLst>
                <a:gd name="T0" fmla="*/ 2535 w 219"/>
                <a:gd name="T1" fmla="*/ 0 h 211"/>
                <a:gd name="T2" fmla="*/ 2522 w 219"/>
                <a:gd name="T3" fmla="*/ 0 h 211"/>
                <a:gd name="T4" fmla="*/ 2567 w 219"/>
                <a:gd name="T5" fmla="*/ 56 h 211"/>
                <a:gd name="T6" fmla="*/ 1722 w 219"/>
                <a:gd name="T7" fmla="*/ 205 h 211"/>
                <a:gd name="T8" fmla="*/ 863 w 219"/>
                <a:gd name="T9" fmla="*/ 56 h 211"/>
                <a:gd name="T10" fmla="*/ 908 w 219"/>
                <a:gd name="T11" fmla="*/ 0 h 211"/>
                <a:gd name="T12" fmla="*/ 896 w 219"/>
                <a:gd name="T13" fmla="*/ 0 h 211"/>
                <a:gd name="T14" fmla="*/ 0 w 219"/>
                <a:gd name="T15" fmla="*/ 2335 h 211"/>
                <a:gd name="T16" fmla="*/ 658 w 219"/>
                <a:gd name="T17" fmla="*/ 3816 h 211"/>
                <a:gd name="T18" fmla="*/ 1722 w 219"/>
                <a:gd name="T19" fmla="*/ 4008 h 211"/>
                <a:gd name="T20" fmla="*/ 1722 w 219"/>
                <a:gd name="T21" fmla="*/ 4008 h 211"/>
                <a:gd name="T22" fmla="*/ 2788 w 219"/>
                <a:gd name="T23" fmla="*/ 3816 h 211"/>
                <a:gd name="T24" fmla="*/ 3431 w 219"/>
                <a:gd name="T25" fmla="*/ 2335 h 211"/>
                <a:gd name="T26" fmla="*/ 2535 w 219"/>
                <a:gd name="T27" fmla="*/ 0 h 2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211">
                  <a:moveTo>
                    <a:pt x="162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3" y="1"/>
                    <a:pt x="164" y="2"/>
                    <a:pt x="164" y="3"/>
                  </a:cubicBezTo>
                  <a:cubicBezTo>
                    <a:pt x="164" y="7"/>
                    <a:pt x="140" y="11"/>
                    <a:pt x="110" y="11"/>
                  </a:cubicBezTo>
                  <a:cubicBezTo>
                    <a:pt x="80" y="11"/>
                    <a:pt x="55" y="7"/>
                    <a:pt x="55" y="3"/>
                  </a:cubicBezTo>
                  <a:cubicBezTo>
                    <a:pt x="55" y="2"/>
                    <a:pt x="56" y="1"/>
                    <a:pt x="5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2" y="28"/>
                    <a:pt x="0" y="63"/>
                    <a:pt x="0" y="123"/>
                  </a:cubicBezTo>
                  <a:cubicBezTo>
                    <a:pt x="0" y="162"/>
                    <a:pt x="28" y="193"/>
                    <a:pt x="42" y="201"/>
                  </a:cubicBezTo>
                  <a:cubicBezTo>
                    <a:pt x="54" y="208"/>
                    <a:pt x="73" y="211"/>
                    <a:pt x="110" y="211"/>
                  </a:cubicBezTo>
                  <a:cubicBezTo>
                    <a:pt x="110" y="211"/>
                    <a:pt x="110" y="211"/>
                    <a:pt x="110" y="211"/>
                  </a:cubicBezTo>
                  <a:cubicBezTo>
                    <a:pt x="147" y="211"/>
                    <a:pt x="165" y="208"/>
                    <a:pt x="178" y="201"/>
                  </a:cubicBezTo>
                  <a:cubicBezTo>
                    <a:pt x="191" y="193"/>
                    <a:pt x="219" y="162"/>
                    <a:pt x="219" y="123"/>
                  </a:cubicBezTo>
                  <a:cubicBezTo>
                    <a:pt x="219" y="63"/>
                    <a:pt x="187" y="28"/>
                    <a:pt x="162" y="0"/>
                  </a:cubicBezTo>
                  <a:close/>
                </a:path>
              </a:pathLst>
            </a:custGeom>
            <a:solidFill>
              <a:srgbClr val="94B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5" name="Oval 6">
              <a:extLst>
                <a:ext uri="{FF2B5EF4-FFF2-40B4-BE49-F238E27FC236}">
                  <a16:creationId xmlns:a16="http://schemas.microsoft.com/office/drawing/2014/main" id="{9A3E872E-AF32-42FA-9DD2-6C603EDDC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" y="3040"/>
              <a:ext cx="273" cy="45"/>
            </a:xfrm>
            <a:prstGeom prst="ellipse">
              <a:avLst/>
            </a:prstGeom>
            <a:solidFill>
              <a:srgbClr val="C3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86" name="Oval 7">
              <a:extLst>
                <a:ext uri="{FF2B5EF4-FFF2-40B4-BE49-F238E27FC236}">
                  <a16:creationId xmlns:a16="http://schemas.microsoft.com/office/drawing/2014/main" id="{CC15E705-74DC-4DA4-BD4E-EF9691DDB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" y="3040"/>
              <a:ext cx="273" cy="45"/>
            </a:xfrm>
            <a:prstGeom prst="ellips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87" name="Oval 8">
              <a:extLst>
                <a:ext uri="{FF2B5EF4-FFF2-40B4-BE49-F238E27FC236}">
                  <a16:creationId xmlns:a16="http://schemas.microsoft.com/office/drawing/2014/main" id="{77B20210-A8C1-4841-B9D8-85865A6B4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" y="2064"/>
              <a:ext cx="223" cy="37"/>
            </a:xfrm>
            <a:prstGeom prst="ellipse">
              <a:avLst/>
            </a:pr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88" name="Freeform 9">
              <a:extLst>
                <a:ext uri="{FF2B5EF4-FFF2-40B4-BE49-F238E27FC236}">
                  <a16:creationId xmlns:a16="http://schemas.microsoft.com/office/drawing/2014/main" id="{89957394-4D98-4C96-9D97-7548A3CAE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2083"/>
              <a:ext cx="223" cy="40"/>
            </a:xfrm>
            <a:custGeom>
              <a:avLst/>
              <a:gdLst>
                <a:gd name="T0" fmla="*/ 1401 w 89"/>
                <a:gd name="T1" fmla="*/ 149 h 15"/>
                <a:gd name="T2" fmla="*/ 709 w 89"/>
                <a:gd name="T3" fmla="*/ 285 h 15"/>
                <a:gd name="T4" fmla="*/ 0 w 89"/>
                <a:gd name="T5" fmla="*/ 149 h 15"/>
                <a:gd name="T6" fmla="*/ 0 w 89"/>
                <a:gd name="T7" fmla="*/ 0 h 15"/>
                <a:gd name="T8" fmla="*/ 709 w 89"/>
                <a:gd name="T9" fmla="*/ 136 h 15"/>
                <a:gd name="T10" fmla="*/ 1401 w 89"/>
                <a:gd name="T11" fmla="*/ 0 h 15"/>
                <a:gd name="T12" fmla="*/ 1401 w 89"/>
                <a:gd name="T13" fmla="*/ 149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15">
                  <a:moveTo>
                    <a:pt x="89" y="8"/>
                  </a:moveTo>
                  <a:cubicBezTo>
                    <a:pt x="89" y="12"/>
                    <a:pt x="69" y="15"/>
                    <a:pt x="45" y="15"/>
                  </a:cubicBezTo>
                  <a:cubicBezTo>
                    <a:pt x="20" y="15"/>
                    <a:pt x="0" y="12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20" y="7"/>
                    <a:pt x="45" y="7"/>
                  </a:cubicBezTo>
                  <a:cubicBezTo>
                    <a:pt x="69" y="7"/>
                    <a:pt x="89" y="4"/>
                    <a:pt x="89" y="0"/>
                  </a:cubicBezTo>
                  <a:lnTo>
                    <a:pt x="89" y="8"/>
                  </a:lnTo>
                  <a:close/>
                </a:path>
              </a:pathLst>
            </a:custGeom>
            <a:solidFill>
              <a:srgbClr val="C2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9" name="Freeform 10">
              <a:extLst>
                <a:ext uri="{FF2B5EF4-FFF2-40B4-BE49-F238E27FC236}">
                  <a16:creationId xmlns:a16="http://schemas.microsoft.com/office/drawing/2014/main" id="{69014BAC-2FED-4D13-9276-E0D68F1F6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" y="2155"/>
              <a:ext cx="173" cy="32"/>
            </a:xfrm>
            <a:custGeom>
              <a:avLst/>
              <a:gdLst>
                <a:gd name="T0" fmla="*/ 1088 w 69"/>
                <a:gd name="T1" fmla="*/ 136 h 12"/>
                <a:gd name="T2" fmla="*/ 554 w 69"/>
                <a:gd name="T3" fmla="*/ 227 h 12"/>
                <a:gd name="T4" fmla="*/ 0 w 69"/>
                <a:gd name="T5" fmla="*/ 136 h 12"/>
                <a:gd name="T6" fmla="*/ 0 w 69"/>
                <a:gd name="T7" fmla="*/ 0 h 12"/>
                <a:gd name="T8" fmla="*/ 554 w 69"/>
                <a:gd name="T9" fmla="*/ 115 h 12"/>
                <a:gd name="T10" fmla="*/ 1088 w 69"/>
                <a:gd name="T11" fmla="*/ 0 h 12"/>
                <a:gd name="T12" fmla="*/ 1088 w 69"/>
                <a:gd name="T13" fmla="*/ 13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2">
                  <a:moveTo>
                    <a:pt x="69" y="7"/>
                  </a:moveTo>
                  <a:cubicBezTo>
                    <a:pt x="69" y="10"/>
                    <a:pt x="54" y="12"/>
                    <a:pt x="35" y="12"/>
                  </a:cubicBezTo>
                  <a:cubicBezTo>
                    <a:pt x="16" y="12"/>
                    <a:pt x="0" y="10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6" y="6"/>
                    <a:pt x="35" y="6"/>
                  </a:cubicBezTo>
                  <a:cubicBezTo>
                    <a:pt x="54" y="6"/>
                    <a:pt x="69" y="3"/>
                    <a:pt x="69" y="0"/>
                  </a:cubicBezTo>
                  <a:lnTo>
                    <a:pt x="69" y="7"/>
                  </a:lnTo>
                  <a:close/>
                </a:path>
              </a:pathLst>
            </a:custGeom>
            <a:solidFill>
              <a:srgbClr val="C2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0" name="Freeform 11">
              <a:extLst>
                <a:ext uri="{FF2B5EF4-FFF2-40B4-BE49-F238E27FC236}">
                  <a16:creationId xmlns:a16="http://schemas.microsoft.com/office/drawing/2014/main" id="{439D8F33-AD19-43BA-8C20-816ADD1E4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" y="2120"/>
              <a:ext cx="113" cy="40"/>
            </a:xfrm>
            <a:custGeom>
              <a:avLst/>
              <a:gdLst>
                <a:gd name="T0" fmla="*/ 367 w 45"/>
                <a:gd name="T1" fmla="*/ 285 h 15"/>
                <a:gd name="T2" fmla="*/ 713 w 45"/>
                <a:gd name="T3" fmla="*/ 264 h 15"/>
                <a:gd name="T4" fmla="*/ 713 w 45"/>
                <a:gd name="T5" fmla="*/ 0 h 15"/>
                <a:gd name="T6" fmla="*/ 367 w 45"/>
                <a:gd name="T7" fmla="*/ 21 h 15"/>
                <a:gd name="T8" fmla="*/ 0 w 45"/>
                <a:gd name="T9" fmla="*/ 0 h 15"/>
                <a:gd name="T10" fmla="*/ 0 w 45"/>
                <a:gd name="T11" fmla="*/ 264 h 15"/>
                <a:gd name="T12" fmla="*/ 367 w 45"/>
                <a:gd name="T13" fmla="*/ 28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5">
                  <a:moveTo>
                    <a:pt x="23" y="15"/>
                  </a:moveTo>
                  <a:cubicBezTo>
                    <a:pt x="31" y="15"/>
                    <a:pt x="39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1"/>
                    <a:pt x="31" y="1"/>
                    <a:pt x="23" y="1"/>
                  </a:cubicBezTo>
                  <a:cubicBezTo>
                    <a:pt x="15" y="1"/>
                    <a:pt x="7" y="1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14"/>
                    <a:pt x="14" y="15"/>
                    <a:pt x="23" y="15"/>
                  </a:cubicBezTo>
                  <a:close/>
                </a:path>
              </a:pathLst>
            </a:custGeom>
            <a:solidFill>
              <a:srgbClr val="EDF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1" name="Freeform 12">
              <a:extLst>
                <a:ext uri="{FF2B5EF4-FFF2-40B4-BE49-F238E27FC236}">
                  <a16:creationId xmlns:a16="http://schemas.microsoft.com/office/drawing/2014/main" id="{5874A0F9-79A6-47E6-BA75-26CAB36EB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" y="2184"/>
              <a:ext cx="113" cy="83"/>
            </a:xfrm>
            <a:custGeom>
              <a:avLst/>
              <a:gdLst>
                <a:gd name="T0" fmla="*/ 367 w 45"/>
                <a:gd name="T1" fmla="*/ 21 h 31"/>
                <a:gd name="T2" fmla="*/ 0 w 45"/>
                <a:gd name="T3" fmla="*/ 0 h 31"/>
                <a:gd name="T4" fmla="*/ 0 w 45"/>
                <a:gd name="T5" fmla="*/ 538 h 31"/>
                <a:gd name="T6" fmla="*/ 367 w 45"/>
                <a:gd name="T7" fmla="*/ 594 h 31"/>
                <a:gd name="T8" fmla="*/ 713 w 45"/>
                <a:gd name="T9" fmla="*/ 538 h 31"/>
                <a:gd name="T10" fmla="*/ 713 w 45"/>
                <a:gd name="T11" fmla="*/ 0 h 31"/>
                <a:gd name="T12" fmla="*/ 367 w 45"/>
                <a:gd name="T13" fmla="*/ 2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1">
                  <a:moveTo>
                    <a:pt x="23" y="1"/>
                  </a:moveTo>
                  <a:cubicBezTo>
                    <a:pt x="14" y="1"/>
                    <a:pt x="6" y="1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0"/>
                    <a:pt x="14" y="31"/>
                    <a:pt x="23" y="31"/>
                  </a:cubicBezTo>
                  <a:cubicBezTo>
                    <a:pt x="31" y="31"/>
                    <a:pt x="40" y="30"/>
                    <a:pt x="45" y="28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1"/>
                    <a:pt x="31" y="1"/>
                    <a:pt x="23" y="1"/>
                  </a:cubicBezTo>
                  <a:close/>
                </a:path>
              </a:pathLst>
            </a:custGeom>
            <a:solidFill>
              <a:srgbClr val="EDF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2" name="Freeform 13">
              <a:extLst>
                <a:ext uri="{FF2B5EF4-FFF2-40B4-BE49-F238E27FC236}">
                  <a16:creationId xmlns:a16="http://schemas.microsoft.com/office/drawing/2014/main" id="{4252BB10-91DE-4C70-A0F5-CA6E1D8A0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" y="2147"/>
              <a:ext cx="173" cy="24"/>
            </a:xfrm>
            <a:custGeom>
              <a:avLst/>
              <a:gdLst>
                <a:gd name="T0" fmla="*/ 900 w 69"/>
                <a:gd name="T1" fmla="*/ 0 h 9"/>
                <a:gd name="T2" fmla="*/ 900 w 69"/>
                <a:gd name="T3" fmla="*/ 77 h 9"/>
                <a:gd name="T4" fmla="*/ 554 w 69"/>
                <a:gd name="T5" fmla="*/ 93 h 9"/>
                <a:gd name="T6" fmla="*/ 188 w 69"/>
                <a:gd name="T7" fmla="*/ 77 h 9"/>
                <a:gd name="T8" fmla="*/ 188 w 69"/>
                <a:gd name="T9" fmla="*/ 0 h 9"/>
                <a:gd name="T10" fmla="*/ 0 w 69"/>
                <a:gd name="T11" fmla="*/ 56 h 9"/>
                <a:gd name="T12" fmla="*/ 554 w 69"/>
                <a:gd name="T13" fmla="*/ 171 h 9"/>
                <a:gd name="T14" fmla="*/ 1088 w 69"/>
                <a:gd name="T15" fmla="*/ 56 h 9"/>
                <a:gd name="T16" fmla="*/ 900 w 6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9">
                  <a:moveTo>
                    <a:pt x="57" y="0"/>
                  </a:moveTo>
                  <a:cubicBezTo>
                    <a:pt x="57" y="4"/>
                    <a:pt x="57" y="4"/>
                    <a:pt x="57" y="4"/>
                  </a:cubicBezTo>
                  <a:cubicBezTo>
                    <a:pt x="51" y="4"/>
                    <a:pt x="43" y="5"/>
                    <a:pt x="35" y="5"/>
                  </a:cubicBezTo>
                  <a:cubicBezTo>
                    <a:pt x="26" y="5"/>
                    <a:pt x="18" y="4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2"/>
                    <a:pt x="0" y="3"/>
                  </a:cubicBezTo>
                  <a:cubicBezTo>
                    <a:pt x="0" y="6"/>
                    <a:pt x="16" y="9"/>
                    <a:pt x="35" y="9"/>
                  </a:cubicBezTo>
                  <a:cubicBezTo>
                    <a:pt x="54" y="9"/>
                    <a:pt x="69" y="6"/>
                    <a:pt x="69" y="3"/>
                  </a:cubicBezTo>
                  <a:cubicBezTo>
                    <a:pt x="69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3" name="Oval 14">
              <a:extLst>
                <a:ext uri="{FF2B5EF4-FFF2-40B4-BE49-F238E27FC236}">
                  <a16:creationId xmlns:a16="http://schemas.microsoft.com/office/drawing/2014/main" id="{E26DC3BD-AE73-488E-A275-55E5CEA72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" y="3547"/>
              <a:ext cx="328" cy="53"/>
            </a:xfrm>
            <a:prstGeom prst="ellipse">
              <a:avLst/>
            </a:prstGeom>
            <a:solidFill>
              <a:srgbClr val="6B9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94" name="Freeform 15">
              <a:extLst>
                <a:ext uri="{FF2B5EF4-FFF2-40B4-BE49-F238E27FC236}">
                  <a16:creationId xmlns:a16="http://schemas.microsoft.com/office/drawing/2014/main" id="{28B37324-8775-459F-AB44-CC71649E5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" y="2189"/>
              <a:ext cx="225" cy="1198"/>
            </a:xfrm>
            <a:custGeom>
              <a:avLst/>
              <a:gdLst>
                <a:gd name="T0" fmla="*/ 1313 w 90"/>
                <a:gd name="T1" fmla="*/ 0 h 449"/>
                <a:gd name="T2" fmla="*/ 1408 w 90"/>
                <a:gd name="T3" fmla="*/ 5283 h 449"/>
                <a:gd name="T4" fmla="*/ 0 w 90"/>
                <a:gd name="T5" fmla="*/ 8527 h 449"/>
                <a:gd name="T6" fmla="*/ 1300 w 90"/>
                <a:gd name="T7" fmla="*/ 5262 h 449"/>
                <a:gd name="T8" fmla="*/ 1313 w 90"/>
                <a:gd name="T9" fmla="*/ 0 h 4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49">
                  <a:moveTo>
                    <a:pt x="84" y="0"/>
                  </a:moveTo>
                  <a:cubicBezTo>
                    <a:pt x="90" y="278"/>
                    <a:pt x="90" y="278"/>
                    <a:pt x="90" y="278"/>
                  </a:cubicBezTo>
                  <a:cubicBezTo>
                    <a:pt x="90" y="346"/>
                    <a:pt x="0" y="351"/>
                    <a:pt x="0" y="449"/>
                  </a:cubicBezTo>
                  <a:cubicBezTo>
                    <a:pt x="0" y="351"/>
                    <a:pt x="83" y="323"/>
                    <a:pt x="83" y="27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5" name="Freeform 16">
              <a:extLst>
                <a:ext uri="{FF2B5EF4-FFF2-40B4-BE49-F238E27FC236}">
                  <a16:creationId xmlns:a16="http://schemas.microsoft.com/office/drawing/2014/main" id="{17D0609C-032B-46C8-A2B4-513BD48BB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" y="2184"/>
              <a:ext cx="118" cy="893"/>
            </a:xfrm>
            <a:custGeom>
              <a:avLst/>
              <a:gdLst>
                <a:gd name="T0" fmla="*/ 743 w 47"/>
                <a:gd name="T1" fmla="*/ 6288 h 335"/>
                <a:gd name="T2" fmla="*/ 239 w 47"/>
                <a:gd name="T3" fmla="*/ 5243 h 335"/>
                <a:gd name="T4" fmla="*/ 239 w 47"/>
                <a:gd name="T5" fmla="*/ 0 h 335"/>
                <a:gd name="T6" fmla="*/ 239 w 47"/>
                <a:gd name="T7" fmla="*/ 0 h 335"/>
                <a:gd name="T8" fmla="*/ 0 w 47"/>
                <a:gd name="T9" fmla="*/ 5302 h 335"/>
                <a:gd name="T10" fmla="*/ 442 w 47"/>
                <a:gd name="T11" fmla="*/ 6344 h 335"/>
                <a:gd name="T12" fmla="*/ 743 w 47"/>
                <a:gd name="T13" fmla="*/ 6288 h 3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335">
                  <a:moveTo>
                    <a:pt x="47" y="332"/>
                  </a:moveTo>
                  <a:cubicBezTo>
                    <a:pt x="30" y="312"/>
                    <a:pt x="15" y="296"/>
                    <a:pt x="15" y="27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18"/>
                    <a:pt x="0" y="280"/>
                    <a:pt x="0" y="280"/>
                  </a:cubicBezTo>
                  <a:cubicBezTo>
                    <a:pt x="0" y="301"/>
                    <a:pt x="14" y="315"/>
                    <a:pt x="28" y="335"/>
                  </a:cubicBezTo>
                  <a:cubicBezTo>
                    <a:pt x="37" y="334"/>
                    <a:pt x="43" y="333"/>
                    <a:pt x="47" y="332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6" name="Freeform 17">
              <a:extLst>
                <a:ext uri="{FF2B5EF4-FFF2-40B4-BE49-F238E27FC236}">
                  <a16:creationId xmlns:a16="http://schemas.microsoft.com/office/drawing/2014/main" id="{E69C4FB9-5BF5-452B-9ACD-72DB3E035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" y="2923"/>
              <a:ext cx="83" cy="149"/>
            </a:xfrm>
            <a:custGeom>
              <a:avLst/>
              <a:gdLst>
                <a:gd name="T0" fmla="*/ 526 w 33"/>
                <a:gd name="T1" fmla="*/ 1019 h 56"/>
                <a:gd name="T2" fmla="*/ 506 w 33"/>
                <a:gd name="T3" fmla="*/ 1019 h 56"/>
                <a:gd name="T4" fmla="*/ 20 w 33"/>
                <a:gd name="T5" fmla="*/ 0 h 56"/>
                <a:gd name="T6" fmla="*/ 0 w 33"/>
                <a:gd name="T7" fmla="*/ 21 h 56"/>
                <a:gd name="T8" fmla="*/ 430 w 33"/>
                <a:gd name="T9" fmla="*/ 1054 h 56"/>
                <a:gd name="T10" fmla="*/ 526 w 33"/>
                <a:gd name="T11" fmla="*/ 1019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56">
                  <a:moveTo>
                    <a:pt x="33" y="54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15" y="35"/>
                    <a:pt x="1" y="19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1"/>
                    <a:pt x="10" y="37"/>
                    <a:pt x="27" y="56"/>
                  </a:cubicBezTo>
                  <a:cubicBezTo>
                    <a:pt x="29" y="55"/>
                    <a:pt x="31" y="55"/>
                    <a:pt x="33" y="54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7" name="Freeform 18">
              <a:extLst>
                <a:ext uri="{FF2B5EF4-FFF2-40B4-BE49-F238E27FC236}">
                  <a16:creationId xmlns:a16="http://schemas.microsoft.com/office/drawing/2014/main" id="{DC54C614-1B6D-4C90-BB4F-0D9BA324C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" y="3075"/>
              <a:ext cx="195" cy="541"/>
            </a:xfrm>
            <a:custGeom>
              <a:avLst/>
              <a:gdLst>
                <a:gd name="T0" fmla="*/ 1220 w 78"/>
                <a:gd name="T1" fmla="*/ 2193 h 203"/>
                <a:gd name="T2" fmla="*/ 438 w 78"/>
                <a:gd name="T3" fmla="*/ 0 h 203"/>
                <a:gd name="T4" fmla="*/ 145 w 78"/>
                <a:gd name="T5" fmla="*/ 77 h 203"/>
                <a:gd name="T6" fmla="*/ 688 w 78"/>
                <a:gd name="T7" fmla="*/ 2060 h 203"/>
                <a:gd name="T8" fmla="*/ 270 w 78"/>
                <a:gd name="T9" fmla="*/ 3635 h 203"/>
                <a:gd name="T10" fmla="*/ 0 w 78"/>
                <a:gd name="T11" fmla="*/ 3843 h 203"/>
                <a:gd name="T12" fmla="*/ 583 w 78"/>
                <a:gd name="T13" fmla="*/ 3672 h 203"/>
                <a:gd name="T14" fmla="*/ 1220 w 78"/>
                <a:gd name="T15" fmla="*/ 2193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" h="203">
                  <a:moveTo>
                    <a:pt x="78" y="116"/>
                  </a:moveTo>
                  <a:cubicBezTo>
                    <a:pt x="78" y="60"/>
                    <a:pt x="51" y="27"/>
                    <a:pt x="28" y="0"/>
                  </a:cubicBezTo>
                  <a:cubicBezTo>
                    <a:pt x="24" y="1"/>
                    <a:pt x="17" y="3"/>
                    <a:pt x="9" y="4"/>
                  </a:cubicBezTo>
                  <a:cubicBezTo>
                    <a:pt x="26" y="27"/>
                    <a:pt x="44" y="56"/>
                    <a:pt x="44" y="109"/>
                  </a:cubicBezTo>
                  <a:cubicBezTo>
                    <a:pt x="44" y="148"/>
                    <a:pt x="33" y="179"/>
                    <a:pt x="17" y="192"/>
                  </a:cubicBezTo>
                  <a:cubicBezTo>
                    <a:pt x="12" y="196"/>
                    <a:pt x="7" y="200"/>
                    <a:pt x="0" y="203"/>
                  </a:cubicBezTo>
                  <a:cubicBezTo>
                    <a:pt x="17" y="201"/>
                    <a:pt x="28" y="199"/>
                    <a:pt x="37" y="194"/>
                  </a:cubicBezTo>
                  <a:cubicBezTo>
                    <a:pt x="50" y="186"/>
                    <a:pt x="78" y="155"/>
                    <a:pt x="78" y="116"/>
                  </a:cubicBezTo>
                  <a:close/>
                </a:path>
              </a:pathLst>
            </a:custGeom>
            <a:solidFill>
              <a:srgbClr val="73A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8" name="Freeform 19">
              <a:extLst>
                <a:ext uri="{FF2B5EF4-FFF2-40B4-BE49-F238E27FC236}">
                  <a16:creationId xmlns:a16="http://schemas.microsoft.com/office/drawing/2014/main" id="{B91C270D-9348-4902-AA80-3F1A15AC0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" y="3075"/>
              <a:ext cx="143" cy="346"/>
            </a:xfrm>
            <a:custGeom>
              <a:avLst/>
              <a:gdLst>
                <a:gd name="T0" fmla="*/ 881 w 57"/>
                <a:gd name="T1" fmla="*/ 2451 h 130"/>
                <a:gd name="T2" fmla="*/ 901 w 57"/>
                <a:gd name="T3" fmla="*/ 2188 h 130"/>
                <a:gd name="T4" fmla="*/ 95 w 57"/>
                <a:gd name="T5" fmla="*/ 0 h 130"/>
                <a:gd name="T6" fmla="*/ 0 w 57"/>
                <a:gd name="T7" fmla="*/ 35 h 130"/>
                <a:gd name="T8" fmla="*/ 0 w 57"/>
                <a:gd name="T9" fmla="*/ 21 h 130"/>
                <a:gd name="T10" fmla="*/ 868 w 57"/>
                <a:gd name="T11" fmla="*/ 2188 h 130"/>
                <a:gd name="T12" fmla="*/ 850 w 57"/>
                <a:gd name="T13" fmla="*/ 2430 h 130"/>
                <a:gd name="T14" fmla="*/ 881 w 57"/>
                <a:gd name="T15" fmla="*/ 2451 h 1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130">
                  <a:moveTo>
                    <a:pt x="56" y="130"/>
                  </a:moveTo>
                  <a:cubicBezTo>
                    <a:pt x="57" y="125"/>
                    <a:pt x="57" y="121"/>
                    <a:pt x="57" y="116"/>
                  </a:cubicBezTo>
                  <a:cubicBezTo>
                    <a:pt x="57" y="60"/>
                    <a:pt x="29" y="28"/>
                    <a:pt x="6" y="0"/>
                  </a:cubicBezTo>
                  <a:cubicBezTo>
                    <a:pt x="4" y="1"/>
                    <a:pt x="3" y="1"/>
                    <a:pt x="0" y="2"/>
                  </a:cubicBezTo>
                  <a:cubicBezTo>
                    <a:pt x="1" y="2"/>
                    <a:pt x="0" y="0"/>
                    <a:pt x="0" y="1"/>
                  </a:cubicBezTo>
                  <a:cubicBezTo>
                    <a:pt x="24" y="28"/>
                    <a:pt x="51" y="58"/>
                    <a:pt x="55" y="116"/>
                  </a:cubicBezTo>
                  <a:cubicBezTo>
                    <a:pt x="56" y="120"/>
                    <a:pt x="55" y="125"/>
                    <a:pt x="54" y="129"/>
                  </a:cubicBezTo>
                  <a:lnTo>
                    <a:pt x="56" y="130"/>
                  </a:lnTo>
                  <a:close/>
                </a:path>
              </a:pathLst>
            </a:custGeom>
            <a:solidFill>
              <a:srgbClr val="498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9" name="Freeform 20">
              <a:extLst>
                <a:ext uri="{FF2B5EF4-FFF2-40B4-BE49-F238E27FC236}">
                  <a16:creationId xmlns:a16="http://schemas.microsoft.com/office/drawing/2014/main" id="{D7381DC8-E9FC-46B6-B858-C9F0EED1A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" y="2219"/>
              <a:ext cx="218" cy="1320"/>
            </a:xfrm>
            <a:custGeom>
              <a:avLst/>
              <a:gdLst>
                <a:gd name="T0" fmla="*/ 20 w 87"/>
                <a:gd name="T1" fmla="*/ 0 h 495"/>
                <a:gd name="T2" fmla="*/ 0 w 87"/>
                <a:gd name="T3" fmla="*/ 5005 h 495"/>
                <a:gd name="T4" fmla="*/ 471 w 87"/>
                <a:gd name="T5" fmla="*/ 6051 h 495"/>
                <a:gd name="T6" fmla="*/ 1305 w 87"/>
                <a:gd name="T7" fmla="*/ 8285 h 495"/>
                <a:gd name="T8" fmla="*/ 1005 w 87"/>
                <a:gd name="T9" fmla="*/ 9387 h 495"/>
                <a:gd name="T10" fmla="*/ 1005 w 87"/>
                <a:gd name="T11" fmla="*/ 9387 h 495"/>
                <a:gd name="T12" fmla="*/ 1368 w 87"/>
                <a:gd name="T13" fmla="*/ 8285 h 495"/>
                <a:gd name="T14" fmla="*/ 521 w 87"/>
                <a:gd name="T15" fmla="*/ 6008 h 495"/>
                <a:gd name="T16" fmla="*/ 50 w 87"/>
                <a:gd name="T17" fmla="*/ 5005 h 495"/>
                <a:gd name="T18" fmla="*/ 20 w 87"/>
                <a:gd name="T19" fmla="*/ 0 h 4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495">
                  <a:moveTo>
                    <a:pt x="1" y="0"/>
                  </a:moveTo>
                  <a:cubicBezTo>
                    <a:pt x="0" y="264"/>
                    <a:pt x="0" y="264"/>
                    <a:pt x="0" y="264"/>
                  </a:cubicBezTo>
                  <a:cubicBezTo>
                    <a:pt x="0" y="283"/>
                    <a:pt x="14" y="300"/>
                    <a:pt x="30" y="319"/>
                  </a:cubicBezTo>
                  <a:cubicBezTo>
                    <a:pt x="54" y="346"/>
                    <a:pt x="83" y="380"/>
                    <a:pt x="83" y="437"/>
                  </a:cubicBezTo>
                  <a:cubicBezTo>
                    <a:pt x="83" y="463"/>
                    <a:pt x="72" y="485"/>
                    <a:pt x="64" y="495"/>
                  </a:cubicBezTo>
                  <a:cubicBezTo>
                    <a:pt x="64" y="495"/>
                    <a:pt x="64" y="495"/>
                    <a:pt x="64" y="495"/>
                  </a:cubicBezTo>
                  <a:cubicBezTo>
                    <a:pt x="72" y="484"/>
                    <a:pt x="87" y="464"/>
                    <a:pt x="87" y="437"/>
                  </a:cubicBezTo>
                  <a:cubicBezTo>
                    <a:pt x="87" y="379"/>
                    <a:pt x="57" y="344"/>
                    <a:pt x="33" y="317"/>
                  </a:cubicBezTo>
                  <a:cubicBezTo>
                    <a:pt x="17" y="298"/>
                    <a:pt x="3" y="282"/>
                    <a:pt x="3" y="264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0" name="Freeform 21">
              <a:extLst>
                <a:ext uri="{FF2B5EF4-FFF2-40B4-BE49-F238E27FC236}">
                  <a16:creationId xmlns:a16="http://schemas.microsoft.com/office/drawing/2014/main" id="{48157B0C-D54C-4979-8517-74159CA2A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3160"/>
              <a:ext cx="95" cy="384"/>
            </a:xfrm>
            <a:custGeom>
              <a:avLst/>
              <a:gdLst>
                <a:gd name="T0" fmla="*/ 408 w 38"/>
                <a:gd name="T1" fmla="*/ 2731 h 144"/>
                <a:gd name="T2" fmla="*/ 595 w 38"/>
                <a:gd name="T3" fmla="*/ 0 h 144"/>
                <a:gd name="T4" fmla="*/ 408 w 38"/>
                <a:gd name="T5" fmla="*/ 2731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144">
                  <a:moveTo>
                    <a:pt x="26" y="144"/>
                  </a:moveTo>
                  <a:cubicBezTo>
                    <a:pt x="0" y="122"/>
                    <a:pt x="9" y="27"/>
                    <a:pt x="38" y="0"/>
                  </a:cubicBezTo>
                  <a:cubicBezTo>
                    <a:pt x="25" y="18"/>
                    <a:pt x="5" y="102"/>
                    <a:pt x="26" y="144"/>
                  </a:cubicBezTo>
                  <a:close/>
                </a:path>
              </a:pathLst>
            </a:custGeom>
            <a:solidFill>
              <a:srgbClr val="C2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1" name="Freeform 22">
              <a:extLst>
                <a:ext uri="{FF2B5EF4-FFF2-40B4-BE49-F238E27FC236}">
                  <a16:creationId xmlns:a16="http://schemas.microsoft.com/office/drawing/2014/main" id="{1D831C70-27F3-4B4B-B2AB-E8B8ABB13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" y="3371"/>
              <a:ext cx="87" cy="197"/>
            </a:xfrm>
            <a:custGeom>
              <a:avLst/>
              <a:gdLst>
                <a:gd name="T0" fmla="*/ 30 w 35"/>
                <a:gd name="T1" fmla="*/ 0 h 74"/>
                <a:gd name="T2" fmla="*/ 537 w 35"/>
                <a:gd name="T3" fmla="*/ 1395 h 74"/>
                <a:gd name="T4" fmla="*/ 30 w 35"/>
                <a:gd name="T5" fmla="*/ 0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4">
                  <a:moveTo>
                    <a:pt x="2" y="0"/>
                  </a:moveTo>
                  <a:cubicBezTo>
                    <a:pt x="0" y="14"/>
                    <a:pt x="10" y="57"/>
                    <a:pt x="35" y="74"/>
                  </a:cubicBezTo>
                  <a:cubicBezTo>
                    <a:pt x="29" y="65"/>
                    <a:pt x="7" y="30"/>
                    <a:pt x="2" y="0"/>
                  </a:cubicBezTo>
                  <a:close/>
                </a:path>
              </a:pathLst>
            </a:custGeom>
            <a:solidFill>
              <a:srgbClr val="C2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2" name="Freeform 23">
              <a:extLst>
                <a:ext uri="{FF2B5EF4-FFF2-40B4-BE49-F238E27FC236}">
                  <a16:creationId xmlns:a16="http://schemas.microsoft.com/office/drawing/2014/main" id="{8380F092-57C1-4EDA-BF61-E6D957AF4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" y="3501"/>
              <a:ext cx="196" cy="40"/>
            </a:xfrm>
            <a:custGeom>
              <a:avLst/>
              <a:gdLst>
                <a:gd name="T0" fmla="*/ 0 w 78"/>
                <a:gd name="T1" fmla="*/ 264 h 15"/>
                <a:gd name="T2" fmla="*/ 1239 w 78"/>
                <a:gd name="T3" fmla="*/ 285 h 15"/>
                <a:gd name="T4" fmla="*/ 0 w 78"/>
                <a:gd name="T5" fmla="*/ 264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8" h="15">
                  <a:moveTo>
                    <a:pt x="0" y="14"/>
                  </a:moveTo>
                  <a:cubicBezTo>
                    <a:pt x="17" y="10"/>
                    <a:pt x="56" y="9"/>
                    <a:pt x="78" y="15"/>
                  </a:cubicBezTo>
                  <a:cubicBezTo>
                    <a:pt x="64" y="6"/>
                    <a:pt x="26" y="0"/>
                    <a:pt x="0" y="14"/>
                  </a:cubicBezTo>
                  <a:close/>
                </a:path>
              </a:pathLst>
            </a:custGeom>
            <a:solidFill>
              <a:srgbClr val="C2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3" name="Freeform 24">
              <a:extLst>
                <a:ext uri="{FF2B5EF4-FFF2-40B4-BE49-F238E27FC236}">
                  <a16:creationId xmlns:a16="http://schemas.microsoft.com/office/drawing/2014/main" id="{C0644A65-7080-4E00-BBD7-B4AA43939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" y="3224"/>
              <a:ext cx="32" cy="275"/>
            </a:xfrm>
            <a:custGeom>
              <a:avLst/>
              <a:gdLst>
                <a:gd name="T0" fmla="*/ 12 w 13"/>
                <a:gd name="T1" fmla="*/ 1960 h 103"/>
                <a:gd name="T2" fmla="*/ 0 w 13"/>
                <a:gd name="T3" fmla="*/ 0 h 103"/>
                <a:gd name="T4" fmla="*/ 12 w 13"/>
                <a:gd name="T5" fmla="*/ 1960 h 1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03">
                  <a:moveTo>
                    <a:pt x="1" y="103"/>
                  </a:moveTo>
                  <a:cubicBezTo>
                    <a:pt x="13" y="68"/>
                    <a:pt x="9" y="22"/>
                    <a:pt x="0" y="0"/>
                  </a:cubicBezTo>
                  <a:cubicBezTo>
                    <a:pt x="2" y="19"/>
                    <a:pt x="10" y="62"/>
                    <a:pt x="1" y="103"/>
                  </a:cubicBezTo>
                  <a:close/>
                </a:path>
              </a:pathLst>
            </a:custGeom>
            <a:solidFill>
              <a:srgbClr val="498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4" name="Freeform 25">
              <a:extLst>
                <a:ext uri="{FF2B5EF4-FFF2-40B4-BE49-F238E27FC236}">
                  <a16:creationId xmlns:a16="http://schemas.microsoft.com/office/drawing/2014/main" id="{2831EDAF-A7C9-4594-9B52-E0BCA4ABB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" y="2197"/>
              <a:ext cx="57" cy="62"/>
            </a:xfrm>
            <a:custGeom>
              <a:avLst/>
              <a:gdLst>
                <a:gd name="T0" fmla="*/ 30 w 23"/>
                <a:gd name="T1" fmla="*/ 0 h 23"/>
                <a:gd name="T2" fmla="*/ 42 w 23"/>
                <a:gd name="T3" fmla="*/ 394 h 23"/>
                <a:gd name="T4" fmla="*/ 349 w 23"/>
                <a:gd name="T5" fmla="*/ 429 h 23"/>
                <a:gd name="T6" fmla="*/ 30 w 23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3">
                  <a:moveTo>
                    <a:pt x="2" y="0"/>
                  </a:moveTo>
                  <a:cubicBezTo>
                    <a:pt x="2" y="0"/>
                    <a:pt x="0" y="19"/>
                    <a:pt x="3" y="20"/>
                  </a:cubicBezTo>
                  <a:cubicBezTo>
                    <a:pt x="6" y="21"/>
                    <a:pt x="18" y="23"/>
                    <a:pt x="23" y="22"/>
                  </a:cubicBezTo>
                  <a:cubicBezTo>
                    <a:pt x="12" y="20"/>
                    <a:pt x="2" y="1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5" name="Freeform 26">
              <a:extLst>
                <a:ext uri="{FF2B5EF4-FFF2-40B4-BE49-F238E27FC236}">
                  <a16:creationId xmlns:a16="http://schemas.microsoft.com/office/drawing/2014/main" id="{8E7A86B8-BCB3-42CE-A290-157DE771B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" y="2123"/>
              <a:ext cx="108" cy="32"/>
            </a:xfrm>
            <a:custGeom>
              <a:avLst/>
              <a:gdLst>
                <a:gd name="T0" fmla="*/ 83 w 43"/>
                <a:gd name="T1" fmla="*/ 205 h 12"/>
                <a:gd name="T2" fmla="*/ 681 w 43"/>
                <a:gd name="T3" fmla="*/ 0 h 12"/>
                <a:gd name="T4" fmla="*/ 208 w 43"/>
                <a:gd name="T5" fmla="*/ 35 h 12"/>
                <a:gd name="T6" fmla="*/ 63 w 43"/>
                <a:gd name="T7" fmla="*/ 21 h 12"/>
                <a:gd name="T8" fmla="*/ 33 w 43"/>
                <a:gd name="T9" fmla="*/ 17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2">
                  <a:moveTo>
                    <a:pt x="5" y="11"/>
                  </a:moveTo>
                  <a:cubicBezTo>
                    <a:pt x="13" y="2"/>
                    <a:pt x="40" y="12"/>
                    <a:pt x="43" y="0"/>
                  </a:cubicBezTo>
                  <a:cubicBezTo>
                    <a:pt x="33" y="2"/>
                    <a:pt x="23" y="3"/>
                    <a:pt x="13" y="2"/>
                  </a:cubicBezTo>
                  <a:cubicBezTo>
                    <a:pt x="11" y="2"/>
                    <a:pt x="6" y="1"/>
                    <a:pt x="4" y="1"/>
                  </a:cubicBezTo>
                  <a:cubicBezTo>
                    <a:pt x="2" y="2"/>
                    <a:pt x="0" y="6"/>
                    <a:pt x="2" y="9"/>
                  </a:cubicBezTo>
                </a:path>
              </a:pathLst>
            </a:custGeom>
            <a:solidFill>
              <a:srgbClr val="D1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6" name="Oval 27">
              <a:extLst>
                <a:ext uri="{FF2B5EF4-FFF2-40B4-BE49-F238E27FC236}">
                  <a16:creationId xmlns:a16="http://schemas.microsoft.com/office/drawing/2014/main" id="{42657BB2-2C7A-457F-9AD5-9A42F9CB2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" y="2064"/>
              <a:ext cx="223" cy="37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907" name="Freeform 28">
              <a:extLst>
                <a:ext uri="{FF2B5EF4-FFF2-40B4-BE49-F238E27FC236}">
                  <a16:creationId xmlns:a16="http://schemas.microsoft.com/office/drawing/2014/main" id="{EEF4BE99-3439-4C5B-BF3E-0D84EEA1E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2083"/>
              <a:ext cx="223" cy="40"/>
            </a:xfrm>
            <a:custGeom>
              <a:avLst/>
              <a:gdLst>
                <a:gd name="T0" fmla="*/ 1401 w 89"/>
                <a:gd name="T1" fmla="*/ 149 h 15"/>
                <a:gd name="T2" fmla="*/ 709 w 89"/>
                <a:gd name="T3" fmla="*/ 285 h 15"/>
                <a:gd name="T4" fmla="*/ 0 w 89"/>
                <a:gd name="T5" fmla="*/ 149 h 15"/>
                <a:gd name="T6" fmla="*/ 0 w 89"/>
                <a:gd name="T7" fmla="*/ 0 h 15"/>
                <a:gd name="T8" fmla="*/ 709 w 89"/>
                <a:gd name="T9" fmla="*/ 136 h 15"/>
                <a:gd name="T10" fmla="*/ 1401 w 89"/>
                <a:gd name="T11" fmla="*/ 0 h 15"/>
                <a:gd name="T12" fmla="*/ 1401 w 89"/>
                <a:gd name="T13" fmla="*/ 149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15">
                  <a:moveTo>
                    <a:pt x="89" y="8"/>
                  </a:moveTo>
                  <a:cubicBezTo>
                    <a:pt x="89" y="12"/>
                    <a:pt x="69" y="15"/>
                    <a:pt x="45" y="15"/>
                  </a:cubicBezTo>
                  <a:cubicBezTo>
                    <a:pt x="20" y="15"/>
                    <a:pt x="0" y="12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20" y="7"/>
                    <a:pt x="45" y="7"/>
                  </a:cubicBezTo>
                  <a:cubicBezTo>
                    <a:pt x="69" y="7"/>
                    <a:pt x="89" y="4"/>
                    <a:pt x="89" y="0"/>
                  </a:cubicBezTo>
                  <a:lnTo>
                    <a:pt x="89" y="8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8" name="Freeform 29">
              <a:extLst>
                <a:ext uri="{FF2B5EF4-FFF2-40B4-BE49-F238E27FC236}">
                  <a16:creationId xmlns:a16="http://schemas.microsoft.com/office/drawing/2014/main" id="{80CC7422-BC89-476A-AC27-36108F9EF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" y="2155"/>
              <a:ext cx="173" cy="32"/>
            </a:xfrm>
            <a:custGeom>
              <a:avLst/>
              <a:gdLst>
                <a:gd name="T0" fmla="*/ 1088 w 69"/>
                <a:gd name="T1" fmla="*/ 136 h 12"/>
                <a:gd name="T2" fmla="*/ 554 w 69"/>
                <a:gd name="T3" fmla="*/ 227 h 12"/>
                <a:gd name="T4" fmla="*/ 0 w 69"/>
                <a:gd name="T5" fmla="*/ 136 h 12"/>
                <a:gd name="T6" fmla="*/ 0 w 69"/>
                <a:gd name="T7" fmla="*/ 0 h 12"/>
                <a:gd name="T8" fmla="*/ 554 w 69"/>
                <a:gd name="T9" fmla="*/ 115 h 12"/>
                <a:gd name="T10" fmla="*/ 1088 w 69"/>
                <a:gd name="T11" fmla="*/ 0 h 12"/>
                <a:gd name="T12" fmla="*/ 1088 w 69"/>
                <a:gd name="T13" fmla="*/ 13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2">
                  <a:moveTo>
                    <a:pt x="69" y="7"/>
                  </a:moveTo>
                  <a:cubicBezTo>
                    <a:pt x="69" y="10"/>
                    <a:pt x="54" y="12"/>
                    <a:pt x="35" y="12"/>
                  </a:cubicBezTo>
                  <a:cubicBezTo>
                    <a:pt x="16" y="12"/>
                    <a:pt x="0" y="10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6" y="6"/>
                    <a:pt x="35" y="6"/>
                  </a:cubicBezTo>
                  <a:cubicBezTo>
                    <a:pt x="54" y="6"/>
                    <a:pt x="69" y="3"/>
                    <a:pt x="69" y="0"/>
                  </a:cubicBezTo>
                  <a:lnTo>
                    <a:pt x="69" y="7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9" name="Freeform 30">
              <a:extLst>
                <a:ext uri="{FF2B5EF4-FFF2-40B4-BE49-F238E27FC236}">
                  <a16:creationId xmlns:a16="http://schemas.microsoft.com/office/drawing/2014/main" id="{F7C00270-6899-45F6-AD59-93BA98F56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" y="2120"/>
              <a:ext cx="113" cy="40"/>
            </a:xfrm>
            <a:custGeom>
              <a:avLst/>
              <a:gdLst>
                <a:gd name="T0" fmla="*/ 367 w 45"/>
                <a:gd name="T1" fmla="*/ 285 h 15"/>
                <a:gd name="T2" fmla="*/ 713 w 45"/>
                <a:gd name="T3" fmla="*/ 264 h 15"/>
                <a:gd name="T4" fmla="*/ 713 w 45"/>
                <a:gd name="T5" fmla="*/ 0 h 15"/>
                <a:gd name="T6" fmla="*/ 367 w 45"/>
                <a:gd name="T7" fmla="*/ 21 h 15"/>
                <a:gd name="T8" fmla="*/ 0 w 45"/>
                <a:gd name="T9" fmla="*/ 0 h 15"/>
                <a:gd name="T10" fmla="*/ 0 w 45"/>
                <a:gd name="T11" fmla="*/ 264 h 15"/>
                <a:gd name="T12" fmla="*/ 367 w 45"/>
                <a:gd name="T13" fmla="*/ 28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5">
                  <a:moveTo>
                    <a:pt x="23" y="15"/>
                  </a:moveTo>
                  <a:cubicBezTo>
                    <a:pt x="31" y="15"/>
                    <a:pt x="39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1"/>
                    <a:pt x="31" y="1"/>
                    <a:pt x="23" y="1"/>
                  </a:cubicBezTo>
                  <a:cubicBezTo>
                    <a:pt x="15" y="1"/>
                    <a:pt x="7" y="1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14"/>
                    <a:pt x="14" y="15"/>
                    <a:pt x="23" y="1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0" name="Freeform 31">
              <a:extLst>
                <a:ext uri="{FF2B5EF4-FFF2-40B4-BE49-F238E27FC236}">
                  <a16:creationId xmlns:a16="http://schemas.microsoft.com/office/drawing/2014/main" id="{F1753A8E-6719-458D-B25A-FC6E60530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" y="2184"/>
              <a:ext cx="113" cy="83"/>
            </a:xfrm>
            <a:custGeom>
              <a:avLst/>
              <a:gdLst>
                <a:gd name="T0" fmla="*/ 367 w 45"/>
                <a:gd name="T1" fmla="*/ 21 h 31"/>
                <a:gd name="T2" fmla="*/ 0 w 45"/>
                <a:gd name="T3" fmla="*/ 0 h 31"/>
                <a:gd name="T4" fmla="*/ 0 w 45"/>
                <a:gd name="T5" fmla="*/ 538 h 31"/>
                <a:gd name="T6" fmla="*/ 367 w 45"/>
                <a:gd name="T7" fmla="*/ 594 h 31"/>
                <a:gd name="T8" fmla="*/ 713 w 45"/>
                <a:gd name="T9" fmla="*/ 538 h 31"/>
                <a:gd name="T10" fmla="*/ 713 w 45"/>
                <a:gd name="T11" fmla="*/ 0 h 31"/>
                <a:gd name="T12" fmla="*/ 367 w 45"/>
                <a:gd name="T13" fmla="*/ 2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1">
                  <a:moveTo>
                    <a:pt x="23" y="1"/>
                  </a:moveTo>
                  <a:cubicBezTo>
                    <a:pt x="14" y="1"/>
                    <a:pt x="6" y="1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0"/>
                    <a:pt x="14" y="31"/>
                    <a:pt x="23" y="31"/>
                  </a:cubicBezTo>
                  <a:cubicBezTo>
                    <a:pt x="31" y="31"/>
                    <a:pt x="40" y="30"/>
                    <a:pt x="45" y="28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1"/>
                    <a:pt x="31" y="1"/>
                    <a:pt x="23" y="1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1" name="Freeform 32">
              <a:extLst>
                <a:ext uri="{FF2B5EF4-FFF2-40B4-BE49-F238E27FC236}">
                  <a16:creationId xmlns:a16="http://schemas.microsoft.com/office/drawing/2014/main" id="{61ED64C0-0E1E-4EAE-9558-A1906A94F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" y="2147"/>
              <a:ext cx="173" cy="24"/>
            </a:xfrm>
            <a:custGeom>
              <a:avLst/>
              <a:gdLst>
                <a:gd name="T0" fmla="*/ 900 w 69"/>
                <a:gd name="T1" fmla="*/ 0 h 9"/>
                <a:gd name="T2" fmla="*/ 900 w 69"/>
                <a:gd name="T3" fmla="*/ 77 h 9"/>
                <a:gd name="T4" fmla="*/ 554 w 69"/>
                <a:gd name="T5" fmla="*/ 93 h 9"/>
                <a:gd name="T6" fmla="*/ 188 w 69"/>
                <a:gd name="T7" fmla="*/ 77 h 9"/>
                <a:gd name="T8" fmla="*/ 188 w 69"/>
                <a:gd name="T9" fmla="*/ 0 h 9"/>
                <a:gd name="T10" fmla="*/ 0 w 69"/>
                <a:gd name="T11" fmla="*/ 56 h 9"/>
                <a:gd name="T12" fmla="*/ 554 w 69"/>
                <a:gd name="T13" fmla="*/ 171 h 9"/>
                <a:gd name="T14" fmla="*/ 1088 w 69"/>
                <a:gd name="T15" fmla="*/ 56 h 9"/>
                <a:gd name="T16" fmla="*/ 900 w 6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9">
                  <a:moveTo>
                    <a:pt x="57" y="0"/>
                  </a:moveTo>
                  <a:cubicBezTo>
                    <a:pt x="57" y="4"/>
                    <a:pt x="57" y="4"/>
                    <a:pt x="57" y="4"/>
                  </a:cubicBezTo>
                  <a:cubicBezTo>
                    <a:pt x="51" y="4"/>
                    <a:pt x="43" y="5"/>
                    <a:pt x="35" y="5"/>
                  </a:cubicBezTo>
                  <a:cubicBezTo>
                    <a:pt x="26" y="5"/>
                    <a:pt x="18" y="4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2"/>
                    <a:pt x="0" y="3"/>
                  </a:cubicBezTo>
                  <a:cubicBezTo>
                    <a:pt x="0" y="6"/>
                    <a:pt x="16" y="9"/>
                    <a:pt x="35" y="9"/>
                  </a:cubicBezTo>
                  <a:cubicBezTo>
                    <a:pt x="54" y="9"/>
                    <a:pt x="69" y="6"/>
                    <a:pt x="69" y="3"/>
                  </a:cubicBezTo>
                  <a:cubicBezTo>
                    <a:pt x="69" y="2"/>
                    <a:pt x="64" y="0"/>
                    <a:pt x="57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2" name="Freeform 33">
              <a:extLst>
                <a:ext uri="{FF2B5EF4-FFF2-40B4-BE49-F238E27FC236}">
                  <a16:creationId xmlns:a16="http://schemas.microsoft.com/office/drawing/2014/main" id="{DB1F6E31-858A-43C1-80F4-290823C09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" y="2181"/>
              <a:ext cx="548" cy="1438"/>
            </a:xfrm>
            <a:custGeom>
              <a:avLst/>
              <a:gdLst>
                <a:gd name="T0" fmla="*/ 2117 w 219"/>
                <a:gd name="T1" fmla="*/ 5282 h 539"/>
                <a:gd name="T2" fmla="*/ 2117 w 219"/>
                <a:gd name="T3" fmla="*/ 0 h 539"/>
                <a:gd name="T4" fmla="*/ 2117 w 219"/>
                <a:gd name="T5" fmla="*/ 0 h 539"/>
                <a:gd name="T6" fmla="*/ 1722 w 219"/>
                <a:gd name="T7" fmla="*/ 35 h 539"/>
                <a:gd name="T8" fmla="*/ 1314 w 219"/>
                <a:gd name="T9" fmla="*/ 0 h 539"/>
                <a:gd name="T10" fmla="*/ 1314 w 219"/>
                <a:gd name="T11" fmla="*/ 0 h 539"/>
                <a:gd name="T12" fmla="*/ 1314 w 219"/>
                <a:gd name="T13" fmla="*/ 5282 h 539"/>
                <a:gd name="T14" fmla="*/ 0 w 219"/>
                <a:gd name="T15" fmla="*/ 8561 h 539"/>
                <a:gd name="T16" fmla="*/ 658 w 219"/>
                <a:gd name="T17" fmla="*/ 10042 h 539"/>
                <a:gd name="T18" fmla="*/ 1722 w 219"/>
                <a:gd name="T19" fmla="*/ 10234 h 539"/>
                <a:gd name="T20" fmla="*/ 1722 w 219"/>
                <a:gd name="T21" fmla="*/ 10234 h 539"/>
                <a:gd name="T22" fmla="*/ 2788 w 219"/>
                <a:gd name="T23" fmla="*/ 10042 h 539"/>
                <a:gd name="T24" fmla="*/ 3431 w 219"/>
                <a:gd name="T25" fmla="*/ 8561 h 539"/>
                <a:gd name="T26" fmla="*/ 2117 w 219"/>
                <a:gd name="T27" fmla="*/ 5282 h 5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539">
                  <a:moveTo>
                    <a:pt x="135" y="278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0" y="2"/>
                    <a:pt x="110" y="2"/>
                  </a:cubicBezTo>
                  <a:cubicBezTo>
                    <a:pt x="99" y="2"/>
                    <a:pt x="90" y="1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278"/>
                    <a:pt x="84" y="278"/>
                    <a:pt x="84" y="278"/>
                  </a:cubicBezTo>
                  <a:cubicBezTo>
                    <a:pt x="84" y="324"/>
                    <a:pt x="0" y="354"/>
                    <a:pt x="0" y="451"/>
                  </a:cubicBezTo>
                  <a:cubicBezTo>
                    <a:pt x="0" y="490"/>
                    <a:pt x="28" y="521"/>
                    <a:pt x="42" y="529"/>
                  </a:cubicBezTo>
                  <a:cubicBezTo>
                    <a:pt x="54" y="536"/>
                    <a:pt x="73" y="539"/>
                    <a:pt x="110" y="539"/>
                  </a:cubicBezTo>
                  <a:cubicBezTo>
                    <a:pt x="110" y="539"/>
                    <a:pt x="110" y="539"/>
                    <a:pt x="110" y="539"/>
                  </a:cubicBezTo>
                  <a:cubicBezTo>
                    <a:pt x="147" y="539"/>
                    <a:pt x="165" y="536"/>
                    <a:pt x="178" y="529"/>
                  </a:cubicBezTo>
                  <a:cubicBezTo>
                    <a:pt x="191" y="521"/>
                    <a:pt x="219" y="490"/>
                    <a:pt x="219" y="451"/>
                  </a:cubicBezTo>
                  <a:cubicBezTo>
                    <a:pt x="219" y="354"/>
                    <a:pt x="135" y="324"/>
                    <a:pt x="135" y="27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3" name="Oval 34">
              <a:extLst>
                <a:ext uri="{FF2B5EF4-FFF2-40B4-BE49-F238E27FC236}">
                  <a16:creationId xmlns:a16="http://schemas.microsoft.com/office/drawing/2014/main" id="{2F088ED5-66F3-4FD8-BB32-6DB2A53E1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" y="3547"/>
              <a:ext cx="328" cy="53"/>
            </a:xfrm>
            <a:prstGeom prst="ellipse">
              <a:avLst/>
            </a:prstGeom>
            <a:noFill/>
            <a:ln w="476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914" name="Oval 35">
              <a:extLst>
                <a:ext uri="{FF2B5EF4-FFF2-40B4-BE49-F238E27FC236}">
                  <a16:creationId xmlns:a16="http://schemas.microsoft.com/office/drawing/2014/main" id="{F62F3300-8D41-4C8F-A0D2-F77FED31E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3067"/>
              <a:ext cx="35" cy="3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915" name="Oval 36">
              <a:extLst>
                <a:ext uri="{FF2B5EF4-FFF2-40B4-BE49-F238E27FC236}">
                  <a16:creationId xmlns:a16="http://schemas.microsoft.com/office/drawing/2014/main" id="{A32DA44B-3F9B-4357-9BAA-4C81234A8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" y="3077"/>
              <a:ext cx="23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916" name="Oval 37">
              <a:extLst>
                <a:ext uri="{FF2B5EF4-FFF2-40B4-BE49-F238E27FC236}">
                  <a16:creationId xmlns:a16="http://schemas.microsoft.com/office/drawing/2014/main" id="{740C1DA7-50EA-4A82-8A49-97CFAB5A8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" y="3077"/>
              <a:ext cx="23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31747" name="Group 38">
            <a:extLst>
              <a:ext uri="{FF2B5EF4-FFF2-40B4-BE49-F238E27FC236}">
                <a16:creationId xmlns:a16="http://schemas.microsoft.com/office/drawing/2014/main" id="{12AFEFA0-25A3-4913-B877-7EB4F2BAAAA2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335213"/>
            <a:ext cx="1323975" cy="3748087"/>
            <a:chOff x="1538" y="1395"/>
            <a:chExt cx="548" cy="1552"/>
          </a:xfrm>
        </p:grpSpPr>
        <p:sp>
          <p:nvSpPr>
            <p:cNvPr id="31849" name="Freeform 39">
              <a:extLst>
                <a:ext uri="{FF2B5EF4-FFF2-40B4-BE49-F238E27FC236}">
                  <a16:creationId xmlns:a16="http://schemas.microsoft.com/office/drawing/2014/main" id="{01B870C2-8734-49BD-B693-73249BF4F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1512"/>
              <a:ext cx="548" cy="1435"/>
            </a:xfrm>
            <a:custGeom>
              <a:avLst/>
              <a:gdLst>
                <a:gd name="T0" fmla="*/ 2117 w 219"/>
                <a:gd name="T1" fmla="*/ 5257 h 538"/>
                <a:gd name="T2" fmla="*/ 2117 w 219"/>
                <a:gd name="T3" fmla="*/ 0 h 538"/>
                <a:gd name="T4" fmla="*/ 2117 w 219"/>
                <a:gd name="T5" fmla="*/ 0 h 538"/>
                <a:gd name="T6" fmla="*/ 1722 w 219"/>
                <a:gd name="T7" fmla="*/ 35 h 538"/>
                <a:gd name="T8" fmla="*/ 1314 w 219"/>
                <a:gd name="T9" fmla="*/ 0 h 538"/>
                <a:gd name="T10" fmla="*/ 1314 w 219"/>
                <a:gd name="T11" fmla="*/ 0 h 538"/>
                <a:gd name="T12" fmla="*/ 1314 w 219"/>
                <a:gd name="T13" fmla="*/ 5257 h 538"/>
                <a:gd name="T14" fmla="*/ 0 w 219"/>
                <a:gd name="T15" fmla="*/ 8559 h 538"/>
                <a:gd name="T16" fmla="*/ 658 w 219"/>
                <a:gd name="T17" fmla="*/ 10018 h 538"/>
                <a:gd name="T18" fmla="*/ 1722 w 219"/>
                <a:gd name="T19" fmla="*/ 10210 h 538"/>
                <a:gd name="T20" fmla="*/ 1722 w 219"/>
                <a:gd name="T21" fmla="*/ 10210 h 538"/>
                <a:gd name="T22" fmla="*/ 2788 w 219"/>
                <a:gd name="T23" fmla="*/ 10018 h 538"/>
                <a:gd name="T24" fmla="*/ 3431 w 219"/>
                <a:gd name="T25" fmla="*/ 8559 h 538"/>
                <a:gd name="T26" fmla="*/ 2117 w 219"/>
                <a:gd name="T27" fmla="*/ 5257 h 5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538">
                  <a:moveTo>
                    <a:pt x="135" y="277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0" y="2"/>
                    <a:pt x="110" y="2"/>
                  </a:cubicBezTo>
                  <a:cubicBezTo>
                    <a:pt x="99" y="2"/>
                    <a:pt x="90" y="1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277"/>
                    <a:pt x="84" y="277"/>
                    <a:pt x="84" y="277"/>
                  </a:cubicBezTo>
                  <a:cubicBezTo>
                    <a:pt x="84" y="323"/>
                    <a:pt x="0" y="353"/>
                    <a:pt x="0" y="451"/>
                  </a:cubicBezTo>
                  <a:cubicBezTo>
                    <a:pt x="0" y="489"/>
                    <a:pt x="28" y="521"/>
                    <a:pt x="42" y="528"/>
                  </a:cubicBezTo>
                  <a:cubicBezTo>
                    <a:pt x="54" y="535"/>
                    <a:pt x="73" y="538"/>
                    <a:pt x="110" y="538"/>
                  </a:cubicBezTo>
                  <a:cubicBezTo>
                    <a:pt x="110" y="538"/>
                    <a:pt x="110" y="538"/>
                    <a:pt x="110" y="538"/>
                  </a:cubicBezTo>
                  <a:cubicBezTo>
                    <a:pt x="147" y="538"/>
                    <a:pt x="165" y="535"/>
                    <a:pt x="178" y="528"/>
                  </a:cubicBezTo>
                  <a:cubicBezTo>
                    <a:pt x="191" y="521"/>
                    <a:pt x="219" y="489"/>
                    <a:pt x="219" y="451"/>
                  </a:cubicBezTo>
                  <a:cubicBezTo>
                    <a:pt x="219" y="353"/>
                    <a:pt x="135" y="323"/>
                    <a:pt x="135" y="277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0" name="Freeform 40">
              <a:extLst>
                <a:ext uri="{FF2B5EF4-FFF2-40B4-BE49-F238E27FC236}">
                  <a16:creationId xmlns:a16="http://schemas.microsoft.com/office/drawing/2014/main" id="{DAD98102-143F-422F-92CE-03C05E978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2384"/>
              <a:ext cx="548" cy="563"/>
            </a:xfrm>
            <a:custGeom>
              <a:avLst/>
              <a:gdLst>
                <a:gd name="T0" fmla="*/ 2535 w 219"/>
                <a:gd name="T1" fmla="*/ 0 h 211"/>
                <a:gd name="T2" fmla="*/ 2522 w 219"/>
                <a:gd name="T3" fmla="*/ 0 h 211"/>
                <a:gd name="T4" fmla="*/ 2567 w 219"/>
                <a:gd name="T5" fmla="*/ 56 h 211"/>
                <a:gd name="T6" fmla="*/ 1722 w 219"/>
                <a:gd name="T7" fmla="*/ 205 h 211"/>
                <a:gd name="T8" fmla="*/ 863 w 219"/>
                <a:gd name="T9" fmla="*/ 56 h 211"/>
                <a:gd name="T10" fmla="*/ 908 w 219"/>
                <a:gd name="T11" fmla="*/ 0 h 211"/>
                <a:gd name="T12" fmla="*/ 896 w 219"/>
                <a:gd name="T13" fmla="*/ 0 h 211"/>
                <a:gd name="T14" fmla="*/ 0 w 219"/>
                <a:gd name="T15" fmla="*/ 2356 h 211"/>
                <a:gd name="T16" fmla="*/ 658 w 219"/>
                <a:gd name="T17" fmla="*/ 3816 h 211"/>
                <a:gd name="T18" fmla="*/ 1722 w 219"/>
                <a:gd name="T19" fmla="*/ 4008 h 211"/>
                <a:gd name="T20" fmla="*/ 1722 w 219"/>
                <a:gd name="T21" fmla="*/ 4008 h 211"/>
                <a:gd name="T22" fmla="*/ 2788 w 219"/>
                <a:gd name="T23" fmla="*/ 3816 h 211"/>
                <a:gd name="T24" fmla="*/ 3431 w 219"/>
                <a:gd name="T25" fmla="*/ 2356 h 211"/>
                <a:gd name="T26" fmla="*/ 2535 w 219"/>
                <a:gd name="T27" fmla="*/ 0 h 2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211">
                  <a:moveTo>
                    <a:pt x="162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3" y="1"/>
                    <a:pt x="164" y="2"/>
                    <a:pt x="164" y="3"/>
                  </a:cubicBezTo>
                  <a:cubicBezTo>
                    <a:pt x="164" y="8"/>
                    <a:pt x="140" y="11"/>
                    <a:pt x="110" y="11"/>
                  </a:cubicBezTo>
                  <a:cubicBezTo>
                    <a:pt x="80" y="11"/>
                    <a:pt x="55" y="8"/>
                    <a:pt x="55" y="3"/>
                  </a:cubicBezTo>
                  <a:cubicBezTo>
                    <a:pt x="55" y="2"/>
                    <a:pt x="56" y="1"/>
                    <a:pt x="5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2" y="29"/>
                    <a:pt x="0" y="63"/>
                    <a:pt x="0" y="124"/>
                  </a:cubicBezTo>
                  <a:cubicBezTo>
                    <a:pt x="0" y="162"/>
                    <a:pt x="28" y="194"/>
                    <a:pt x="42" y="201"/>
                  </a:cubicBezTo>
                  <a:cubicBezTo>
                    <a:pt x="54" y="208"/>
                    <a:pt x="73" y="211"/>
                    <a:pt x="110" y="211"/>
                  </a:cubicBezTo>
                  <a:cubicBezTo>
                    <a:pt x="110" y="211"/>
                    <a:pt x="110" y="211"/>
                    <a:pt x="110" y="211"/>
                  </a:cubicBezTo>
                  <a:cubicBezTo>
                    <a:pt x="147" y="211"/>
                    <a:pt x="165" y="208"/>
                    <a:pt x="178" y="201"/>
                  </a:cubicBezTo>
                  <a:cubicBezTo>
                    <a:pt x="191" y="194"/>
                    <a:pt x="219" y="162"/>
                    <a:pt x="219" y="124"/>
                  </a:cubicBezTo>
                  <a:cubicBezTo>
                    <a:pt x="219" y="63"/>
                    <a:pt x="187" y="29"/>
                    <a:pt x="162" y="0"/>
                  </a:cubicBezTo>
                  <a:close/>
                </a:path>
              </a:pathLst>
            </a:custGeom>
            <a:solidFill>
              <a:srgbClr val="BBE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1" name="Oval 41">
              <a:extLst>
                <a:ext uri="{FF2B5EF4-FFF2-40B4-BE49-F238E27FC236}">
                  <a16:creationId xmlns:a16="http://schemas.microsoft.com/office/drawing/2014/main" id="{F14E8EE1-3198-4B86-A821-4A79AB0C3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" y="2371"/>
              <a:ext cx="273" cy="42"/>
            </a:xfrm>
            <a:prstGeom prst="ellipse">
              <a:avLst/>
            </a:prstGeom>
            <a:solidFill>
              <a:srgbClr val="D2E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52" name="Oval 42">
              <a:extLst>
                <a:ext uri="{FF2B5EF4-FFF2-40B4-BE49-F238E27FC236}">
                  <a16:creationId xmlns:a16="http://schemas.microsoft.com/office/drawing/2014/main" id="{CB4EC45A-351F-47FA-858D-9EA65CC65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" y="2371"/>
              <a:ext cx="273" cy="42"/>
            </a:xfrm>
            <a:prstGeom prst="ellips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53" name="Oval 43">
              <a:extLst>
                <a:ext uri="{FF2B5EF4-FFF2-40B4-BE49-F238E27FC236}">
                  <a16:creationId xmlns:a16="http://schemas.microsoft.com/office/drawing/2014/main" id="{1AD1C8DA-8548-4BEC-A62A-B515A0B5E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1395"/>
              <a:ext cx="223" cy="34"/>
            </a:xfrm>
            <a:prstGeom prst="ellipse">
              <a:avLst/>
            </a:pr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54" name="Freeform 44">
              <a:extLst>
                <a:ext uri="{FF2B5EF4-FFF2-40B4-BE49-F238E27FC236}">
                  <a16:creationId xmlns:a16="http://schemas.microsoft.com/office/drawing/2014/main" id="{EE6C984D-B704-4C3A-93AF-D537B61C9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1411"/>
              <a:ext cx="223" cy="42"/>
            </a:xfrm>
            <a:custGeom>
              <a:avLst/>
              <a:gdLst>
                <a:gd name="T0" fmla="*/ 1401 w 89"/>
                <a:gd name="T1" fmla="*/ 165 h 16"/>
                <a:gd name="T2" fmla="*/ 709 w 89"/>
                <a:gd name="T3" fmla="*/ 289 h 16"/>
                <a:gd name="T4" fmla="*/ 0 w 89"/>
                <a:gd name="T5" fmla="*/ 165 h 16"/>
                <a:gd name="T6" fmla="*/ 0 w 89"/>
                <a:gd name="T7" fmla="*/ 0 h 16"/>
                <a:gd name="T8" fmla="*/ 709 w 89"/>
                <a:gd name="T9" fmla="*/ 123 h 16"/>
                <a:gd name="T10" fmla="*/ 1401 w 89"/>
                <a:gd name="T11" fmla="*/ 0 h 16"/>
                <a:gd name="T12" fmla="*/ 1401 w 89"/>
                <a:gd name="T13" fmla="*/ 165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16">
                  <a:moveTo>
                    <a:pt x="89" y="9"/>
                  </a:moveTo>
                  <a:cubicBezTo>
                    <a:pt x="89" y="13"/>
                    <a:pt x="69" y="16"/>
                    <a:pt x="45" y="16"/>
                  </a:cubicBezTo>
                  <a:cubicBezTo>
                    <a:pt x="20" y="16"/>
                    <a:pt x="0" y="13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20" y="7"/>
                    <a:pt x="45" y="7"/>
                  </a:cubicBezTo>
                  <a:cubicBezTo>
                    <a:pt x="69" y="7"/>
                    <a:pt x="89" y="4"/>
                    <a:pt x="89" y="0"/>
                  </a:cubicBezTo>
                  <a:lnTo>
                    <a:pt x="89" y="9"/>
                  </a:lnTo>
                  <a:close/>
                </a:path>
              </a:pathLst>
            </a:custGeom>
            <a:solidFill>
              <a:srgbClr val="C2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5" name="Freeform 45">
              <a:extLst>
                <a:ext uri="{FF2B5EF4-FFF2-40B4-BE49-F238E27FC236}">
                  <a16:creationId xmlns:a16="http://schemas.microsoft.com/office/drawing/2014/main" id="{F4E5DF25-0449-4183-BC7C-42A44D7EB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1485"/>
              <a:ext cx="173" cy="32"/>
            </a:xfrm>
            <a:custGeom>
              <a:avLst/>
              <a:gdLst>
                <a:gd name="T0" fmla="*/ 1088 w 69"/>
                <a:gd name="T1" fmla="*/ 115 h 12"/>
                <a:gd name="T2" fmla="*/ 554 w 69"/>
                <a:gd name="T3" fmla="*/ 227 h 12"/>
                <a:gd name="T4" fmla="*/ 0 w 69"/>
                <a:gd name="T5" fmla="*/ 115 h 12"/>
                <a:gd name="T6" fmla="*/ 0 w 69"/>
                <a:gd name="T7" fmla="*/ 0 h 12"/>
                <a:gd name="T8" fmla="*/ 554 w 69"/>
                <a:gd name="T9" fmla="*/ 93 h 12"/>
                <a:gd name="T10" fmla="*/ 1088 w 69"/>
                <a:gd name="T11" fmla="*/ 0 h 12"/>
                <a:gd name="T12" fmla="*/ 1088 w 69"/>
                <a:gd name="T13" fmla="*/ 11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2">
                  <a:moveTo>
                    <a:pt x="69" y="6"/>
                  </a:moveTo>
                  <a:cubicBezTo>
                    <a:pt x="69" y="9"/>
                    <a:pt x="54" y="12"/>
                    <a:pt x="35" y="12"/>
                  </a:cubicBezTo>
                  <a:cubicBezTo>
                    <a:pt x="16" y="12"/>
                    <a:pt x="0" y="9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6" y="5"/>
                    <a:pt x="35" y="5"/>
                  </a:cubicBezTo>
                  <a:cubicBezTo>
                    <a:pt x="54" y="5"/>
                    <a:pt x="69" y="3"/>
                    <a:pt x="69" y="0"/>
                  </a:cubicBezTo>
                  <a:lnTo>
                    <a:pt x="69" y="6"/>
                  </a:lnTo>
                  <a:close/>
                </a:path>
              </a:pathLst>
            </a:custGeom>
            <a:solidFill>
              <a:srgbClr val="C2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6" name="Freeform 46">
              <a:extLst>
                <a:ext uri="{FF2B5EF4-FFF2-40B4-BE49-F238E27FC236}">
                  <a16:creationId xmlns:a16="http://schemas.microsoft.com/office/drawing/2014/main" id="{6796048B-97E2-4A8F-8A2E-F8F82F226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1451"/>
              <a:ext cx="113" cy="37"/>
            </a:xfrm>
            <a:custGeom>
              <a:avLst/>
              <a:gdLst>
                <a:gd name="T0" fmla="*/ 367 w 45"/>
                <a:gd name="T1" fmla="*/ 259 h 14"/>
                <a:gd name="T2" fmla="*/ 713 w 45"/>
                <a:gd name="T3" fmla="*/ 238 h 14"/>
                <a:gd name="T4" fmla="*/ 713 w 45"/>
                <a:gd name="T5" fmla="*/ 0 h 14"/>
                <a:gd name="T6" fmla="*/ 367 w 45"/>
                <a:gd name="T7" fmla="*/ 21 h 14"/>
                <a:gd name="T8" fmla="*/ 0 w 45"/>
                <a:gd name="T9" fmla="*/ 0 h 14"/>
                <a:gd name="T10" fmla="*/ 0 w 45"/>
                <a:gd name="T11" fmla="*/ 238 h 14"/>
                <a:gd name="T12" fmla="*/ 367 w 45"/>
                <a:gd name="T13" fmla="*/ 259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4">
                  <a:moveTo>
                    <a:pt x="23" y="14"/>
                  </a:moveTo>
                  <a:cubicBezTo>
                    <a:pt x="31" y="14"/>
                    <a:pt x="39" y="14"/>
                    <a:pt x="45" y="13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1" y="1"/>
                    <a:pt x="23" y="1"/>
                  </a:cubicBezTo>
                  <a:cubicBezTo>
                    <a:pt x="15" y="1"/>
                    <a:pt x="7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4"/>
                    <a:pt x="14" y="14"/>
                    <a:pt x="23" y="14"/>
                  </a:cubicBezTo>
                  <a:close/>
                </a:path>
              </a:pathLst>
            </a:custGeom>
            <a:solidFill>
              <a:srgbClr val="EDF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7" name="Freeform 47">
              <a:extLst>
                <a:ext uri="{FF2B5EF4-FFF2-40B4-BE49-F238E27FC236}">
                  <a16:creationId xmlns:a16="http://schemas.microsoft.com/office/drawing/2014/main" id="{A9030B49-92EC-46B4-96F7-0D0002EB2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1512"/>
              <a:ext cx="113" cy="83"/>
            </a:xfrm>
            <a:custGeom>
              <a:avLst/>
              <a:gdLst>
                <a:gd name="T0" fmla="*/ 367 w 45"/>
                <a:gd name="T1" fmla="*/ 35 h 31"/>
                <a:gd name="T2" fmla="*/ 0 w 45"/>
                <a:gd name="T3" fmla="*/ 0 h 31"/>
                <a:gd name="T4" fmla="*/ 0 w 45"/>
                <a:gd name="T5" fmla="*/ 560 h 31"/>
                <a:gd name="T6" fmla="*/ 367 w 45"/>
                <a:gd name="T7" fmla="*/ 594 h 31"/>
                <a:gd name="T8" fmla="*/ 713 w 45"/>
                <a:gd name="T9" fmla="*/ 560 h 31"/>
                <a:gd name="T10" fmla="*/ 713 w 45"/>
                <a:gd name="T11" fmla="*/ 0 h 31"/>
                <a:gd name="T12" fmla="*/ 367 w 45"/>
                <a:gd name="T13" fmla="*/ 35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1">
                  <a:moveTo>
                    <a:pt x="23" y="2"/>
                  </a:moveTo>
                  <a:cubicBezTo>
                    <a:pt x="14" y="2"/>
                    <a:pt x="6" y="1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30"/>
                    <a:pt x="14" y="31"/>
                    <a:pt x="23" y="31"/>
                  </a:cubicBezTo>
                  <a:cubicBezTo>
                    <a:pt x="31" y="31"/>
                    <a:pt x="40" y="31"/>
                    <a:pt x="45" y="29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1"/>
                    <a:pt x="31" y="2"/>
                    <a:pt x="23" y="2"/>
                  </a:cubicBezTo>
                  <a:close/>
                </a:path>
              </a:pathLst>
            </a:custGeom>
            <a:solidFill>
              <a:srgbClr val="EDF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8" name="Freeform 48">
              <a:extLst>
                <a:ext uri="{FF2B5EF4-FFF2-40B4-BE49-F238E27FC236}">
                  <a16:creationId xmlns:a16="http://schemas.microsoft.com/office/drawing/2014/main" id="{3A39FD3B-9566-46EB-A8FF-CBFA64766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1475"/>
              <a:ext cx="173" cy="24"/>
            </a:xfrm>
            <a:custGeom>
              <a:avLst/>
              <a:gdLst>
                <a:gd name="T0" fmla="*/ 900 w 69"/>
                <a:gd name="T1" fmla="*/ 0 h 9"/>
                <a:gd name="T2" fmla="*/ 900 w 69"/>
                <a:gd name="T3" fmla="*/ 77 h 9"/>
                <a:gd name="T4" fmla="*/ 554 w 69"/>
                <a:gd name="T5" fmla="*/ 93 h 9"/>
                <a:gd name="T6" fmla="*/ 188 w 69"/>
                <a:gd name="T7" fmla="*/ 77 h 9"/>
                <a:gd name="T8" fmla="*/ 188 w 69"/>
                <a:gd name="T9" fmla="*/ 0 h 9"/>
                <a:gd name="T10" fmla="*/ 0 w 69"/>
                <a:gd name="T11" fmla="*/ 77 h 9"/>
                <a:gd name="T12" fmla="*/ 554 w 69"/>
                <a:gd name="T13" fmla="*/ 171 h 9"/>
                <a:gd name="T14" fmla="*/ 1088 w 69"/>
                <a:gd name="T15" fmla="*/ 77 h 9"/>
                <a:gd name="T16" fmla="*/ 900 w 6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9">
                  <a:moveTo>
                    <a:pt x="57" y="0"/>
                  </a:moveTo>
                  <a:cubicBezTo>
                    <a:pt x="57" y="4"/>
                    <a:pt x="57" y="4"/>
                    <a:pt x="57" y="4"/>
                  </a:cubicBezTo>
                  <a:cubicBezTo>
                    <a:pt x="51" y="5"/>
                    <a:pt x="43" y="5"/>
                    <a:pt x="35" y="5"/>
                  </a:cubicBezTo>
                  <a:cubicBezTo>
                    <a:pt x="26" y="5"/>
                    <a:pt x="18" y="5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1"/>
                    <a:pt x="0" y="2"/>
                    <a:pt x="0" y="4"/>
                  </a:cubicBezTo>
                  <a:cubicBezTo>
                    <a:pt x="0" y="7"/>
                    <a:pt x="16" y="9"/>
                    <a:pt x="35" y="9"/>
                  </a:cubicBezTo>
                  <a:cubicBezTo>
                    <a:pt x="54" y="9"/>
                    <a:pt x="69" y="7"/>
                    <a:pt x="69" y="4"/>
                  </a:cubicBezTo>
                  <a:cubicBezTo>
                    <a:pt x="69" y="2"/>
                    <a:pt x="64" y="1"/>
                    <a:pt x="57" y="0"/>
                  </a:cubicBezTo>
                  <a:close/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9" name="Oval 49">
              <a:extLst>
                <a:ext uri="{FF2B5EF4-FFF2-40B4-BE49-F238E27FC236}">
                  <a16:creationId xmlns:a16="http://schemas.microsoft.com/office/drawing/2014/main" id="{92F10F8D-EA21-4E5F-AA15-B066340C9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8" y="2877"/>
              <a:ext cx="328" cy="51"/>
            </a:xfrm>
            <a:prstGeom prst="ellipse">
              <a:avLst/>
            </a:prstGeom>
            <a:solidFill>
              <a:srgbClr val="A9D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60" name="Freeform 50">
              <a:extLst>
                <a:ext uri="{FF2B5EF4-FFF2-40B4-BE49-F238E27FC236}">
                  <a16:creationId xmlns:a16="http://schemas.microsoft.com/office/drawing/2014/main" id="{D379259A-E7AA-493D-B579-3B89E8CBB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" y="1520"/>
              <a:ext cx="225" cy="1195"/>
            </a:xfrm>
            <a:custGeom>
              <a:avLst/>
              <a:gdLst>
                <a:gd name="T0" fmla="*/ 1313 w 90"/>
                <a:gd name="T1" fmla="*/ 0 h 448"/>
                <a:gd name="T2" fmla="*/ 1408 w 90"/>
                <a:gd name="T3" fmla="*/ 5279 h 448"/>
                <a:gd name="T4" fmla="*/ 0 w 90"/>
                <a:gd name="T5" fmla="*/ 8504 h 448"/>
                <a:gd name="T6" fmla="*/ 1300 w 90"/>
                <a:gd name="T7" fmla="*/ 5236 h 448"/>
                <a:gd name="T8" fmla="*/ 1313 w 90"/>
                <a:gd name="T9" fmla="*/ 0 h 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48">
                  <a:moveTo>
                    <a:pt x="84" y="0"/>
                  </a:moveTo>
                  <a:cubicBezTo>
                    <a:pt x="90" y="278"/>
                    <a:pt x="90" y="278"/>
                    <a:pt x="90" y="278"/>
                  </a:cubicBezTo>
                  <a:cubicBezTo>
                    <a:pt x="90" y="345"/>
                    <a:pt x="0" y="351"/>
                    <a:pt x="0" y="448"/>
                  </a:cubicBezTo>
                  <a:cubicBezTo>
                    <a:pt x="0" y="351"/>
                    <a:pt x="83" y="322"/>
                    <a:pt x="83" y="276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1" name="Freeform 51">
              <a:extLst>
                <a:ext uri="{FF2B5EF4-FFF2-40B4-BE49-F238E27FC236}">
                  <a16:creationId xmlns:a16="http://schemas.microsoft.com/office/drawing/2014/main" id="{EDB9FB34-3726-417D-99AD-BA2C2EC09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" y="1515"/>
              <a:ext cx="118" cy="893"/>
            </a:xfrm>
            <a:custGeom>
              <a:avLst/>
              <a:gdLst>
                <a:gd name="T0" fmla="*/ 743 w 47"/>
                <a:gd name="T1" fmla="*/ 6267 h 335"/>
                <a:gd name="T2" fmla="*/ 239 w 47"/>
                <a:gd name="T3" fmla="*/ 5230 h 335"/>
                <a:gd name="T4" fmla="*/ 239 w 47"/>
                <a:gd name="T5" fmla="*/ 0 h 335"/>
                <a:gd name="T6" fmla="*/ 239 w 47"/>
                <a:gd name="T7" fmla="*/ 0 h 335"/>
                <a:gd name="T8" fmla="*/ 0 w 47"/>
                <a:gd name="T9" fmla="*/ 5286 h 335"/>
                <a:gd name="T10" fmla="*/ 442 w 47"/>
                <a:gd name="T11" fmla="*/ 6344 h 335"/>
                <a:gd name="T12" fmla="*/ 743 w 47"/>
                <a:gd name="T13" fmla="*/ 6267 h 3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335">
                  <a:moveTo>
                    <a:pt x="47" y="331"/>
                  </a:moveTo>
                  <a:cubicBezTo>
                    <a:pt x="30" y="311"/>
                    <a:pt x="15" y="296"/>
                    <a:pt x="15" y="27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18"/>
                    <a:pt x="0" y="279"/>
                    <a:pt x="0" y="279"/>
                  </a:cubicBezTo>
                  <a:cubicBezTo>
                    <a:pt x="0" y="300"/>
                    <a:pt x="14" y="315"/>
                    <a:pt x="28" y="335"/>
                  </a:cubicBezTo>
                  <a:cubicBezTo>
                    <a:pt x="37" y="334"/>
                    <a:pt x="43" y="332"/>
                    <a:pt x="47" y="331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2" name="Freeform 52">
              <a:extLst>
                <a:ext uri="{FF2B5EF4-FFF2-40B4-BE49-F238E27FC236}">
                  <a16:creationId xmlns:a16="http://schemas.microsoft.com/office/drawing/2014/main" id="{EF41C814-D4C7-4C71-A347-B0997A089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" y="2251"/>
              <a:ext cx="83" cy="149"/>
            </a:xfrm>
            <a:custGeom>
              <a:avLst/>
              <a:gdLst>
                <a:gd name="T0" fmla="*/ 526 w 33"/>
                <a:gd name="T1" fmla="*/ 1032 h 56"/>
                <a:gd name="T2" fmla="*/ 506 w 33"/>
                <a:gd name="T3" fmla="*/ 1019 h 56"/>
                <a:gd name="T4" fmla="*/ 20 w 33"/>
                <a:gd name="T5" fmla="*/ 0 h 56"/>
                <a:gd name="T6" fmla="*/ 0 w 33"/>
                <a:gd name="T7" fmla="*/ 21 h 56"/>
                <a:gd name="T8" fmla="*/ 430 w 33"/>
                <a:gd name="T9" fmla="*/ 1054 h 56"/>
                <a:gd name="T10" fmla="*/ 526 w 33"/>
                <a:gd name="T11" fmla="*/ 1032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56">
                  <a:moveTo>
                    <a:pt x="33" y="55"/>
                  </a:moveTo>
                  <a:cubicBezTo>
                    <a:pt x="32" y="54"/>
                    <a:pt x="32" y="55"/>
                    <a:pt x="32" y="54"/>
                  </a:cubicBezTo>
                  <a:cubicBezTo>
                    <a:pt x="15" y="35"/>
                    <a:pt x="1" y="19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1"/>
                    <a:pt x="10" y="37"/>
                    <a:pt x="27" y="56"/>
                  </a:cubicBezTo>
                  <a:cubicBezTo>
                    <a:pt x="29" y="56"/>
                    <a:pt x="31" y="55"/>
                    <a:pt x="33" y="55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3" name="Freeform 53">
              <a:extLst>
                <a:ext uri="{FF2B5EF4-FFF2-40B4-BE49-F238E27FC236}">
                  <a16:creationId xmlns:a16="http://schemas.microsoft.com/office/drawing/2014/main" id="{BD12706D-BCD3-4F9D-9B09-9028FCDC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403"/>
              <a:ext cx="195" cy="541"/>
            </a:xfrm>
            <a:custGeom>
              <a:avLst/>
              <a:gdLst>
                <a:gd name="T0" fmla="*/ 1220 w 78"/>
                <a:gd name="T1" fmla="*/ 2215 h 203"/>
                <a:gd name="T2" fmla="*/ 438 w 78"/>
                <a:gd name="T3" fmla="*/ 0 h 203"/>
                <a:gd name="T4" fmla="*/ 145 w 78"/>
                <a:gd name="T5" fmla="*/ 77 h 203"/>
                <a:gd name="T6" fmla="*/ 688 w 78"/>
                <a:gd name="T7" fmla="*/ 2081 h 203"/>
                <a:gd name="T8" fmla="*/ 270 w 78"/>
                <a:gd name="T9" fmla="*/ 3635 h 203"/>
                <a:gd name="T10" fmla="*/ 0 w 78"/>
                <a:gd name="T11" fmla="*/ 3843 h 203"/>
                <a:gd name="T12" fmla="*/ 583 w 78"/>
                <a:gd name="T13" fmla="*/ 3672 h 203"/>
                <a:gd name="T14" fmla="*/ 1220 w 78"/>
                <a:gd name="T15" fmla="*/ 2215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" h="203">
                  <a:moveTo>
                    <a:pt x="78" y="117"/>
                  </a:moveTo>
                  <a:cubicBezTo>
                    <a:pt x="78" y="60"/>
                    <a:pt x="51" y="28"/>
                    <a:pt x="28" y="0"/>
                  </a:cubicBezTo>
                  <a:cubicBezTo>
                    <a:pt x="24" y="2"/>
                    <a:pt x="17" y="3"/>
                    <a:pt x="9" y="4"/>
                  </a:cubicBezTo>
                  <a:cubicBezTo>
                    <a:pt x="26" y="28"/>
                    <a:pt x="44" y="57"/>
                    <a:pt x="44" y="110"/>
                  </a:cubicBezTo>
                  <a:cubicBezTo>
                    <a:pt x="44" y="148"/>
                    <a:pt x="33" y="179"/>
                    <a:pt x="17" y="192"/>
                  </a:cubicBezTo>
                  <a:cubicBezTo>
                    <a:pt x="12" y="196"/>
                    <a:pt x="7" y="200"/>
                    <a:pt x="0" y="203"/>
                  </a:cubicBezTo>
                  <a:cubicBezTo>
                    <a:pt x="17" y="202"/>
                    <a:pt x="28" y="199"/>
                    <a:pt x="37" y="194"/>
                  </a:cubicBezTo>
                  <a:cubicBezTo>
                    <a:pt x="50" y="187"/>
                    <a:pt x="78" y="155"/>
                    <a:pt x="78" y="117"/>
                  </a:cubicBezTo>
                  <a:close/>
                </a:path>
              </a:pathLst>
            </a:custGeom>
            <a:solidFill>
              <a:srgbClr val="A9D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4" name="Freeform 54">
              <a:extLst>
                <a:ext uri="{FF2B5EF4-FFF2-40B4-BE49-F238E27FC236}">
                  <a16:creationId xmlns:a16="http://schemas.microsoft.com/office/drawing/2014/main" id="{DB006D8A-5C05-47F6-8B98-0DD3AE4DA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6" y="2405"/>
              <a:ext cx="143" cy="344"/>
            </a:xfrm>
            <a:custGeom>
              <a:avLst/>
              <a:gdLst>
                <a:gd name="T0" fmla="*/ 881 w 57"/>
                <a:gd name="T1" fmla="*/ 2445 h 129"/>
                <a:gd name="T2" fmla="*/ 901 w 57"/>
                <a:gd name="T3" fmla="*/ 2197 h 129"/>
                <a:gd name="T4" fmla="*/ 95 w 57"/>
                <a:gd name="T5" fmla="*/ 0 h 129"/>
                <a:gd name="T6" fmla="*/ 0 w 57"/>
                <a:gd name="T7" fmla="*/ 21 h 129"/>
                <a:gd name="T8" fmla="*/ 0 w 57"/>
                <a:gd name="T9" fmla="*/ 0 h 129"/>
                <a:gd name="T10" fmla="*/ 868 w 57"/>
                <a:gd name="T11" fmla="*/ 2197 h 129"/>
                <a:gd name="T12" fmla="*/ 850 w 57"/>
                <a:gd name="T13" fmla="*/ 2445 h 129"/>
                <a:gd name="T14" fmla="*/ 881 w 57"/>
                <a:gd name="T15" fmla="*/ 2445 h 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129">
                  <a:moveTo>
                    <a:pt x="56" y="129"/>
                  </a:moveTo>
                  <a:cubicBezTo>
                    <a:pt x="57" y="124"/>
                    <a:pt x="57" y="120"/>
                    <a:pt x="57" y="116"/>
                  </a:cubicBezTo>
                  <a:cubicBezTo>
                    <a:pt x="57" y="59"/>
                    <a:pt x="29" y="27"/>
                    <a:pt x="6" y="0"/>
                  </a:cubicBezTo>
                  <a:cubicBezTo>
                    <a:pt x="4" y="0"/>
                    <a:pt x="3" y="1"/>
                    <a:pt x="0" y="1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24" y="27"/>
                    <a:pt x="51" y="58"/>
                    <a:pt x="55" y="116"/>
                  </a:cubicBezTo>
                  <a:cubicBezTo>
                    <a:pt x="56" y="120"/>
                    <a:pt x="55" y="124"/>
                    <a:pt x="54" y="129"/>
                  </a:cubicBezTo>
                  <a:lnTo>
                    <a:pt x="56" y="129"/>
                  </a:lnTo>
                  <a:close/>
                </a:path>
              </a:pathLst>
            </a:custGeom>
            <a:solidFill>
              <a:srgbClr val="85C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5" name="Freeform 55">
              <a:extLst>
                <a:ext uri="{FF2B5EF4-FFF2-40B4-BE49-F238E27FC236}">
                  <a16:creationId xmlns:a16="http://schemas.microsoft.com/office/drawing/2014/main" id="{C89AF407-4BFB-4E74-A2A0-1855FCF66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" y="1549"/>
              <a:ext cx="218" cy="1318"/>
            </a:xfrm>
            <a:custGeom>
              <a:avLst/>
              <a:gdLst>
                <a:gd name="T0" fmla="*/ 20 w 87"/>
                <a:gd name="T1" fmla="*/ 0 h 494"/>
                <a:gd name="T2" fmla="*/ 0 w 87"/>
                <a:gd name="T3" fmla="*/ 4997 h 494"/>
                <a:gd name="T4" fmla="*/ 471 w 87"/>
                <a:gd name="T5" fmla="*/ 6035 h 494"/>
                <a:gd name="T6" fmla="*/ 1305 w 87"/>
                <a:gd name="T7" fmla="*/ 8300 h 494"/>
                <a:gd name="T8" fmla="*/ 1005 w 87"/>
                <a:gd name="T9" fmla="*/ 9381 h 494"/>
                <a:gd name="T10" fmla="*/ 1005 w 87"/>
                <a:gd name="T11" fmla="*/ 9381 h 494"/>
                <a:gd name="T12" fmla="*/ 1368 w 87"/>
                <a:gd name="T13" fmla="*/ 8300 h 494"/>
                <a:gd name="T14" fmla="*/ 521 w 87"/>
                <a:gd name="T15" fmla="*/ 6000 h 494"/>
                <a:gd name="T16" fmla="*/ 50 w 87"/>
                <a:gd name="T17" fmla="*/ 4997 h 494"/>
                <a:gd name="T18" fmla="*/ 20 w 87"/>
                <a:gd name="T19" fmla="*/ 0 h 4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494">
                  <a:moveTo>
                    <a:pt x="1" y="0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0" y="283"/>
                    <a:pt x="14" y="299"/>
                    <a:pt x="30" y="318"/>
                  </a:cubicBezTo>
                  <a:cubicBezTo>
                    <a:pt x="54" y="346"/>
                    <a:pt x="83" y="380"/>
                    <a:pt x="83" y="437"/>
                  </a:cubicBezTo>
                  <a:cubicBezTo>
                    <a:pt x="83" y="462"/>
                    <a:pt x="72" y="484"/>
                    <a:pt x="64" y="494"/>
                  </a:cubicBezTo>
                  <a:cubicBezTo>
                    <a:pt x="64" y="494"/>
                    <a:pt x="64" y="494"/>
                    <a:pt x="64" y="494"/>
                  </a:cubicBezTo>
                  <a:cubicBezTo>
                    <a:pt x="72" y="484"/>
                    <a:pt x="87" y="463"/>
                    <a:pt x="87" y="437"/>
                  </a:cubicBezTo>
                  <a:cubicBezTo>
                    <a:pt x="87" y="378"/>
                    <a:pt x="57" y="344"/>
                    <a:pt x="33" y="316"/>
                  </a:cubicBezTo>
                  <a:cubicBezTo>
                    <a:pt x="17" y="297"/>
                    <a:pt x="3" y="281"/>
                    <a:pt x="3" y="263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6" name="Freeform 56">
              <a:extLst>
                <a:ext uri="{FF2B5EF4-FFF2-40B4-BE49-F238E27FC236}">
                  <a16:creationId xmlns:a16="http://schemas.microsoft.com/office/drawing/2014/main" id="{9E9F4DF4-0B8F-4924-BBC0-E8216F03C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491"/>
              <a:ext cx="95" cy="381"/>
            </a:xfrm>
            <a:custGeom>
              <a:avLst/>
              <a:gdLst>
                <a:gd name="T0" fmla="*/ 408 w 38"/>
                <a:gd name="T1" fmla="*/ 2704 h 143"/>
                <a:gd name="T2" fmla="*/ 595 w 38"/>
                <a:gd name="T3" fmla="*/ 0 h 143"/>
                <a:gd name="T4" fmla="*/ 408 w 38"/>
                <a:gd name="T5" fmla="*/ 2704 h 1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143">
                  <a:moveTo>
                    <a:pt x="26" y="143"/>
                  </a:moveTo>
                  <a:cubicBezTo>
                    <a:pt x="0" y="121"/>
                    <a:pt x="9" y="26"/>
                    <a:pt x="38" y="0"/>
                  </a:cubicBezTo>
                  <a:cubicBezTo>
                    <a:pt x="25" y="18"/>
                    <a:pt x="5" y="101"/>
                    <a:pt x="26" y="143"/>
                  </a:cubicBezTo>
                  <a:close/>
                </a:path>
              </a:pathLst>
            </a:custGeom>
            <a:solidFill>
              <a:srgbClr val="DBF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7" name="Freeform 57">
              <a:extLst>
                <a:ext uri="{FF2B5EF4-FFF2-40B4-BE49-F238E27FC236}">
                  <a16:creationId xmlns:a16="http://schemas.microsoft.com/office/drawing/2014/main" id="{DE4B8307-F689-4351-8734-F419D758A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2701"/>
              <a:ext cx="87" cy="195"/>
            </a:xfrm>
            <a:custGeom>
              <a:avLst/>
              <a:gdLst>
                <a:gd name="T0" fmla="*/ 30 w 35"/>
                <a:gd name="T1" fmla="*/ 0 h 73"/>
                <a:gd name="T2" fmla="*/ 537 w 35"/>
                <a:gd name="T3" fmla="*/ 1392 h 73"/>
                <a:gd name="T4" fmla="*/ 30 w 35"/>
                <a:gd name="T5" fmla="*/ 0 h 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3">
                  <a:moveTo>
                    <a:pt x="2" y="0"/>
                  </a:moveTo>
                  <a:cubicBezTo>
                    <a:pt x="0" y="13"/>
                    <a:pt x="10" y="57"/>
                    <a:pt x="35" y="73"/>
                  </a:cubicBezTo>
                  <a:cubicBezTo>
                    <a:pt x="29" y="65"/>
                    <a:pt x="7" y="29"/>
                    <a:pt x="2" y="0"/>
                  </a:cubicBezTo>
                  <a:close/>
                </a:path>
              </a:pathLst>
            </a:custGeom>
            <a:solidFill>
              <a:srgbClr val="DBF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8" name="Freeform 58">
              <a:extLst>
                <a:ext uri="{FF2B5EF4-FFF2-40B4-BE49-F238E27FC236}">
                  <a16:creationId xmlns:a16="http://schemas.microsoft.com/office/drawing/2014/main" id="{1A2F4CD9-CE71-4DA3-A122-63A0E2F3C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" y="2832"/>
              <a:ext cx="196" cy="37"/>
            </a:xfrm>
            <a:custGeom>
              <a:avLst/>
              <a:gdLst>
                <a:gd name="T0" fmla="*/ 0 w 78"/>
                <a:gd name="T1" fmla="*/ 238 h 14"/>
                <a:gd name="T2" fmla="*/ 1239 w 78"/>
                <a:gd name="T3" fmla="*/ 259 h 14"/>
                <a:gd name="T4" fmla="*/ 0 w 78"/>
                <a:gd name="T5" fmla="*/ 238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8" h="14">
                  <a:moveTo>
                    <a:pt x="0" y="13"/>
                  </a:moveTo>
                  <a:cubicBezTo>
                    <a:pt x="17" y="9"/>
                    <a:pt x="56" y="8"/>
                    <a:pt x="78" y="14"/>
                  </a:cubicBezTo>
                  <a:cubicBezTo>
                    <a:pt x="64" y="5"/>
                    <a:pt x="26" y="0"/>
                    <a:pt x="0" y="13"/>
                  </a:cubicBezTo>
                  <a:close/>
                </a:path>
              </a:pathLst>
            </a:custGeom>
            <a:solidFill>
              <a:srgbClr val="DBF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9" name="Freeform 59">
              <a:extLst>
                <a:ext uri="{FF2B5EF4-FFF2-40B4-BE49-F238E27FC236}">
                  <a16:creationId xmlns:a16="http://schemas.microsoft.com/office/drawing/2014/main" id="{6D4747DA-1452-40BE-AB2B-925FB1CB8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" y="2555"/>
              <a:ext cx="32" cy="272"/>
            </a:xfrm>
            <a:custGeom>
              <a:avLst/>
              <a:gdLst>
                <a:gd name="T0" fmla="*/ 12 w 13"/>
                <a:gd name="T1" fmla="*/ 1933 h 102"/>
                <a:gd name="T2" fmla="*/ 0 w 13"/>
                <a:gd name="T3" fmla="*/ 0 h 102"/>
                <a:gd name="T4" fmla="*/ 12 w 13"/>
                <a:gd name="T5" fmla="*/ 1933 h 1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02">
                  <a:moveTo>
                    <a:pt x="1" y="102"/>
                  </a:moveTo>
                  <a:cubicBezTo>
                    <a:pt x="13" y="68"/>
                    <a:pt x="9" y="21"/>
                    <a:pt x="0" y="0"/>
                  </a:cubicBezTo>
                  <a:cubicBezTo>
                    <a:pt x="2" y="18"/>
                    <a:pt x="10" y="61"/>
                    <a:pt x="1" y="102"/>
                  </a:cubicBezTo>
                  <a:close/>
                </a:path>
              </a:pathLst>
            </a:custGeom>
            <a:solidFill>
              <a:srgbClr val="85C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0" name="Freeform 60">
              <a:extLst>
                <a:ext uri="{FF2B5EF4-FFF2-40B4-BE49-F238E27FC236}">
                  <a16:creationId xmlns:a16="http://schemas.microsoft.com/office/drawing/2014/main" id="{EC1F7DF7-5302-4258-985C-865C39597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1528"/>
              <a:ext cx="57" cy="59"/>
            </a:xfrm>
            <a:custGeom>
              <a:avLst/>
              <a:gdLst>
                <a:gd name="T0" fmla="*/ 30 w 23"/>
                <a:gd name="T1" fmla="*/ 0 h 22"/>
                <a:gd name="T2" fmla="*/ 42 w 23"/>
                <a:gd name="T3" fmla="*/ 367 h 22"/>
                <a:gd name="T4" fmla="*/ 349 w 23"/>
                <a:gd name="T5" fmla="*/ 402 h 22"/>
                <a:gd name="T6" fmla="*/ 30 w 23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2">
                  <a:moveTo>
                    <a:pt x="2" y="0"/>
                  </a:moveTo>
                  <a:cubicBezTo>
                    <a:pt x="2" y="0"/>
                    <a:pt x="0" y="18"/>
                    <a:pt x="3" y="19"/>
                  </a:cubicBezTo>
                  <a:cubicBezTo>
                    <a:pt x="6" y="20"/>
                    <a:pt x="18" y="22"/>
                    <a:pt x="23" y="21"/>
                  </a:cubicBezTo>
                  <a:cubicBezTo>
                    <a:pt x="12" y="19"/>
                    <a:pt x="2" y="12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1" name="Freeform 61">
              <a:extLst>
                <a:ext uri="{FF2B5EF4-FFF2-40B4-BE49-F238E27FC236}">
                  <a16:creationId xmlns:a16="http://schemas.microsoft.com/office/drawing/2014/main" id="{2C81F938-5A73-498F-ACFE-5E44562BD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1453"/>
              <a:ext cx="108" cy="30"/>
            </a:xfrm>
            <a:custGeom>
              <a:avLst/>
              <a:gdLst>
                <a:gd name="T0" fmla="*/ 83 w 43"/>
                <a:gd name="T1" fmla="*/ 224 h 11"/>
                <a:gd name="T2" fmla="*/ 681 w 43"/>
                <a:gd name="T3" fmla="*/ 0 h 11"/>
                <a:gd name="T4" fmla="*/ 208 w 43"/>
                <a:gd name="T5" fmla="*/ 22 h 11"/>
                <a:gd name="T6" fmla="*/ 63 w 43"/>
                <a:gd name="T7" fmla="*/ 22 h 11"/>
                <a:gd name="T8" fmla="*/ 33 w 43"/>
                <a:gd name="T9" fmla="*/ 18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1">
                  <a:moveTo>
                    <a:pt x="5" y="11"/>
                  </a:moveTo>
                  <a:cubicBezTo>
                    <a:pt x="13" y="2"/>
                    <a:pt x="40" y="11"/>
                    <a:pt x="43" y="0"/>
                  </a:cubicBezTo>
                  <a:cubicBezTo>
                    <a:pt x="33" y="2"/>
                    <a:pt x="23" y="2"/>
                    <a:pt x="13" y="1"/>
                  </a:cubicBezTo>
                  <a:cubicBezTo>
                    <a:pt x="11" y="1"/>
                    <a:pt x="6" y="0"/>
                    <a:pt x="4" y="1"/>
                  </a:cubicBezTo>
                  <a:cubicBezTo>
                    <a:pt x="2" y="2"/>
                    <a:pt x="0" y="6"/>
                    <a:pt x="2" y="9"/>
                  </a:cubicBezTo>
                </a:path>
              </a:pathLst>
            </a:custGeom>
            <a:solidFill>
              <a:srgbClr val="D1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2" name="Oval 62">
              <a:extLst>
                <a:ext uri="{FF2B5EF4-FFF2-40B4-BE49-F238E27FC236}">
                  <a16:creationId xmlns:a16="http://schemas.microsoft.com/office/drawing/2014/main" id="{D5E26FF6-8080-4A17-BEAE-3FA1E9AD5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1395"/>
              <a:ext cx="223" cy="34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73" name="Freeform 63">
              <a:extLst>
                <a:ext uri="{FF2B5EF4-FFF2-40B4-BE49-F238E27FC236}">
                  <a16:creationId xmlns:a16="http://schemas.microsoft.com/office/drawing/2014/main" id="{13D4AADC-2028-479C-993A-DF9955F7D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1411"/>
              <a:ext cx="223" cy="42"/>
            </a:xfrm>
            <a:custGeom>
              <a:avLst/>
              <a:gdLst>
                <a:gd name="T0" fmla="*/ 1401 w 89"/>
                <a:gd name="T1" fmla="*/ 165 h 16"/>
                <a:gd name="T2" fmla="*/ 709 w 89"/>
                <a:gd name="T3" fmla="*/ 289 h 16"/>
                <a:gd name="T4" fmla="*/ 0 w 89"/>
                <a:gd name="T5" fmla="*/ 165 h 16"/>
                <a:gd name="T6" fmla="*/ 0 w 89"/>
                <a:gd name="T7" fmla="*/ 0 h 16"/>
                <a:gd name="T8" fmla="*/ 709 w 89"/>
                <a:gd name="T9" fmla="*/ 123 h 16"/>
                <a:gd name="T10" fmla="*/ 1401 w 89"/>
                <a:gd name="T11" fmla="*/ 0 h 16"/>
                <a:gd name="T12" fmla="*/ 1401 w 89"/>
                <a:gd name="T13" fmla="*/ 165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16">
                  <a:moveTo>
                    <a:pt x="89" y="9"/>
                  </a:moveTo>
                  <a:cubicBezTo>
                    <a:pt x="89" y="13"/>
                    <a:pt x="69" y="16"/>
                    <a:pt x="45" y="16"/>
                  </a:cubicBezTo>
                  <a:cubicBezTo>
                    <a:pt x="20" y="16"/>
                    <a:pt x="0" y="13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20" y="7"/>
                    <a:pt x="45" y="7"/>
                  </a:cubicBezTo>
                  <a:cubicBezTo>
                    <a:pt x="69" y="7"/>
                    <a:pt x="89" y="4"/>
                    <a:pt x="89" y="0"/>
                  </a:cubicBezTo>
                  <a:lnTo>
                    <a:pt x="89" y="9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4" name="Freeform 64">
              <a:extLst>
                <a:ext uri="{FF2B5EF4-FFF2-40B4-BE49-F238E27FC236}">
                  <a16:creationId xmlns:a16="http://schemas.microsoft.com/office/drawing/2014/main" id="{580114A0-3602-467E-80F3-2E4643579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1485"/>
              <a:ext cx="173" cy="32"/>
            </a:xfrm>
            <a:custGeom>
              <a:avLst/>
              <a:gdLst>
                <a:gd name="T0" fmla="*/ 1088 w 69"/>
                <a:gd name="T1" fmla="*/ 115 h 12"/>
                <a:gd name="T2" fmla="*/ 554 w 69"/>
                <a:gd name="T3" fmla="*/ 227 h 12"/>
                <a:gd name="T4" fmla="*/ 0 w 69"/>
                <a:gd name="T5" fmla="*/ 115 h 12"/>
                <a:gd name="T6" fmla="*/ 0 w 69"/>
                <a:gd name="T7" fmla="*/ 0 h 12"/>
                <a:gd name="T8" fmla="*/ 554 w 69"/>
                <a:gd name="T9" fmla="*/ 93 h 12"/>
                <a:gd name="T10" fmla="*/ 1088 w 69"/>
                <a:gd name="T11" fmla="*/ 0 h 12"/>
                <a:gd name="T12" fmla="*/ 1088 w 69"/>
                <a:gd name="T13" fmla="*/ 11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2">
                  <a:moveTo>
                    <a:pt x="69" y="6"/>
                  </a:moveTo>
                  <a:cubicBezTo>
                    <a:pt x="69" y="9"/>
                    <a:pt x="54" y="12"/>
                    <a:pt x="35" y="12"/>
                  </a:cubicBezTo>
                  <a:cubicBezTo>
                    <a:pt x="16" y="12"/>
                    <a:pt x="0" y="9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6" y="5"/>
                    <a:pt x="35" y="5"/>
                  </a:cubicBezTo>
                  <a:cubicBezTo>
                    <a:pt x="54" y="5"/>
                    <a:pt x="69" y="3"/>
                    <a:pt x="69" y="0"/>
                  </a:cubicBezTo>
                  <a:lnTo>
                    <a:pt x="69" y="6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5" name="Freeform 65">
              <a:extLst>
                <a:ext uri="{FF2B5EF4-FFF2-40B4-BE49-F238E27FC236}">
                  <a16:creationId xmlns:a16="http://schemas.microsoft.com/office/drawing/2014/main" id="{DDD17E2C-9D78-4B03-8882-FD51042A8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1451"/>
              <a:ext cx="113" cy="37"/>
            </a:xfrm>
            <a:custGeom>
              <a:avLst/>
              <a:gdLst>
                <a:gd name="T0" fmla="*/ 367 w 45"/>
                <a:gd name="T1" fmla="*/ 259 h 14"/>
                <a:gd name="T2" fmla="*/ 713 w 45"/>
                <a:gd name="T3" fmla="*/ 238 h 14"/>
                <a:gd name="T4" fmla="*/ 713 w 45"/>
                <a:gd name="T5" fmla="*/ 0 h 14"/>
                <a:gd name="T6" fmla="*/ 367 w 45"/>
                <a:gd name="T7" fmla="*/ 21 h 14"/>
                <a:gd name="T8" fmla="*/ 0 w 45"/>
                <a:gd name="T9" fmla="*/ 0 h 14"/>
                <a:gd name="T10" fmla="*/ 0 w 45"/>
                <a:gd name="T11" fmla="*/ 238 h 14"/>
                <a:gd name="T12" fmla="*/ 367 w 45"/>
                <a:gd name="T13" fmla="*/ 259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4">
                  <a:moveTo>
                    <a:pt x="23" y="14"/>
                  </a:moveTo>
                  <a:cubicBezTo>
                    <a:pt x="31" y="14"/>
                    <a:pt x="39" y="14"/>
                    <a:pt x="45" y="13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1" y="1"/>
                    <a:pt x="23" y="1"/>
                  </a:cubicBezTo>
                  <a:cubicBezTo>
                    <a:pt x="15" y="1"/>
                    <a:pt x="7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4"/>
                    <a:pt x="14" y="14"/>
                    <a:pt x="23" y="1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6" name="Freeform 66">
              <a:extLst>
                <a:ext uri="{FF2B5EF4-FFF2-40B4-BE49-F238E27FC236}">
                  <a16:creationId xmlns:a16="http://schemas.microsoft.com/office/drawing/2014/main" id="{7885C7C2-BD57-457E-99D2-E3CB6E94C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1512"/>
              <a:ext cx="113" cy="83"/>
            </a:xfrm>
            <a:custGeom>
              <a:avLst/>
              <a:gdLst>
                <a:gd name="T0" fmla="*/ 367 w 45"/>
                <a:gd name="T1" fmla="*/ 35 h 31"/>
                <a:gd name="T2" fmla="*/ 0 w 45"/>
                <a:gd name="T3" fmla="*/ 0 h 31"/>
                <a:gd name="T4" fmla="*/ 0 w 45"/>
                <a:gd name="T5" fmla="*/ 560 h 31"/>
                <a:gd name="T6" fmla="*/ 367 w 45"/>
                <a:gd name="T7" fmla="*/ 594 h 31"/>
                <a:gd name="T8" fmla="*/ 713 w 45"/>
                <a:gd name="T9" fmla="*/ 560 h 31"/>
                <a:gd name="T10" fmla="*/ 713 w 45"/>
                <a:gd name="T11" fmla="*/ 0 h 31"/>
                <a:gd name="T12" fmla="*/ 367 w 45"/>
                <a:gd name="T13" fmla="*/ 35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1">
                  <a:moveTo>
                    <a:pt x="23" y="2"/>
                  </a:moveTo>
                  <a:cubicBezTo>
                    <a:pt x="14" y="2"/>
                    <a:pt x="6" y="1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30"/>
                    <a:pt x="14" y="31"/>
                    <a:pt x="23" y="31"/>
                  </a:cubicBezTo>
                  <a:cubicBezTo>
                    <a:pt x="31" y="31"/>
                    <a:pt x="40" y="31"/>
                    <a:pt x="45" y="29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1"/>
                    <a:pt x="31" y="2"/>
                    <a:pt x="23" y="2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7" name="Freeform 67">
              <a:extLst>
                <a:ext uri="{FF2B5EF4-FFF2-40B4-BE49-F238E27FC236}">
                  <a16:creationId xmlns:a16="http://schemas.microsoft.com/office/drawing/2014/main" id="{E549C5C7-FE1C-4F1A-9696-86911EA0F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1475"/>
              <a:ext cx="173" cy="24"/>
            </a:xfrm>
            <a:custGeom>
              <a:avLst/>
              <a:gdLst>
                <a:gd name="T0" fmla="*/ 900 w 69"/>
                <a:gd name="T1" fmla="*/ 0 h 9"/>
                <a:gd name="T2" fmla="*/ 900 w 69"/>
                <a:gd name="T3" fmla="*/ 77 h 9"/>
                <a:gd name="T4" fmla="*/ 554 w 69"/>
                <a:gd name="T5" fmla="*/ 93 h 9"/>
                <a:gd name="T6" fmla="*/ 188 w 69"/>
                <a:gd name="T7" fmla="*/ 77 h 9"/>
                <a:gd name="T8" fmla="*/ 188 w 69"/>
                <a:gd name="T9" fmla="*/ 0 h 9"/>
                <a:gd name="T10" fmla="*/ 0 w 69"/>
                <a:gd name="T11" fmla="*/ 77 h 9"/>
                <a:gd name="T12" fmla="*/ 554 w 69"/>
                <a:gd name="T13" fmla="*/ 171 h 9"/>
                <a:gd name="T14" fmla="*/ 1088 w 69"/>
                <a:gd name="T15" fmla="*/ 77 h 9"/>
                <a:gd name="T16" fmla="*/ 900 w 6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9">
                  <a:moveTo>
                    <a:pt x="57" y="0"/>
                  </a:moveTo>
                  <a:cubicBezTo>
                    <a:pt x="57" y="4"/>
                    <a:pt x="57" y="4"/>
                    <a:pt x="57" y="4"/>
                  </a:cubicBezTo>
                  <a:cubicBezTo>
                    <a:pt x="51" y="5"/>
                    <a:pt x="43" y="5"/>
                    <a:pt x="35" y="5"/>
                  </a:cubicBezTo>
                  <a:cubicBezTo>
                    <a:pt x="26" y="5"/>
                    <a:pt x="18" y="5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1"/>
                    <a:pt x="0" y="2"/>
                    <a:pt x="0" y="4"/>
                  </a:cubicBezTo>
                  <a:cubicBezTo>
                    <a:pt x="0" y="7"/>
                    <a:pt x="16" y="9"/>
                    <a:pt x="35" y="9"/>
                  </a:cubicBezTo>
                  <a:cubicBezTo>
                    <a:pt x="54" y="9"/>
                    <a:pt x="69" y="7"/>
                    <a:pt x="69" y="4"/>
                  </a:cubicBezTo>
                  <a:cubicBezTo>
                    <a:pt x="69" y="2"/>
                    <a:pt x="64" y="1"/>
                    <a:pt x="57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8" name="Freeform 68">
              <a:extLst>
                <a:ext uri="{FF2B5EF4-FFF2-40B4-BE49-F238E27FC236}">
                  <a16:creationId xmlns:a16="http://schemas.microsoft.com/office/drawing/2014/main" id="{3146A198-AF85-4769-AA93-1B978E911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1512"/>
              <a:ext cx="548" cy="1435"/>
            </a:xfrm>
            <a:custGeom>
              <a:avLst/>
              <a:gdLst>
                <a:gd name="T0" fmla="*/ 2117 w 219"/>
                <a:gd name="T1" fmla="*/ 5257 h 538"/>
                <a:gd name="T2" fmla="*/ 2117 w 219"/>
                <a:gd name="T3" fmla="*/ 0 h 538"/>
                <a:gd name="T4" fmla="*/ 2117 w 219"/>
                <a:gd name="T5" fmla="*/ 0 h 538"/>
                <a:gd name="T6" fmla="*/ 1722 w 219"/>
                <a:gd name="T7" fmla="*/ 35 h 538"/>
                <a:gd name="T8" fmla="*/ 1314 w 219"/>
                <a:gd name="T9" fmla="*/ 0 h 538"/>
                <a:gd name="T10" fmla="*/ 1314 w 219"/>
                <a:gd name="T11" fmla="*/ 0 h 538"/>
                <a:gd name="T12" fmla="*/ 1314 w 219"/>
                <a:gd name="T13" fmla="*/ 5257 h 538"/>
                <a:gd name="T14" fmla="*/ 0 w 219"/>
                <a:gd name="T15" fmla="*/ 8559 h 538"/>
                <a:gd name="T16" fmla="*/ 658 w 219"/>
                <a:gd name="T17" fmla="*/ 10018 h 538"/>
                <a:gd name="T18" fmla="*/ 1722 w 219"/>
                <a:gd name="T19" fmla="*/ 10210 h 538"/>
                <a:gd name="T20" fmla="*/ 1722 w 219"/>
                <a:gd name="T21" fmla="*/ 10210 h 538"/>
                <a:gd name="T22" fmla="*/ 2788 w 219"/>
                <a:gd name="T23" fmla="*/ 10018 h 538"/>
                <a:gd name="T24" fmla="*/ 3431 w 219"/>
                <a:gd name="T25" fmla="*/ 8559 h 538"/>
                <a:gd name="T26" fmla="*/ 2117 w 219"/>
                <a:gd name="T27" fmla="*/ 5257 h 5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538">
                  <a:moveTo>
                    <a:pt x="135" y="277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0" y="2"/>
                    <a:pt x="110" y="2"/>
                  </a:cubicBezTo>
                  <a:cubicBezTo>
                    <a:pt x="99" y="2"/>
                    <a:pt x="90" y="1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277"/>
                    <a:pt x="84" y="277"/>
                    <a:pt x="84" y="277"/>
                  </a:cubicBezTo>
                  <a:cubicBezTo>
                    <a:pt x="84" y="323"/>
                    <a:pt x="0" y="353"/>
                    <a:pt x="0" y="451"/>
                  </a:cubicBezTo>
                  <a:cubicBezTo>
                    <a:pt x="0" y="489"/>
                    <a:pt x="28" y="521"/>
                    <a:pt x="42" y="528"/>
                  </a:cubicBezTo>
                  <a:cubicBezTo>
                    <a:pt x="54" y="535"/>
                    <a:pt x="73" y="538"/>
                    <a:pt x="110" y="538"/>
                  </a:cubicBezTo>
                  <a:cubicBezTo>
                    <a:pt x="110" y="538"/>
                    <a:pt x="110" y="538"/>
                    <a:pt x="110" y="538"/>
                  </a:cubicBezTo>
                  <a:cubicBezTo>
                    <a:pt x="147" y="538"/>
                    <a:pt x="165" y="535"/>
                    <a:pt x="178" y="528"/>
                  </a:cubicBezTo>
                  <a:cubicBezTo>
                    <a:pt x="191" y="521"/>
                    <a:pt x="219" y="489"/>
                    <a:pt x="219" y="451"/>
                  </a:cubicBezTo>
                  <a:cubicBezTo>
                    <a:pt x="219" y="353"/>
                    <a:pt x="135" y="323"/>
                    <a:pt x="135" y="27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9" name="Oval 69">
              <a:extLst>
                <a:ext uri="{FF2B5EF4-FFF2-40B4-BE49-F238E27FC236}">
                  <a16:creationId xmlns:a16="http://schemas.microsoft.com/office/drawing/2014/main" id="{A5831AAC-61A0-4A97-9627-557EB642C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8" y="2877"/>
              <a:ext cx="328" cy="51"/>
            </a:xfrm>
            <a:prstGeom prst="ellipse">
              <a:avLst/>
            </a:prstGeom>
            <a:noFill/>
            <a:ln w="476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80" name="Oval 70">
              <a:extLst>
                <a:ext uri="{FF2B5EF4-FFF2-40B4-BE49-F238E27FC236}">
                  <a16:creationId xmlns:a16="http://schemas.microsoft.com/office/drawing/2014/main" id="{66B01F80-E510-45A2-BCA3-047F86745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1" y="2395"/>
              <a:ext cx="35" cy="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81" name="Oval 71">
              <a:extLst>
                <a:ext uri="{FF2B5EF4-FFF2-40B4-BE49-F238E27FC236}">
                  <a16:creationId xmlns:a16="http://schemas.microsoft.com/office/drawing/2014/main" id="{93619040-281F-496D-934D-D1BBA26BB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8" y="2408"/>
              <a:ext cx="23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82" name="Oval 72">
              <a:extLst>
                <a:ext uri="{FF2B5EF4-FFF2-40B4-BE49-F238E27FC236}">
                  <a16:creationId xmlns:a16="http://schemas.microsoft.com/office/drawing/2014/main" id="{966BB524-AE3C-4BDF-B24F-BD8E76CF6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" y="2408"/>
              <a:ext cx="23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31748" name="Group 73">
            <a:extLst>
              <a:ext uri="{FF2B5EF4-FFF2-40B4-BE49-F238E27FC236}">
                <a16:creationId xmlns:a16="http://schemas.microsoft.com/office/drawing/2014/main" id="{DC60955B-DEB7-46BD-A6A8-43703729848B}"/>
              </a:ext>
            </a:extLst>
          </p:cNvPr>
          <p:cNvGrpSpPr>
            <a:grpSpLocks/>
          </p:cNvGrpSpPr>
          <p:nvPr/>
        </p:nvGrpSpPr>
        <p:grpSpPr bwMode="auto">
          <a:xfrm>
            <a:off x="8458200" y="1420813"/>
            <a:ext cx="1323975" cy="3752850"/>
            <a:chOff x="2604" y="1386"/>
            <a:chExt cx="548" cy="1554"/>
          </a:xfrm>
        </p:grpSpPr>
        <p:sp>
          <p:nvSpPr>
            <p:cNvPr id="31815" name="Freeform 74">
              <a:extLst>
                <a:ext uri="{FF2B5EF4-FFF2-40B4-BE49-F238E27FC236}">
                  <a16:creationId xmlns:a16="http://schemas.microsoft.com/office/drawing/2014/main" id="{4CC7F541-2E20-45B5-BDE9-1D2F3C944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1503"/>
              <a:ext cx="548" cy="1437"/>
            </a:xfrm>
            <a:custGeom>
              <a:avLst/>
              <a:gdLst>
                <a:gd name="T0" fmla="*/ 2117 w 219"/>
                <a:gd name="T1" fmla="*/ 5268 h 539"/>
                <a:gd name="T2" fmla="*/ 2117 w 219"/>
                <a:gd name="T3" fmla="*/ 0 h 539"/>
                <a:gd name="T4" fmla="*/ 2117 w 219"/>
                <a:gd name="T5" fmla="*/ 0 h 539"/>
                <a:gd name="T6" fmla="*/ 1722 w 219"/>
                <a:gd name="T7" fmla="*/ 35 h 539"/>
                <a:gd name="T8" fmla="*/ 1314 w 219"/>
                <a:gd name="T9" fmla="*/ 0 h 539"/>
                <a:gd name="T10" fmla="*/ 1314 w 219"/>
                <a:gd name="T11" fmla="*/ 0 h 539"/>
                <a:gd name="T12" fmla="*/ 1314 w 219"/>
                <a:gd name="T13" fmla="*/ 5268 h 539"/>
                <a:gd name="T14" fmla="*/ 0 w 219"/>
                <a:gd name="T15" fmla="*/ 8545 h 539"/>
                <a:gd name="T16" fmla="*/ 658 w 219"/>
                <a:gd name="T17" fmla="*/ 10022 h 539"/>
                <a:gd name="T18" fmla="*/ 1722 w 219"/>
                <a:gd name="T19" fmla="*/ 10214 h 539"/>
                <a:gd name="T20" fmla="*/ 1722 w 219"/>
                <a:gd name="T21" fmla="*/ 10214 h 539"/>
                <a:gd name="T22" fmla="*/ 2788 w 219"/>
                <a:gd name="T23" fmla="*/ 10022 h 539"/>
                <a:gd name="T24" fmla="*/ 3431 w 219"/>
                <a:gd name="T25" fmla="*/ 8545 h 539"/>
                <a:gd name="T26" fmla="*/ 2117 w 219"/>
                <a:gd name="T27" fmla="*/ 5268 h 5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539">
                  <a:moveTo>
                    <a:pt x="135" y="278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0" y="2"/>
                    <a:pt x="110" y="2"/>
                  </a:cubicBezTo>
                  <a:cubicBezTo>
                    <a:pt x="99" y="2"/>
                    <a:pt x="90" y="1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278"/>
                    <a:pt x="84" y="278"/>
                    <a:pt x="84" y="278"/>
                  </a:cubicBezTo>
                  <a:cubicBezTo>
                    <a:pt x="84" y="324"/>
                    <a:pt x="0" y="354"/>
                    <a:pt x="0" y="451"/>
                  </a:cubicBezTo>
                  <a:cubicBezTo>
                    <a:pt x="0" y="489"/>
                    <a:pt x="28" y="521"/>
                    <a:pt x="42" y="529"/>
                  </a:cubicBezTo>
                  <a:cubicBezTo>
                    <a:pt x="54" y="536"/>
                    <a:pt x="73" y="539"/>
                    <a:pt x="110" y="539"/>
                  </a:cubicBezTo>
                  <a:cubicBezTo>
                    <a:pt x="110" y="539"/>
                    <a:pt x="110" y="539"/>
                    <a:pt x="110" y="539"/>
                  </a:cubicBezTo>
                  <a:cubicBezTo>
                    <a:pt x="147" y="539"/>
                    <a:pt x="165" y="536"/>
                    <a:pt x="178" y="529"/>
                  </a:cubicBezTo>
                  <a:cubicBezTo>
                    <a:pt x="191" y="521"/>
                    <a:pt x="219" y="489"/>
                    <a:pt x="219" y="451"/>
                  </a:cubicBezTo>
                  <a:cubicBezTo>
                    <a:pt x="219" y="354"/>
                    <a:pt x="135" y="324"/>
                    <a:pt x="135" y="278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6" name="Freeform 75">
              <a:extLst>
                <a:ext uri="{FF2B5EF4-FFF2-40B4-BE49-F238E27FC236}">
                  <a16:creationId xmlns:a16="http://schemas.microsoft.com/office/drawing/2014/main" id="{14CF41D2-B28C-4BBA-84C1-46C53C266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2377"/>
              <a:ext cx="548" cy="563"/>
            </a:xfrm>
            <a:custGeom>
              <a:avLst/>
              <a:gdLst>
                <a:gd name="T0" fmla="*/ 2535 w 219"/>
                <a:gd name="T1" fmla="*/ 0 h 211"/>
                <a:gd name="T2" fmla="*/ 2522 w 219"/>
                <a:gd name="T3" fmla="*/ 0 h 211"/>
                <a:gd name="T4" fmla="*/ 2567 w 219"/>
                <a:gd name="T5" fmla="*/ 35 h 211"/>
                <a:gd name="T6" fmla="*/ 1722 w 219"/>
                <a:gd name="T7" fmla="*/ 205 h 211"/>
                <a:gd name="T8" fmla="*/ 863 w 219"/>
                <a:gd name="T9" fmla="*/ 35 h 211"/>
                <a:gd name="T10" fmla="*/ 908 w 219"/>
                <a:gd name="T11" fmla="*/ 0 h 211"/>
                <a:gd name="T12" fmla="*/ 896 w 219"/>
                <a:gd name="T13" fmla="*/ 0 h 211"/>
                <a:gd name="T14" fmla="*/ 0 w 219"/>
                <a:gd name="T15" fmla="*/ 2335 h 211"/>
                <a:gd name="T16" fmla="*/ 658 w 219"/>
                <a:gd name="T17" fmla="*/ 3816 h 211"/>
                <a:gd name="T18" fmla="*/ 1722 w 219"/>
                <a:gd name="T19" fmla="*/ 4008 h 211"/>
                <a:gd name="T20" fmla="*/ 1722 w 219"/>
                <a:gd name="T21" fmla="*/ 4008 h 211"/>
                <a:gd name="T22" fmla="*/ 2788 w 219"/>
                <a:gd name="T23" fmla="*/ 3816 h 211"/>
                <a:gd name="T24" fmla="*/ 3431 w 219"/>
                <a:gd name="T25" fmla="*/ 2335 h 211"/>
                <a:gd name="T26" fmla="*/ 2535 w 219"/>
                <a:gd name="T27" fmla="*/ 0 h 2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211">
                  <a:moveTo>
                    <a:pt x="162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3" y="1"/>
                    <a:pt x="164" y="1"/>
                    <a:pt x="164" y="2"/>
                  </a:cubicBezTo>
                  <a:cubicBezTo>
                    <a:pt x="164" y="7"/>
                    <a:pt x="140" y="11"/>
                    <a:pt x="110" y="11"/>
                  </a:cubicBezTo>
                  <a:cubicBezTo>
                    <a:pt x="80" y="11"/>
                    <a:pt x="55" y="7"/>
                    <a:pt x="55" y="2"/>
                  </a:cubicBezTo>
                  <a:cubicBezTo>
                    <a:pt x="55" y="1"/>
                    <a:pt x="56" y="1"/>
                    <a:pt x="5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2" y="28"/>
                    <a:pt x="0" y="63"/>
                    <a:pt x="0" y="123"/>
                  </a:cubicBezTo>
                  <a:cubicBezTo>
                    <a:pt x="0" y="161"/>
                    <a:pt x="28" y="193"/>
                    <a:pt x="42" y="201"/>
                  </a:cubicBezTo>
                  <a:cubicBezTo>
                    <a:pt x="54" y="208"/>
                    <a:pt x="73" y="211"/>
                    <a:pt x="110" y="211"/>
                  </a:cubicBezTo>
                  <a:cubicBezTo>
                    <a:pt x="110" y="211"/>
                    <a:pt x="110" y="211"/>
                    <a:pt x="110" y="211"/>
                  </a:cubicBezTo>
                  <a:cubicBezTo>
                    <a:pt x="147" y="211"/>
                    <a:pt x="165" y="208"/>
                    <a:pt x="178" y="201"/>
                  </a:cubicBezTo>
                  <a:cubicBezTo>
                    <a:pt x="191" y="193"/>
                    <a:pt x="219" y="161"/>
                    <a:pt x="219" y="123"/>
                  </a:cubicBezTo>
                  <a:cubicBezTo>
                    <a:pt x="219" y="63"/>
                    <a:pt x="187" y="28"/>
                    <a:pt x="162" y="0"/>
                  </a:cubicBezTo>
                  <a:close/>
                </a:path>
              </a:pathLst>
            </a:custGeom>
            <a:solidFill>
              <a:srgbClr val="628B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7" name="Oval 76">
              <a:extLst>
                <a:ext uri="{FF2B5EF4-FFF2-40B4-BE49-F238E27FC236}">
                  <a16:creationId xmlns:a16="http://schemas.microsoft.com/office/drawing/2014/main" id="{B9C8C655-A2C4-4953-916A-9192F1D37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2361"/>
              <a:ext cx="273" cy="46"/>
            </a:xfrm>
            <a:prstGeom prst="ellipse">
              <a:avLst/>
            </a:prstGeom>
            <a:solidFill>
              <a:srgbClr val="8BA7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18" name="Oval 77">
              <a:extLst>
                <a:ext uri="{FF2B5EF4-FFF2-40B4-BE49-F238E27FC236}">
                  <a16:creationId xmlns:a16="http://schemas.microsoft.com/office/drawing/2014/main" id="{DDCFCB5F-90A9-41D3-9658-CE769F6C1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2361"/>
              <a:ext cx="273" cy="46"/>
            </a:xfrm>
            <a:prstGeom prst="ellips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19" name="Oval 78">
              <a:extLst>
                <a:ext uri="{FF2B5EF4-FFF2-40B4-BE49-F238E27FC236}">
                  <a16:creationId xmlns:a16="http://schemas.microsoft.com/office/drawing/2014/main" id="{B9F5295C-7311-4E67-B066-18BEF2913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1386"/>
              <a:ext cx="223" cy="34"/>
            </a:xfrm>
            <a:prstGeom prst="ellipse">
              <a:avLst/>
            </a:pr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20" name="Freeform 79">
              <a:extLst>
                <a:ext uri="{FF2B5EF4-FFF2-40B4-BE49-F238E27FC236}">
                  <a16:creationId xmlns:a16="http://schemas.microsoft.com/office/drawing/2014/main" id="{909BC04F-D6A4-43CC-86E1-BF8D24788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1404"/>
              <a:ext cx="223" cy="40"/>
            </a:xfrm>
            <a:custGeom>
              <a:avLst/>
              <a:gdLst>
                <a:gd name="T0" fmla="*/ 1401 w 89"/>
                <a:gd name="T1" fmla="*/ 149 h 15"/>
                <a:gd name="T2" fmla="*/ 709 w 89"/>
                <a:gd name="T3" fmla="*/ 285 h 15"/>
                <a:gd name="T4" fmla="*/ 0 w 89"/>
                <a:gd name="T5" fmla="*/ 149 h 15"/>
                <a:gd name="T6" fmla="*/ 0 w 89"/>
                <a:gd name="T7" fmla="*/ 0 h 15"/>
                <a:gd name="T8" fmla="*/ 709 w 89"/>
                <a:gd name="T9" fmla="*/ 115 h 15"/>
                <a:gd name="T10" fmla="*/ 1401 w 89"/>
                <a:gd name="T11" fmla="*/ 0 h 15"/>
                <a:gd name="T12" fmla="*/ 1401 w 89"/>
                <a:gd name="T13" fmla="*/ 149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15">
                  <a:moveTo>
                    <a:pt x="89" y="8"/>
                  </a:moveTo>
                  <a:cubicBezTo>
                    <a:pt x="89" y="12"/>
                    <a:pt x="69" y="15"/>
                    <a:pt x="45" y="15"/>
                  </a:cubicBezTo>
                  <a:cubicBezTo>
                    <a:pt x="20" y="15"/>
                    <a:pt x="0" y="12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20" y="6"/>
                    <a:pt x="45" y="6"/>
                  </a:cubicBezTo>
                  <a:cubicBezTo>
                    <a:pt x="69" y="6"/>
                    <a:pt x="89" y="3"/>
                    <a:pt x="89" y="0"/>
                  </a:cubicBezTo>
                  <a:lnTo>
                    <a:pt x="89" y="8"/>
                  </a:lnTo>
                  <a:close/>
                </a:path>
              </a:pathLst>
            </a:custGeom>
            <a:solidFill>
              <a:srgbClr val="C2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1" name="Freeform 80">
              <a:extLst>
                <a:ext uri="{FF2B5EF4-FFF2-40B4-BE49-F238E27FC236}">
                  <a16:creationId xmlns:a16="http://schemas.microsoft.com/office/drawing/2014/main" id="{72B04850-96C4-4EBA-B5BD-0C9859259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1476"/>
              <a:ext cx="173" cy="32"/>
            </a:xfrm>
            <a:custGeom>
              <a:avLst/>
              <a:gdLst>
                <a:gd name="T0" fmla="*/ 1088 w 69"/>
                <a:gd name="T1" fmla="*/ 136 h 12"/>
                <a:gd name="T2" fmla="*/ 554 w 69"/>
                <a:gd name="T3" fmla="*/ 227 h 12"/>
                <a:gd name="T4" fmla="*/ 0 w 69"/>
                <a:gd name="T5" fmla="*/ 136 h 12"/>
                <a:gd name="T6" fmla="*/ 0 w 69"/>
                <a:gd name="T7" fmla="*/ 0 h 12"/>
                <a:gd name="T8" fmla="*/ 554 w 69"/>
                <a:gd name="T9" fmla="*/ 93 h 12"/>
                <a:gd name="T10" fmla="*/ 1088 w 69"/>
                <a:gd name="T11" fmla="*/ 0 h 12"/>
                <a:gd name="T12" fmla="*/ 1088 w 69"/>
                <a:gd name="T13" fmla="*/ 13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2">
                  <a:moveTo>
                    <a:pt x="69" y="7"/>
                  </a:moveTo>
                  <a:cubicBezTo>
                    <a:pt x="69" y="10"/>
                    <a:pt x="54" y="12"/>
                    <a:pt x="35" y="12"/>
                  </a:cubicBezTo>
                  <a:cubicBezTo>
                    <a:pt x="16" y="12"/>
                    <a:pt x="0" y="10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6" y="5"/>
                    <a:pt x="35" y="5"/>
                  </a:cubicBezTo>
                  <a:cubicBezTo>
                    <a:pt x="54" y="5"/>
                    <a:pt x="69" y="3"/>
                    <a:pt x="69" y="0"/>
                  </a:cubicBezTo>
                  <a:lnTo>
                    <a:pt x="69" y="7"/>
                  </a:lnTo>
                  <a:close/>
                </a:path>
              </a:pathLst>
            </a:custGeom>
            <a:solidFill>
              <a:srgbClr val="C2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2" name="Freeform 81">
              <a:extLst>
                <a:ext uri="{FF2B5EF4-FFF2-40B4-BE49-F238E27FC236}">
                  <a16:creationId xmlns:a16="http://schemas.microsoft.com/office/drawing/2014/main" id="{5F3F3F61-7DEC-44BB-9E5C-DBBFE4BB6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1442"/>
              <a:ext cx="113" cy="40"/>
            </a:xfrm>
            <a:custGeom>
              <a:avLst/>
              <a:gdLst>
                <a:gd name="T0" fmla="*/ 367 w 45"/>
                <a:gd name="T1" fmla="*/ 285 h 15"/>
                <a:gd name="T2" fmla="*/ 713 w 45"/>
                <a:gd name="T3" fmla="*/ 248 h 15"/>
                <a:gd name="T4" fmla="*/ 713 w 45"/>
                <a:gd name="T5" fmla="*/ 0 h 15"/>
                <a:gd name="T6" fmla="*/ 367 w 45"/>
                <a:gd name="T7" fmla="*/ 21 h 15"/>
                <a:gd name="T8" fmla="*/ 0 w 45"/>
                <a:gd name="T9" fmla="*/ 0 h 15"/>
                <a:gd name="T10" fmla="*/ 0 w 45"/>
                <a:gd name="T11" fmla="*/ 248 h 15"/>
                <a:gd name="T12" fmla="*/ 367 w 45"/>
                <a:gd name="T13" fmla="*/ 28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5">
                  <a:moveTo>
                    <a:pt x="23" y="15"/>
                  </a:moveTo>
                  <a:cubicBezTo>
                    <a:pt x="31" y="15"/>
                    <a:pt x="39" y="14"/>
                    <a:pt x="45" y="13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1"/>
                    <a:pt x="31" y="1"/>
                    <a:pt x="23" y="1"/>
                  </a:cubicBezTo>
                  <a:cubicBezTo>
                    <a:pt x="15" y="1"/>
                    <a:pt x="7" y="1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4"/>
                    <a:pt x="14" y="15"/>
                    <a:pt x="23" y="15"/>
                  </a:cubicBezTo>
                  <a:close/>
                </a:path>
              </a:pathLst>
            </a:custGeom>
            <a:solidFill>
              <a:srgbClr val="EDF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3" name="Freeform 82">
              <a:extLst>
                <a:ext uri="{FF2B5EF4-FFF2-40B4-BE49-F238E27FC236}">
                  <a16:creationId xmlns:a16="http://schemas.microsoft.com/office/drawing/2014/main" id="{B7DD4AF3-D0CA-4D16-A8D7-CA013B39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1506"/>
              <a:ext cx="113" cy="82"/>
            </a:xfrm>
            <a:custGeom>
              <a:avLst/>
              <a:gdLst>
                <a:gd name="T0" fmla="*/ 367 w 45"/>
                <a:gd name="T1" fmla="*/ 21 h 31"/>
                <a:gd name="T2" fmla="*/ 0 w 45"/>
                <a:gd name="T3" fmla="*/ 0 h 31"/>
                <a:gd name="T4" fmla="*/ 0 w 45"/>
                <a:gd name="T5" fmla="*/ 518 h 31"/>
                <a:gd name="T6" fmla="*/ 367 w 45"/>
                <a:gd name="T7" fmla="*/ 574 h 31"/>
                <a:gd name="T8" fmla="*/ 713 w 45"/>
                <a:gd name="T9" fmla="*/ 518 h 31"/>
                <a:gd name="T10" fmla="*/ 713 w 45"/>
                <a:gd name="T11" fmla="*/ 0 h 31"/>
                <a:gd name="T12" fmla="*/ 367 w 45"/>
                <a:gd name="T13" fmla="*/ 2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1">
                  <a:moveTo>
                    <a:pt x="23" y="1"/>
                  </a:moveTo>
                  <a:cubicBezTo>
                    <a:pt x="14" y="1"/>
                    <a:pt x="6" y="1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0"/>
                    <a:pt x="14" y="31"/>
                    <a:pt x="23" y="31"/>
                  </a:cubicBezTo>
                  <a:cubicBezTo>
                    <a:pt x="31" y="31"/>
                    <a:pt x="40" y="30"/>
                    <a:pt x="45" y="28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1"/>
                    <a:pt x="31" y="1"/>
                    <a:pt x="23" y="1"/>
                  </a:cubicBezTo>
                  <a:close/>
                </a:path>
              </a:pathLst>
            </a:custGeom>
            <a:solidFill>
              <a:srgbClr val="EDF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4" name="Freeform 83">
              <a:extLst>
                <a:ext uri="{FF2B5EF4-FFF2-40B4-BE49-F238E27FC236}">
                  <a16:creationId xmlns:a16="http://schemas.microsoft.com/office/drawing/2014/main" id="{0B9C51EC-0A56-4CA4-B6B5-3A797187F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1466"/>
              <a:ext cx="173" cy="24"/>
            </a:xfrm>
            <a:custGeom>
              <a:avLst/>
              <a:gdLst>
                <a:gd name="T0" fmla="*/ 900 w 69"/>
                <a:gd name="T1" fmla="*/ 0 h 9"/>
                <a:gd name="T2" fmla="*/ 900 w 69"/>
                <a:gd name="T3" fmla="*/ 77 h 9"/>
                <a:gd name="T4" fmla="*/ 554 w 69"/>
                <a:gd name="T5" fmla="*/ 115 h 9"/>
                <a:gd name="T6" fmla="*/ 188 w 69"/>
                <a:gd name="T7" fmla="*/ 77 h 9"/>
                <a:gd name="T8" fmla="*/ 188 w 69"/>
                <a:gd name="T9" fmla="*/ 0 h 9"/>
                <a:gd name="T10" fmla="*/ 0 w 69"/>
                <a:gd name="T11" fmla="*/ 77 h 9"/>
                <a:gd name="T12" fmla="*/ 554 w 69"/>
                <a:gd name="T13" fmla="*/ 171 h 9"/>
                <a:gd name="T14" fmla="*/ 1088 w 69"/>
                <a:gd name="T15" fmla="*/ 77 h 9"/>
                <a:gd name="T16" fmla="*/ 900 w 6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9">
                  <a:moveTo>
                    <a:pt x="57" y="0"/>
                  </a:moveTo>
                  <a:cubicBezTo>
                    <a:pt x="57" y="4"/>
                    <a:pt x="57" y="4"/>
                    <a:pt x="57" y="4"/>
                  </a:cubicBezTo>
                  <a:cubicBezTo>
                    <a:pt x="51" y="5"/>
                    <a:pt x="43" y="6"/>
                    <a:pt x="35" y="6"/>
                  </a:cubicBezTo>
                  <a:cubicBezTo>
                    <a:pt x="26" y="6"/>
                    <a:pt x="18" y="5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1"/>
                    <a:pt x="0" y="3"/>
                    <a:pt x="0" y="4"/>
                  </a:cubicBezTo>
                  <a:cubicBezTo>
                    <a:pt x="0" y="7"/>
                    <a:pt x="16" y="9"/>
                    <a:pt x="35" y="9"/>
                  </a:cubicBezTo>
                  <a:cubicBezTo>
                    <a:pt x="54" y="9"/>
                    <a:pt x="69" y="7"/>
                    <a:pt x="69" y="4"/>
                  </a:cubicBezTo>
                  <a:cubicBezTo>
                    <a:pt x="69" y="3"/>
                    <a:pt x="64" y="1"/>
                    <a:pt x="57" y="0"/>
                  </a:cubicBezTo>
                  <a:close/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5" name="Oval 84">
              <a:extLst>
                <a:ext uri="{FF2B5EF4-FFF2-40B4-BE49-F238E27FC236}">
                  <a16:creationId xmlns:a16="http://schemas.microsoft.com/office/drawing/2014/main" id="{1CB99779-1FC0-4032-BB5B-D089032BC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" y="2868"/>
              <a:ext cx="328" cy="53"/>
            </a:xfrm>
            <a:prstGeom prst="ellipse">
              <a:avLst/>
            </a:prstGeom>
            <a:solidFill>
              <a:srgbClr val="427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26" name="Freeform 85">
              <a:extLst>
                <a:ext uri="{FF2B5EF4-FFF2-40B4-BE49-F238E27FC236}">
                  <a16:creationId xmlns:a16="http://schemas.microsoft.com/office/drawing/2014/main" id="{7B58A622-69ED-4A52-9E80-A40AA0317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511"/>
              <a:ext cx="225" cy="1194"/>
            </a:xfrm>
            <a:custGeom>
              <a:avLst/>
              <a:gdLst>
                <a:gd name="T0" fmla="*/ 1313 w 90"/>
                <a:gd name="T1" fmla="*/ 0 h 448"/>
                <a:gd name="T2" fmla="*/ 1408 w 90"/>
                <a:gd name="T3" fmla="*/ 5264 h 448"/>
                <a:gd name="T4" fmla="*/ 0 w 90"/>
                <a:gd name="T5" fmla="*/ 8481 h 448"/>
                <a:gd name="T6" fmla="*/ 1300 w 90"/>
                <a:gd name="T7" fmla="*/ 5242 h 448"/>
                <a:gd name="T8" fmla="*/ 1313 w 90"/>
                <a:gd name="T9" fmla="*/ 0 h 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48">
                  <a:moveTo>
                    <a:pt x="84" y="0"/>
                  </a:moveTo>
                  <a:cubicBezTo>
                    <a:pt x="90" y="278"/>
                    <a:pt x="90" y="278"/>
                    <a:pt x="90" y="278"/>
                  </a:cubicBezTo>
                  <a:cubicBezTo>
                    <a:pt x="90" y="346"/>
                    <a:pt x="0" y="351"/>
                    <a:pt x="0" y="448"/>
                  </a:cubicBezTo>
                  <a:cubicBezTo>
                    <a:pt x="0" y="351"/>
                    <a:pt x="83" y="323"/>
                    <a:pt x="83" y="27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7" name="Freeform 86">
              <a:extLst>
                <a:ext uri="{FF2B5EF4-FFF2-40B4-BE49-F238E27FC236}">
                  <a16:creationId xmlns:a16="http://schemas.microsoft.com/office/drawing/2014/main" id="{735D3C35-690F-4BD6-8AA3-8BE1E6179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1506"/>
              <a:ext cx="118" cy="893"/>
            </a:xfrm>
            <a:custGeom>
              <a:avLst/>
              <a:gdLst>
                <a:gd name="T0" fmla="*/ 743 w 47"/>
                <a:gd name="T1" fmla="*/ 6267 h 335"/>
                <a:gd name="T2" fmla="*/ 239 w 47"/>
                <a:gd name="T3" fmla="*/ 5243 h 335"/>
                <a:gd name="T4" fmla="*/ 239 w 47"/>
                <a:gd name="T5" fmla="*/ 0 h 335"/>
                <a:gd name="T6" fmla="*/ 239 w 47"/>
                <a:gd name="T7" fmla="*/ 0 h 335"/>
                <a:gd name="T8" fmla="*/ 0 w 47"/>
                <a:gd name="T9" fmla="*/ 5302 h 335"/>
                <a:gd name="T10" fmla="*/ 442 w 47"/>
                <a:gd name="T11" fmla="*/ 6344 h 335"/>
                <a:gd name="T12" fmla="*/ 743 w 47"/>
                <a:gd name="T13" fmla="*/ 6267 h 3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335">
                  <a:moveTo>
                    <a:pt x="47" y="331"/>
                  </a:moveTo>
                  <a:cubicBezTo>
                    <a:pt x="30" y="312"/>
                    <a:pt x="15" y="296"/>
                    <a:pt x="15" y="27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18"/>
                    <a:pt x="0" y="280"/>
                    <a:pt x="0" y="280"/>
                  </a:cubicBezTo>
                  <a:cubicBezTo>
                    <a:pt x="0" y="301"/>
                    <a:pt x="14" y="315"/>
                    <a:pt x="28" y="335"/>
                  </a:cubicBezTo>
                  <a:cubicBezTo>
                    <a:pt x="37" y="334"/>
                    <a:pt x="43" y="333"/>
                    <a:pt x="47" y="331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8" name="Freeform 87">
              <a:extLst>
                <a:ext uri="{FF2B5EF4-FFF2-40B4-BE49-F238E27FC236}">
                  <a16:creationId xmlns:a16="http://schemas.microsoft.com/office/drawing/2014/main" id="{24A17F3E-F400-4F6E-A040-D5A38C33C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" y="2244"/>
              <a:ext cx="83" cy="149"/>
            </a:xfrm>
            <a:custGeom>
              <a:avLst/>
              <a:gdLst>
                <a:gd name="T0" fmla="*/ 526 w 33"/>
                <a:gd name="T1" fmla="*/ 1019 h 56"/>
                <a:gd name="T2" fmla="*/ 506 w 33"/>
                <a:gd name="T3" fmla="*/ 1019 h 56"/>
                <a:gd name="T4" fmla="*/ 20 w 33"/>
                <a:gd name="T5" fmla="*/ 0 h 56"/>
                <a:gd name="T6" fmla="*/ 0 w 33"/>
                <a:gd name="T7" fmla="*/ 21 h 56"/>
                <a:gd name="T8" fmla="*/ 430 w 33"/>
                <a:gd name="T9" fmla="*/ 1054 h 56"/>
                <a:gd name="T10" fmla="*/ 526 w 33"/>
                <a:gd name="T11" fmla="*/ 1019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56">
                  <a:moveTo>
                    <a:pt x="33" y="54"/>
                  </a:moveTo>
                  <a:cubicBezTo>
                    <a:pt x="32" y="53"/>
                    <a:pt x="32" y="54"/>
                    <a:pt x="32" y="54"/>
                  </a:cubicBezTo>
                  <a:cubicBezTo>
                    <a:pt x="15" y="35"/>
                    <a:pt x="1" y="18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0"/>
                    <a:pt x="10" y="36"/>
                    <a:pt x="27" y="56"/>
                  </a:cubicBezTo>
                  <a:cubicBezTo>
                    <a:pt x="29" y="55"/>
                    <a:pt x="31" y="55"/>
                    <a:pt x="33" y="54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9" name="Freeform 88">
              <a:extLst>
                <a:ext uri="{FF2B5EF4-FFF2-40B4-BE49-F238E27FC236}">
                  <a16:creationId xmlns:a16="http://schemas.microsoft.com/office/drawing/2014/main" id="{4AFDA417-A53F-4E8D-876C-E06D98D47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2396"/>
              <a:ext cx="195" cy="541"/>
            </a:xfrm>
            <a:custGeom>
              <a:avLst/>
              <a:gdLst>
                <a:gd name="T0" fmla="*/ 1220 w 78"/>
                <a:gd name="T1" fmla="*/ 2193 h 203"/>
                <a:gd name="T2" fmla="*/ 438 w 78"/>
                <a:gd name="T3" fmla="*/ 0 h 203"/>
                <a:gd name="T4" fmla="*/ 145 w 78"/>
                <a:gd name="T5" fmla="*/ 56 h 203"/>
                <a:gd name="T6" fmla="*/ 688 w 78"/>
                <a:gd name="T7" fmla="*/ 2060 h 203"/>
                <a:gd name="T8" fmla="*/ 270 w 78"/>
                <a:gd name="T9" fmla="*/ 3635 h 203"/>
                <a:gd name="T10" fmla="*/ 0 w 78"/>
                <a:gd name="T11" fmla="*/ 3843 h 203"/>
                <a:gd name="T12" fmla="*/ 583 w 78"/>
                <a:gd name="T13" fmla="*/ 3672 h 203"/>
                <a:gd name="T14" fmla="*/ 1220 w 78"/>
                <a:gd name="T15" fmla="*/ 2193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" h="203">
                  <a:moveTo>
                    <a:pt x="78" y="116"/>
                  </a:moveTo>
                  <a:cubicBezTo>
                    <a:pt x="78" y="60"/>
                    <a:pt x="51" y="27"/>
                    <a:pt x="28" y="0"/>
                  </a:cubicBezTo>
                  <a:cubicBezTo>
                    <a:pt x="24" y="1"/>
                    <a:pt x="17" y="3"/>
                    <a:pt x="9" y="3"/>
                  </a:cubicBezTo>
                  <a:cubicBezTo>
                    <a:pt x="26" y="27"/>
                    <a:pt x="44" y="56"/>
                    <a:pt x="44" y="109"/>
                  </a:cubicBezTo>
                  <a:cubicBezTo>
                    <a:pt x="44" y="147"/>
                    <a:pt x="33" y="179"/>
                    <a:pt x="17" y="192"/>
                  </a:cubicBezTo>
                  <a:cubicBezTo>
                    <a:pt x="12" y="196"/>
                    <a:pt x="7" y="200"/>
                    <a:pt x="0" y="203"/>
                  </a:cubicBezTo>
                  <a:cubicBezTo>
                    <a:pt x="17" y="201"/>
                    <a:pt x="28" y="198"/>
                    <a:pt x="37" y="194"/>
                  </a:cubicBezTo>
                  <a:cubicBezTo>
                    <a:pt x="50" y="186"/>
                    <a:pt x="78" y="154"/>
                    <a:pt x="78" y="116"/>
                  </a:cubicBezTo>
                  <a:close/>
                </a:path>
              </a:pathLst>
            </a:custGeom>
            <a:solidFill>
              <a:srgbClr val="467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0" name="Freeform 89">
              <a:extLst>
                <a:ext uri="{FF2B5EF4-FFF2-40B4-BE49-F238E27FC236}">
                  <a16:creationId xmlns:a16="http://schemas.microsoft.com/office/drawing/2014/main" id="{66523EE7-0EE2-4A23-870E-71169C122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2396"/>
              <a:ext cx="143" cy="344"/>
            </a:xfrm>
            <a:custGeom>
              <a:avLst/>
              <a:gdLst>
                <a:gd name="T0" fmla="*/ 881 w 57"/>
                <a:gd name="T1" fmla="*/ 2445 h 129"/>
                <a:gd name="T2" fmla="*/ 901 w 57"/>
                <a:gd name="T3" fmla="*/ 2197 h 129"/>
                <a:gd name="T4" fmla="*/ 95 w 57"/>
                <a:gd name="T5" fmla="*/ 0 h 129"/>
                <a:gd name="T6" fmla="*/ 0 w 57"/>
                <a:gd name="T7" fmla="*/ 35 h 129"/>
                <a:gd name="T8" fmla="*/ 0 w 57"/>
                <a:gd name="T9" fmla="*/ 21 h 129"/>
                <a:gd name="T10" fmla="*/ 868 w 57"/>
                <a:gd name="T11" fmla="*/ 2197 h 129"/>
                <a:gd name="T12" fmla="*/ 850 w 57"/>
                <a:gd name="T13" fmla="*/ 2445 h 129"/>
                <a:gd name="T14" fmla="*/ 881 w 57"/>
                <a:gd name="T15" fmla="*/ 2445 h 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129">
                  <a:moveTo>
                    <a:pt x="56" y="129"/>
                  </a:moveTo>
                  <a:cubicBezTo>
                    <a:pt x="57" y="125"/>
                    <a:pt x="57" y="120"/>
                    <a:pt x="57" y="116"/>
                  </a:cubicBezTo>
                  <a:cubicBezTo>
                    <a:pt x="57" y="60"/>
                    <a:pt x="29" y="27"/>
                    <a:pt x="6" y="0"/>
                  </a:cubicBezTo>
                  <a:cubicBezTo>
                    <a:pt x="4" y="1"/>
                    <a:pt x="3" y="1"/>
                    <a:pt x="0" y="2"/>
                  </a:cubicBezTo>
                  <a:cubicBezTo>
                    <a:pt x="1" y="2"/>
                    <a:pt x="0" y="0"/>
                    <a:pt x="0" y="1"/>
                  </a:cubicBezTo>
                  <a:cubicBezTo>
                    <a:pt x="24" y="28"/>
                    <a:pt x="51" y="58"/>
                    <a:pt x="55" y="116"/>
                  </a:cubicBezTo>
                  <a:cubicBezTo>
                    <a:pt x="56" y="120"/>
                    <a:pt x="55" y="125"/>
                    <a:pt x="54" y="129"/>
                  </a:cubicBezTo>
                  <a:lnTo>
                    <a:pt x="56" y="129"/>
                  </a:lnTo>
                  <a:close/>
                </a:path>
              </a:pathLst>
            </a:custGeom>
            <a:solidFill>
              <a:srgbClr val="145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1" name="Freeform 90">
              <a:extLst>
                <a:ext uri="{FF2B5EF4-FFF2-40B4-BE49-F238E27FC236}">
                  <a16:creationId xmlns:a16="http://schemas.microsoft.com/office/drawing/2014/main" id="{BAF5253B-5AFC-4839-864C-F3FB31AD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" y="1540"/>
              <a:ext cx="218" cy="1320"/>
            </a:xfrm>
            <a:custGeom>
              <a:avLst/>
              <a:gdLst>
                <a:gd name="T0" fmla="*/ 20 w 87"/>
                <a:gd name="T1" fmla="*/ 0 h 495"/>
                <a:gd name="T2" fmla="*/ 0 w 87"/>
                <a:gd name="T3" fmla="*/ 5005 h 495"/>
                <a:gd name="T4" fmla="*/ 471 w 87"/>
                <a:gd name="T5" fmla="*/ 6051 h 495"/>
                <a:gd name="T6" fmla="*/ 1305 w 87"/>
                <a:gd name="T7" fmla="*/ 8285 h 495"/>
                <a:gd name="T8" fmla="*/ 1005 w 87"/>
                <a:gd name="T9" fmla="*/ 9387 h 495"/>
                <a:gd name="T10" fmla="*/ 1005 w 87"/>
                <a:gd name="T11" fmla="*/ 9387 h 495"/>
                <a:gd name="T12" fmla="*/ 1368 w 87"/>
                <a:gd name="T13" fmla="*/ 8285 h 495"/>
                <a:gd name="T14" fmla="*/ 521 w 87"/>
                <a:gd name="T15" fmla="*/ 6008 h 495"/>
                <a:gd name="T16" fmla="*/ 50 w 87"/>
                <a:gd name="T17" fmla="*/ 5005 h 495"/>
                <a:gd name="T18" fmla="*/ 20 w 87"/>
                <a:gd name="T19" fmla="*/ 0 h 4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495">
                  <a:moveTo>
                    <a:pt x="1" y="0"/>
                  </a:moveTo>
                  <a:cubicBezTo>
                    <a:pt x="0" y="264"/>
                    <a:pt x="0" y="264"/>
                    <a:pt x="0" y="264"/>
                  </a:cubicBezTo>
                  <a:cubicBezTo>
                    <a:pt x="0" y="283"/>
                    <a:pt x="14" y="300"/>
                    <a:pt x="30" y="319"/>
                  </a:cubicBezTo>
                  <a:cubicBezTo>
                    <a:pt x="54" y="346"/>
                    <a:pt x="83" y="380"/>
                    <a:pt x="83" y="437"/>
                  </a:cubicBezTo>
                  <a:cubicBezTo>
                    <a:pt x="83" y="463"/>
                    <a:pt x="72" y="485"/>
                    <a:pt x="64" y="495"/>
                  </a:cubicBezTo>
                  <a:cubicBezTo>
                    <a:pt x="64" y="495"/>
                    <a:pt x="64" y="495"/>
                    <a:pt x="64" y="495"/>
                  </a:cubicBezTo>
                  <a:cubicBezTo>
                    <a:pt x="72" y="484"/>
                    <a:pt x="87" y="464"/>
                    <a:pt x="87" y="437"/>
                  </a:cubicBezTo>
                  <a:cubicBezTo>
                    <a:pt x="87" y="379"/>
                    <a:pt x="57" y="344"/>
                    <a:pt x="33" y="317"/>
                  </a:cubicBezTo>
                  <a:cubicBezTo>
                    <a:pt x="17" y="298"/>
                    <a:pt x="3" y="282"/>
                    <a:pt x="3" y="264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2" name="Freeform 91">
              <a:extLst>
                <a:ext uri="{FF2B5EF4-FFF2-40B4-BE49-F238E27FC236}">
                  <a16:creationId xmlns:a16="http://schemas.microsoft.com/office/drawing/2014/main" id="{B3AF3026-DCB3-4433-B931-CC4ED518A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" y="2481"/>
              <a:ext cx="95" cy="384"/>
            </a:xfrm>
            <a:custGeom>
              <a:avLst/>
              <a:gdLst>
                <a:gd name="T0" fmla="*/ 408 w 38"/>
                <a:gd name="T1" fmla="*/ 2731 h 144"/>
                <a:gd name="T2" fmla="*/ 595 w 38"/>
                <a:gd name="T3" fmla="*/ 0 h 144"/>
                <a:gd name="T4" fmla="*/ 408 w 38"/>
                <a:gd name="T5" fmla="*/ 2731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144">
                  <a:moveTo>
                    <a:pt x="26" y="144"/>
                  </a:moveTo>
                  <a:cubicBezTo>
                    <a:pt x="0" y="121"/>
                    <a:pt x="9" y="26"/>
                    <a:pt x="38" y="0"/>
                  </a:cubicBezTo>
                  <a:cubicBezTo>
                    <a:pt x="25" y="18"/>
                    <a:pt x="5" y="102"/>
                    <a:pt x="26" y="144"/>
                  </a:cubicBezTo>
                  <a:close/>
                </a:path>
              </a:pathLst>
            </a:custGeom>
            <a:solidFill>
              <a:srgbClr val="8AA7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3" name="Freeform 92">
              <a:extLst>
                <a:ext uri="{FF2B5EF4-FFF2-40B4-BE49-F238E27FC236}">
                  <a16:creationId xmlns:a16="http://schemas.microsoft.com/office/drawing/2014/main" id="{AF4184E6-FD3A-4E82-BE8A-4F5E7E25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2692"/>
              <a:ext cx="87" cy="197"/>
            </a:xfrm>
            <a:custGeom>
              <a:avLst/>
              <a:gdLst>
                <a:gd name="T0" fmla="*/ 30 w 35"/>
                <a:gd name="T1" fmla="*/ 0 h 74"/>
                <a:gd name="T2" fmla="*/ 537 w 35"/>
                <a:gd name="T3" fmla="*/ 1395 h 74"/>
                <a:gd name="T4" fmla="*/ 30 w 35"/>
                <a:gd name="T5" fmla="*/ 0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4">
                  <a:moveTo>
                    <a:pt x="2" y="0"/>
                  </a:moveTo>
                  <a:cubicBezTo>
                    <a:pt x="0" y="14"/>
                    <a:pt x="10" y="57"/>
                    <a:pt x="35" y="74"/>
                  </a:cubicBezTo>
                  <a:cubicBezTo>
                    <a:pt x="29" y="65"/>
                    <a:pt x="7" y="30"/>
                    <a:pt x="2" y="0"/>
                  </a:cubicBezTo>
                  <a:close/>
                </a:path>
              </a:pathLst>
            </a:custGeom>
            <a:solidFill>
              <a:srgbClr val="8AA7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4" name="Freeform 93">
              <a:extLst>
                <a:ext uri="{FF2B5EF4-FFF2-40B4-BE49-F238E27FC236}">
                  <a16:creationId xmlns:a16="http://schemas.microsoft.com/office/drawing/2014/main" id="{23234468-2823-44A0-9558-B1F225988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823"/>
              <a:ext cx="196" cy="40"/>
            </a:xfrm>
            <a:custGeom>
              <a:avLst/>
              <a:gdLst>
                <a:gd name="T0" fmla="*/ 0 w 78"/>
                <a:gd name="T1" fmla="*/ 264 h 15"/>
                <a:gd name="T2" fmla="*/ 1239 w 78"/>
                <a:gd name="T3" fmla="*/ 285 h 15"/>
                <a:gd name="T4" fmla="*/ 0 w 78"/>
                <a:gd name="T5" fmla="*/ 264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8" h="15">
                  <a:moveTo>
                    <a:pt x="0" y="14"/>
                  </a:moveTo>
                  <a:cubicBezTo>
                    <a:pt x="17" y="10"/>
                    <a:pt x="56" y="9"/>
                    <a:pt x="78" y="15"/>
                  </a:cubicBezTo>
                  <a:cubicBezTo>
                    <a:pt x="64" y="6"/>
                    <a:pt x="26" y="0"/>
                    <a:pt x="0" y="14"/>
                  </a:cubicBezTo>
                  <a:close/>
                </a:path>
              </a:pathLst>
            </a:custGeom>
            <a:solidFill>
              <a:srgbClr val="A6B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5" name="Freeform 94">
              <a:extLst>
                <a:ext uri="{FF2B5EF4-FFF2-40B4-BE49-F238E27FC236}">
                  <a16:creationId xmlns:a16="http://schemas.microsoft.com/office/drawing/2014/main" id="{92D194E9-5980-402D-AE34-B276788A6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2545"/>
              <a:ext cx="32" cy="275"/>
            </a:xfrm>
            <a:custGeom>
              <a:avLst/>
              <a:gdLst>
                <a:gd name="T0" fmla="*/ 12 w 13"/>
                <a:gd name="T1" fmla="*/ 1960 h 103"/>
                <a:gd name="T2" fmla="*/ 0 w 13"/>
                <a:gd name="T3" fmla="*/ 0 h 103"/>
                <a:gd name="T4" fmla="*/ 12 w 13"/>
                <a:gd name="T5" fmla="*/ 1960 h 1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03">
                  <a:moveTo>
                    <a:pt x="1" y="103"/>
                  </a:moveTo>
                  <a:cubicBezTo>
                    <a:pt x="13" y="68"/>
                    <a:pt x="9" y="22"/>
                    <a:pt x="0" y="0"/>
                  </a:cubicBezTo>
                  <a:cubicBezTo>
                    <a:pt x="2" y="19"/>
                    <a:pt x="10" y="62"/>
                    <a:pt x="1" y="103"/>
                  </a:cubicBezTo>
                  <a:close/>
                </a:path>
              </a:pathLst>
            </a:custGeom>
            <a:solidFill>
              <a:srgbClr val="145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6" name="Freeform 95">
              <a:extLst>
                <a:ext uri="{FF2B5EF4-FFF2-40B4-BE49-F238E27FC236}">
                  <a16:creationId xmlns:a16="http://schemas.microsoft.com/office/drawing/2014/main" id="{F198C99A-F0E4-4BD2-BA6E-AACE2D646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1519"/>
              <a:ext cx="57" cy="59"/>
            </a:xfrm>
            <a:custGeom>
              <a:avLst/>
              <a:gdLst>
                <a:gd name="T0" fmla="*/ 30 w 23"/>
                <a:gd name="T1" fmla="*/ 0 h 22"/>
                <a:gd name="T2" fmla="*/ 42 w 23"/>
                <a:gd name="T3" fmla="*/ 389 h 22"/>
                <a:gd name="T4" fmla="*/ 349 w 23"/>
                <a:gd name="T5" fmla="*/ 424 h 22"/>
                <a:gd name="T6" fmla="*/ 30 w 23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2">
                  <a:moveTo>
                    <a:pt x="2" y="0"/>
                  </a:moveTo>
                  <a:cubicBezTo>
                    <a:pt x="2" y="0"/>
                    <a:pt x="0" y="19"/>
                    <a:pt x="3" y="20"/>
                  </a:cubicBezTo>
                  <a:cubicBezTo>
                    <a:pt x="6" y="21"/>
                    <a:pt x="18" y="22"/>
                    <a:pt x="23" y="22"/>
                  </a:cubicBezTo>
                  <a:cubicBezTo>
                    <a:pt x="12" y="20"/>
                    <a:pt x="2" y="1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7" name="Freeform 96">
              <a:extLst>
                <a:ext uri="{FF2B5EF4-FFF2-40B4-BE49-F238E27FC236}">
                  <a16:creationId xmlns:a16="http://schemas.microsoft.com/office/drawing/2014/main" id="{193F30D5-01FD-4875-BF2D-97E02E289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1444"/>
              <a:ext cx="108" cy="32"/>
            </a:xfrm>
            <a:custGeom>
              <a:avLst/>
              <a:gdLst>
                <a:gd name="T0" fmla="*/ 83 w 43"/>
                <a:gd name="T1" fmla="*/ 205 h 12"/>
                <a:gd name="T2" fmla="*/ 681 w 43"/>
                <a:gd name="T3" fmla="*/ 0 h 12"/>
                <a:gd name="T4" fmla="*/ 208 w 43"/>
                <a:gd name="T5" fmla="*/ 35 h 12"/>
                <a:gd name="T6" fmla="*/ 63 w 43"/>
                <a:gd name="T7" fmla="*/ 21 h 12"/>
                <a:gd name="T8" fmla="*/ 33 w 43"/>
                <a:gd name="T9" fmla="*/ 17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2">
                  <a:moveTo>
                    <a:pt x="5" y="11"/>
                  </a:moveTo>
                  <a:cubicBezTo>
                    <a:pt x="13" y="2"/>
                    <a:pt x="40" y="12"/>
                    <a:pt x="43" y="0"/>
                  </a:cubicBezTo>
                  <a:cubicBezTo>
                    <a:pt x="33" y="2"/>
                    <a:pt x="23" y="3"/>
                    <a:pt x="13" y="2"/>
                  </a:cubicBezTo>
                  <a:cubicBezTo>
                    <a:pt x="11" y="2"/>
                    <a:pt x="6" y="0"/>
                    <a:pt x="4" y="1"/>
                  </a:cubicBezTo>
                  <a:cubicBezTo>
                    <a:pt x="2" y="2"/>
                    <a:pt x="0" y="6"/>
                    <a:pt x="2" y="9"/>
                  </a:cubicBezTo>
                </a:path>
              </a:pathLst>
            </a:custGeom>
            <a:solidFill>
              <a:srgbClr val="D1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8" name="Oval 97">
              <a:extLst>
                <a:ext uri="{FF2B5EF4-FFF2-40B4-BE49-F238E27FC236}">
                  <a16:creationId xmlns:a16="http://schemas.microsoft.com/office/drawing/2014/main" id="{6F87488E-6DAF-4E10-8696-B4D094E34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1386"/>
              <a:ext cx="223" cy="34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39" name="Freeform 98">
              <a:extLst>
                <a:ext uri="{FF2B5EF4-FFF2-40B4-BE49-F238E27FC236}">
                  <a16:creationId xmlns:a16="http://schemas.microsoft.com/office/drawing/2014/main" id="{E9ABCC13-2A1F-45C0-967C-72323951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1404"/>
              <a:ext cx="223" cy="40"/>
            </a:xfrm>
            <a:custGeom>
              <a:avLst/>
              <a:gdLst>
                <a:gd name="T0" fmla="*/ 1401 w 89"/>
                <a:gd name="T1" fmla="*/ 149 h 15"/>
                <a:gd name="T2" fmla="*/ 709 w 89"/>
                <a:gd name="T3" fmla="*/ 285 h 15"/>
                <a:gd name="T4" fmla="*/ 0 w 89"/>
                <a:gd name="T5" fmla="*/ 149 h 15"/>
                <a:gd name="T6" fmla="*/ 0 w 89"/>
                <a:gd name="T7" fmla="*/ 0 h 15"/>
                <a:gd name="T8" fmla="*/ 709 w 89"/>
                <a:gd name="T9" fmla="*/ 115 h 15"/>
                <a:gd name="T10" fmla="*/ 1401 w 89"/>
                <a:gd name="T11" fmla="*/ 0 h 15"/>
                <a:gd name="T12" fmla="*/ 1401 w 89"/>
                <a:gd name="T13" fmla="*/ 149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15">
                  <a:moveTo>
                    <a:pt x="89" y="8"/>
                  </a:moveTo>
                  <a:cubicBezTo>
                    <a:pt x="89" y="12"/>
                    <a:pt x="69" y="15"/>
                    <a:pt x="45" y="15"/>
                  </a:cubicBezTo>
                  <a:cubicBezTo>
                    <a:pt x="20" y="15"/>
                    <a:pt x="0" y="12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20" y="6"/>
                    <a:pt x="45" y="6"/>
                  </a:cubicBezTo>
                  <a:cubicBezTo>
                    <a:pt x="69" y="6"/>
                    <a:pt x="89" y="3"/>
                    <a:pt x="89" y="0"/>
                  </a:cubicBezTo>
                  <a:lnTo>
                    <a:pt x="89" y="8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0" name="Freeform 99">
              <a:extLst>
                <a:ext uri="{FF2B5EF4-FFF2-40B4-BE49-F238E27FC236}">
                  <a16:creationId xmlns:a16="http://schemas.microsoft.com/office/drawing/2014/main" id="{82B670EB-492F-4CF4-B89F-CF8C9C67A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1476"/>
              <a:ext cx="173" cy="32"/>
            </a:xfrm>
            <a:custGeom>
              <a:avLst/>
              <a:gdLst>
                <a:gd name="T0" fmla="*/ 1088 w 69"/>
                <a:gd name="T1" fmla="*/ 136 h 12"/>
                <a:gd name="T2" fmla="*/ 554 w 69"/>
                <a:gd name="T3" fmla="*/ 227 h 12"/>
                <a:gd name="T4" fmla="*/ 0 w 69"/>
                <a:gd name="T5" fmla="*/ 136 h 12"/>
                <a:gd name="T6" fmla="*/ 0 w 69"/>
                <a:gd name="T7" fmla="*/ 0 h 12"/>
                <a:gd name="T8" fmla="*/ 554 w 69"/>
                <a:gd name="T9" fmla="*/ 93 h 12"/>
                <a:gd name="T10" fmla="*/ 1088 w 69"/>
                <a:gd name="T11" fmla="*/ 0 h 12"/>
                <a:gd name="T12" fmla="*/ 1088 w 69"/>
                <a:gd name="T13" fmla="*/ 13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2">
                  <a:moveTo>
                    <a:pt x="69" y="7"/>
                  </a:moveTo>
                  <a:cubicBezTo>
                    <a:pt x="69" y="10"/>
                    <a:pt x="54" y="12"/>
                    <a:pt x="35" y="12"/>
                  </a:cubicBezTo>
                  <a:cubicBezTo>
                    <a:pt x="16" y="12"/>
                    <a:pt x="0" y="10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6" y="5"/>
                    <a:pt x="35" y="5"/>
                  </a:cubicBezTo>
                  <a:cubicBezTo>
                    <a:pt x="54" y="5"/>
                    <a:pt x="69" y="3"/>
                    <a:pt x="69" y="0"/>
                  </a:cubicBezTo>
                  <a:lnTo>
                    <a:pt x="69" y="7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1" name="Freeform 100">
              <a:extLst>
                <a:ext uri="{FF2B5EF4-FFF2-40B4-BE49-F238E27FC236}">
                  <a16:creationId xmlns:a16="http://schemas.microsoft.com/office/drawing/2014/main" id="{8ED89E34-593D-4DD5-8510-2F864C7C0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1442"/>
              <a:ext cx="113" cy="40"/>
            </a:xfrm>
            <a:custGeom>
              <a:avLst/>
              <a:gdLst>
                <a:gd name="T0" fmla="*/ 367 w 45"/>
                <a:gd name="T1" fmla="*/ 285 h 15"/>
                <a:gd name="T2" fmla="*/ 713 w 45"/>
                <a:gd name="T3" fmla="*/ 248 h 15"/>
                <a:gd name="T4" fmla="*/ 713 w 45"/>
                <a:gd name="T5" fmla="*/ 0 h 15"/>
                <a:gd name="T6" fmla="*/ 367 w 45"/>
                <a:gd name="T7" fmla="*/ 21 h 15"/>
                <a:gd name="T8" fmla="*/ 0 w 45"/>
                <a:gd name="T9" fmla="*/ 0 h 15"/>
                <a:gd name="T10" fmla="*/ 0 w 45"/>
                <a:gd name="T11" fmla="*/ 248 h 15"/>
                <a:gd name="T12" fmla="*/ 367 w 45"/>
                <a:gd name="T13" fmla="*/ 28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5">
                  <a:moveTo>
                    <a:pt x="23" y="15"/>
                  </a:moveTo>
                  <a:cubicBezTo>
                    <a:pt x="31" y="15"/>
                    <a:pt x="39" y="14"/>
                    <a:pt x="45" y="13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1"/>
                    <a:pt x="31" y="1"/>
                    <a:pt x="23" y="1"/>
                  </a:cubicBezTo>
                  <a:cubicBezTo>
                    <a:pt x="15" y="1"/>
                    <a:pt x="7" y="1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4"/>
                    <a:pt x="14" y="15"/>
                    <a:pt x="23" y="1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2" name="Freeform 101">
              <a:extLst>
                <a:ext uri="{FF2B5EF4-FFF2-40B4-BE49-F238E27FC236}">
                  <a16:creationId xmlns:a16="http://schemas.microsoft.com/office/drawing/2014/main" id="{5B6A7BF0-3C38-4FD4-869D-CA9567D07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1506"/>
              <a:ext cx="113" cy="82"/>
            </a:xfrm>
            <a:custGeom>
              <a:avLst/>
              <a:gdLst>
                <a:gd name="T0" fmla="*/ 367 w 45"/>
                <a:gd name="T1" fmla="*/ 21 h 31"/>
                <a:gd name="T2" fmla="*/ 0 w 45"/>
                <a:gd name="T3" fmla="*/ 0 h 31"/>
                <a:gd name="T4" fmla="*/ 0 w 45"/>
                <a:gd name="T5" fmla="*/ 518 h 31"/>
                <a:gd name="T6" fmla="*/ 367 w 45"/>
                <a:gd name="T7" fmla="*/ 574 h 31"/>
                <a:gd name="T8" fmla="*/ 713 w 45"/>
                <a:gd name="T9" fmla="*/ 518 h 31"/>
                <a:gd name="T10" fmla="*/ 713 w 45"/>
                <a:gd name="T11" fmla="*/ 0 h 31"/>
                <a:gd name="T12" fmla="*/ 367 w 45"/>
                <a:gd name="T13" fmla="*/ 2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1">
                  <a:moveTo>
                    <a:pt x="23" y="1"/>
                  </a:moveTo>
                  <a:cubicBezTo>
                    <a:pt x="14" y="1"/>
                    <a:pt x="6" y="1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0"/>
                    <a:pt x="14" y="31"/>
                    <a:pt x="23" y="31"/>
                  </a:cubicBezTo>
                  <a:cubicBezTo>
                    <a:pt x="31" y="31"/>
                    <a:pt x="40" y="30"/>
                    <a:pt x="45" y="28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1"/>
                    <a:pt x="31" y="1"/>
                    <a:pt x="23" y="1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3" name="Freeform 102">
              <a:extLst>
                <a:ext uri="{FF2B5EF4-FFF2-40B4-BE49-F238E27FC236}">
                  <a16:creationId xmlns:a16="http://schemas.microsoft.com/office/drawing/2014/main" id="{5EB9BBFF-8313-4AC3-8479-91DA3145F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1466"/>
              <a:ext cx="173" cy="24"/>
            </a:xfrm>
            <a:custGeom>
              <a:avLst/>
              <a:gdLst>
                <a:gd name="T0" fmla="*/ 900 w 69"/>
                <a:gd name="T1" fmla="*/ 0 h 9"/>
                <a:gd name="T2" fmla="*/ 900 w 69"/>
                <a:gd name="T3" fmla="*/ 77 h 9"/>
                <a:gd name="T4" fmla="*/ 554 w 69"/>
                <a:gd name="T5" fmla="*/ 115 h 9"/>
                <a:gd name="T6" fmla="*/ 188 w 69"/>
                <a:gd name="T7" fmla="*/ 77 h 9"/>
                <a:gd name="T8" fmla="*/ 188 w 69"/>
                <a:gd name="T9" fmla="*/ 0 h 9"/>
                <a:gd name="T10" fmla="*/ 0 w 69"/>
                <a:gd name="T11" fmla="*/ 77 h 9"/>
                <a:gd name="T12" fmla="*/ 554 w 69"/>
                <a:gd name="T13" fmla="*/ 171 h 9"/>
                <a:gd name="T14" fmla="*/ 1088 w 69"/>
                <a:gd name="T15" fmla="*/ 77 h 9"/>
                <a:gd name="T16" fmla="*/ 900 w 6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9">
                  <a:moveTo>
                    <a:pt x="57" y="0"/>
                  </a:moveTo>
                  <a:cubicBezTo>
                    <a:pt x="57" y="4"/>
                    <a:pt x="57" y="4"/>
                    <a:pt x="57" y="4"/>
                  </a:cubicBezTo>
                  <a:cubicBezTo>
                    <a:pt x="51" y="5"/>
                    <a:pt x="43" y="6"/>
                    <a:pt x="35" y="6"/>
                  </a:cubicBezTo>
                  <a:cubicBezTo>
                    <a:pt x="26" y="6"/>
                    <a:pt x="18" y="5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1"/>
                    <a:pt x="0" y="3"/>
                    <a:pt x="0" y="4"/>
                  </a:cubicBezTo>
                  <a:cubicBezTo>
                    <a:pt x="0" y="7"/>
                    <a:pt x="16" y="9"/>
                    <a:pt x="35" y="9"/>
                  </a:cubicBezTo>
                  <a:cubicBezTo>
                    <a:pt x="54" y="9"/>
                    <a:pt x="69" y="7"/>
                    <a:pt x="69" y="4"/>
                  </a:cubicBezTo>
                  <a:cubicBezTo>
                    <a:pt x="69" y="3"/>
                    <a:pt x="64" y="1"/>
                    <a:pt x="57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4" name="Freeform 103">
              <a:extLst>
                <a:ext uri="{FF2B5EF4-FFF2-40B4-BE49-F238E27FC236}">
                  <a16:creationId xmlns:a16="http://schemas.microsoft.com/office/drawing/2014/main" id="{4A276B59-6366-4B3D-9F6C-19950A04C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1503"/>
              <a:ext cx="548" cy="1437"/>
            </a:xfrm>
            <a:custGeom>
              <a:avLst/>
              <a:gdLst>
                <a:gd name="T0" fmla="*/ 2117 w 219"/>
                <a:gd name="T1" fmla="*/ 5268 h 539"/>
                <a:gd name="T2" fmla="*/ 2117 w 219"/>
                <a:gd name="T3" fmla="*/ 0 h 539"/>
                <a:gd name="T4" fmla="*/ 2117 w 219"/>
                <a:gd name="T5" fmla="*/ 0 h 539"/>
                <a:gd name="T6" fmla="*/ 1722 w 219"/>
                <a:gd name="T7" fmla="*/ 35 h 539"/>
                <a:gd name="T8" fmla="*/ 1314 w 219"/>
                <a:gd name="T9" fmla="*/ 0 h 539"/>
                <a:gd name="T10" fmla="*/ 1314 w 219"/>
                <a:gd name="T11" fmla="*/ 0 h 539"/>
                <a:gd name="T12" fmla="*/ 1314 w 219"/>
                <a:gd name="T13" fmla="*/ 5268 h 539"/>
                <a:gd name="T14" fmla="*/ 0 w 219"/>
                <a:gd name="T15" fmla="*/ 8545 h 539"/>
                <a:gd name="T16" fmla="*/ 658 w 219"/>
                <a:gd name="T17" fmla="*/ 10022 h 539"/>
                <a:gd name="T18" fmla="*/ 1722 w 219"/>
                <a:gd name="T19" fmla="*/ 10214 h 539"/>
                <a:gd name="T20" fmla="*/ 1722 w 219"/>
                <a:gd name="T21" fmla="*/ 10214 h 539"/>
                <a:gd name="T22" fmla="*/ 2788 w 219"/>
                <a:gd name="T23" fmla="*/ 10022 h 539"/>
                <a:gd name="T24" fmla="*/ 3431 w 219"/>
                <a:gd name="T25" fmla="*/ 8545 h 539"/>
                <a:gd name="T26" fmla="*/ 2117 w 219"/>
                <a:gd name="T27" fmla="*/ 5268 h 5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539">
                  <a:moveTo>
                    <a:pt x="135" y="278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0" y="2"/>
                    <a:pt x="110" y="2"/>
                  </a:cubicBezTo>
                  <a:cubicBezTo>
                    <a:pt x="99" y="2"/>
                    <a:pt x="90" y="1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278"/>
                    <a:pt x="84" y="278"/>
                    <a:pt x="84" y="278"/>
                  </a:cubicBezTo>
                  <a:cubicBezTo>
                    <a:pt x="84" y="324"/>
                    <a:pt x="0" y="354"/>
                    <a:pt x="0" y="451"/>
                  </a:cubicBezTo>
                  <a:cubicBezTo>
                    <a:pt x="0" y="489"/>
                    <a:pt x="28" y="521"/>
                    <a:pt x="42" y="529"/>
                  </a:cubicBezTo>
                  <a:cubicBezTo>
                    <a:pt x="54" y="536"/>
                    <a:pt x="73" y="539"/>
                    <a:pt x="110" y="539"/>
                  </a:cubicBezTo>
                  <a:cubicBezTo>
                    <a:pt x="110" y="539"/>
                    <a:pt x="110" y="539"/>
                    <a:pt x="110" y="539"/>
                  </a:cubicBezTo>
                  <a:cubicBezTo>
                    <a:pt x="147" y="539"/>
                    <a:pt x="165" y="536"/>
                    <a:pt x="178" y="529"/>
                  </a:cubicBezTo>
                  <a:cubicBezTo>
                    <a:pt x="191" y="521"/>
                    <a:pt x="219" y="489"/>
                    <a:pt x="219" y="451"/>
                  </a:cubicBezTo>
                  <a:cubicBezTo>
                    <a:pt x="219" y="354"/>
                    <a:pt x="135" y="324"/>
                    <a:pt x="135" y="27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5" name="Oval 104">
              <a:extLst>
                <a:ext uri="{FF2B5EF4-FFF2-40B4-BE49-F238E27FC236}">
                  <a16:creationId xmlns:a16="http://schemas.microsoft.com/office/drawing/2014/main" id="{9E672F4F-CD36-446B-B302-9A5F98704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" y="2868"/>
              <a:ext cx="328" cy="53"/>
            </a:xfrm>
            <a:prstGeom prst="ellipse">
              <a:avLst/>
            </a:prstGeom>
            <a:noFill/>
            <a:ln w="476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46" name="Oval 105">
              <a:extLst>
                <a:ext uri="{FF2B5EF4-FFF2-40B4-BE49-F238E27FC236}">
                  <a16:creationId xmlns:a16="http://schemas.microsoft.com/office/drawing/2014/main" id="{8766791A-003C-41F7-A61C-523EAF12A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" y="2385"/>
              <a:ext cx="35" cy="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47" name="Oval 106">
              <a:extLst>
                <a:ext uri="{FF2B5EF4-FFF2-40B4-BE49-F238E27FC236}">
                  <a16:creationId xmlns:a16="http://schemas.microsoft.com/office/drawing/2014/main" id="{3D2E0AD4-284C-4644-97F0-72023D5FB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" y="2399"/>
              <a:ext cx="23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48" name="Oval 107">
              <a:extLst>
                <a:ext uri="{FF2B5EF4-FFF2-40B4-BE49-F238E27FC236}">
                  <a16:creationId xmlns:a16="http://schemas.microsoft.com/office/drawing/2014/main" id="{11DA12A3-A813-4688-8EB6-62BE02924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9" y="2399"/>
              <a:ext cx="23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31749" name="Group 108">
            <a:extLst>
              <a:ext uri="{FF2B5EF4-FFF2-40B4-BE49-F238E27FC236}">
                <a16:creationId xmlns:a16="http://schemas.microsoft.com/office/drawing/2014/main" id="{FBB95FA5-1593-48CC-9C0D-3457DFE9F7A7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2335213"/>
            <a:ext cx="1323975" cy="3757612"/>
            <a:chOff x="3218" y="1824"/>
            <a:chExt cx="548" cy="1555"/>
          </a:xfrm>
        </p:grpSpPr>
        <p:sp>
          <p:nvSpPr>
            <p:cNvPr id="31781" name="Freeform 109">
              <a:extLst>
                <a:ext uri="{FF2B5EF4-FFF2-40B4-BE49-F238E27FC236}">
                  <a16:creationId xmlns:a16="http://schemas.microsoft.com/office/drawing/2014/main" id="{D3B4E8E4-AC72-49C9-8B3B-78EEC6595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1941"/>
              <a:ext cx="548" cy="1438"/>
            </a:xfrm>
            <a:custGeom>
              <a:avLst/>
              <a:gdLst>
                <a:gd name="T0" fmla="*/ 2117 w 219"/>
                <a:gd name="T1" fmla="*/ 5282 h 539"/>
                <a:gd name="T2" fmla="*/ 2117 w 219"/>
                <a:gd name="T3" fmla="*/ 21 h 539"/>
                <a:gd name="T4" fmla="*/ 2117 w 219"/>
                <a:gd name="T5" fmla="*/ 21 h 539"/>
                <a:gd name="T6" fmla="*/ 1722 w 219"/>
                <a:gd name="T7" fmla="*/ 35 h 539"/>
                <a:gd name="T8" fmla="*/ 1314 w 219"/>
                <a:gd name="T9" fmla="*/ 0 h 539"/>
                <a:gd name="T10" fmla="*/ 1314 w 219"/>
                <a:gd name="T11" fmla="*/ 21 h 539"/>
                <a:gd name="T12" fmla="*/ 1314 w 219"/>
                <a:gd name="T13" fmla="*/ 5282 h 539"/>
                <a:gd name="T14" fmla="*/ 0 w 219"/>
                <a:gd name="T15" fmla="*/ 8561 h 539"/>
                <a:gd name="T16" fmla="*/ 658 w 219"/>
                <a:gd name="T17" fmla="*/ 10042 h 539"/>
                <a:gd name="T18" fmla="*/ 1722 w 219"/>
                <a:gd name="T19" fmla="*/ 10234 h 539"/>
                <a:gd name="T20" fmla="*/ 1722 w 219"/>
                <a:gd name="T21" fmla="*/ 10234 h 539"/>
                <a:gd name="T22" fmla="*/ 2788 w 219"/>
                <a:gd name="T23" fmla="*/ 10042 h 539"/>
                <a:gd name="T24" fmla="*/ 3431 w 219"/>
                <a:gd name="T25" fmla="*/ 8561 h 539"/>
                <a:gd name="T26" fmla="*/ 2117 w 219"/>
                <a:gd name="T27" fmla="*/ 5282 h 5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539">
                  <a:moveTo>
                    <a:pt x="135" y="278"/>
                  </a:moveTo>
                  <a:cubicBezTo>
                    <a:pt x="135" y="1"/>
                    <a:pt x="135" y="1"/>
                    <a:pt x="135" y="1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129" y="2"/>
                    <a:pt x="120" y="2"/>
                    <a:pt x="110" y="2"/>
                  </a:cubicBezTo>
                  <a:cubicBezTo>
                    <a:pt x="99" y="2"/>
                    <a:pt x="90" y="2"/>
                    <a:pt x="84" y="0"/>
                  </a:cubicBezTo>
                  <a:cubicBezTo>
                    <a:pt x="84" y="0"/>
                    <a:pt x="84" y="0"/>
                    <a:pt x="84" y="1"/>
                  </a:cubicBezTo>
                  <a:cubicBezTo>
                    <a:pt x="84" y="278"/>
                    <a:pt x="84" y="278"/>
                    <a:pt x="84" y="278"/>
                  </a:cubicBezTo>
                  <a:cubicBezTo>
                    <a:pt x="84" y="324"/>
                    <a:pt x="0" y="354"/>
                    <a:pt x="0" y="451"/>
                  </a:cubicBezTo>
                  <a:cubicBezTo>
                    <a:pt x="0" y="490"/>
                    <a:pt x="28" y="521"/>
                    <a:pt x="42" y="529"/>
                  </a:cubicBezTo>
                  <a:cubicBezTo>
                    <a:pt x="54" y="536"/>
                    <a:pt x="73" y="539"/>
                    <a:pt x="110" y="539"/>
                  </a:cubicBezTo>
                  <a:cubicBezTo>
                    <a:pt x="110" y="539"/>
                    <a:pt x="110" y="539"/>
                    <a:pt x="110" y="539"/>
                  </a:cubicBezTo>
                  <a:cubicBezTo>
                    <a:pt x="147" y="539"/>
                    <a:pt x="165" y="536"/>
                    <a:pt x="178" y="529"/>
                  </a:cubicBezTo>
                  <a:cubicBezTo>
                    <a:pt x="191" y="521"/>
                    <a:pt x="219" y="490"/>
                    <a:pt x="219" y="451"/>
                  </a:cubicBezTo>
                  <a:cubicBezTo>
                    <a:pt x="219" y="354"/>
                    <a:pt x="135" y="324"/>
                    <a:pt x="135" y="278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Freeform 110">
              <a:extLst>
                <a:ext uri="{FF2B5EF4-FFF2-40B4-BE49-F238E27FC236}">
                  <a16:creationId xmlns:a16="http://schemas.microsoft.com/office/drawing/2014/main" id="{C2DB6755-B2D2-457A-B5A5-DE6B9199A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2816"/>
              <a:ext cx="548" cy="563"/>
            </a:xfrm>
            <a:custGeom>
              <a:avLst/>
              <a:gdLst>
                <a:gd name="T0" fmla="*/ 2535 w 219"/>
                <a:gd name="T1" fmla="*/ 0 h 211"/>
                <a:gd name="T2" fmla="*/ 2522 w 219"/>
                <a:gd name="T3" fmla="*/ 0 h 211"/>
                <a:gd name="T4" fmla="*/ 2567 w 219"/>
                <a:gd name="T5" fmla="*/ 56 h 211"/>
                <a:gd name="T6" fmla="*/ 1722 w 219"/>
                <a:gd name="T7" fmla="*/ 205 h 211"/>
                <a:gd name="T8" fmla="*/ 863 w 219"/>
                <a:gd name="T9" fmla="*/ 56 h 211"/>
                <a:gd name="T10" fmla="*/ 908 w 219"/>
                <a:gd name="T11" fmla="*/ 0 h 211"/>
                <a:gd name="T12" fmla="*/ 896 w 219"/>
                <a:gd name="T13" fmla="*/ 0 h 211"/>
                <a:gd name="T14" fmla="*/ 0 w 219"/>
                <a:gd name="T15" fmla="*/ 2335 h 211"/>
                <a:gd name="T16" fmla="*/ 658 w 219"/>
                <a:gd name="T17" fmla="*/ 3816 h 211"/>
                <a:gd name="T18" fmla="*/ 1722 w 219"/>
                <a:gd name="T19" fmla="*/ 4008 h 211"/>
                <a:gd name="T20" fmla="*/ 1722 w 219"/>
                <a:gd name="T21" fmla="*/ 4008 h 211"/>
                <a:gd name="T22" fmla="*/ 2788 w 219"/>
                <a:gd name="T23" fmla="*/ 3816 h 211"/>
                <a:gd name="T24" fmla="*/ 3431 w 219"/>
                <a:gd name="T25" fmla="*/ 2335 h 211"/>
                <a:gd name="T26" fmla="*/ 2535 w 219"/>
                <a:gd name="T27" fmla="*/ 0 h 2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211">
                  <a:moveTo>
                    <a:pt x="162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3" y="1"/>
                    <a:pt x="164" y="2"/>
                    <a:pt x="164" y="3"/>
                  </a:cubicBezTo>
                  <a:cubicBezTo>
                    <a:pt x="164" y="7"/>
                    <a:pt x="140" y="11"/>
                    <a:pt x="110" y="11"/>
                  </a:cubicBezTo>
                  <a:cubicBezTo>
                    <a:pt x="80" y="11"/>
                    <a:pt x="55" y="7"/>
                    <a:pt x="55" y="3"/>
                  </a:cubicBezTo>
                  <a:cubicBezTo>
                    <a:pt x="55" y="2"/>
                    <a:pt x="56" y="1"/>
                    <a:pt x="5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2" y="28"/>
                    <a:pt x="0" y="63"/>
                    <a:pt x="0" y="123"/>
                  </a:cubicBezTo>
                  <a:cubicBezTo>
                    <a:pt x="0" y="162"/>
                    <a:pt x="28" y="193"/>
                    <a:pt x="42" y="201"/>
                  </a:cubicBezTo>
                  <a:cubicBezTo>
                    <a:pt x="54" y="208"/>
                    <a:pt x="73" y="211"/>
                    <a:pt x="110" y="211"/>
                  </a:cubicBezTo>
                  <a:cubicBezTo>
                    <a:pt x="110" y="211"/>
                    <a:pt x="110" y="211"/>
                    <a:pt x="110" y="211"/>
                  </a:cubicBezTo>
                  <a:cubicBezTo>
                    <a:pt x="147" y="211"/>
                    <a:pt x="165" y="208"/>
                    <a:pt x="178" y="201"/>
                  </a:cubicBezTo>
                  <a:cubicBezTo>
                    <a:pt x="191" y="193"/>
                    <a:pt x="219" y="162"/>
                    <a:pt x="219" y="123"/>
                  </a:cubicBezTo>
                  <a:cubicBezTo>
                    <a:pt x="219" y="63"/>
                    <a:pt x="187" y="28"/>
                    <a:pt x="162" y="0"/>
                  </a:cubicBezTo>
                  <a:close/>
                </a:path>
              </a:pathLst>
            </a:custGeom>
            <a:solidFill>
              <a:srgbClr val="FCA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Oval 111">
              <a:extLst>
                <a:ext uri="{FF2B5EF4-FFF2-40B4-BE49-F238E27FC236}">
                  <a16:creationId xmlns:a16="http://schemas.microsoft.com/office/drawing/2014/main" id="{C29363AE-3C61-4C5D-87B6-BF73BBF17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6" y="2803"/>
              <a:ext cx="273" cy="42"/>
            </a:xfrm>
            <a:prstGeom prst="ellipse">
              <a:avLst/>
            </a:prstGeom>
            <a:solidFill>
              <a:srgbClr val="FDD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784" name="Oval 112">
              <a:extLst>
                <a:ext uri="{FF2B5EF4-FFF2-40B4-BE49-F238E27FC236}">
                  <a16:creationId xmlns:a16="http://schemas.microsoft.com/office/drawing/2014/main" id="{CF638C5E-1FD6-4664-ADB1-409E986FF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6" y="2803"/>
              <a:ext cx="273" cy="42"/>
            </a:xfrm>
            <a:prstGeom prst="ellips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785" name="Oval 113">
              <a:extLst>
                <a:ext uri="{FF2B5EF4-FFF2-40B4-BE49-F238E27FC236}">
                  <a16:creationId xmlns:a16="http://schemas.microsoft.com/office/drawing/2014/main" id="{90DA0778-34F8-4AAB-9C4A-480649994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1" y="1824"/>
              <a:ext cx="223" cy="37"/>
            </a:xfrm>
            <a:prstGeom prst="ellipse">
              <a:avLst/>
            </a:pr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786" name="Freeform 114">
              <a:extLst>
                <a:ext uri="{FF2B5EF4-FFF2-40B4-BE49-F238E27FC236}">
                  <a16:creationId xmlns:a16="http://schemas.microsoft.com/office/drawing/2014/main" id="{00331745-5907-47D0-AEED-BC449C7F8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1843"/>
              <a:ext cx="223" cy="40"/>
            </a:xfrm>
            <a:custGeom>
              <a:avLst/>
              <a:gdLst>
                <a:gd name="T0" fmla="*/ 1401 w 89"/>
                <a:gd name="T1" fmla="*/ 171 h 15"/>
                <a:gd name="T2" fmla="*/ 709 w 89"/>
                <a:gd name="T3" fmla="*/ 285 h 15"/>
                <a:gd name="T4" fmla="*/ 0 w 89"/>
                <a:gd name="T5" fmla="*/ 171 h 15"/>
                <a:gd name="T6" fmla="*/ 0 w 89"/>
                <a:gd name="T7" fmla="*/ 0 h 15"/>
                <a:gd name="T8" fmla="*/ 709 w 89"/>
                <a:gd name="T9" fmla="*/ 136 h 15"/>
                <a:gd name="T10" fmla="*/ 1401 w 89"/>
                <a:gd name="T11" fmla="*/ 0 h 15"/>
                <a:gd name="T12" fmla="*/ 1401 w 89"/>
                <a:gd name="T13" fmla="*/ 171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15">
                  <a:moveTo>
                    <a:pt x="89" y="9"/>
                  </a:moveTo>
                  <a:cubicBezTo>
                    <a:pt x="89" y="12"/>
                    <a:pt x="69" y="15"/>
                    <a:pt x="45" y="15"/>
                  </a:cubicBezTo>
                  <a:cubicBezTo>
                    <a:pt x="20" y="15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20" y="7"/>
                    <a:pt x="45" y="7"/>
                  </a:cubicBezTo>
                  <a:cubicBezTo>
                    <a:pt x="69" y="7"/>
                    <a:pt x="89" y="4"/>
                    <a:pt x="89" y="0"/>
                  </a:cubicBezTo>
                  <a:lnTo>
                    <a:pt x="89" y="9"/>
                  </a:lnTo>
                  <a:close/>
                </a:path>
              </a:pathLst>
            </a:custGeom>
            <a:solidFill>
              <a:srgbClr val="C2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Freeform 115">
              <a:extLst>
                <a:ext uri="{FF2B5EF4-FFF2-40B4-BE49-F238E27FC236}">
                  <a16:creationId xmlns:a16="http://schemas.microsoft.com/office/drawing/2014/main" id="{EDF72757-6B54-418C-9B9F-1B90E9D73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1917"/>
              <a:ext cx="173" cy="30"/>
            </a:xfrm>
            <a:custGeom>
              <a:avLst/>
              <a:gdLst>
                <a:gd name="T0" fmla="*/ 1088 w 69"/>
                <a:gd name="T1" fmla="*/ 120 h 11"/>
                <a:gd name="T2" fmla="*/ 554 w 69"/>
                <a:gd name="T3" fmla="*/ 224 h 11"/>
                <a:gd name="T4" fmla="*/ 0 w 69"/>
                <a:gd name="T5" fmla="*/ 120 h 11"/>
                <a:gd name="T6" fmla="*/ 0 w 69"/>
                <a:gd name="T7" fmla="*/ 0 h 11"/>
                <a:gd name="T8" fmla="*/ 554 w 69"/>
                <a:gd name="T9" fmla="*/ 104 h 11"/>
                <a:gd name="T10" fmla="*/ 1088 w 69"/>
                <a:gd name="T11" fmla="*/ 0 h 11"/>
                <a:gd name="T12" fmla="*/ 1088 w 69"/>
                <a:gd name="T13" fmla="*/ 12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1">
                  <a:moveTo>
                    <a:pt x="69" y="6"/>
                  </a:moveTo>
                  <a:cubicBezTo>
                    <a:pt x="69" y="9"/>
                    <a:pt x="54" y="11"/>
                    <a:pt x="35" y="11"/>
                  </a:cubicBezTo>
                  <a:cubicBezTo>
                    <a:pt x="16" y="11"/>
                    <a:pt x="0" y="9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6" y="5"/>
                    <a:pt x="35" y="5"/>
                  </a:cubicBezTo>
                  <a:cubicBezTo>
                    <a:pt x="54" y="5"/>
                    <a:pt x="69" y="2"/>
                    <a:pt x="69" y="0"/>
                  </a:cubicBezTo>
                  <a:lnTo>
                    <a:pt x="69" y="6"/>
                  </a:lnTo>
                  <a:close/>
                </a:path>
              </a:pathLst>
            </a:custGeom>
            <a:solidFill>
              <a:srgbClr val="C2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Freeform 116">
              <a:extLst>
                <a:ext uri="{FF2B5EF4-FFF2-40B4-BE49-F238E27FC236}">
                  <a16:creationId xmlns:a16="http://schemas.microsoft.com/office/drawing/2014/main" id="{A2B7B480-C1E2-4AE0-9056-4E3F8C7AF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1880"/>
              <a:ext cx="113" cy="40"/>
            </a:xfrm>
            <a:custGeom>
              <a:avLst/>
              <a:gdLst>
                <a:gd name="T0" fmla="*/ 367 w 45"/>
                <a:gd name="T1" fmla="*/ 285 h 15"/>
                <a:gd name="T2" fmla="*/ 713 w 45"/>
                <a:gd name="T3" fmla="*/ 264 h 15"/>
                <a:gd name="T4" fmla="*/ 713 w 45"/>
                <a:gd name="T5" fmla="*/ 0 h 15"/>
                <a:gd name="T6" fmla="*/ 367 w 45"/>
                <a:gd name="T7" fmla="*/ 21 h 15"/>
                <a:gd name="T8" fmla="*/ 0 w 45"/>
                <a:gd name="T9" fmla="*/ 0 h 15"/>
                <a:gd name="T10" fmla="*/ 0 w 45"/>
                <a:gd name="T11" fmla="*/ 264 h 15"/>
                <a:gd name="T12" fmla="*/ 367 w 45"/>
                <a:gd name="T13" fmla="*/ 28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5">
                  <a:moveTo>
                    <a:pt x="23" y="15"/>
                  </a:moveTo>
                  <a:cubicBezTo>
                    <a:pt x="31" y="15"/>
                    <a:pt x="39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1"/>
                    <a:pt x="31" y="1"/>
                    <a:pt x="23" y="1"/>
                  </a:cubicBezTo>
                  <a:cubicBezTo>
                    <a:pt x="15" y="1"/>
                    <a:pt x="7" y="1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14"/>
                    <a:pt x="14" y="15"/>
                    <a:pt x="23" y="15"/>
                  </a:cubicBezTo>
                  <a:close/>
                </a:path>
              </a:pathLst>
            </a:custGeom>
            <a:solidFill>
              <a:srgbClr val="EDF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Freeform 117">
              <a:extLst>
                <a:ext uri="{FF2B5EF4-FFF2-40B4-BE49-F238E27FC236}">
                  <a16:creationId xmlns:a16="http://schemas.microsoft.com/office/drawing/2014/main" id="{E972C372-2246-40D3-B986-0F290997A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1944"/>
              <a:ext cx="113" cy="83"/>
            </a:xfrm>
            <a:custGeom>
              <a:avLst/>
              <a:gdLst>
                <a:gd name="T0" fmla="*/ 367 w 45"/>
                <a:gd name="T1" fmla="*/ 21 h 31"/>
                <a:gd name="T2" fmla="*/ 0 w 45"/>
                <a:gd name="T3" fmla="*/ 0 h 31"/>
                <a:gd name="T4" fmla="*/ 0 w 45"/>
                <a:gd name="T5" fmla="*/ 538 h 31"/>
                <a:gd name="T6" fmla="*/ 367 w 45"/>
                <a:gd name="T7" fmla="*/ 594 h 31"/>
                <a:gd name="T8" fmla="*/ 713 w 45"/>
                <a:gd name="T9" fmla="*/ 538 h 31"/>
                <a:gd name="T10" fmla="*/ 713 w 45"/>
                <a:gd name="T11" fmla="*/ 0 h 31"/>
                <a:gd name="T12" fmla="*/ 367 w 45"/>
                <a:gd name="T13" fmla="*/ 2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1">
                  <a:moveTo>
                    <a:pt x="23" y="1"/>
                  </a:moveTo>
                  <a:cubicBezTo>
                    <a:pt x="14" y="1"/>
                    <a:pt x="6" y="1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0"/>
                    <a:pt x="14" y="31"/>
                    <a:pt x="23" y="31"/>
                  </a:cubicBezTo>
                  <a:cubicBezTo>
                    <a:pt x="31" y="31"/>
                    <a:pt x="40" y="30"/>
                    <a:pt x="45" y="28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1"/>
                    <a:pt x="31" y="1"/>
                    <a:pt x="23" y="1"/>
                  </a:cubicBezTo>
                  <a:close/>
                </a:path>
              </a:pathLst>
            </a:custGeom>
            <a:solidFill>
              <a:srgbClr val="EDF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Freeform 118">
              <a:extLst>
                <a:ext uri="{FF2B5EF4-FFF2-40B4-BE49-F238E27FC236}">
                  <a16:creationId xmlns:a16="http://schemas.microsoft.com/office/drawing/2014/main" id="{C1D93F89-F3FD-4846-892E-DCCBD1C41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1907"/>
              <a:ext cx="173" cy="24"/>
            </a:xfrm>
            <a:custGeom>
              <a:avLst/>
              <a:gdLst>
                <a:gd name="T0" fmla="*/ 900 w 69"/>
                <a:gd name="T1" fmla="*/ 0 h 9"/>
                <a:gd name="T2" fmla="*/ 900 w 69"/>
                <a:gd name="T3" fmla="*/ 77 h 9"/>
                <a:gd name="T4" fmla="*/ 554 w 69"/>
                <a:gd name="T5" fmla="*/ 93 h 9"/>
                <a:gd name="T6" fmla="*/ 188 w 69"/>
                <a:gd name="T7" fmla="*/ 77 h 9"/>
                <a:gd name="T8" fmla="*/ 188 w 69"/>
                <a:gd name="T9" fmla="*/ 0 h 9"/>
                <a:gd name="T10" fmla="*/ 0 w 69"/>
                <a:gd name="T11" fmla="*/ 77 h 9"/>
                <a:gd name="T12" fmla="*/ 554 w 69"/>
                <a:gd name="T13" fmla="*/ 171 h 9"/>
                <a:gd name="T14" fmla="*/ 1088 w 69"/>
                <a:gd name="T15" fmla="*/ 77 h 9"/>
                <a:gd name="T16" fmla="*/ 900 w 6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9">
                  <a:moveTo>
                    <a:pt x="57" y="0"/>
                  </a:moveTo>
                  <a:cubicBezTo>
                    <a:pt x="57" y="4"/>
                    <a:pt x="57" y="4"/>
                    <a:pt x="57" y="4"/>
                  </a:cubicBezTo>
                  <a:cubicBezTo>
                    <a:pt x="51" y="4"/>
                    <a:pt x="43" y="5"/>
                    <a:pt x="35" y="5"/>
                  </a:cubicBezTo>
                  <a:cubicBezTo>
                    <a:pt x="26" y="5"/>
                    <a:pt x="18" y="4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1"/>
                    <a:pt x="0" y="2"/>
                    <a:pt x="0" y="4"/>
                  </a:cubicBezTo>
                  <a:cubicBezTo>
                    <a:pt x="0" y="6"/>
                    <a:pt x="16" y="9"/>
                    <a:pt x="35" y="9"/>
                  </a:cubicBezTo>
                  <a:cubicBezTo>
                    <a:pt x="54" y="9"/>
                    <a:pt x="69" y="6"/>
                    <a:pt x="69" y="4"/>
                  </a:cubicBezTo>
                  <a:cubicBezTo>
                    <a:pt x="69" y="2"/>
                    <a:pt x="64" y="1"/>
                    <a:pt x="57" y="0"/>
                  </a:cubicBezTo>
                  <a:close/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Oval 119">
              <a:extLst>
                <a:ext uri="{FF2B5EF4-FFF2-40B4-BE49-F238E27FC236}">
                  <a16:creationId xmlns:a16="http://schemas.microsoft.com/office/drawing/2014/main" id="{D3D017C8-930E-4530-99BA-39F02E611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" y="3307"/>
              <a:ext cx="328" cy="53"/>
            </a:xfrm>
            <a:prstGeom prst="ellipse">
              <a:avLst/>
            </a:prstGeom>
            <a:solidFill>
              <a:srgbClr val="FB8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792" name="Freeform 120">
              <a:extLst>
                <a:ext uri="{FF2B5EF4-FFF2-40B4-BE49-F238E27FC236}">
                  <a16:creationId xmlns:a16="http://schemas.microsoft.com/office/drawing/2014/main" id="{E1D3B588-A6A0-4EF0-9AC9-885E793B2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" y="1952"/>
              <a:ext cx="225" cy="1195"/>
            </a:xfrm>
            <a:custGeom>
              <a:avLst/>
              <a:gdLst>
                <a:gd name="T0" fmla="*/ 1313 w 90"/>
                <a:gd name="T1" fmla="*/ 0 h 448"/>
                <a:gd name="T2" fmla="*/ 1408 w 90"/>
                <a:gd name="T3" fmla="*/ 5257 h 448"/>
                <a:gd name="T4" fmla="*/ 0 w 90"/>
                <a:gd name="T5" fmla="*/ 8504 h 448"/>
                <a:gd name="T6" fmla="*/ 1300 w 90"/>
                <a:gd name="T7" fmla="*/ 5236 h 448"/>
                <a:gd name="T8" fmla="*/ 1313 w 90"/>
                <a:gd name="T9" fmla="*/ 0 h 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48">
                  <a:moveTo>
                    <a:pt x="84" y="0"/>
                  </a:moveTo>
                  <a:cubicBezTo>
                    <a:pt x="90" y="277"/>
                    <a:pt x="90" y="277"/>
                    <a:pt x="90" y="277"/>
                  </a:cubicBezTo>
                  <a:cubicBezTo>
                    <a:pt x="90" y="345"/>
                    <a:pt x="0" y="351"/>
                    <a:pt x="0" y="448"/>
                  </a:cubicBezTo>
                  <a:cubicBezTo>
                    <a:pt x="0" y="351"/>
                    <a:pt x="83" y="322"/>
                    <a:pt x="83" y="276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Freeform 121">
              <a:extLst>
                <a:ext uri="{FF2B5EF4-FFF2-40B4-BE49-F238E27FC236}">
                  <a16:creationId xmlns:a16="http://schemas.microsoft.com/office/drawing/2014/main" id="{197A27FB-A8C1-4E89-AC33-670CEE125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1944"/>
              <a:ext cx="118" cy="893"/>
            </a:xfrm>
            <a:custGeom>
              <a:avLst/>
              <a:gdLst>
                <a:gd name="T0" fmla="*/ 743 w 47"/>
                <a:gd name="T1" fmla="*/ 6288 h 335"/>
                <a:gd name="T2" fmla="*/ 239 w 47"/>
                <a:gd name="T3" fmla="*/ 5243 h 335"/>
                <a:gd name="T4" fmla="*/ 239 w 47"/>
                <a:gd name="T5" fmla="*/ 0 h 335"/>
                <a:gd name="T6" fmla="*/ 239 w 47"/>
                <a:gd name="T7" fmla="*/ 0 h 335"/>
                <a:gd name="T8" fmla="*/ 0 w 47"/>
                <a:gd name="T9" fmla="*/ 5302 h 335"/>
                <a:gd name="T10" fmla="*/ 442 w 47"/>
                <a:gd name="T11" fmla="*/ 6344 h 335"/>
                <a:gd name="T12" fmla="*/ 743 w 47"/>
                <a:gd name="T13" fmla="*/ 6288 h 3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335">
                  <a:moveTo>
                    <a:pt x="47" y="332"/>
                  </a:moveTo>
                  <a:cubicBezTo>
                    <a:pt x="30" y="312"/>
                    <a:pt x="15" y="296"/>
                    <a:pt x="15" y="27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18"/>
                    <a:pt x="0" y="280"/>
                    <a:pt x="0" y="280"/>
                  </a:cubicBezTo>
                  <a:cubicBezTo>
                    <a:pt x="0" y="301"/>
                    <a:pt x="14" y="315"/>
                    <a:pt x="28" y="335"/>
                  </a:cubicBezTo>
                  <a:cubicBezTo>
                    <a:pt x="37" y="334"/>
                    <a:pt x="43" y="333"/>
                    <a:pt x="47" y="332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Freeform 122">
              <a:extLst>
                <a:ext uri="{FF2B5EF4-FFF2-40B4-BE49-F238E27FC236}">
                  <a16:creationId xmlns:a16="http://schemas.microsoft.com/office/drawing/2014/main" id="{4C82421D-338B-4D96-910B-41D19B18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2683"/>
              <a:ext cx="83" cy="149"/>
            </a:xfrm>
            <a:custGeom>
              <a:avLst/>
              <a:gdLst>
                <a:gd name="T0" fmla="*/ 526 w 33"/>
                <a:gd name="T1" fmla="*/ 1019 h 56"/>
                <a:gd name="T2" fmla="*/ 506 w 33"/>
                <a:gd name="T3" fmla="*/ 1019 h 56"/>
                <a:gd name="T4" fmla="*/ 20 w 33"/>
                <a:gd name="T5" fmla="*/ 0 h 56"/>
                <a:gd name="T6" fmla="*/ 0 w 33"/>
                <a:gd name="T7" fmla="*/ 21 h 56"/>
                <a:gd name="T8" fmla="*/ 430 w 33"/>
                <a:gd name="T9" fmla="*/ 1054 h 56"/>
                <a:gd name="T10" fmla="*/ 526 w 33"/>
                <a:gd name="T11" fmla="*/ 1019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56">
                  <a:moveTo>
                    <a:pt x="33" y="54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15" y="35"/>
                    <a:pt x="1" y="19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1"/>
                    <a:pt x="10" y="37"/>
                    <a:pt x="27" y="56"/>
                  </a:cubicBezTo>
                  <a:cubicBezTo>
                    <a:pt x="29" y="55"/>
                    <a:pt x="31" y="55"/>
                    <a:pt x="33" y="54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Freeform 123">
              <a:extLst>
                <a:ext uri="{FF2B5EF4-FFF2-40B4-BE49-F238E27FC236}">
                  <a16:creationId xmlns:a16="http://schemas.microsoft.com/office/drawing/2014/main" id="{F64DB218-239F-4178-88A5-728C0E52D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2835"/>
              <a:ext cx="195" cy="541"/>
            </a:xfrm>
            <a:custGeom>
              <a:avLst/>
              <a:gdLst>
                <a:gd name="T0" fmla="*/ 1220 w 78"/>
                <a:gd name="T1" fmla="*/ 2193 h 203"/>
                <a:gd name="T2" fmla="*/ 438 w 78"/>
                <a:gd name="T3" fmla="*/ 0 h 203"/>
                <a:gd name="T4" fmla="*/ 145 w 78"/>
                <a:gd name="T5" fmla="*/ 77 h 203"/>
                <a:gd name="T6" fmla="*/ 688 w 78"/>
                <a:gd name="T7" fmla="*/ 2060 h 203"/>
                <a:gd name="T8" fmla="*/ 270 w 78"/>
                <a:gd name="T9" fmla="*/ 3635 h 203"/>
                <a:gd name="T10" fmla="*/ 0 w 78"/>
                <a:gd name="T11" fmla="*/ 3843 h 203"/>
                <a:gd name="T12" fmla="*/ 583 w 78"/>
                <a:gd name="T13" fmla="*/ 3672 h 203"/>
                <a:gd name="T14" fmla="*/ 1220 w 78"/>
                <a:gd name="T15" fmla="*/ 2193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" h="203">
                  <a:moveTo>
                    <a:pt x="78" y="116"/>
                  </a:moveTo>
                  <a:cubicBezTo>
                    <a:pt x="78" y="60"/>
                    <a:pt x="51" y="28"/>
                    <a:pt x="28" y="0"/>
                  </a:cubicBezTo>
                  <a:cubicBezTo>
                    <a:pt x="24" y="2"/>
                    <a:pt x="17" y="3"/>
                    <a:pt x="9" y="4"/>
                  </a:cubicBezTo>
                  <a:cubicBezTo>
                    <a:pt x="26" y="28"/>
                    <a:pt x="44" y="56"/>
                    <a:pt x="44" y="109"/>
                  </a:cubicBezTo>
                  <a:cubicBezTo>
                    <a:pt x="44" y="148"/>
                    <a:pt x="33" y="179"/>
                    <a:pt x="17" y="192"/>
                  </a:cubicBezTo>
                  <a:cubicBezTo>
                    <a:pt x="12" y="196"/>
                    <a:pt x="7" y="200"/>
                    <a:pt x="0" y="203"/>
                  </a:cubicBezTo>
                  <a:cubicBezTo>
                    <a:pt x="17" y="202"/>
                    <a:pt x="28" y="199"/>
                    <a:pt x="37" y="194"/>
                  </a:cubicBezTo>
                  <a:cubicBezTo>
                    <a:pt x="50" y="186"/>
                    <a:pt x="78" y="155"/>
                    <a:pt x="78" y="116"/>
                  </a:cubicBezTo>
                  <a:close/>
                </a:path>
              </a:pathLst>
            </a:custGeom>
            <a:solidFill>
              <a:srgbClr val="FB9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Freeform 124">
              <a:extLst>
                <a:ext uri="{FF2B5EF4-FFF2-40B4-BE49-F238E27FC236}">
                  <a16:creationId xmlns:a16="http://schemas.microsoft.com/office/drawing/2014/main" id="{1C0795B6-46F2-4B4F-B76E-1E1525DC5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2835"/>
              <a:ext cx="143" cy="346"/>
            </a:xfrm>
            <a:custGeom>
              <a:avLst/>
              <a:gdLst>
                <a:gd name="T0" fmla="*/ 881 w 57"/>
                <a:gd name="T1" fmla="*/ 2451 h 130"/>
                <a:gd name="T2" fmla="*/ 901 w 57"/>
                <a:gd name="T3" fmla="*/ 2188 h 130"/>
                <a:gd name="T4" fmla="*/ 95 w 57"/>
                <a:gd name="T5" fmla="*/ 0 h 130"/>
                <a:gd name="T6" fmla="*/ 0 w 57"/>
                <a:gd name="T7" fmla="*/ 35 h 130"/>
                <a:gd name="T8" fmla="*/ 0 w 57"/>
                <a:gd name="T9" fmla="*/ 21 h 130"/>
                <a:gd name="T10" fmla="*/ 868 w 57"/>
                <a:gd name="T11" fmla="*/ 2188 h 130"/>
                <a:gd name="T12" fmla="*/ 850 w 57"/>
                <a:gd name="T13" fmla="*/ 2430 h 130"/>
                <a:gd name="T14" fmla="*/ 881 w 57"/>
                <a:gd name="T15" fmla="*/ 2451 h 1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130">
                  <a:moveTo>
                    <a:pt x="56" y="130"/>
                  </a:moveTo>
                  <a:cubicBezTo>
                    <a:pt x="57" y="125"/>
                    <a:pt x="57" y="121"/>
                    <a:pt x="57" y="116"/>
                  </a:cubicBezTo>
                  <a:cubicBezTo>
                    <a:pt x="57" y="60"/>
                    <a:pt x="29" y="28"/>
                    <a:pt x="6" y="0"/>
                  </a:cubicBezTo>
                  <a:cubicBezTo>
                    <a:pt x="4" y="1"/>
                    <a:pt x="3" y="2"/>
                    <a:pt x="0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24" y="28"/>
                    <a:pt x="51" y="58"/>
                    <a:pt x="55" y="116"/>
                  </a:cubicBezTo>
                  <a:cubicBezTo>
                    <a:pt x="56" y="120"/>
                    <a:pt x="55" y="125"/>
                    <a:pt x="54" y="129"/>
                  </a:cubicBezTo>
                  <a:lnTo>
                    <a:pt x="56" y="130"/>
                  </a:lnTo>
                  <a:close/>
                </a:path>
              </a:pathLst>
            </a:custGeom>
            <a:solidFill>
              <a:srgbClr val="FB8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Freeform 125">
              <a:extLst>
                <a:ext uri="{FF2B5EF4-FFF2-40B4-BE49-F238E27FC236}">
                  <a16:creationId xmlns:a16="http://schemas.microsoft.com/office/drawing/2014/main" id="{E23311CF-F474-4318-8B03-1A2ACE1E4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1981"/>
              <a:ext cx="218" cy="1318"/>
            </a:xfrm>
            <a:custGeom>
              <a:avLst/>
              <a:gdLst>
                <a:gd name="T0" fmla="*/ 20 w 87"/>
                <a:gd name="T1" fmla="*/ 0 h 494"/>
                <a:gd name="T2" fmla="*/ 0 w 87"/>
                <a:gd name="T3" fmla="*/ 4997 h 494"/>
                <a:gd name="T4" fmla="*/ 471 w 87"/>
                <a:gd name="T5" fmla="*/ 6035 h 494"/>
                <a:gd name="T6" fmla="*/ 1305 w 87"/>
                <a:gd name="T7" fmla="*/ 8279 h 494"/>
                <a:gd name="T8" fmla="*/ 1005 w 87"/>
                <a:gd name="T9" fmla="*/ 9381 h 494"/>
                <a:gd name="T10" fmla="*/ 1005 w 87"/>
                <a:gd name="T11" fmla="*/ 9381 h 494"/>
                <a:gd name="T12" fmla="*/ 1368 w 87"/>
                <a:gd name="T13" fmla="*/ 8279 h 494"/>
                <a:gd name="T14" fmla="*/ 521 w 87"/>
                <a:gd name="T15" fmla="*/ 6000 h 494"/>
                <a:gd name="T16" fmla="*/ 50 w 87"/>
                <a:gd name="T17" fmla="*/ 4997 h 494"/>
                <a:gd name="T18" fmla="*/ 20 w 87"/>
                <a:gd name="T19" fmla="*/ 0 h 4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494">
                  <a:moveTo>
                    <a:pt x="1" y="0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0" y="282"/>
                    <a:pt x="14" y="299"/>
                    <a:pt x="30" y="318"/>
                  </a:cubicBezTo>
                  <a:cubicBezTo>
                    <a:pt x="54" y="345"/>
                    <a:pt x="83" y="379"/>
                    <a:pt x="83" y="436"/>
                  </a:cubicBezTo>
                  <a:cubicBezTo>
                    <a:pt x="83" y="462"/>
                    <a:pt x="72" y="484"/>
                    <a:pt x="64" y="494"/>
                  </a:cubicBezTo>
                  <a:cubicBezTo>
                    <a:pt x="64" y="494"/>
                    <a:pt x="64" y="494"/>
                    <a:pt x="64" y="494"/>
                  </a:cubicBezTo>
                  <a:cubicBezTo>
                    <a:pt x="72" y="484"/>
                    <a:pt x="87" y="463"/>
                    <a:pt x="87" y="436"/>
                  </a:cubicBezTo>
                  <a:cubicBezTo>
                    <a:pt x="87" y="378"/>
                    <a:pt x="57" y="344"/>
                    <a:pt x="33" y="316"/>
                  </a:cubicBezTo>
                  <a:cubicBezTo>
                    <a:pt x="17" y="297"/>
                    <a:pt x="3" y="281"/>
                    <a:pt x="3" y="263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Freeform 126">
              <a:extLst>
                <a:ext uri="{FF2B5EF4-FFF2-40B4-BE49-F238E27FC236}">
                  <a16:creationId xmlns:a16="http://schemas.microsoft.com/office/drawing/2014/main" id="{B8ED2AD1-8408-462D-9077-5CBC6A2FC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" y="2920"/>
              <a:ext cx="95" cy="384"/>
            </a:xfrm>
            <a:custGeom>
              <a:avLst/>
              <a:gdLst>
                <a:gd name="T0" fmla="*/ 408 w 38"/>
                <a:gd name="T1" fmla="*/ 2731 h 144"/>
                <a:gd name="T2" fmla="*/ 595 w 38"/>
                <a:gd name="T3" fmla="*/ 0 h 144"/>
                <a:gd name="T4" fmla="*/ 408 w 38"/>
                <a:gd name="T5" fmla="*/ 2731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144">
                  <a:moveTo>
                    <a:pt x="26" y="144"/>
                  </a:moveTo>
                  <a:cubicBezTo>
                    <a:pt x="0" y="122"/>
                    <a:pt x="9" y="27"/>
                    <a:pt x="38" y="0"/>
                  </a:cubicBezTo>
                  <a:cubicBezTo>
                    <a:pt x="25" y="18"/>
                    <a:pt x="5" y="102"/>
                    <a:pt x="26" y="144"/>
                  </a:cubicBezTo>
                  <a:close/>
                </a:path>
              </a:pathLst>
            </a:custGeom>
            <a:solidFill>
              <a:srgbClr val="FDC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Freeform 127">
              <a:extLst>
                <a:ext uri="{FF2B5EF4-FFF2-40B4-BE49-F238E27FC236}">
                  <a16:creationId xmlns:a16="http://schemas.microsoft.com/office/drawing/2014/main" id="{A05238EA-6803-4DE7-AB08-27793861F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3133"/>
              <a:ext cx="87" cy="195"/>
            </a:xfrm>
            <a:custGeom>
              <a:avLst/>
              <a:gdLst>
                <a:gd name="T0" fmla="*/ 30 w 35"/>
                <a:gd name="T1" fmla="*/ 0 h 73"/>
                <a:gd name="T2" fmla="*/ 537 w 35"/>
                <a:gd name="T3" fmla="*/ 1392 h 73"/>
                <a:gd name="T4" fmla="*/ 30 w 35"/>
                <a:gd name="T5" fmla="*/ 0 h 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3">
                  <a:moveTo>
                    <a:pt x="2" y="0"/>
                  </a:moveTo>
                  <a:cubicBezTo>
                    <a:pt x="0" y="13"/>
                    <a:pt x="10" y="56"/>
                    <a:pt x="35" y="73"/>
                  </a:cubicBezTo>
                  <a:cubicBezTo>
                    <a:pt x="29" y="64"/>
                    <a:pt x="7" y="29"/>
                    <a:pt x="2" y="0"/>
                  </a:cubicBezTo>
                  <a:close/>
                </a:path>
              </a:pathLst>
            </a:custGeom>
            <a:solidFill>
              <a:srgbClr val="FDC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Freeform 128">
              <a:extLst>
                <a:ext uri="{FF2B5EF4-FFF2-40B4-BE49-F238E27FC236}">
                  <a16:creationId xmlns:a16="http://schemas.microsoft.com/office/drawing/2014/main" id="{D4B95FE8-7B7E-4307-A873-B3EFA00F6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3261"/>
              <a:ext cx="196" cy="40"/>
            </a:xfrm>
            <a:custGeom>
              <a:avLst/>
              <a:gdLst>
                <a:gd name="T0" fmla="*/ 0 w 78"/>
                <a:gd name="T1" fmla="*/ 264 h 15"/>
                <a:gd name="T2" fmla="*/ 1239 w 78"/>
                <a:gd name="T3" fmla="*/ 285 h 15"/>
                <a:gd name="T4" fmla="*/ 0 w 78"/>
                <a:gd name="T5" fmla="*/ 264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8" h="15">
                  <a:moveTo>
                    <a:pt x="0" y="14"/>
                  </a:moveTo>
                  <a:cubicBezTo>
                    <a:pt x="17" y="10"/>
                    <a:pt x="56" y="9"/>
                    <a:pt x="78" y="15"/>
                  </a:cubicBezTo>
                  <a:cubicBezTo>
                    <a:pt x="64" y="6"/>
                    <a:pt x="26" y="0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Freeform 129">
              <a:extLst>
                <a:ext uri="{FF2B5EF4-FFF2-40B4-BE49-F238E27FC236}">
                  <a16:creationId xmlns:a16="http://schemas.microsoft.com/office/drawing/2014/main" id="{34C107AB-4D00-4244-AC58-FAD048A32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" y="2984"/>
              <a:ext cx="32" cy="275"/>
            </a:xfrm>
            <a:custGeom>
              <a:avLst/>
              <a:gdLst>
                <a:gd name="T0" fmla="*/ 12 w 13"/>
                <a:gd name="T1" fmla="*/ 1960 h 103"/>
                <a:gd name="T2" fmla="*/ 0 w 13"/>
                <a:gd name="T3" fmla="*/ 0 h 103"/>
                <a:gd name="T4" fmla="*/ 12 w 13"/>
                <a:gd name="T5" fmla="*/ 1960 h 1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03">
                  <a:moveTo>
                    <a:pt x="1" y="103"/>
                  </a:moveTo>
                  <a:cubicBezTo>
                    <a:pt x="13" y="68"/>
                    <a:pt x="9" y="22"/>
                    <a:pt x="0" y="0"/>
                  </a:cubicBezTo>
                  <a:cubicBezTo>
                    <a:pt x="2" y="19"/>
                    <a:pt x="10" y="62"/>
                    <a:pt x="1" y="103"/>
                  </a:cubicBezTo>
                  <a:close/>
                </a:path>
              </a:pathLst>
            </a:custGeom>
            <a:solidFill>
              <a:srgbClr val="FB8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2" name="Freeform 130">
              <a:extLst>
                <a:ext uri="{FF2B5EF4-FFF2-40B4-BE49-F238E27FC236}">
                  <a16:creationId xmlns:a16="http://schemas.microsoft.com/office/drawing/2014/main" id="{1651AFC7-0145-4FCE-AC1F-DB2E47EAC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1957"/>
              <a:ext cx="57" cy="62"/>
            </a:xfrm>
            <a:custGeom>
              <a:avLst/>
              <a:gdLst>
                <a:gd name="T0" fmla="*/ 30 w 23"/>
                <a:gd name="T1" fmla="*/ 0 h 23"/>
                <a:gd name="T2" fmla="*/ 42 w 23"/>
                <a:gd name="T3" fmla="*/ 394 h 23"/>
                <a:gd name="T4" fmla="*/ 349 w 23"/>
                <a:gd name="T5" fmla="*/ 429 h 23"/>
                <a:gd name="T6" fmla="*/ 30 w 23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3">
                  <a:moveTo>
                    <a:pt x="2" y="0"/>
                  </a:moveTo>
                  <a:cubicBezTo>
                    <a:pt x="2" y="0"/>
                    <a:pt x="0" y="19"/>
                    <a:pt x="3" y="20"/>
                  </a:cubicBezTo>
                  <a:cubicBezTo>
                    <a:pt x="6" y="21"/>
                    <a:pt x="18" y="23"/>
                    <a:pt x="23" y="22"/>
                  </a:cubicBezTo>
                  <a:cubicBezTo>
                    <a:pt x="12" y="20"/>
                    <a:pt x="2" y="1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3" name="Freeform 131">
              <a:extLst>
                <a:ext uri="{FF2B5EF4-FFF2-40B4-BE49-F238E27FC236}">
                  <a16:creationId xmlns:a16="http://schemas.microsoft.com/office/drawing/2014/main" id="{666B5725-E39E-458A-96EF-6368A6EFA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1885"/>
              <a:ext cx="108" cy="30"/>
            </a:xfrm>
            <a:custGeom>
              <a:avLst/>
              <a:gdLst>
                <a:gd name="T0" fmla="*/ 83 w 43"/>
                <a:gd name="T1" fmla="*/ 202 h 11"/>
                <a:gd name="T2" fmla="*/ 681 w 43"/>
                <a:gd name="T3" fmla="*/ 0 h 11"/>
                <a:gd name="T4" fmla="*/ 208 w 43"/>
                <a:gd name="T5" fmla="*/ 22 h 11"/>
                <a:gd name="T6" fmla="*/ 63 w 43"/>
                <a:gd name="T7" fmla="*/ 0 h 11"/>
                <a:gd name="T8" fmla="*/ 33 w 43"/>
                <a:gd name="T9" fmla="*/ 16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1">
                  <a:moveTo>
                    <a:pt x="5" y="10"/>
                  </a:moveTo>
                  <a:cubicBezTo>
                    <a:pt x="13" y="1"/>
                    <a:pt x="40" y="11"/>
                    <a:pt x="43" y="0"/>
                  </a:cubicBezTo>
                  <a:cubicBezTo>
                    <a:pt x="33" y="2"/>
                    <a:pt x="23" y="2"/>
                    <a:pt x="13" y="1"/>
                  </a:cubicBezTo>
                  <a:cubicBezTo>
                    <a:pt x="11" y="1"/>
                    <a:pt x="6" y="0"/>
                    <a:pt x="4" y="0"/>
                  </a:cubicBezTo>
                  <a:cubicBezTo>
                    <a:pt x="2" y="1"/>
                    <a:pt x="0" y="5"/>
                    <a:pt x="2" y="8"/>
                  </a:cubicBezTo>
                </a:path>
              </a:pathLst>
            </a:custGeom>
            <a:solidFill>
              <a:srgbClr val="D1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4" name="Oval 132">
              <a:extLst>
                <a:ext uri="{FF2B5EF4-FFF2-40B4-BE49-F238E27FC236}">
                  <a16:creationId xmlns:a16="http://schemas.microsoft.com/office/drawing/2014/main" id="{B453D078-C22E-490A-AF72-63135EA99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1" y="1824"/>
              <a:ext cx="223" cy="37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05" name="Freeform 133">
              <a:extLst>
                <a:ext uri="{FF2B5EF4-FFF2-40B4-BE49-F238E27FC236}">
                  <a16:creationId xmlns:a16="http://schemas.microsoft.com/office/drawing/2014/main" id="{6D2F4AB4-B760-4323-AE79-2689C8456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1843"/>
              <a:ext cx="223" cy="40"/>
            </a:xfrm>
            <a:custGeom>
              <a:avLst/>
              <a:gdLst>
                <a:gd name="T0" fmla="*/ 1401 w 89"/>
                <a:gd name="T1" fmla="*/ 171 h 15"/>
                <a:gd name="T2" fmla="*/ 709 w 89"/>
                <a:gd name="T3" fmla="*/ 285 h 15"/>
                <a:gd name="T4" fmla="*/ 0 w 89"/>
                <a:gd name="T5" fmla="*/ 171 h 15"/>
                <a:gd name="T6" fmla="*/ 0 w 89"/>
                <a:gd name="T7" fmla="*/ 0 h 15"/>
                <a:gd name="T8" fmla="*/ 709 w 89"/>
                <a:gd name="T9" fmla="*/ 136 h 15"/>
                <a:gd name="T10" fmla="*/ 1401 w 89"/>
                <a:gd name="T11" fmla="*/ 0 h 15"/>
                <a:gd name="T12" fmla="*/ 1401 w 89"/>
                <a:gd name="T13" fmla="*/ 171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15">
                  <a:moveTo>
                    <a:pt x="89" y="9"/>
                  </a:moveTo>
                  <a:cubicBezTo>
                    <a:pt x="89" y="12"/>
                    <a:pt x="69" y="15"/>
                    <a:pt x="45" y="15"/>
                  </a:cubicBezTo>
                  <a:cubicBezTo>
                    <a:pt x="20" y="15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20" y="7"/>
                    <a:pt x="45" y="7"/>
                  </a:cubicBezTo>
                  <a:cubicBezTo>
                    <a:pt x="69" y="7"/>
                    <a:pt x="89" y="4"/>
                    <a:pt x="89" y="0"/>
                  </a:cubicBezTo>
                  <a:lnTo>
                    <a:pt x="89" y="9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Freeform 134">
              <a:extLst>
                <a:ext uri="{FF2B5EF4-FFF2-40B4-BE49-F238E27FC236}">
                  <a16:creationId xmlns:a16="http://schemas.microsoft.com/office/drawing/2014/main" id="{CE188901-E2E9-4DB7-8312-1C4CD565E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1917"/>
              <a:ext cx="173" cy="30"/>
            </a:xfrm>
            <a:custGeom>
              <a:avLst/>
              <a:gdLst>
                <a:gd name="T0" fmla="*/ 1088 w 69"/>
                <a:gd name="T1" fmla="*/ 120 h 11"/>
                <a:gd name="T2" fmla="*/ 554 w 69"/>
                <a:gd name="T3" fmla="*/ 224 h 11"/>
                <a:gd name="T4" fmla="*/ 0 w 69"/>
                <a:gd name="T5" fmla="*/ 120 h 11"/>
                <a:gd name="T6" fmla="*/ 0 w 69"/>
                <a:gd name="T7" fmla="*/ 0 h 11"/>
                <a:gd name="T8" fmla="*/ 554 w 69"/>
                <a:gd name="T9" fmla="*/ 104 h 11"/>
                <a:gd name="T10" fmla="*/ 1088 w 69"/>
                <a:gd name="T11" fmla="*/ 0 h 11"/>
                <a:gd name="T12" fmla="*/ 1088 w 69"/>
                <a:gd name="T13" fmla="*/ 12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1">
                  <a:moveTo>
                    <a:pt x="69" y="6"/>
                  </a:moveTo>
                  <a:cubicBezTo>
                    <a:pt x="69" y="9"/>
                    <a:pt x="54" y="11"/>
                    <a:pt x="35" y="11"/>
                  </a:cubicBezTo>
                  <a:cubicBezTo>
                    <a:pt x="16" y="11"/>
                    <a:pt x="0" y="9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6" y="5"/>
                    <a:pt x="35" y="5"/>
                  </a:cubicBezTo>
                  <a:cubicBezTo>
                    <a:pt x="54" y="5"/>
                    <a:pt x="69" y="2"/>
                    <a:pt x="69" y="0"/>
                  </a:cubicBezTo>
                  <a:lnTo>
                    <a:pt x="69" y="6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Freeform 135">
              <a:extLst>
                <a:ext uri="{FF2B5EF4-FFF2-40B4-BE49-F238E27FC236}">
                  <a16:creationId xmlns:a16="http://schemas.microsoft.com/office/drawing/2014/main" id="{2C7BD506-FEA8-42B1-9D27-B472DEFED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1880"/>
              <a:ext cx="113" cy="40"/>
            </a:xfrm>
            <a:custGeom>
              <a:avLst/>
              <a:gdLst>
                <a:gd name="T0" fmla="*/ 367 w 45"/>
                <a:gd name="T1" fmla="*/ 285 h 15"/>
                <a:gd name="T2" fmla="*/ 713 w 45"/>
                <a:gd name="T3" fmla="*/ 264 h 15"/>
                <a:gd name="T4" fmla="*/ 713 w 45"/>
                <a:gd name="T5" fmla="*/ 0 h 15"/>
                <a:gd name="T6" fmla="*/ 367 w 45"/>
                <a:gd name="T7" fmla="*/ 21 h 15"/>
                <a:gd name="T8" fmla="*/ 0 w 45"/>
                <a:gd name="T9" fmla="*/ 0 h 15"/>
                <a:gd name="T10" fmla="*/ 0 w 45"/>
                <a:gd name="T11" fmla="*/ 264 h 15"/>
                <a:gd name="T12" fmla="*/ 367 w 45"/>
                <a:gd name="T13" fmla="*/ 28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5">
                  <a:moveTo>
                    <a:pt x="23" y="15"/>
                  </a:moveTo>
                  <a:cubicBezTo>
                    <a:pt x="31" y="15"/>
                    <a:pt x="39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1"/>
                    <a:pt x="31" y="1"/>
                    <a:pt x="23" y="1"/>
                  </a:cubicBezTo>
                  <a:cubicBezTo>
                    <a:pt x="15" y="1"/>
                    <a:pt x="7" y="1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14"/>
                    <a:pt x="14" y="15"/>
                    <a:pt x="23" y="1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8" name="Freeform 136">
              <a:extLst>
                <a:ext uri="{FF2B5EF4-FFF2-40B4-BE49-F238E27FC236}">
                  <a16:creationId xmlns:a16="http://schemas.microsoft.com/office/drawing/2014/main" id="{29AE3648-4A9D-4AA2-8218-F67059828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1944"/>
              <a:ext cx="113" cy="83"/>
            </a:xfrm>
            <a:custGeom>
              <a:avLst/>
              <a:gdLst>
                <a:gd name="T0" fmla="*/ 367 w 45"/>
                <a:gd name="T1" fmla="*/ 21 h 31"/>
                <a:gd name="T2" fmla="*/ 0 w 45"/>
                <a:gd name="T3" fmla="*/ 0 h 31"/>
                <a:gd name="T4" fmla="*/ 0 w 45"/>
                <a:gd name="T5" fmla="*/ 538 h 31"/>
                <a:gd name="T6" fmla="*/ 367 w 45"/>
                <a:gd name="T7" fmla="*/ 594 h 31"/>
                <a:gd name="T8" fmla="*/ 713 w 45"/>
                <a:gd name="T9" fmla="*/ 538 h 31"/>
                <a:gd name="T10" fmla="*/ 713 w 45"/>
                <a:gd name="T11" fmla="*/ 0 h 31"/>
                <a:gd name="T12" fmla="*/ 367 w 45"/>
                <a:gd name="T13" fmla="*/ 2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1">
                  <a:moveTo>
                    <a:pt x="23" y="1"/>
                  </a:moveTo>
                  <a:cubicBezTo>
                    <a:pt x="14" y="1"/>
                    <a:pt x="6" y="1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0"/>
                    <a:pt x="14" y="31"/>
                    <a:pt x="23" y="31"/>
                  </a:cubicBezTo>
                  <a:cubicBezTo>
                    <a:pt x="31" y="31"/>
                    <a:pt x="40" y="30"/>
                    <a:pt x="45" y="28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1"/>
                    <a:pt x="31" y="1"/>
                    <a:pt x="23" y="1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9" name="Freeform 137">
              <a:extLst>
                <a:ext uri="{FF2B5EF4-FFF2-40B4-BE49-F238E27FC236}">
                  <a16:creationId xmlns:a16="http://schemas.microsoft.com/office/drawing/2014/main" id="{9F96E23A-4F03-4566-A229-860A1DFEE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1907"/>
              <a:ext cx="173" cy="24"/>
            </a:xfrm>
            <a:custGeom>
              <a:avLst/>
              <a:gdLst>
                <a:gd name="T0" fmla="*/ 900 w 69"/>
                <a:gd name="T1" fmla="*/ 0 h 9"/>
                <a:gd name="T2" fmla="*/ 900 w 69"/>
                <a:gd name="T3" fmla="*/ 77 h 9"/>
                <a:gd name="T4" fmla="*/ 554 w 69"/>
                <a:gd name="T5" fmla="*/ 93 h 9"/>
                <a:gd name="T6" fmla="*/ 188 w 69"/>
                <a:gd name="T7" fmla="*/ 77 h 9"/>
                <a:gd name="T8" fmla="*/ 188 w 69"/>
                <a:gd name="T9" fmla="*/ 0 h 9"/>
                <a:gd name="T10" fmla="*/ 0 w 69"/>
                <a:gd name="T11" fmla="*/ 77 h 9"/>
                <a:gd name="T12" fmla="*/ 554 w 69"/>
                <a:gd name="T13" fmla="*/ 171 h 9"/>
                <a:gd name="T14" fmla="*/ 1088 w 69"/>
                <a:gd name="T15" fmla="*/ 77 h 9"/>
                <a:gd name="T16" fmla="*/ 900 w 6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9">
                  <a:moveTo>
                    <a:pt x="57" y="0"/>
                  </a:moveTo>
                  <a:cubicBezTo>
                    <a:pt x="57" y="4"/>
                    <a:pt x="57" y="4"/>
                    <a:pt x="57" y="4"/>
                  </a:cubicBezTo>
                  <a:cubicBezTo>
                    <a:pt x="51" y="4"/>
                    <a:pt x="43" y="5"/>
                    <a:pt x="35" y="5"/>
                  </a:cubicBezTo>
                  <a:cubicBezTo>
                    <a:pt x="26" y="5"/>
                    <a:pt x="18" y="4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1"/>
                    <a:pt x="0" y="2"/>
                    <a:pt x="0" y="4"/>
                  </a:cubicBezTo>
                  <a:cubicBezTo>
                    <a:pt x="0" y="6"/>
                    <a:pt x="16" y="9"/>
                    <a:pt x="35" y="9"/>
                  </a:cubicBezTo>
                  <a:cubicBezTo>
                    <a:pt x="54" y="9"/>
                    <a:pt x="69" y="6"/>
                    <a:pt x="69" y="4"/>
                  </a:cubicBezTo>
                  <a:cubicBezTo>
                    <a:pt x="69" y="2"/>
                    <a:pt x="64" y="1"/>
                    <a:pt x="57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Freeform 138">
              <a:extLst>
                <a:ext uri="{FF2B5EF4-FFF2-40B4-BE49-F238E27FC236}">
                  <a16:creationId xmlns:a16="http://schemas.microsoft.com/office/drawing/2014/main" id="{9138FF39-CAB0-452A-B299-F4F20714A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1941"/>
              <a:ext cx="548" cy="1438"/>
            </a:xfrm>
            <a:custGeom>
              <a:avLst/>
              <a:gdLst>
                <a:gd name="T0" fmla="*/ 2117 w 219"/>
                <a:gd name="T1" fmla="*/ 5282 h 539"/>
                <a:gd name="T2" fmla="*/ 2117 w 219"/>
                <a:gd name="T3" fmla="*/ 21 h 539"/>
                <a:gd name="T4" fmla="*/ 2117 w 219"/>
                <a:gd name="T5" fmla="*/ 21 h 539"/>
                <a:gd name="T6" fmla="*/ 1722 w 219"/>
                <a:gd name="T7" fmla="*/ 35 h 539"/>
                <a:gd name="T8" fmla="*/ 1314 w 219"/>
                <a:gd name="T9" fmla="*/ 0 h 539"/>
                <a:gd name="T10" fmla="*/ 1314 w 219"/>
                <a:gd name="T11" fmla="*/ 21 h 539"/>
                <a:gd name="T12" fmla="*/ 1314 w 219"/>
                <a:gd name="T13" fmla="*/ 5282 h 539"/>
                <a:gd name="T14" fmla="*/ 0 w 219"/>
                <a:gd name="T15" fmla="*/ 8561 h 539"/>
                <a:gd name="T16" fmla="*/ 658 w 219"/>
                <a:gd name="T17" fmla="*/ 10042 h 539"/>
                <a:gd name="T18" fmla="*/ 1722 w 219"/>
                <a:gd name="T19" fmla="*/ 10234 h 539"/>
                <a:gd name="T20" fmla="*/ 1722 w 219"/>
                <a:gd name="T21" fmla="*/ 10234 h 539"/>
                <a:gd name="T22" fmla="*/ 2788 w 219"/>
                <a:gd name="T23" fmla="*/ 10042 h 539"/>
                <a:gd name="T24" fmla="*/ 3431 w 219"/>
                <a:gd name="T25" fmla="*/ 8561 h 539"/>
                <a:gd name="T26" fmla="*/ 2117 w 219"/>
                <a:gd name="T27" fmla="*/ 5282 h 5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539">
                  <a:moveTo>
                    <a:pt x="135" y="278"/>
                  </a:moveTo>
                  <a:cubicBezTo>
                    <a:pt x="135" y="1"/>
                    <a:pt x="135" y="1"/>
                    <a:pt x="135" y="1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129" y="2"/>
                    <a:pt x="120" y="2"/>
                    <a:pt x="110" y="2"/>
                  </a:cubicBezTo>
                  <a:cubicBezTo>
                    <a:pt x="99" y="2"/>
                    <a:pt x="90" y="2"/>
                    <a:pt x="84" y="0"/>
                  </a:cubicBezTo>
                  <a:cubicBezTo>
                    <a:pt x="84" y="0"/>
                    <a:pt x="84" y="0"/>
                    <a:pt x="84" y="1"/>
                  </a:cubicBezTo>
                  <a:cubicBezTo>
                    <a:pt x="84" y="278"/>
                    <a:pt x="84" y="278"/>
                    <a:pt x="84" y="278"/>
                  </a:cubicBezTo>
                  <a:cubicBezTo>
                    <a:pt x="84" y="324"/>
                    <a:pt x="0" y="354"/>
                    <a:pt x="0" y="451"/>
                  </a:cubicBezTo>
                  <a:cubicBezTo>
                    <a:pt x="0" y="490"/>
                    <a:pt x="28" y="521"/>
                    <a:pt x="42" y="529"/>
                  </a:cubicBezTo>
                  <a:cubicBezTo>
                    <a:pt x="54" y="536"/>
                    <a:pt x="73" y="539"/>
                    <a:pt x="110" y="539"/>
                  </a:cubicBezTo>
                  <a:cubicBezTo>
                    <a:pt x="110" y="539"/>
                    <a:pt x="110" y="539"/>
                    <a:pt x="110" y="539"/>
                  </a:cubicBezTo>
                  <a:cubicBezTo>
                    <a:pt x="147" y="539"/>
                    <a:pt x="165" y="536"/>
                    <a:pt x="178" y="529"/>
                  </a:cubicBezTo>
                  <a:cubicBezTo>
                    <a:pt x="191" y="521"/>
                    <a:pt x="219" y="490"/>
                    <a:pt x="219" y="451"/>
                  </a:cubicBezTo>
                  <a:cubicBezTo>
                    <a:pt x="219" y="354"/>
                    <a:pt x="135" y="324"/>
                    <a:pt x="135" y="27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1" name="Oval 139">
              <a:extLst>
                <a:ext uri="{FF2B5EF4-FFF2-40B4-BE49-F238E27FC236}">
                  <a16:creationId xmlns:a16="http://schemas.microsoft.com/office/drawing/2014/main" id="{834B73B8-C5CD-4BA5-B1C7-DB387E1D9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" y="3307"/>
              <a:ext cx="328" cy="53"/>
            </a:xfrm>
            <a:prstGeom prst="ellips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12" name="Oval 140">
              <a:extLst>
                <a:ext uri="{FF2B5EF4-FFF2-40B4-BE49-F238E27FC236}">
                  <a16:creationId xmlns:a16="http://schemas.microsoft.com/office/drawing/2014/main" id="{EE28D93E-520A-404C-A23E-DA79DDE5A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" y="2827"/>
              <a:ext cx="35" cy="3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13" name="Oval 141">
              <a:extLst>
                <a:ext uri="{FF2B5EF4-FFF2-40B4-BE49-F238E27FC236}">
                  <a16:creationId xmlns:a16="http://schemas.microsoft.com/office/drawing/2014/main" id="{BE2EA660-C34E-4EA6-81EC-204E96CD5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" y="2840"/>
              <a:ext cx="23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814" name="Oval 142">
              <a:extLst>
                <a:ext uri="{FF2B5EF4-FFF2-40B4-BE49-F238E27FC236}">
                  <a16:creationId xmlns:a16="http://schemas.microsoft.com/office/drawing/2014/main" id="{C1085294-A642-4BB0-B1B2-906B62B7C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" y="2840"/>
              <a:ext cx="23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31750" name="Group 143">
            <a:extLst>
              <a:ext uri="{FF2B5EF4-FFF2-40B4-BE49-F238E27FC236}">
                <a16:creationId xmlns:a16="http://schemas.microsoft.com/office/drawing/2014/main" id="{F2825ABE-A76D-4D4F-9B72-B7E489B15578}"/>
              </a:ext>
            </a:extLst>
          </p:cNvPr>
          <p:cNvGrpSpPr>
            <a:grpSpLocks/>
          </p:cNvGrpSpPr>
          <p:nvPr/>
        </p:nvGrpSpPr>
        <p:grpSpPr bwMode="auto">
          <a:xfrm>
            <a:off x="5508625" y="1417638"/>
            <a:ext cx="1323975" cy="3756025"/>
            <a:chOff x="4130" y="1539"/>
            <a:chExt cx="548" cy="1554"/>
          </a:xfrm>
        </p:grpSpPr>
        <p:sp>
          <p:nvSpPr>
            <p:cNvPr id="31751" name="Freeform 144">
              <a:extLst>
                <a:ext uri="{FF2B5EF4-FFF2-40B4-BE49-F238E27FC236}">
                  <a16:creationId xmlns:a16="http://schemas.microsoft.com/office/drawing/2014/main" id="{B80B48B9-6472-4E54-AAB7-229DC6143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" y="1659"/>
              <a:ext cx="548" cy="1434"/>
            </a:xfrm>
            <a:custGeom>
              <a:avLst/>
              <a:gdLst>
                <a:gd name="T0" fmla="*/ 2117 w 219"/>
                <a:gd name="T1" fmla="*/ 5243 h 538"/>
                <a:gd name="T2" fmla="*/ 2117 w 219"/>
                <a:gd name="T3" fmla="*/ 0 h 538"/>
                <a:gd name="T4" fmla="*/ 2117 w 219"/>
                <a:gd name="T5" fmla="*/ 0 h 538"/>
                <a:gd name="T6" fmla="*/ 1722 w 219"/>
                <a:gd name="T7" fmla="*/ 21 h 538"/>
                <a:gd name="T8" fmla="*/ 1314 w 219"/>
                <a:gd name="T9" fmla="*/ 0 h 538"/>
                <a:gd name="T10" fmla="*/ 1314 w 219"/>
                <a:gd name="T11" fmla="*/ 0 h 538"/>
                <a:gd name="T12" fmla="*/ 1314 w 219"/>
                <a:gd name="T13" fmla="*/ 5243 h 538"/>
                <a:gd name="T14" fmla="*/ 0 w 219"/>
                <a:gd name="T15" fmla="*/ 8519 h 538"/>
                <a:gd name="T16" fmla="*/ 658 w 219"/>
                <a:gd name="T17" fmla="*/ 9995 h 538"/>
                <a:gd name="T18" fmla="*/ 1722 w 219"/>
                <a:gd name="T19" fmla="*/ 10187 h 538"/>
                <a:gd name="T20" fmla="*/ 1722 w 219"/>
                <a:gd name="T21" fmla="*/ 10187 h 538"/>
                <a:gd name="T22" fmla="*/ 2788 w 219"/>
                <a:gd name="T23" fmla="*/ 9995 h 538"/>
                <a:gd name="T24" fmla="*/ 3431 w 219"/>
                <a:gd name="T25" fmla="*/ 8519 h 538"/>
                <a:gd name="T26" fmla="*/ 2117 w 219"/>
                <a:gd name="T27" fmla="*/ 5243 h 5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538">
                  <a:moveTo>
                    <a:pt x="135" y="277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0" y="1"/>
                    <a:pt x="110" y="1"/>
                  </a:cubicBezTo>
                  <a:cubicBezTo>
                    <a:pt x="99" y="1"/>
                    <a:pt x="90" y="1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277"/>
                    <a:pt x="84" y="277"/>
                    <a:pt x="84" y="277"/>
                  </a:cubicBezTo>
                  <a:cubicBezTo>
                    <a:pt x="84" y="323"/>
                    <a:pt x="0" y="353"/>
                    <a:pt x="0" y="450"/>
                  </a:cubicBezTo>
                  <a:cubicBezTo>
                    <a:pt x="0" y="489"/>
                    <a:pt x="28" y="520"/>
                    <a:pt x="42" y="528"/>
                  </a:cubicBezTo>
                  <a:cubicBezTo>
                    <a:pt x="54" y="535"/>
                    <a:pt x="73" y="538"/>
                    <a:pt x="110" y="538"/>
                  </a:cubicBezTo>
                  <a:cubicBezTo>
                    <a:pt x="110" y="538"/>
                    <a:pt x="110" y="538"/>
                    <a:pt x="110" y="538"/>
                  </a:cubicBezTo>
                  <a:cubicBezTo>
                    <a:pt x="147" y="538"/>
                    <a:pt x="165" y="535"/>
                    <a:pt x="178" y="528"/>
                  </a:cubicBezTo>
                  <a:cubicBezTo>
                    <a:pt x="191" y="520"/>
                    <a:pt x="219" y="489"/>
                    <a:pt x="219" y="450"/>
                  </a:cubicBezTo>
                  <a:cubicBezTo>
                    <a:pt x="219" y="353"/>
                    <a:pt x="135" y="323"/>
                    <a:pt x="135" y="277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Oval 145">
              <a:extLst>
                <a:ext uri="{FF2B5EF4-FFF2-40B4-BE49-F238E27FC236}">
                  <a16:creationId xmlns:a16="http://schemas.microsoft.com/office/drawing/2014/main" id="{E81E25E8-4880-400A-B7A6-ECEDB9D2A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8" y="2517"/>
              <a:ext cx="273" cy="43"/>
            </a:xfrm>
            <a:prstGeom prst="ellipse">
              <a:avLst/>
            </a:pr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753" name="Oval 146">
              <a:extLst>
                <a:ext uri="{FF2B5EF4-FFF2-40B4-BE49-F238E27FC236}">
                  <a16:creationId xmlns:a16="http://schemas.microsoft.com/office/drawing/2014/main" id="{E5E24ADF-43AF-476B-9A98-27D55839C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" y="1539"/>
              <a:ext cx="223" cy="37"/>
            </a:xfrm>
            <a:prstGeom prst="ellipse">
              <a:avLst/>
            </a:pr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754" name="Freeform 147">
              <a:extLst>
                <a:ext uri="{FF2B5EF4-FFF2-40B4-BE49-F238E27FC236}">
                  <a16:creationId xmlns:a16="http://schemas.microsoft.com/office/drawing/2014/main" id="{5C6841CB-B6BD-4BE6-ADDE-13CEC217D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558"/>
              <a:ext cx="223" cy="40"/>
            </a:xfrm>
            <a:custGeom>
              <a:avLst/>
              <a:gdLst>
                <a:gd name="T0" fmla="*/ 1401 w 89"/>
                <a:gd name="T1" fmla="*/ 171 h 15"/>
                <a:gd name="T2" fmla="*/ 709 w 89"/>
                <a:gd name="T3" fmla="*/ 285 h 15"/>
                <a:gd name="T4" fmla="*/ 0 w 89"/>
                <a:gd name="T5" fmla="*/ 171 h 15"/>
                <a:gd name="T6" fmla="*/ 0 w 89"/>
                <a:gd name="T7" fmla="*/ 0 h 15"/>
                <a:gd name="T8" fmla="*/ 709 w 89"/>
                <a:gd name="T9" fmla="*/ 136 h 15"/>
                <a:gd name="T10" fmla="*/ 1401 w 89"/>
                <a:gd name="T11" fmla="*/ 0 h 15"/>
                <a:gd name="T12" fmla="*/ 1401 w 89"/>
                <a:gd name="T13" fmla="*/ 171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15">
                  <a:moveTo>
                    <a:pt x="89" y="9"/>
                  </a:moveTo>
                  <a:cubicBezTo>
                    <a:pt x="89" y="12"/>
                    <a:pt x="69" y="15"/>
                    <a:pt x="45" y="15"/>
                  </a:cubicBezTo>
                  <a:cubicBezTo>
                    <a:pt x="20" y="15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20" y="7"/>
                    <a:pt x="45" y="7"/>
                  </a:cubicBezTo>
                  <a:cubicBezTo>
                    <a:pt x="69" y="7"/>
                    <a:pt x="89" y="4"/>
                    <a:pt x="89" y="0"/>
                  </a:cubicBezTo>
                  <a:lnTo>
                    <a:pt x="89" y="9"/>
                  </a:lnTo>
                  <a:close/>
                </a:path>
              </a:pathLst>
            </a:custGeom>
            <a:solidFill>
              <a:srgbClr val="C2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Freeform 148">
              <a:extLst>
                <a:ext uri="{FF2B5EF4-FFF2-40B4-BE49-F238E27FC236}">
                  <a16:creationId xmlns:a16="http://schemas.microsoft.com/office/drawing/2014/main" id="{C64A90AA-1FEC-4DA4-AB48-EB91EB650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1632"/>
              <a:ext cx="173" cy="30"/>
            </a:xfrm>
            <a:custGeom>
              <a:avLst/>
              <a:gdLst>
                <a:gd name="T0" fmla="*/ 1088 w 69"/>
                <a:gd name="T1" fmla="*/ 120 h 11"/>
                <a:gd name="T2" fmla="*/ 554 w 69"/>
                <a:gd name="T3" fmla="*/ 224 h 11"/>
                <a:gd name="T4" fmla="*/ 0 w 69"/>
                <a:gd name="T5" fmla="*/ 120 h 11"/>
                <a:gd name="T6" fmla="*/ 0 w 69"/>
                <a:gd name="T7" fmla="*/ 0 h 11"/>
                <a:gd name="T8" fmla="*/ 554 w 69"/>
                <a:gd name="T9" fmla="*/ 104 h 11"/>
                <a:gd name="T10" fmla="*/ 1088 w 69"/>
                <a:gd name="T11" fmla="*/ 0 h 11"/>
                <a:gd name="T12" fmla="*/ 1088 w 69"/>
                <a:gd name="T13" fmla="*/ 12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1">
                  <a:moveTo>
                    <a:pt x="69" y="6"/>
                  </a:moveTo>
                  <a:cubicBezTo>
                    <a:pt x="69" y="9"/>
                    <a:pt x="54" y="11"/>
                    <a:pt x="35" y="11"/>
                  </a:cubicBezTo>
                  <a:cubicBezTo>
                    <a:pt x="16" y="11"/>
                    <a:pt x="0" y="9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6" y="5"/>
                    <a:pt x="35" y="5"/>
                  </a:cubicBezTo>
                  <a:cubicBezTo>
                    <a:pt x="54" y="5"/>
                    <a:pt x="69" y="2"/>
                    <a:pt x="69" y="0"/>
                  </a:cubicBezTo>
                  <a:lnTo>
                    <a:pt x="69" y="6"/>
                  </a:lnTo>
                  <a:close/>
                </a:path>
              </a:pathLst>
            </a:custGeom>
            <a:solidFill>
              <a:srgbClr val="C2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Freeform 149">
              <a:extLst>
                <a:ext uri="{FF2B5EF4-FFF2-40B4-BE49-F238E27FC236}">
                  <a16:creationId xmlns:a16="http://schemas.microsoft.com/office/drawing/2014/main" id="{ECAAB2CB-79D8-48A8-8C13-742609608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595"/>
              <a:ext cx="113" cy="40"/>
            </a:xfrm>
            <a:custGeom>
              <a:avLst/>
              <a:gdLst>
                <a:gd name="T0" fmla="*/ 367 w 45"/>
                <a:gd name="T1" fmla="*/ 285 h 15"/>
                <a:gd name="T2" fmla="*/ 713 w 45"/>
                <a:gd name="T3" fmla="*/ 264 h 15"/>
                <a:gd name="T4" fmla="*/ 713 w 45"/>
                <a:gd name="T5" fmla="*/ 0 h 15"/>
                <a:gd name="T6" fmla="*/ 367 w 45"/>
                <a:gd name="T7" fmla="*/ 21 h 15"/>
                <a:gd name="T8" fmla="*/ 0 w 45"/>
                <a:gd name="T9" fmla="*/ 0 h 15"/>
                <a:gd name="T10" fmla="*/ 0 w 45"/>
                <a:gd name="T11" fmla="*/ 264 h 15"/>
                <a:gd name="T12" fmla="*/ 367 w 45"/>
                <a:gd name="T13" fmla="*/ 28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5">
                  <a:moveTo>
                    <a:pt x="23" y="15"/>
                  </a:moveTo>
                  <a:cubicBezTo>
                    <a:pt x="31" y="15"/>
                    <a:pt x="39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1"/>
                    <a:pt x="31" y="1"/>
                    <a:pt x="23" y="1"/>
                  </a:cubicBezTo>
                  <a:cubicBezTo>
                    <a:pt x="15" y="1"/>
                    <a:pt x="7" y="1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14"/>
                    <a:pt x="14" y="15"/>
                    <a:pt x="23" y="15"/>
                  </a:cubicBezTo>
                  <a:close/>
                </a:path>
              </a:pathLst>
            </a:custGeom>
            <a:solidFill>
              <a:srgbClr val="EDF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Freeform 150">
              <a:extLst>
                <a:ext uri="{FF2B5EF4-FFF2-40B4-BE49-F238E27FC236}">
                  <a16:creationId xmlns:a16="http://schemas.microsoft.com/office/drawing/2014/main" id="{6C896EC2-AFA0-4F96-83C1-1A8083867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659"/>
              <a:ext cx="113" cy="83"/>
            </a:xfrm>
            <a:custGeom>
              <a:avLst/>
              <a:gdLst>
                <a:gd name="T0" fmla="*/ 367 w 45"/>
                <a:gd name="T1" fmla="*/ 21 h 31"/>
                <a:gd name="T2" fmla="*/ 0 w 45"/>
                <a:gd name="T3" fmla="*/ 0 h 31"/>
                <a:gd name="T4" fmla="*/ 0 w 45"/>
                <a:gd name="T5" fmla="*/ 538 h 31"/>
                <a:gd name="T6" fmla="*/ 367 w 45"/>
                <a:gd name="T7" fmla="*/ 594 h 31"/>
                <a:gd name="T8" fmla="*/ 713 w 45"/>
                <a:gd name="T9" fmla="*/ 538 h 31"/>
                <a:gd name="T10" fmla="*/ 713 w 45"/>
                <a:gd name="T11" fmla="*/ 0 h 31"/>
                <a:gd name="T12" fmla="*/ 367 w 45"/>
                <a:gd name="T13" fmla="*/ 2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1">
                  <a:moveTo>
                    <a:pt x="23" y="1"/>
                  </a:moveTo>
                  <a:cubicBezTo>
                    <a:pt x="14" y="1"/>
                    <a:pt x="6" y="1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0"/>
                    <a:pt x="14" y="31"/>
                    <a:pt x="23" y="31"/>
                  </a:cubicBezTo>
                  <a:cubicBezTo>
                    <a:pt x="31" y="31"/>
                    <a:pt x="40" y="30"/>
                    <a:pt x="45" y="28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1"/>
                    <a:pt x="31" y="1"/>
                    <a:pt x="23" y="1"/>
                  </a:cubicBezTo>
                  <a:close/>
                </a:path>
              </a:pathLst>
            </a:custGeom>
            <a:solidFill>
              <a:srgbClr val="EDF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Freeform 151">
              <a:extLst>
                <a:ext uri="{FF2B5EF4-FFF2-40B4-BE49-F238E27FC236}">
                  <a16:creationId xmlns:a16="http://schemas.microsoft.com/office/drawing/2014/main" id="{53975F7B-E993-41B2-9462-D68F218FB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1622"/>
              <a:ext cx="173" cy="24"/>
            </a:xfrm>
            <a:custGeom>
              <a:avLst/>
              <a:gdLst>
                <a:gd name="T0" fmla="*/ 900 w 69"/>
                <a:gd name="T1" fmla="*/ 0 h 9"/>
                <a:gd name="T2" fmla="*/ 900 w 69"/>
                <a:gd name="T3" fmla="*/ 77 h 9"/>
                <a:gd name="T4" fmla="*/ 554 w 69"/>
                <a:gd name="T5" fmla="*/ 93 h 9"/>
                <a:gd name="T6" fmla="*/ 188 w 69"/>
                <a:gd name="T7" fmla="*/ 77 h 9"/>
                <a:gd name="T8" fmla="*/ 188 w 69"/>
                <a:gd name="T9" fmla="*/ 0 h 9"/>
                <a:gd name="T10" fmla="*/ 0 w 69"/>
                <a:gd name="T11" fmla="*/ 77 h 9"/>
                <a:gd name="T12" fmla="*/ 554 w 69"/>
                <a:gd name="T13" fmla="*/ 171 h 9"/>
                <a:gd name="T14" fmla="*/ 1088 w 69"/>
                <a:gd name="T15" fmla="*/ 77 h 9"/>
                <a:gd name="T16" fmla="*/ 900 w 6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9">
                  <a:moveTo>
                    <a:pt x="57" y="0"/>
                  </a:moveTo>
                  <a:cubicBezTo>
                    <a:pt x="57" y="4"/>
                    <a:pt x="57" y="4"/>
                    <a:pt x="57" y="4"/>
                  </a:cubicBezTo>
                  <a:cubicBezTo>
                    <a:pt x="51" y="4"/>
                    <a:pt x="43" y="5"/>
                    <a:pt x="35" y="5"/>
                  </a:cubicBezTo>
                  <a:cubicBezTo>
                    <a:pt x="26" y="5"/>
                    <a:pt x="18" y="4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1"/>
                    <a:pt x="0" y="2"/>
                    <a:pt x="0" y="4"/>
                  </a:cubicBezTo>
                  <a:cubicBezTo>
                    <a:pt x="0" y="6"/>
                    <a:pt x="16" y="9"/>
                    <a:pt x="35" y="9"/>
                  </a:cubicBezTo>
                  <a:cubicBezTo>
                    <a:pt x="54" y="9"/>
                    <a:pt x="69" y="6"/>
                    <a:pt x="69" y="4"/>
                  </a:cubicBezTo>
                  <a:cubicBezTo>
                    <a:pt x="69" y="2"/>
                    <a:pt x="64" y="1"/>
                    <a:pt x="57" y="0"/>
                  </a:cubicBezTo>
                  <a:close/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Oval 152">
              <a:extLst>
                <a:ext uri="{FF2B5EF4-FFF2-40B4-BE49-F238E27FC236}">
                  <a16:creationId xmlns:a16="http://schemas.microsoft.com/office/drawing/2014/main" id="{6925A955-943B-424F-ADCE-CB03EEB53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3021"/>
              <a:ext cx="328" cy="54"/>
            </a:xfrm>
            <a:prstGeom prst="ellipse">
              <a:avLst/>
            </a:prstGeom>
            <a:solidFill>
              <a:srgbClr val="BA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760" name="Freeform 153">
              <a:extLst>
                <a:ext uri="{FF2B5EF4-FFF2-40B4-BE49-F238E27FC236}">
                  <a16:creationId xmlns:a16="http://schemas.microsoft.com/office/drawing/2014/main" id="{8FFABDEE-F6B0-453F-957A-3C7A48EB7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1667"/>
              <a:ext cx="225" cy="1194"/>
            </a:xfrm>
            <a:custGeom>
              <a:avLst/>
              <a:gdLst>
                <a:gd name="T0" fmla="*/ 1313 w 90"/>
                <a:gd name="T1" fmla="*/ 0 h 448"/>
                <a:gd name="T2" fmla="*/ 1408 w 90"/>
                <a:gd name="T3" fmla="*/ 5264 h 448"/>
                <a:gd name="T4" fmla="*/ 0 w 90"/>
                <a:gd name="T5" fmla="*/ 8481 h 448"/>
                <a:gd name="T6" fmla="*/ 1300 w 90"/>
                <a:gd name="T7" fmla="*/ 5229 h 448"/>
                <a:gd name="T8" fmla="*/ 1313 w 90"/>
                <a:gd name="T9" fmla="*/ 0 h 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48">
                  <a:moveTo>
                    <a:pt x="84" y="0"/>
                  </a:moveTo>
                  <a:cubicBezTo>
                    <a:pt x="90" y="278"/>
                    <a:pt x="90" y="278"/>
                    <a:pt x="90" y="278"/>
                  </a:cubicBezTo>
                  <a:cubicBezTo>
                    <a:pt x="90" y="345"/>
                    <a:pt x="0" y="351"/>
                    <a:pt x="0" y="448"/>
                  </a:cubicBezTo>
                  <a:cubicBezTo>
                    <a:pt x="0" y="351"/>
                    <a:pt x="83" y="322"/>
                    <a:pt x="83" y="276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Freeform 154">
              <a:extLst>
                <a:ext uri="{FF2B5EF4-FFF2-40B4-BE49-F238E27FC236}">
                  <a16:creationId xmlns:a16="http://schemas.microsoft.com/office/drawing/2014/main" id="{20F3C969-154D-4887-9E38-BBF274993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" y="1659"/>
              <a:ext cx="248" cy="1432"/>
            </a:xfrm>
            <a:custGeom>
              <a:avLst/>
              <a:gdLst>
                <a:gd name="T0" fmla="*/ 238 w 99"/>
                <a:gd name="T1" fmla="*/ 5256 h 537"/>
                <a:gd name="T2" fmla="*/ 238 w 99"/>
                <a:gd name="T3" fmla="*/ 0 h 537"/>
                <a:gd name="T4" fmla="*/ 238 w 99"/>
                <a:gd name="T5" fmla="*/ 21 h 537"/>
                <a:gd name="T6" fmla="*/ 0 w 99"/>
                <a:gd name="T7" fmla="*/ 5312 h 537"/>
                <a:gd name="T8" fmla="*/ 1022 w 99"/>
                <a:gd name="T9" fmla="*/ 8397 h 537"/>
                <a:gd name="T10" fmla="*/ 596 w 99"/>
                <a:gd name="T11" fmla="*/ 9976 h 537"/>
                <a:gd name="T12" fmla="*/ 333 w 99"/>
                <a:gd name="T13" fmla="*/ 10184 h 537"/>
                <a:gd name="T14" fmla="*/ 909 w 99"/>
                <a:gd name="T15" fmla="*/ 10013 h 537"/>
                <a:gd name="T16" fmla="*/ 1556 w 99"/>
                <a:gd name="T17" fmla="*/ 8533 h 537"/>
                <a:gd name="T18" fmla="*/ 238 w 99"/>
                <a:gd name="T19" fmla="*/ 5256 h 5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537">
                  <a:moveTo>
                    <a:pt x="15" y="277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8" y="18"/>
                    <a:pt x="0" y="280"/>
                    <a:pt x="0" y="280"/>
                  </a:cubicBezTo>
                  <a:cubicBezTo>
                    <a:pt x="0" y="326"/>
                    <a:pt x="65" y="346"/>
                    <a:pt x="65" y="443"/>
                  </a:cubicBezTo>
                  <a:cubicBezTo>
                    <a:pt x="65" y="482"/>
                    <a:pt x="54" y="513"/>
                    <a:pt x="38" y="526"/>
                  </a:cubicBezTo>
                  <a:cubicBezTo>
                    <a:pt x="33" y="530"/>
                    <a:pt x="28" y="534"/>
                    <a:pt x="21" y="537"/>
                  </a:cubicBezTo>
                  <a:cubicBezTo>
                    <a:pt x="38" y="536"/>
                    <a:pt x="49" y="533"/>
                    <a:pt x="58" y="528"/>
                  </a:cubicBezTo>
                  <a:cubicBezTo>
                    <a:pt x="71" y="520"/>
                    <a:pt x="99" y="489"/>
                    <a:pt x="99" y="450"/>
                  </a:cubicBezTo>
                  <a:cubicBezTo>
                    <a:pt x="99" y="353"/>
                    <a:pt x="15" y="323"/>
                    <a:pt x="15" y="277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Freeform 155">
              <a:extLst>
                <a:ext uri="{FF2B5EF4-FFF2-40B4-BE49-F238E27FC236}">
                  <a16:creationId xmlns:a16="http://schemas.microsoft.com/office/drawing/2014/main" id="{B15BBAB8-D985-48F7-BDE8-F321D26E3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" y="2397"/>
              <a:ext cx="213" cy="499"/>
            </a:xfrm>
            <a:custGeom>
              <a:avLst/>
              <a:gdLst>
                <a:gd name="T0" fmla="*/ 0 w 85"/>
                <a:gd name="T1" fmla="*/ 21 h 187"/>
                <a:gd name="T2" fmla="*/ 439 w 85"/>
                <a:gd name="T3" fmla="*/ 1105 h 187"/>
                <a:gd name="T4" fmla="*/ 1306 w 85"/>
                <a:gd name="T5" fmla="*/ 3290 h 187"/>
                <a:gd name="T6" fmla="*/ 1288 w 85"/>
                <a:gd name="T7" fmla="*/ 3533 h 187"/>
                <a:gd name="T8" fmla="*/ 1318 w 85"/>
                <a:gd name="T9" fmla="*/ 3554 h 187"/>
                <a:gd name="T10" fmla="*/ 1338 w 85"/>
                <a:gd name="T11" fmla="*/ 3290 h 187"/>
                <a:gd name="T12" fmla="*/ 501 w 85"/>
                <a:gd name="T13" fmla="*/ 1025 h 187"/>
                <a:gd name="T14" fmla="*/ 20 w 85"/>
                <a:gd name="T15" fmla="*/ 0 h 187"/>
                <a:gd name="T16" fmla="*/ 0 w 85"/>
                <a:gd name="T17" fmla="*/ 21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187">
                  <a:moveTo>
                    <a:pt x="0" y="1"/>
                  </a:moveTo>
                  <a:cubicBezTo>
                    <a:pt x="0" y="21"/>
                    <a:pt x="11" y="38"/>
                    <a:pt x="28" y="58"/>
                  </a:cubicBezTo>
                  <a:cubicBezTo>
                    <a:pt x="52" y="85"/>
                    <a:pt x="79" y="115"/>
                    <a:pt x="83" y="173"/>
                  </a:cubicBezTo>
                  <a:cubicBezTo>
                    <a:pt x="84" y="178"/>
                    <a:pt x="83" y="182"/>
                    <a:pt x="82" y="186"/>
                  </a:cubicBezTo>
                  <a:cubicBezTo>
                    <a:pt x="84" y="187"/>
                    <a:pt x="84" y="187"/>
                    <a:pt x="84" y="187"/>
                  </a:cubicBezTo>
                  <a:cubicBezTo>
                    <a:pt x="85" y="182"/>
                    <a:pt x="85" y="178"/>
                    <a:pt x="85" y="173"/>
                  </a:cubicBezTo>
                  <a:cubicBezTo>
                    <a:pt x="85" y="116"/>
                    <a:pt x="55" y="81"/>
                    <a:pt x="32" y="54"/>
                  </a:cubicBezTo>
                  <a:cubicBezTo>
                    <a:pt x="15" y="35"/>
                    <a:pt x="1" y="19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Freeform 156">
              <a:extLst>
                <a:ext uri="{FF2B5EF4-FFF2-40B4-BE49-F238E27FC236}">
                  <a16:creationId xmlns:a16="http://schemas.microsoft.com/office/drawing/2014/main" id="{9CC9B809-B5F6-4E41-9A46-5569031A8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" y="1696"/>
              <a:ext cx="218" cy="1317"/>
            </a:xfrm>
            <a:custGeom>
              <a:avLst/>
              <a:gdLst>
                <a:gd name="T0" fmla="*/ 20 w 87"/>
                <a:gd name="T1" fmla="*/ 0 h 494"/>
                <a:gd name="T2" fmla="*/ 0 w 87"/>
                <a:gd name="T3" fmla="*/ 4983 h 494"/>
                <a:gd name="T4" fmla="*/ 471 w 87"/>
                <a:gd name="T5" fmla="*/ 6028 h 494"/>
                <a:gd name="T6" fmla="*/ 1305 w 87"/>
                <a:gd name="T7" fmla="*/ 8259 h 494"/>
                <a:gd name="T8" fmla="*/ 1005 w 87"/>
                <a:gd name="T9" fmla="*/ 9360 h 494"/>
                <a:gd name="T10" fmla="*/ 1005 w 87"/>
                <a:gd name="T11" fmla="*/ 9360 h 494"/>
                <a:gd name="T12" fmla="*/ 1368 w 87"/>
                <a:gd name="T13" fmla="*/ 8259 h 494"/>
                <a:gd name="T14" fmla="*/ 521 w 87"/>
                <a:gd name="T15" fmla="*/ 5985 h 494"/>
                <a:gd name="T16" fmla="*/ 50 w 87"/>
                <a:gd name="T17" fmla="*/ 4983 h 494"/>
                <a:gd name="T18" fmla="*/ 20 w 87"/>
                <a:gd name="T19" fmla="*/ 0 h 4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494">
                  <a:moveTo>
                    <a:pt x="1" y="0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0" y="282"/>
                    <a:pt x="14" y="299"/>
                    <a:pt x="30" y="318"/>
                  </a:cubicBezTo>
                  <a:cubicBezTo>
                    <a:pt x="54" y="345"/>
                    <a:pt x="83" y="379"/>
                    <a:pt x="83" y="436"/>
                  </a:cubicBezTo>
                  <a:cubicBezTo>
                    <a:pt x="83" y="462"/>
                    <a:pt x="72" y="484"/>
                    <a:pt x="64" y="494"/>
                  </a:cubicBezTo>
                  <a:cubicBezTo>
                    <a:pt x="64" y="494"/>
                    <a:pt x="64" y="494"/>
                    <a:pt x="64" y="494"/>
                  </a:cubicBezTo>
                  <a:cubicBezTo>
                    <a:pt x="72" y="484"/>
                    <a:pt x="87" y="463"/>
                    <a:pt x="87" y="436"/>
                  </a:cubicBezTo>
                  <a:cubicBezTo>
                    <a:pt x="87" y="378"/>
                    <a:pt x="57" y="344"/>
                    <a:pt x="33" y="316"/>
                  </a:cubicBezTo>
                  <a:cubicBezTo>
                    <a:pt x="17" y="297"/>
                    <a:pt x="3" y="281"/>
                    <a:pt x="3" y="263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Freeform 157">
              <a:extLst>
                <a:ext uri="{FF2B5EF4-FFF2-40B4-BE49-F238E27FC236}">
                  <a16:creationId xmlns:a16="http://schemas.microsoft.com/office/drawing/2014/main" id="{D5C56D0D-5560-47AE-B14F-AE96A620B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" y="2635"/>
              <a:ext cx="95" cy="384"/>
            </a:xfrm>
            <a:custGeom>
              <a:avLst/>
              <a:gdLst>
                <a:gd name="T0" fmla="*/ 408 w 38"/>
                <a:gd name="T1" fmla="*/ 2731 h 144"/>
                <a:gd name="T2" fmla="*/ 595 w 38"/>
                <a:gd name="T3" fmla="*/ 0 h 144"/>
                <a:gd name="T4" fmla="*/ 408 w 38"/>
                <a:gd name="T5" fmla="*/ 2731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144">
                  <a:moveTo>
                    <a:pt x="26" y="144"/>
                  </a:moveTo>
                  <a:cubicBezTo>
                    <a:pt x="0" y="122"/>
                    <a:pt x="9" y="27"/>
                    <a:pt x="38" y="0"/>
                  </a:cubicBezTo>
                  <a:cubicBezTo>
                    <a:pt x="25" y="19"/>
                    <a:pt x="5" y="102"/>
                    <a:pt x="26" y="144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Freeform 158">
              <a:extLst>
                <a:ext uri="{FF2B5EF4-FFF2-40B4-BE49-F238E27FC236}">
                  <a16:creationId xmlns:a16="http://schemas.microsoft.com/office/drawing/2014/main" id="{E88499B7-5ACD-48FB-B463-60F083844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2848"/>
              <a:ext cx="87" cy="195"/>
            </a:xfrm>
            <a:custGeom>
              <a:avLst/>
              <a:gdLst>
                <a:gd name="T0" fmla="*/ 30 w 35"/>
                <a:gd name="T1" fmla="*/ 0 h 73"/>
                <a:gd name="T2" fmla="*/ 537 w 35"/>
                <a:gd name="T3" fmla="*/ 1392 h 73"/>
                <a:gd name="T4" fmla="*/ 30 w 35"/>
                <a:gd name="T5" fmla="*/ 0 h 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3">
                  <a:moveTo>
                    <a:pt x="2" y="0"/>
                  </a:moveTo>
                  <a:cubicBezTo>
                    <a:pt x="0" y="13"/>
                    <a:pt x="10" y="56"/>
                    <a:pt x="35" y="73"/>
                  </a:cubicBezTo>
                  <a:cubicBezTo>
                    <a:pt x="29" y="64"/>
                    <a:pt x="7" y="29"/>
                    <a:pt x="2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Freeform 159">
              <a:extLst>
                <a:ext uri="{FF2B5EF4-FFF2-40B4-BE49-F238E27FC236}">
                  <a16:creationId xmlns:a16="http://schemas.microsoft.com/office/drawing/2014/main" id="{86A7A885-0BCE-4A42-925A-589295AB0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" y="2976"/>
              <a:ext cx="196" cy="40"/>
            </a:xfrm>
            <a:custGeom>
              <a:avLst/>
              <a:gdLst>
                <a:gd name="T0" fmla="*/ 0 w 78"/>
                <a:gd name="T1" fmla="*/ 264 h 15"/>
                <a:gd name="T2" fmla="*/ 1239 w 78"/>
                <a:gd name="T3" fmla="*/ 285 h 15"/>
                <a:gd name="T4" fmla="*/ 0 w 78"/>
                <a:gd name="T5" fmla="*/ 264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8" h="15">
                  <a:moveTo>
                    <a:pt x="0" y="14"/>
                  </a:moveTo>
                  <a:cubicBezTo>
                    <a:pt x="17" y="10"/>
                    <a:pt x="56" y="9"/>
                    <a:pt x="78" y="15"/>
                  </a:cubicBezTo>
                  <a:cubicBezTo>
                    <a:pt x="64" y="6"/>
                    <a:pt x="26" y="0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Freeform 160">
              <a:extLst>
                <a:ext uri="{FF2B5EF4-FFF2-40B4-BE49-F238E27FC236}">
                  <a16:creationId xmlns:a16="http://schemas.microsoft.com/office/drawing/2014/main" id="{F20794BA-0B2C-45B3-9E98-280A73575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" y="2699"/>
              <a:ext cx="32" cy="274"/>
            </a:xfrm>
            <a:custGeom>
              <a:avLst/>
              <a:gdLst>
                <a:gd name="T0" fmla="*/ 12 w 13"/>
                <a:gd name="T1" fmla="*/ 1939 h 103"/>
                <a:gd name="T2" fmla="*/ 0 w 13"/>
                <a:gd name="T3" fmla="*/ 0 h 103"/>
                <a:gd name="T4" fmla="*/ 12 w 13"/>
                <a:gd name="T5" fmla="*/ 1939 h 1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03">
                  <a:moveTo>
                    <a:pt x="1" y="103"/>
                  </a:moveTo>
                  <a:cubicBezTo>
                    <a:pt x="13" y="68"/>
                    <a:pt x="9" y="22"/>
                    <a:pt x="0" y="0"/>
                  </a:cubicBezTo>
                  <a:cubicBezTo>
                    <a:pt x="2" y="19"/>
                    <a:pt x="10" y="62"/>
                    <a:pt x="1" y="103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Freeform 161">
              <a:extLst>
                <a:ext uri="{FF2B5EF4-FFF2-40B4-BE49-F238E27FC236}">
                  <a16:creationId xmlns:a16="http://schemas.microsoft.com/office/drawing/2014/main" id="{499E098A-9763-4F0B-A357-F5817AC55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672"/>
              <a:ext cx="57" cy="62"/>
            </a:xfrm>
            <a:custGeom>
              <a:avLst/>
              <a:gdLst>
                <a:gd name="T0" fmla="*/ 30 w 23"/>
                <a:gd name="T1" fmla="*/ 0 h 23"/>
                <a:gd name="T2" fmla="*/ 42 w 23"/>
                <a:gd name="T3" fmla="*/ 394 h 23"/>
                <a:gd name="T4" fmla="*/ 349 w 23"/>
                <a:gd name="T5" fmla="*/ 429 h 23"/>
                <a:gd name="T6" fmla="*/ 30 w 23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3">
                  <a:moveTo>
                    <a:pt x="2" y="0"/>
                  </a:moveTo>
                  <a:cubicBezTo>
                    <a:pt x="2" y="0"/>
                    <a:pt x="0" y="19"/>
                    <a:pt x="3" y="20"/>
                  </a:cubicBezTo>
                  <a:cubicBezTo>
                    <a:pt x="6" y="21"/>
                    <a:pt x="18" y="23"/>
                    <a:pt x="23" y="22"/>
                  </a:cubicBezTo>
                  <a:cubicBezTo>
                    <a:pt x="12" y="20"/>
                    <a:pt x="2" y="1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162">
              <a:extLst>
                <a:ext uri="{FF2B5EF4-FFF2-40B4-BE49-F238E27FC236}">
                  <a16:creationId xmlns:a16="http://schemas.microsoft.com/office/drawing/2014/main" id="{9205F57A-D237-4BE7-AF2E-07DD0D280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600"/>
              <a:ext cx="108" cy="30"/>
            </a:xfrm>
            <a:custGeom>
              <a:avLst/>
              <a:gdLst>
                <a:gd name="T0" fmla="*/ 83 w 43"/>
                <a:gd name="T1" fmla="*/ 202 h 11"/>
                <a:gd name="T2" fmla="*/ 681 w 43"/>
                <a:gd name="T3" fmla="*/ 0 h 11"/>
                <a:gd name="T4" fmla="*/ 208 w 43"/>
                <a:gd name="T5" fmla="*/ 22 h 11"/>
                <a:gd name="T6" fmla="*/ 63 w 43"/>
                <a:gd name="T7" fmla="*/ 0 h 11"/>
                <a:gd name="T8" fmla="*/ 33 w 43"/>
                <a:gd name="T9" fmla="*/ 16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1">
                  <a:moveTo>
                    <a:pt x="5" y="10"/>
                  </a:moveTo>
                  <a:cubicBezTo>
                    <a:pt x="13" y="1"/>
                    <a:pt x="40" y="11"/>
                    <a:pt x="43" y="0"/>
                  </a:cubicBezTo>
                  <a:cubicBezTo>
                    <a:pt x="33" y="2"/>
                    <a:pt x="23" y="2"/>
                    <a:pt x="13" y="1"/>
                  </a:cubicBezTo>
                  <a:cubicBezTo>
                    <a:pt x="11" y="1"/>
                    <a:pt x="6" y="0"/>
                    <a:pt x="4" y="0"/>
                  </a:cubicBezTo>
                  <a:cubicBezTo>
                    <a:pt x="2" y="1"/>
                    <a:pt x="0" y="5"/>
                    <a:pt x="2" y="8"/>
                  </a:cubicBezTo>
                </a:path>
              </a:pathLst>
            </a:custGeom>
            <a:solidFill>
              <a:srgbClr val="D1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Oval 163">
              <a:extLst>
                <a:ext uri="{FF2B5EF4-FFF2-40B4-BE49-F238E27FC236}">
                  <a16:creationId xmlns:a16="http://schemas.microsoft.com/office/drawing/2014/main" id="{4B2215E1-4B21-4E40-A094-D63E9D9CB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" y="1539"/>
              <a:ext cx="223" cy="37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771" name="Freeform 164">
              <a:extLst>
                <a:ext uri="{FF2B5EF4-FFF2-40B4-BE49-F238E27FC236}">
                  <a16:creationId xmlns:a16="http://schemas.microsoft.com/office/drawing/2014/main" id="{68730A0D-074C-44F8-8505-2DBBBF8D1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558"/>
              <a:ext cx="223" cy="40"/>
            </a:xfrm>
            <a:custGeom>
              <a:avLst/>
              <a:gdLst>
                <a:gd name="T0" fmla="*/ 1401 w 89"/>
                <a:gd name="T1" fmla="*/ 171 h 15"/>
                <a:gd name="T2" fmla="*/ 709 w 89"/>
                <a:gd name="T3" fmla="*/ 285 h 15"/>
                <a:gd name="T4" fmla="*/ 0 w 89"/>
                <a:gd name="T5" fmla="*/ 171 h 15"/>
                <a:gd name="T6" fmla="*/ 0 w 89"/>
                <a:gd name="T7" fmla="*/ 0 h 15"/>
                <a:gd name="T8" fmla="*/ 709 w 89"/>
                <a:gd name="T9" fmla="*/ 136 h 15"/>
                <a:gd name="T10" fmla="*/ 1401 w 89"/>
                <a:gd name="T11" fmla="*/ 0 h 15"/>
                <a:gd name="T12" fmla="*/ 1401 w 89"/>
                <a:gd name="T13" fmla="*/ 171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15">
                  <a:moveTo>
                    <a:pt x="89" y="9"/>
                  </a:moveTo>
                  <a:cubicBezTo>
                    <a:pt x="89" y="12"/>
                    <a:pt x="69" y="15"/>
                    <a:pt x="45" y="15"/>
                  </a:cubicBezTo>
                  <a:cubicBezTo>
                    <a:pt x="20" y="15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20" y="7"/>
                    <a:pt x="45" y="7"/>
                  </a:cubicBezTo>
                  <a:cubicBezTo>
                    <a:pt x="69" y="7"/>
                    <a:pt x="89" y="4"/>
                    <a:pt x="89" y="0"/>
                  </a:cubicBezTo>
                  <a:lnTo>
                    <a:pt x="89" y="9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Freeform 165">
              <a:extLst>
                <a:ext uri="{FF2B5EF4-FFF2-40B4-BE49-F238E27FC236}">
                  <a16:creationId xmlns:a16="http://schemas.microsoft.com/office/drawing/2014/main" id="{38138B63-4255-454F-9D69-33F989CF3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1632"/>
              <a:ext cx="173" cy="30"/>
            </a:xfrm>
            <a:custGeom>
              <a:avLst/>
              <a:gdLst>
                <a:gd name="T0" fmla="*/ 1088 w 69"/>
                <a:gd name="T1" fmla="*/ 120 h 11"/>
                <a:gd name="T2" fmla="*/ 554 w 69"/>
                <a:gd name="T3" fmla="*/ 224 h 11"/>
                <a:gd name="T4" fmla="*/ 0 w 69"/>
                <a:gd name="T5" fmla="*/ 120 h 11"/>
                <a:gd name="T6" fmla="*/ 0 w 69"/>
                <a:gd name="T7" fmla="*/ 0 h 11"/>
                <a:gd name="T8" fmla="*/ 554 w 69"/>
                <a:gd name="T9" fmla="*/ 104 h 11"/>
                <a:gd name="T10" fmla="*/ 1088 w 69"/>
                <a:gd name="T11" fmla="*/ 0 h 11"/>
                <a:gd name="T12" fmla="*/ 1088 w 69"/>
                <a:gd name="T13" fmla="*/ 12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1">
                  <a:moveTo>
                    <a:pt x="69" y="6"/>
                  </a:moveTo>
                  <a:cubicBezTo>
                    <a:pt x="69" y="9"/>
                    <a:pt x="54" y="11"/>
                    <a:pt x="35" y="11"/>
                  </a:cubicBezTo>
                  <a:cubicBezTo>
                    <a:pt x="16" y="11"/>
                    <a:pt x="0" y="9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6" y="5"/>
                    <a:pt x="35" y="5"/>
                  </a:cubicBezTo>
                  <a:cubicBezTo>
                    <a:pt x="54" y="5"/>
                    <a:pt x="69" y="2"/>
                    <a:pt x="69" y="0"/>
                  </a:cubicBezTo>
                  <a:lnTo>
                    <a:pt x="69" y="6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Freeform 166">
              <a:extLst>
                <a:ext uri="{FF2B5EF4-FFF2-40B4-BE49-F238E27FC236}">
                  <a16:creationId xmlns:a16="http://schemas.microsoft.com/office/drawing/2014/main" id="{00F22A54-5FCD-49EB-AB46-D5F796907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595"/>
              <a:ext cx="113" cy="40"/>
            </a:xfrm>
            <a:custGeom>
              <a:avLst/>
              <a:gdLst>
                <a:gd name="T0" fmla="*/ 367 w 45"/>
                <a:gd name="T1" fmla="*/ 285 h 15"/>
                <a:gd name="T2" fmla="*/ 713 w 45"/>
                <a:gd name="T3" fmla="*/ 264 h 15"/>
                <a:gd name="T4" fmla="*/ 713 w 45"/>
                <a:gd name="T5" fmla="*/ 0 h 15"/>
                <a:gd name="T6" fmla="*/ 367 w 45"/>
                <a:gd name="T7" fmla="*/ 21 h 15"/>
                <a:gd name="T8" fmla="*/ 0 w 45"/>
                <a:gd name="T9" fmla="*/ 0 h 15"/>
                <a:gd name="T10" fmla="*/ 0 w 45"/>
                <a:gd name="T11" fmla="*/ 264 h 15"/>
                <a:gd name="T12" fmla="*/ 367 w 45"/>
                <a:gd name="T13" fmla="*/ 28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5">
                  <a:moveTo>
                    <a:pt x="23" y="15"/>
                  </a:moveTo>
                  <a:cubicBezTo>
                    <a:pt x="31" y="15"/>
                    <a:pt x="39" y="14"/>
                    <a:pt x="45" y="1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1"/>
                    <a:pt x="31" y="1"/>
                    <a:pt x="23" y="1"/>
                  </a:cubicBezTo>
                  <a:cubicBezTo>
                    <a:pt x="15" y="1"/>
                    <a:pt x="7" y="1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14"/>
                    <a:pt x="14" y="15"/>
                    <a:pt x="23" y="1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Freeform 167">
              <a:extLst>
                <a:ext uri="{FF2B5EF4-FFF2-40B4-BE49-F238E27FC236}">
                  <a16:creationId xmlns:a16="http://schemas.microsoft.com/office/drawing/2014/main" id="{79759633-06E8-433F-A6A7-EFA603367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659"/>
              <a:ext cx="113" cy="83"/>
            </a:xfrm>
            <a:custGeom>
              <a:avLst/>
              <a:gdLst>
                <a:gd name="T0" fmla="*/ 367 w 45"/>
                <a:gd name="T1" fmla="*/ 21 h 31"/>
                <a:gd name="T2" fmla="*/ 0 w 45"/>
                <a:gd name="T3" fmla="*/ 0 h 31"/>
                <a:gd name="T4" fmla="*/ 0 w 45"/>
                <a:gd name="T5" fmla="*/ 538 h 31"/>
                <a:gd name="T6" fmla="*/ 367 w 45"/>
                <a:gd name="T7" fmla="*/ 594 h 31"/>
                <a:gd name="T8" fmla="*/ 713 w 45"/>
                <a:gd name="T9" fmla="*/ 538 h 31"/>
                <a:gd name="T10" fmla="*/ 713 w 45"/>
                <a:gd name="T11" fmla="*/ 0 h 31"/>
                <a:gd name="T12" fmla="*/ 367 w 45"/>
                <a:gd name="T13" fmla="*/ 2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1">
                  <a:moveTo>
                    <a:pt x="23" y="1"/>
                  </a:moveTo>
                  <a:cubicBezTo>
                    <a:pt x="14" y="1"/>
                    <a:pt x="6" y="1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30"/>
                    <a:pt x="14" y="31"/>
                    <a:pt x="23" y="31"/>
                  </a:cubicBezTo>
                  <a:cubicBezTo>
                    <a:pt x="31" y="31"/>
                    <a:pt x="40" y="30"/>
                    <a:pt x="45" y="28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1"/>
                    <a:pt x="31" y="1"/>
                    <a:pt x="23" y="1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Freeform 168">
              <a:extLst>
                <a:ext uri="{FF2B5EF4-FFF2-40B4-BE49-F238E27FC236}">
                  <a16:creationId xmlns:a16="http://schemas.microsoft.com/office/drawing/2014/main" id="{9F44C0A5-C106-4770-82A4-4EB92E6B7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1622"/>
              <a:ext cx="173" cy="24"/>
            </a:xfrm>
            <a:custGeom>
              <a:avLst/>
              <a:gdLst>
                <a:gd name="T0" fmla="*/ 900 w 69"/>
                <a:gd name="T1" fmla="*/ 0 h 9"/>
                <a:gd name="T2" fmla="*/ 900 w 69"/>
                <a:gd name="T3" fmla="*/ 77 h 9"/>
                <a:gd name="T4" fmla="*/ 554 w 69"/>
                <a:gd name="T5" fmla="*/ 93 h 9"/>
                <a:gd name="T6" fmla="*/ 188 w 69"/>
                <a:gd name="T7" fmla="*/ 77 h 9"/>
                <a:gd name="T8" fmla="*/ 188 w 69"/>
                <a:gd name="T9" fmla="*/ 0 h 9"/>
                <a:gd name="T10" fmla="*/ 0 w 69"/>
                <a:gd name="T11" fmla="*/ 77 h 9"/>
                <a:gd name="T12" fmla="*/ 554 w 69"/>
                <a:gd name="T13" fmla="*/ 171 h 9"/>
                <a:gd name="T14" fmla="*/ 1088 w 69"/>
                <a:gd name="T15" fmla="*/ 77 h 9"/>
                <a:gd name="T16" fmla="*/ 900 w 6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9">
                  <a:moveTo>
                    <a:pt x="57" y="0"/>
                  </a:moveTo>
                  <a:cubicBezTo>
                    <a:pt x="57" y="4"/>
                    <a:pt x="57" y="4"/>
                    <a:pt x="57" y="4"/>
                  </a:cubicBezTo>
                  <a:cubicBezTo>
                    <a:pt x="51" y="4"/>
                    <a:pt x="43" y="5"/>
                    <a:pt x="35" y="5"/>
                  </a:cubicBezTo>
                  <a:cubicBezTo>
                    <a:pt x="26" y="5"/>
                    <a:pt x="18" y="4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1"/>
                    <a:pt x="0" y="2"/>
                    <a:pt x="0" y="4"/>
                  </a:cubicBezTo>
                  <a:cubicBezTo>
                    <a:pt x="0" y="6"/>
                    <a:pt x="16" y="9"/>
                    <a:pt x="35" y="9"/>
                  </a:cubicBezTo>
                  <a:cubicBezTo>
                    <a:pt x="54" y="9"/>
                    <a:pt x="69" y="6"/>
                    <a:pt x="69" y="4"/>
                  </a:cubicBezTo>
                  <a:cubicBezTo>
                    <a:pt x="69" y="2"/>
                    <a:pt x="64" y="1"/>
                    <a:pt x="57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Freeform 169">
              <a:extLst>
                <a:ext uri="{FF2B5EF4-FFF2-40B4-BE49-F238E27FC236}">
                  <a16:creationId xmlns:a16="http://schemas.microsoft.com/office/drawing/2014/main" id="{811632F5-4849-409B-A203-3CD86B8F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" y="1659"/>
              <a:ext cx="548" cy="1434"/>
            </a:xfrm>
            <a:custGeom>
              <a:avLst/>
              <a:gdLst>
                <a:gd name="T0" fmla="*/ 2117 w 219"/>
                <a:gd name="T1" fmla="*/ 5243 h 538"/>
                <a:gd name="T2" fmla="*/ 2117 w 219"/>
                <a:gd name="T3" fmla="*/ 0 h 538"/>
                <a:gd name="T4" fmla="*/ 2117 w 219"/>
                <a:gd name="T5" fmla="*/ 0 h 538"/>
                <a:gd name="T6" fmla="*/ 1722 w 219"/>
                <a:gd name="T7" fmla="*/ 21 h 538"/>
                <a:gd name="T8" fmla="*/ 1314 w 219"/>
                <a:gd name="T9" fmla="*/ 0 h 538"/>
                <a:gd name="T10" fmla="*/ 1314 w 219"/>
                <a:gd name="T11" fmla="*/ 0 h 538"/>
                <a:gd name="T12" fmla="*/ 1314 w 219"/>
                <a:gd name="T13" fmla="*/ 5243 h 538"/>
                <a:gd name="T14" fmla="*/ 0 w 219"/>
                <a:gd name="T15" fmla="*/ 8519 h 538"/>
                <a:gd name="T16" fmla="*/ 658 w 219"/>
                <a:gd name="T17" fmla="*/ 9995 h 538"/>
                <a:gd name="T18" fmla="*/ 1722 w 219"/>
                <a:gd name="T19" fmla="*/ 10187 h 538"/>
                <a:gd name="T20" fmla="*/ 1722 w 219"/>
                <a:gd name="T21" fmla="*/ 10187 h 538"/>
                <a:gd name="T22" fmla="*/ 2788 w 219"/>
                <a:gd name="T23" fmla="*/ 9995 h 538"/>
                <a:gd name="T24" fmla="*/ 3431 w 219"/>
                <a:gd name="T25" fmla="*/ 8519 h 538"/>
                <a:gd name="T26" fmla="*/ 2117 w 219"/>
                <a:gd name="T27" fmla="*/ 5243 h 5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538">
                  <a:moveTo>
                    <a:pt x="135" y="277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0" y="1"/>
                    <a:pt x="110" y="1"/>
                  </a:cubicBezTo>
                  <a:cubicBezTo>
                    <a:pt x="99" y="1"/>
                    <a:pt x="90" y="1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277"/>
                    <a:pt x="84" y="277"/>
                    <a:pt x="84" y="277"/>
                  </a:cubicBezTo>
                  <a:cubicBezTo>
                    <a:pt x="84" y="323"/>
                    <a:pt x="0" y="353"/>
                    <a:pt x="0" y="450"/>
                  </a:cubicBezTo>
                  <a:cubicBezTo>
                    <a:pt x="0" y="489"/>
                    <a:pt x="28" y="520"/>
                    <a:pt x="42" y="528"/>
                  </a:cubicBezTo>
                  <a:cubicBezTo>
                    <a:pt x="54" y="535"/>
                    <a:pt x="73" y="538"/>
                    <a:pt x="110" y="538"/>
                  </a:cubicBezTo>
                  <a:cubicBezTo>
                    <a:pt x="110" y="538"/>
                    <a:pt x="110" y="538"/>
                    <a:pt x="110" y="538"/>
                  </a:cubicBezTo>
                  <a:cubicBezTo>
                    <a:pt x="147" y="538"/>
                    <a:pt x="165" y="535"/>
                    <a:pt x="178" y="528"/>
                  </a:cubicBezTo>
                  <a:cubicBezTo>
                    <a:pt x="191" y="520"/>
                    <a:pt x="219" y="489"/>
                    <a:pt x="219" y="450"/>
                  </a:cubicBezTo>
                  <a:cubicBezTo>
                    <a:pt x="219" y="353"/>
                    <a:pt x="135" y="323"/>
                    <a:pt x="135" y="27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Oval 170">
              <a:extLst>
                <a:ext uri="{FF2B5EF4-FFF2-40B4-BE49-F238E27FC236}">
                  <a16:creationId xmlns:a16="http://schemas.microsoft.com/office/drawing/2014/main" id="{15CA738C-DF4E-4F9F-B151-609160BA0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3021"/>
              <a:ext cx="328" cy="54"/>
            </a:xfrm>
            <a:prstGeom prst="ellips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778" name="Oval 171">
              <a:extLst>
                <a:ext uri="{FF2B5EF4-FFF2-40B4-BE49-F238E27FC236}">
                  <a16:creationId xmlns:a16="http://schemas.microsoft.com/office/drawing/2014/main" id="{0A783CBC-7A05-4E0A-94BA-4A7ECCBA9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2525"/>
              <a:ext cx="35" cy="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779" name="Oval 172">
              <a:extLst>
                <a:ext uri="{FF2B5EF4-FFF2-40B4-BE49-F238E27FC236}">
                  <a16:creationId xmlns:a16="http://schemas.microsoft.com/office/drawing/2014/main" id="{DAC72F05-B164-41B9-B846-81DA0CEE4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2507"/>
              <a:ext cx="25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1780" name="Oval 173">
              <a:extLst>
                <a:ext uri="{FF2B5EF4-FFF2-40B4-BE49-F238E27FC236}">
                  <a16:creationId xmlns:a16="http://schemas.microsoft.com/office/drawing/2014/main" id="{252432DC-FC07-4D01-BDE9-811C4CC20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563"/>
              <a:ext cx="23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2609DB1-B8B7-4D26-A2CF-9EF5E9C4B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Measuring cylinders</a:t>
            </a:r>
          </a:p>
        </p:txBody>
      </p:sp>
      <p:grpSp>
        <p:nvGrpSpPr>
          <p:cNvPr id="32770" name="Group 3">
            <a:extLst>
              <a:ext uri="{FF2B5EF4-FFF2-40B4-BE49-F238E27FC236}">
                <a16:creationId xmlns:a16="http://schemas.microsoft.com/office/drawing/2014/main" id="{63899BBA-5AB7-40D2-9CBC-F212F8F1A040}"/>
              </a:ext>
            </a:extLst>
          </p:cNvPr>
          <p:cNvGrpSpPr>
            <a:grpSpLocks/>
          </p:cNvGrpSpPr>
          <p:nvPr/>
        </p:nvGrpSpPr>
        <p:grpSpPr bwMode="auto">
          <a:xfrm>
            <a:off x="5618163" y="1619250"/>
            <a:ext cx="1104900" cy="3924300"/>
            <a:chOff x="2736" y="1490"/>
            <a:chExt cx="601" cy="2134"/>
          </a:xfrm>
        </p:grpSpPr>
        <p:sp>
          <p:nvSpPr>
            <p:cNvPr id="33155" name="Oval 4">
              <a:extLst>
                <a:ext uri="{FF2B5EF4-FFF2-40B4-BE49-F238E27FC236}">
                  <a16:creationId xmlns:a16="http://schemas.microsoft.com/office/drawing/2014/main" id="{47FAF46A-8B87-40A5-922A-49EF2635A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2" y="1490"/>
              <a:ext cx="331" cy="27"/>
            </a:xfrm>
            <a:prstGeom prst="ellipse">
              <a:avLst/>
            </a:prstGeom>
            <a:solidFill>
              <a:srgbClr val="A1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156" name="Freeform 5">
              <a:extLst>
                <a:ext uri="{FF2B5EF4-FFF2-40B4-BE49-F238E27FC236}">
                  <a16:creationId xmlns:a16="http://schemas.microsoft.com/office/drawing/2014/main" id="{C86169D8-638E-484A-9D6A-F7A83ED77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502"/>
              <a:ext cx="300" cy="15"/>
            </a:xfrm>
            <a:custGeom>
              <a:avLst/>
              <a:gdLst>
                <a:gd name="T0" fmla="*/ 0 w 133"/>
                <a:gd name="T1" fmla="*/ 28 h 7"/>
                <a:gd name="T2" fmla="*/ 758 w 133"/>
                <a:gd name="T3" fmla="*/ 69 h 7"/>
                <a:gd name="T4" fmla="*/ 1527 w 133"/>
                <a:gd name="T5" fmla="*/ 28 h 7"/>
                <a:gd name="T6" fmla="*/ 758 w 133"/>
                <a:gd name="T7" fmla="*/ 0 h 7"/>
                <a:gd name="T8" fmla="*/ 0 w 133"/>
                <a:gd name="T9" fmla="*/ 28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7">
                  <a:moveTo>
                    <a:pt x="0" y="3"/>
                  </a:moveTo>
                  <a:cubicBezTo>
                    <a:pt x="11" y="5"/>
                    <a:pt x="37" y="7"/>
                    <a:pt x="66" y="7"/>
                  </a:cubicBezTo>
                  <a:cubicBezTo>
                    <a:pt x="96" y="7"/>
                    <a:pt x="122" y="5"/>
                    <a:pt x="133" y="3"/>
                  </a:cubicBezTo>
                  <a:cubicBezTo>
                    <a:pt x="122" y="1"/>
                    <a:pt x="96" y="0"/>
                    <a:pt x="66" y="0"/>
                  </a:cubicBezTo>
                  <a:cubicBezTo>
                    <a:pt x="37" y="0"/>
                    <a:pt x="11" y="1"/>
                    <a:pt x="0" y="3"/>
                  </a:cubicBezTo>
                  <a:close/>
                </a:path>
              </a:pathLst>
            </a:custGeom>
            <a:solidFill>
              <a:srgbClr val="50B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7" name="Freeform 6">
              <a:extLst>
                <a:ext uri="{FF2B5EF4-FFF2-40B4-BE49-F238E27FC236}">
                  <a16:creationId xmlns:a16="http://schemas.microsoft.com/office/drawing/2014/main" id="{A8C357A2-7CE5-4A2D-BBBF-FCF8E7FC6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1504"/>
              <a:ext cx="329" cy="2007"/>
            </a:xfrm>
            <a:custGeom>
              <a:avLst/>
              <a:gdLst>
                <a:gd name="T0" fmla="*/ 1670 w 146"/>
                <a:gd name="T1" fmla="*/ 10069 h 892"/>
                <a:gd name="T2" fmla="*/ 1670 w 146"/>
                <a:gd name="T3" fmla="*/ 0 h 892"/>
                <a:gd name="T4" fmla="*/ 823 w 146"/>
                <a:gd name="T5" fmla="*/ 72 h 892"/>
                <a:gd name="T6" fmla="*/ 0 w 146"/>
                <a:gd name="T7" fmla="*/ 11 h 892"/>
                <a:gd name="T8" fmla="*/ 309 w 146"/>
                <a:gd name="T9" fmla="*/ 603 h 892"/>
                <a:gd name="T10" fmla="*/ 309 w 146"/>
                <a:gd name="T11" fmla="*/ 10069 h 892"/>
                <a:gd name="T12" fmla="*/ 309 w 146"/>
                <a:gd name="T13" fmla="*/ 10069 h 892"/>
                <a:gd name="T14" fmla="*/ 985 w 146"/>
                <a:gd name="T15" fmla="*/ 10161 h 892"/>
                <a:gd name="T16" fmla="*/ 1670 w 146"/>
                <a:gd name="T17" fmla="*/ 10069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892">
                  <a:moveTo>
                    <a:pt x="146" y="884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3"/>
                    <a:pt x="113" y="6"/>
                    <a:pt x="72" y="6"/>
                  </a:cubicBezTo>
                  <a:cubicBezTo>
                    <a:pt x="35" y="6"/>
                    <a:pt x="4" y="3"/>
                    <a:pt x="0" y="1"/>
                  </a:cubicBezTo>
                  <a:cubicBezTo>
                    <a:pt x="5" y="12"/>
                    <a:pt x="20" y="39"/>
                    <a:pt x="27" y="53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8"/>
                    <a:pt x="54" y="892"/>
                    <a:pt x="86" y="892"/>
                  </a:cubicBezTo>
                  <a:cubicBezTo>
                    <a:pt x="119" y="892"/>
                    <a:pt x="146" y="888"/>
                    <a:pt x="146" y="884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8" name="Oval 7">
              <a:extLst>
                <a:ext uri="{FF2B5EF4-FFF2-40B4-BE49-F238E27FC236}">
                  <a16:creationId xmlns:a16="http://schemas.microsoft.com/office/drawing/2014/main" id="{32FBF926-4BBD-45BD-B79E-499D791BE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" y="3475"/>
              <a:ext cx="268" cy="36"/>
            </a:xfrm>
            <a:prstGeom prst="ellipse">
              <a:avLst/>
            </a:prstGeom>
            <a:solidFill>
              <a:srgbClr val="BA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159" name="Freeform 8">
              <a:extLst>
                <a:ext uri="{FF2B5EF4-FFF2-40B4-BE49-F238E27FC236}">
                  <a16:creationId xmlns:a16="http://schemas.microsoft.com/office/drawing/2014/main" id="{BFC9CA10-B685-449D-9AD4-850D57FC8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3462"/>
              <a:ext cx="601" cy="162"/>
            </a:xfrm>
            <a:custGeom>
              <a:avLst/>
              <a:gdLst>
                <a:gd name="T0" fmla="*/ 3034 w 267"/>
                <a:gd name="T1" fmla="*/ 389 h 72"/>
                <a:gd name="T2" fmla="*/ 2670 w 267"/>
                <a:gd name="T3" fmla="*/ 146 h 72"/>
                <a:gd name="T4" fmla="*/ 2215 w 267"/>
                <a:gd name="T5" fmla="*/ 11 h 72"/>
                <a:gd name="T6" fmla="*/ 2215 w 267"/>
                <a:gd name="T7" fmla="*/ 162 h 72"/>
                <a:gd name="T8" fmla="*/ 2215 w 267"/>
                <a:gd name="T9" fmla="*/ 162 h 72"/>
                <a:gd name="T10" fmla="*/ 1531 w 267"/>
                <a:gd name="T11" fmla="*/ 254 h 72"/>
                <a:gd name="T12" fmla="*/ 855 w 267"/>
                <a:gd name="T13" fmla="*/ 162 h 72"/>
                <a:gd name="T14" fmla="*/ 855 w 267"/>
                <a:gd name="T15" fmla="*/ 162 h 72"/>
                <a:gd name="T16" fmla="*/ 855 w 267"/>
                <a:gd name="T17" fmla="*/ 0 h 72"/>
                <a:gd name="T18" fmla="*/ 855 w 267"/>
                <a:gd name="T19" fmla="*/ 0 h 72"/>
                <a:gd name="T20" fmla="*/ 365 w 267"/>
                <a:gd name="T21" fmla="*/ 146 h 72"/>
                <a:gd name="T22" fmla="*/ 0 w 267"/>
                <a:gd name="T23" fmla="*/ 389 h 72"/>
                <a:gd name="T24" fmla="*/ 0 w 267"/>
                <a:gd name="T25" fmla="*/ 538 h 72"/>
                <a:gd name="T26" fmla="*/ 11 w 267"/>
                <a:gd name="T27" fmla="*/ 572 h 72"/>
                <a:gd name="T28" fmla="*/ 684 w 267"/>
                <a:gd name="T29" fmla="*/ 810 h 72"/>
                <a:gd name="T30" fmla="*/ 754 w 267"/>
                <a:gd name="T31" fmla="*/ 821 h 72"/>
                <a:gd name="T32" fmla="*/ 1515 w 267"/>
                <a:gd name="T33" fmla="*/ 821 h 72"/>
                <a:gd name="T34" fmla="*/ 1515 w 267"/>
                <a:gd name="T35" fmla="*/ 821 h 72"/>
                <a:gd name="T36" fmla="*/ 2280 w 267"/>
                <a:gd name="T37" fmla="*/ 821 h 72"/>
                <a:gd name="T38" fmla="*/ 2350 w 267"/>
                <a:gd name="T39" fmla="*/ 810 h 72"/>
                <a:gd name="T40" fmla="*/ 3021 w 267"/>
                <a:gd name="T41" fmla="*/ 572 h 72"/>
                <a:gd name="T42" fmla="*/ 3046 w 267"/>
                <a:gd name="T43" fmla="*/ 538 h 72"/>
                <a:gd name="T44" fmla="*/ 3034 w 267"/>
                <a:gd name="T45" fmla="*/ 389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7" h="72">
                  <a:moveTo>
                    <a:pt x="266" y="34"/>
                  </a:moveTo>
                  <a:cubicBezTo>
                    <a:pt x="266" y="34"/>
                    <a:pt x="240" y="16"/>
                    <a:pt x="234" y="13"/>
                  </a:cubicBezTo>
                  <a:cubicBezTo>
                    <a:pt x="229" y="10"/>
                    <a:pt x="207" y="3"/>
                    <a:pt x="194" y="1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8"/>
                    <a:pt x="167" y="22"/>
                    <a:pt x="134" y="22"/>
                  </a:cubicBezTo>
                  <a:cubicBezTo>
                    <a:pt x="102" y="22"/>
                    <a:pt x="75" y="18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62" y="3"/>
                    <a:pt x="37" y="10"/>
                    <a:pt x="32" y="13"/>
                  </a:cubicBezTo>
                  <a:cubicBezTo>
                    <a:pt x="27" y="16"/>
                    <a:pt x="0" y="34"/>
                    <a:pt x="0" y="3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9"/>
                    <a:pt x="1" y="50"/>
                  </a:cubicBezTo>
                  <a:cubicBezTo>
                    <a:pt x="9" y="53"/>
                    <a:pt x="47" y="67"/>
                    <a:pt x="60" y="71"/>
                  </a:cubicBezTo>
                  <a:cubicBezTo>
                    <a:pt x="62" y="72"/>
                    <a:pt x="66" y="72"/>
                    <a:pt x="66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200" y="72"/>
                    <a:pt x="204" y="72"/>
                    <a:pt x="206" y="71"/>
                  </a:cubicBezTo>
                  <a:cubicBezTo>
                    <a:pt x="219" y="67"/>
                    <a:pt x="257" y="53"/>
                    <a:pt x="265" y="50"/>
                  </a:cubicBezTo>
                  <a:cubicBezTo>
                    <a:pt x="267" y="49"/>
                    <a:pt x="267" y="47"/>
                    <a:pt x="267" y="47"/>
                  </a:cubicBezTo>
                  <a:lnTo>
                    <a:pt x="266" y="34"/>
                  </a:lnTo>
                  <a:close/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0" name="Freeform 9">
              <a:extLst>
                <a:ext uri="{FF2B5EF4-FFF2-40B4-BE49-F238E27FC236}">
                  <a16:creationId xmlns:a16="http://schemas.microsoft.com/office/drawing/2014/main" id="{E89AD431-9358-4475-ADC4-EFBE6415F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3538"/>
              <a:ext cx="601" cy="86"/>
            </a:xfrm>
            <a:custGeom>
              <a:avLst/>
              <a:gdLst>
                <a:gd name="T0" fmla="*/ 3046 w 267"/>
                <a:gd name="T1" fmla="*/ 149 h 38"/>
                <a:gd name="T2" fmla="*/ 3034 w 267"/>
                <a:gd name="T3" fmla="*/ 0 h 38"/>
                <a:gd name="T4" fmla="*/ 3034 w 267"/>
                <a:gd name="T5" fmla="*/ 0 h 38"/>
                <a:gd name="T6" fmla="*/ 2670 w 267"/>
                <a:gd name="T7" fmla="*/ 45 h 38"/>
                <a:gd name="T8" fmla="*/ 2316 w 267"/>
                <a:gd name="T9" fmla="*/ 247 h 38"/>
                <a:gd name="T10" fmla="*/ 1515 w 267"/>
                <a:gd name="T11" fmla="*/ 163 h 38"/>
                <a:gd name="T12" fmla="*/ 1515 w 267"/>
                <a:gd name="T13" fmla="*/ 163 h 38"/>
                <a:gd name="T14" fmla="*/ 720 w 267"/>
                <a:gd name="T15" fmla="*/ 247 h 38"/>
                <a:gd name="T16" fmla="*/ 365 w 267"/>
                <a:gd name="T17" fmla="*/ 45 h 38"/>
                <a:gd name="T18" fmla="*/ 11 w 267"/>
                <a:gd name="T19" fmla="*/ 0 h 38"/>
                <a:gd name="T20" fmla="*/ 0 w 267"/>
                <a:gd name="T21" fmla="*/ 0 h 38"/>
                <a:gd name="T22" fmla="*/ 0 w 267"/>
                <a:gd name="T23" fmla="*/ 149 h 38"/>
                <a:gd name="T24" fmla="*/ 11 w 267"/>
                <a:gd name="T25" fmla="*/ 183 h 38"/>
                <a:gd name="T26" fmla="*/ 684 w 267"/>
                <a:gd name="T27" fmla="*/ 430 h 38"/>
                <a:gd name="T28" fmla="*/ 754 w 267"/>
                <a:gd name="T29" fmla="*/ 441 h 38"/>
                <a:gd name="T30" fmla="*/ 2280 w 267"/>
                <a:gd name="T31" fmla="*/ 441 h 38"/>
                <a:gd name="T32" fmla="*/ 2350 w 267"/>
                <a:gd name="T33" fmla="*/ 430 h 38"/>
                <a:gd name="T34" fmla="*/ 3021 w 267"/>
                <a:gd name="T35" fmla="*/ 183 h 38"/>
                <a:gd name="T36" fmla="*/ 3046 w 267"/>
                <a:gd name="T37" fmla="*/ 149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7" h="38">
                  <a:moveTo>
                    <a:pt x="267" y="13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0"/>
                    <a:pt x="243" y="0"/>
                    <a:pt x="234" y="4"/>
                  </a:cubicBezTo>
                  <a:cubicBezTo>
                    <a:pt x="225" y="8"/>
                    <a:pt x="211" y="13"/>
                    <a:pt x="203" y="21"/>
                  </a:cubicBezTo>
                  <a:cubicBezTo>
                    <a:pt x="196" y="17"/>
                    <a:pt x="147" y="14"/>
                    <a:pt x="133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19" y="14"/>
                    <a:pt x="70" y="17"/>
                    <a:pt x="63" y="21"/>
                  </a:cubicBezTo>
                  <a:cubicBezTo>
                    <a:pt x="55" y="13"/>
                    <a:pt x="41" y="8"/>
                    <a:pt x="32" y="4"/>
                  </a:cubicBezTo>
                  <a:cubicBezTo>
                    <a:pt x="23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9" y="19"/>
                    <a:pt x="47" y="33"/>
                    <a:pt x="60" y="37"/>
                  </a:cubicBezTo>
                  <a:cubicBezTo>
                    <a:pt x="62" y="38"/>
                    <a:pt x="66" y="38"/>
                    <a:pt x="66" y="3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4" y="38"/>
                    <a:pt x="206" y="37"/>
                  </a:cubicBezTo>
                  <a:cubicBezTo>
                    <a:pt x="219" y="33"/>
                    <a:pt x="257" y="19"/>
                    <a:pt x="265" y="16"/>
                  </a:cubicBezTo>
                  <a:cubicBezTo>
                    <a:pt x="267" y="15"/>
                    <a:pt x="267" y="13"/>
                    <a:pt x="267" y="13"/>
                  </a:cubicBez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1" name="Freeform 10">
              <a:extLst>
                <a:ext uri="{FF2B5EF4-FFF2-40B4-BE49-F238E27FC236}">
                  <a16:creationId xmlns:a16="http://schemas.microsoft.com/office/drawing/2014/main" id="{1597E4D3-CCAC-48B9-A149-07A0FBE16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" y="3538"/>
              <a:ext cx="144" cy="86"/>
            </a:xfrm>
            <a:custGeom>
              <a:avLst/>
              <a:gdLst>
                <a:gd name="T0" fmla="*/ 0 w 64"/>
                <a:gd name="T1" fmla="*/ 441 h 38"/>
                <a:gd name="T2" fmla="*/ 36 w 64"/>
                <a:gd name="T3" fmla="*/ 430 h 38"/>
                <a:gd name="T4" fmla="*/ 709 w 64"/>
                <a:gd name="T5" fmla="*/ 183 h 38"/>
                <a:gd name="T6" fmla="*/ 729 w 64"/>
                <a:gd name="T7" fmla="*/ 149 h 38"/>
                <a:gd name="T8" fmla="*/ 720 w 64"/>
                <a:gd name="T9" fmla="*/ 0 h 38"/>
                <a:gd name="T10" fmla="*/ 720 w 64"/>
                <a:gd name="T11" fmla="*/ 0 h 38"/>
                <a:gd name="T12" fmla="*/ 356 w 64"/>
                <a:gd name="T13" fmla="*/ 45 h 38"/>
                <a:gd name="T14" fmla="*/ 0 w 64"/>
                <a:gd name="T15" fmla="*/ 247 h 38"/>
                <a:gd name="T16" fmla="*/ 0 w 64"/>
                <a:gd name="T17" fmla="*/ 441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38">
                  <a:moveTo>
                    <a:pt x="0" y="38"/>
                  </a:moveTo>
                  <a:cubicBezTo>
                    <a:pt x="1" y="38"/>
                    <a:pt x="2" y="38"/>
                    <a:pt x="3" y="37"/>
                  </a:cubicBezTo>
                  <a:cubicBezTo>
                    <a:pt x="16" y="33"/>
                    <a:pt x="54" y="19"/>
                    <a:pt x="62" y="16"/>
                  </a:cubicBezTo>
                  <a:cubicBezTo>
                    <a:pt x="64" y="15"/>
                    <a:pt x="64" y="13"/>
                    <a:pt x="64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40" y="0"/>
                    <a:pt x="31" y="4"/>
                  </a:cubicBezTo>
                  <a:cubicBezTo>
                    <a:pt x="22" y="8"/>
                    <a:pt x="8" y="12"/>
                    <a:pt x="0" y="21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77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2" name="Freeform 11">
              <a:extLst>
                <a:ext uri="{FF2B5EF4-FFF2-40B4-BE49-F238E27FC236}">
                  <a16:creationId xmlns:a16="http://schemas.microsoft.com/office/drawing/2014/main" id="{9C949A3F-13A5-4285-9E53-44FDFA7CC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3538"/>
              <a:ext cx="144" cy="86"/>
            </a:xfrm>
            <a:custGeom>
              <a:avLst/>
              <a:gdLst>
                <a:gd name="T0" fmla="*/ 729 w 64"/>
                <a:gd name="T1" fmla="*/ 247 h 38"/>
                <a:gd name="T2" fmla="*/ 720 w 64"/>
                <a:gd name="T3" fmla="*/ 247 h 38"/>
                <a:gd name="T4" fmla="*/ 365 w 64"/>
                <a:gd name="T5" fmla="*/ 45 h 38"/>
                <a:gd name="T6" fmla="*/ 11 w 64"/>
                <a:gd name="T7" fmla="*/ 0 h 38"/>
                <a:gd name="T8" fmla="*/ 0 w 64"/>
                <a:gd name="T9" fmla="*/ 0 h 38"/>
                <a:gd name="T10" fmla="*/ 0 w 64"/>
                <a:gd name="T11" fmla="*/ 149 h 38"/>
                <a:gd name="T12" fmla="*/ 11 w 64"/>
                <a:gd name="T13" fmla="*/ 183 h 38"/>
                <a:gd name="T14" fmla="*/ 684 w 64"/>
                <a:gd name="T15" fmla="*/ 430 h 38"/>
                <a:gd name="T16" fmla="*/ 729 w 64"/>
                <a:gd name="T17" fmla="*/ 441 h 38"/>
                <a:gd name="T18" fmla="*/ 729 w 64"/>
                <a:gd name="T19" fmla="*/ 247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38">
                  <a:moveTo>
                    <a:pt x="64" y="21"/>
                  </a:moveTo>
                  <a:cubicBezTo>
                    <a:pt x="64" y="21"/>
                    <a:pt x="64" y="21"/>
                    <a:pt x="63" y="21"/>
                  </a:cubicBezTo>
                  <a:cubicBezTo>
                    <a:pt x="55" y="13"/>
                    <a:pt x="41" y="8"/>
                    <a:pt x="32" y="4"/>
                  </a:cubicBezTo>
                  <a:cubicBezTo>
                    <a:pt x="23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9" y="19"/>
                    <a:pt x="47" y="33"/>
                    <a:pt x="60" y="37"/>
                  </a:cubicBezTo>
                  <a:cubicBezTo>
                    <a:pt x="61" y="38"/>
                    <a:pt x="63" y="38"/>
                    <a:pt x="64" y="38"/>
                  </a:cubicBezTo>
                  <a:lnTo>
                    <a:pt x="64" y="21"/>
                  </a:lnTo>
                  <a:close/>
                </a:path>
              </a:pathLst>
            </a:custGeom>
            <a:solidFill>
              <a:srgbClr val="BD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3" name="Freeform 12">
              <a:extLst>
                <a:ext uri="{FF2B5EF4-FFF2-40B4-BE49-F238E27FC236}">
                  <a16:creationId xmlns:a16="http://schemas.microsoft.com/office/drawing/2014/main" id="{B932354F-648B-4231-8DEA-B31860644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524"/>
              <a:ext cx="130" cy="1969"/>
            </a:xfrm>
            <a:custGeom>
              <a:avLst/>
              <a:gdLst>
                <a:gd name="T0" fmla="*/ 652 w 58"/>
                <a:gd name="T1" fmla="*/ 0 h 875"/>
                <a:gd name="T2" fmla="*/ 652 w 58"/>
                <a:gd name="T3" fmla="*/ 9809 h 875"/>
                <a:gd name="T4" fmla="*/ 0 w 58"/>
                <a:gd name="T5" fmla="*/ 9971 h 875"/>
                <a:gd name="T6" fmla="*/ 408 w 58"/>
                <a:gd name="T7" fmla="*/ 8988 h 875"/>
                <a:gd name="T8" fmla="*/ 652 w 58"/>
                <a:gd name="T9" fmla="*/ 0 h 8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875">
                  <a:moveTo>
                    <a:pt x="58" y="0"/>
                  </a:moveTo>
                  <a:cubicBezTo>
                    <a:pt x="58" y="0"/>
                    <a:pt x="58" y="847"/>
                    <a:pt x="58" y="861"/>
                  </a:cubicBezTo>
                  <a:cubicBezTo>
                    <a:pt x="58" y="874"/>
                    <a:pt x="39" y="875"/>
                    <a:pt x="0" y="875"/>
                  </a:cubicBezTo>
                  <a:cubicBezTo>
                    <a:pt x="26" y="870"/>
                    <a:pt x="32" y="839"/>
                    <a:pt x="36" y="789"/>
                  </a:cubicBezTo>
                  <a:cubicBezTo>
                    <a:pt x="39" y="738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4" name="Freeform 13">
              <a:extLst>
                <a:ext uri="{FF2B5EF4-FFF2-40B4-BE49-F238E27FC236}">
                  <a16:creationId xmlns:a16="http://schemas.microsoft.com/office/drawing/2014/main" id="{55D2E93D-C900-4CB7-9070-13445F350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2242"/>
              <a:ext cx="150" cy="1262"/>
            </a:xfrm>
            <a:custGeom>
              <a:avLst/>
              <a:gdLst>
                <a:gd name="T0" fmla="*/ 707 w 67"/>
                <a:gd name="T1" fmla="*/ 3381 h 561"/>
                <a:gd name="T2" fmla="*/ 752 w 67"/>
                <a:gd name="T3" fmla="*/ 0 h 561"/>
                <a:gd name="T4" fmla="*/ 752 w 67"/>
                <a:gd name="T5" fmla="*/ 6168 h 561"/>
                <a:gd name="T6" fmla="*/ 0 w 67"/>
                <a:gd name="T7" fmla="*/ 6321 h 561"/>
                <a:gd name="T8" fmla="*/ 672 w 67"/>
                <a:gd name="T9" fmla="*/ 5986 h 561"/>
                <a:gd name="T10" fmla="*/ 707 w 67"/>
                <a:gd name="T11" fmla="*/ 3381 h 5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561">
                  <a:moveTo>
                    <a:pt x="63" y="297"/>
                  </a:moveTo>
                  <a:cubicBezTo>
                    <a:pt x="65" y="157"/>
                    <a:pt x="67" y="0"/>
                    <a:pt x="67" y="0"/>
                  </a:cubicBezTo>
                  <a:cubicBezTo>
                    <a:pt x="67" y="542"/>
                    <a:pt x="67" y="542"/>
                    <a:pt x="67" y="542"/>
                  </a:cubicBezTo>
                  <a:cubicBezTo>
                    <a:pt x="67" y="550"/>
                    <a:pt x="42" y="561"/>
                    <a:pt x="0" y="555"/>
                  </a:cubicBezTo>
                  <a:cubicBezTo>
                    <a:pt x="20" y="557"/>
                    <a:pt x="58" y="549"/>
                    <a:pt x="60" y="526"/>
                  </a:cubicBezTo>
                  <a:cubicBezTo>
                    <a:pt x="61" y="515"/>
                    <a:pt x="61" y="413"/>
                    <a:pt x="63" y="297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5" name="Freeform 14">
              <a:extLst>
                <a:ext uri="{FF2B5EF4-FFF2-40B4-BE49-F238E27FC236}">
                  <a16:creationId xmlns:a16="http://schemas.microsoft.com/office/drawing/2014/main" id="{594D13B5-DF9E-4539-AFAB-4525A2A9B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522"/>
              <a:ext cx="36" cy="67"/>
            </a:xfrm>
            <a:custGeom>
              <a:avLst/>
              <a:gdLst>
                <a:gd name="T0" fmla="*/ 0 w 36"/>
                <a:gd name="T1" fmla="*/ 0 h 67"/>
                <a:gd name="T2" fmla="*/ 36 w 36"/>
                <a:gd name="T3" fmla="*/ 67 h 67"/>
                <a:gd name="T4" fmla="*/ 36 w 36"/>
                <a:gd name="T5" fmla="*/ 2 h 67"/>
                <a:gd name="T6" fmla="*/ 0 w 36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67">
                  <a:moveTo>
                    <a:pt x="0" y="0"/>
                  </a:moveTo>
                  <a:lnTo>
                    <a:pt x="36" y="67"/>
                  </a:lnTo>
                  <a:lnTo>
                    <a:pt x="3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6" name="Freeform 15">
              <a:extLst>
                <a:ext uri="{FF2B5EF4-FFF2-40B4-BE49-F238E27FC236}">
                  <a16:creationId xmlns:a16="http://schemas.microsoft.com/office/drawing/2014/main" id="{FA809A90-A027-422D-A304-0724F9B94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522"/>
              <a:ext cx="36" cy="67"/>
            </a:xfrm>
            <a:custGeom>
              <a:avLst/>
              <a:gdLst>
                <a:gd name="T0" fmla="*/ 0 w 36"/>
                <a:gd name="T1" fmla="*/ 0 h 67"/>
                <a:gd name="T2" fmla="*/ 36 w 36"/>
                <a:gd name="T3" fmla="*/ 67 h 67"/>
                <a:gd name="T4" fmla="*/ 36 w 36"/>
                <a:gd name="T5" fmla="*/ 2 h 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67">
                  <a:moveTo>
                    <a:pt x="0" y="0"/>
                  </a:moveTo>
                  <a:lnTo>
                    <a:pt x="36" y="67"/>
                  </a:lnTo>
                  <a:lnTo>
                    <a:pt x="3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7" name="Freeform 16">
              <a:extLst>
                <a:ext uri="{FF2B5EF4-FFF2-40B4-BE49-F238E27FC236}">
                  <a16:creationId xmlns:a16="http://schemas.microsoft.com/office/drawing/2014/main" id="{5248A392-B84F-4CD1-8748-642A7C21A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520"/>
              <a:ext cx="167" cy="150"/>
            </a:xfrm>
            <a:custGeom>
              <a:avLst/>
              <a:gdLst>
                <a:gd name="T0" fmla="*/ 0 w 74"/>
                <a:gd name="T1" fmla="*/ 36 h 67"/>
                <a:gd name="T2" fmla="*/ 851 w 74"/>
                <a:gd name="T3" fmla="*/ 0 h 67"/>
                <a:gd name="T4" fmla="*/ 851 w 74"/>
                <a:gd name="T5" fmla="*/ 752 h 67"/>
                <a:gd name="T6" fmla="*/ 483 w 74"/>
                <a:gd name="T7" fmla="*/ 134 h 67"/>
                <a:gd name="T8" fmla="*/ 0 w 74"/>
                <a:gd name="T9" fmla="*/ 36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67">
                  <a:moveTo>
                    <a:pt x="0" y="3"/>
                  </a:moveTo>
                  <a:cubicBezTo>
                    <a:pt x="29" y="3"/>
                    <a:pt x="62" y="5"/>
                    <a:pt x="74" y="0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3" y="35"/>
                    <a:pt x="61" y="15"/>
                    <a:pt x="42" y="12"/>
                  </a:cubicBezTo>
                  <a:cubicBezTo>
                    <a:pt x="23" y="8"/>
                    <a:pt x="6" y="5"/>
                    <a:pt x="0" y="3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8" name="Freeform 17">
              <a:extLst>
                <a:ext uri="{FF2B5EF4-FFF2-40B4-BE49-F238E27FC236}">
                  <a16:creationId xmlns:a16="http://schemas.microsoft.com/office/drawing/2014/main" id="{CE6EDF65-446F-41DC-9F87-766BC8F68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3504"/>
              <a:ext cx="153" cy="36"/>
            </a:xfrm>
            <a:custGeom>
              <a:avLst/>
              <a:gdLst>
                <a:gd name="T0" fmla="*/ 774 w 68"/>
                <a:gd name="T1" fmla="*/ 0 h 16"/>
                <a:gd name="T2" fmla="*/ 0 w 68"/>
                <a:gd name="T3" fmla="*/ 101 h 16"/>
                <a:gd name="T4" fmla="*/ 774 w 68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6">
                  <a:moveTo>
                    <a:pt x="68" y="0"/>
                  </a:moveTo>
                  <a:cubicBezTo>
                    <a:pt x="58" y="8"/>
                    <a:pt x="24" y="10"/>
                    <a:pt x="0" y="9"/>
                  </a:cubicBezTo>
                  <a:cubicBezTo>
                    <a:pt x="21" y="16"/>
                    <a:pt x="61" y="11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9" name="Freeform 18">
              <a:extLst>
                <a:ext uri="{FF2B5EF4-FFF2-40B4-BE49-F238E27FC236}">
                  <a16:creationId xmlns:a16="http://schemas.microsoft.com/office/drawing/2014/main" id="{DF5A3957-655A-442B-A632-2A4C39037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3475"/>
              <a:ext cx="108" cy="47"/>
            </a:xfrm>
            <a:custGeom>
              <a:avLst/>
              <a:gdLst>
                <a:gd name="T0" fmla="*/ 0 w 48"/>
                <a:gd name="T1" fmla="*/ 235 h 21"/>
                <a:gd name="T2" fmla="*/ 227 w 48"/>
                <a:gd name="T3" fmla="*/ 90 h 21"/>
                <a:gd name="T4" fmla="*/ 547 w 48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21">
                  <a:moveTo>
                    <a:pt x="0" y="21"/>
                  </a:moveTo>
                  <a:cubicBezTo>
                    <a:pt x="5" y="17"/>
                    <a:pt x="15" y="10"/>
                    <a:pt x="20" y="8"/>
                  </a:cubicBezTo>
                  <a:cubicBezTo>
                    <a:pt x="25" y="6"/>
                    <a:pt x="48" y="0"/>
                    <a:pt x="4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0" name="Freeform 19">
              <a:extLst>
                <a:ext uri="{FF2B5EF4-FFF2-40B4-BE49-F238E27FC236}">
                  <a16:creationId xmlns:a16="http://schemas.microsoft.com/office/drawing/2014/main" id="{20DCD441-D230-478F-ADD8-7C8EDEC68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3572"/>
              <a:ext cx="257" cy="18"/>
            </a:xfrm>
            <a:custGeom>
              <a:avLst/>
              <a:gdLst>
                <a:gd name="T0" fmla="*/ 0 w 114"/>
                <a:gd name="T1" fmla="*/ 92 h 8"/>
                <a:gd name="T2" fmla="*/ 1305 w 114"/>
                <a:gd name="T3" fmla="*/ 92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4" h="8">
                  <a:moveTo>
                    <a:pt x="0" y="8"/>
                  </a:moveTo>
                  <a:cubicBezTo>
                    <a:pt x="13" y="5"/>
                    <a:pt x="84" y="0"/>
                    <a:pt x="114" y="8"/>
                  </a:cubicBezTo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1" name="Freeform 20">
              <a:extLst>
                <a:ext uri="{FF2B5EF4-FFF2-40B4-BE49-F238E27FC236}">
                  <a16:creationId xmlns:a16="http://schemas.microsoft.com/office/drawing/2014/main" id="{91A7007F-4A23-4554-9D26-B7E1E0ABC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3547"/>
              <a:ext cx="94" cy="32"/>
            </a:xfrm>
            <a:custGeom>
              <a:avLst/>
              <a:gdLst>
                <a:gd name="T0" fmla="*/ 0 w 42"/>
                <a:gd name="T1" fmla="*/ 11 h 14"/>
                <a:gd name="T2" fmla="*/ 470 w 42"/>
                <a:gd name="T3" fmla="*/ 167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14">
                  <a:moveTo>
                    <a:pt x="0" y="1"/>
                  </a:moveTo>
                  <a:cubicBezTo>
                    <a:pt x="11" y="0"/>
                    <a:pt x="27" y="3"/>
                    <a:pt x="42" y="14"/>
                  </a:cubicBezTo>
                </a:path>
              </a:pathLst>
            </a:custGeom>
            <a:solidFill>
              <a:srgbClr val="F2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2" name="Freeform 21">
              <a:extLst>
                <a:ext uri="{FF2B5EF4-FFF2-40B4-BE49-F238E27FC236}">
                  <a16:creationId xmlns:a16="http://schemas.microsoft.com/office/drawing/2014/main" id="{0E36F2FF-0C66-4F5C-9B71-1F86DF4A8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538"/>
              <a:ext cx="115" cy="47"/>
            </a:xfrm>
            <a:custGeom>
              <a:avLst/>
              <a:gdLst>
                <a:gd name="T0" fmla="*/ 0 w 51"/>
                <a:gd name="T1" fmla="*/ 235 h 21"/>
                <a:gd name="T2" fmla="*/ 584 w 51"/>
                <a:gd name="T3" fmla="*/ 45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21">
                  <a:moveTo>
                    <a:pt x="0" y="21"/>
                  </a:moveTo>
                  <a:cubicBezTo>
                    <a:pt x="7" y="14"/>
                    <a:pt x="33" y="0"/>
                    <a:pt x="51" y="4"/>
                  </a:cubicBezTo>
                </a:path>
              </a:pathLst>
            </a:custGeom>
            <a:solidFill>
              <a:srgbClr val="B3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3" name="Freeform 22">
              <a:extLst>
                <a:ext uri="{FF2B5EF4-FFF2-40B4-BE49-F238E27FC236}">
                  <a16:creationId xmlns:a16="http://schemas.microsoft.com/office/drawing/2014/main" id="{E0D59A79-6AFE-439D-B1B2-771B74692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3471"/>
              <a:ext cx="142" cy="67"/>
            </a:xfrm>
            <a:custGeom>
              <a:avLst/>
              <a:gdLst>
                <a:gd name="T0" fmla="*/ 11 w 63"/>
                <a:gd name="T1" fmla="*/ 0 h 30"/>
                <a:gd name="T2" fmla="*/ 437 w 63"/>
                <a:gd name="T3" fmla="*/ 125 h 30"/>
                <a:gd name="T4" fmla="*/ 721 w 63"/>
                <a:gd name="T5" fmla="*/ 315 h 30"/>
                <a:gd name="T6" fmla="*/ 458 w 63"/>
                <a:gd name="T7" fmla="*/ 335 h 30"/>
                <a:gd name="T8" fmla="*/ 284 w 63"/>
                <a:gd name="T9" fmla="*/ 145 h 30"/>
                <a:gd name="T10" fmla="*/ 0 w 63"/>
                <a:gd name="T11" fmla="*/ 89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30">
                  <a:moveTo>
                    <a:pt x="1" y="0"/>
                  </a:moveTo>
                  <a:cubicBezTo>
                    <a:pt x="7" y="1"/>
                    <a:pt x="32" y="7"/>
                    <a:pt x="38" y="11"/>
                  </a:cubicBezTo>
                  <a:cubicBezTo>
                    <a:pt x="44" y="15"/>
                    <a:pt x="63" y="28"/>
                    <a:pt x="63" y="28"/>
                  </a:cubicBezTo>
                  <a:cubicBezTo>
                    <a:pt x="55" y="26"/>
                    <a:pt x="43" y="28"/>
                    <a:pt x="40" y="30"/>
                  </a:cubicBezTo>
                  <a:cubicBezTo>
                    <a:pt x="41" y="25"/>
                    <a:pt x="26" y="14"/>
                    <a:pt x="25" y="13"/>
                  </a:cubicBezTo>
                  <a:cubicBezTo>
                    <a:pt x="24" y="12"/>
                    <a:pt x="0" y="8"/>
                    <a:pt x="0" y="8"/>
                  </a:cubicBezTo>
                </a:path>
              </a:pathLst>
            </a:custGeom>
            <a:solidFill>
              <a:srgbClr val="C4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4" name="Freeform 23">
              <a:extLst>
                <a:ext uri="{FF2B5EF4-FFF2-40B4-BE49-F238E27FC236}">
                  <a16:creationId xmlns:a16="http://schemas.microsoft.com/office/drawing/2014/main" id="{40E3B345-7AA6-4EA2-9316-E375AAF97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" y="3545"/>
              <a:ext cx="106" cy="63"/>
            </a:xfrm>
            <a:custGeom>
              <a:avLst/>
              <a:gdLst>
                <a:gd name="T0" fmla="*/ 422 w 47"/>
                <a:gd name="T1" fmla="*/ 117 h 28"/>
                <a:gd name="T2" fmla="*/ 0 w 47"/>
                <a:gd name="T3" fmla="*/ 320 h 28"/>
                <a:gd name="T4" fmla="*/ 539 w 47"/>
                <a:gd name="T5" fmla="*/ 117 h 28"/>
                <a:gd name="T6" fmla="*/ 539 w 47"/>
                <a:gd name="T7" fmla="*/ 0 h 28"/>
                <a:gd name="T8" fmla="*/ 422 w 47"/>
                <a:gd name="T9" fmla="*/ 1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28">
                  <a:moveTo>
                    <a:pt x="37" y="10"/>
                  </a:moveTo>
                  <a:cubicBezTo>
                    <a:pt x="29" y="15"/>
                    <a:pt x="15" y="22"/>
                    <a:pt x="0" y="28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6" y="4"/>
                    <a:pt x="37" y="10"/>
                  </a:cubicBezTo>
                  <a:close/>
                </a:path>
              </a:pathLst>
            </a:custGeom>
            <a:solidFill>
              <a:srgbClr val="55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5" name="Oval 24">
              <a:extLst>
                <a:ext uri="{FF2B5EF4-FFF2-40B4-BE49-F238E27FC236}">
                  <a16:creationId xmlns:a16="http://schemas.microsoft.com/office/drawing/2014/main" id="{1F74F116-941F-476E-BC2F-F1D7D46A9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" y="3475"/>
              <a:ext cx="268" cy="36"/>
            </a:xfrm>
            <a:prstGeom prst="ellips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176" name="Oval 25">
              <a:extLst>
                <a:ext uri="{FF2B5EF4-FFF2-40B4-BE49-F238E27FC236}">
                  <a16:creationId xmlns:a16="http://schemas.microsoft.com/office/drawing/2014/main" id="{78AA22DB-5072-4422-A84B-C4012FD04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2" y="1490"/>
              <a:ext cx="331" cy="27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177" name="Freeform 26">
              <a:extLst>
                <a:ext uri="{FF2B5EF4-FFF2-40B4-BE49-F238E27FC236}">
                  <a16:creationId xmlns:a16="http://schemas.microsoft.com/office/drawing/2014/main" id="{9EE28CE5-8305-403C-8927-E4AF67D9C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1504"/>
              <a:ext cx="329" cy="2007"/>
            </a:xfrm>
            <a:custGeom>
              <a:avLst/>
              <a:gdLst>
                <a:gd name="T0" fmla="*/ 1670 w 146"/>
                <a:gd name="T1" fmla="*/ 10069 h 892"/>
                <a:gd name="T2" fmla="*/ 1670 w 146"/>
                <a:gd name="T3" fmla="*/ 0 h 892"/>
                <a:gd name="T4" fmla="*/ 823 w 146"/>
                <a:gd name="T5" fmla="*/ 72 h 892"/>
                <a:gd name="T6" fmla="*/ 0 w 146"/>
                <a:gd name="T7" fmla="*/ 11 h 892"/>
                <a:gd name="T8" fmla="*/ 309 w 146"/>
                <a:gd name="T9" fmla="*/ 603 h 892"/>
                <a:gd name="T10" fmla="*/ 309 w 146"/>
                <a:gd name="T11" fmla="*/ 10069 h 892"/>
                <a:gd name="T12" fmla="*/ 309 w 146"/>
                <a:gd name="T13" fmla="*/ 10069 h 892"/>
                <a:gd name="T14" fmla="*/ 985 w 146"/>
                <a:gd name="T15" fmla="*/ 10161 h 892"/>
                <a:gd name="T16" fmla="*/ 1670 w 146"/>
                <a:gd name="T17" fmla="*/ 10069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892">
                  <a:moveTo>
                    <a:pt x="146" y="884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3"/>
                    <a:pt x="113" y="6"/>
                    <a:pt x="72" y="6"/>
                  </a:cubicBezTo>
                  <a:cubicBezTo>
                    <a:pt x="35" y="6"/>
                    <a:pt x="4" y="3"/>
                    <a:pt x="0" y="1"/>
                  </a:cubicBezTo>
                  <a:cubicBezTo>
                    <a:pt x="5" y="12"/>
                    <a:pt x="20" y="39"/>
                    <a:pt x="27" y="53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8"/>
                    <a:pt x="54" y="892"/>
                    <a:pt x="86" y="892"/>
                  </a:cubicBezTo>
                  <a:cubicBezTo>
                    <a:pt x="119" y="892"/>
                    <a:pt x="146" y="888"/>
                    <a:pt x="146" y="88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8" name="Line 27">
              <a:extLst>
                <a:ext uri="{FF2B5EF4-FFF2-40B4-BE49-F238E27FC236}">
                  <a16:creationId xmlns:a16="http://schemas.microsoft.com/office/drawing/2014/main" id="{8A95F54C-7D90-4550-95D5-68F07107AF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5" y="1533"/>
              <a:ext cx="1" cy="92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" name="Line 28">
              <a:extLst>
                <a:ext uri="{FF2B5EF4-FFF2-40B4-BE49-F238E27FC236}">
                  <a16:creationId xmlns:a16="http://schemas.microsoft.com/office/drawing/2014/main" id="{ED851C6B-BBD9-44FB-9767-E1939C3639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3" y="3585"/>
              <a:ext cx="1" cy="39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" name="Freeform 29">
              <a:extLst>
                <a:ext uri="{FF2B5EF4-FFF2-40B4-BE49-F238E27FC236}">
                  <a16:creationId xmlns:a16="http://schemas.microsoft.com/office/drawing/2014/main" id="{1C502E9E-CD2A-4B9B-915E-EA78DA6EE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3462"/>
              <a:ext cx="601" cy="162"/>
            </a:xfrm>
            <a:custGeom>
              <a:avLst/>
              <a:gdLst>
                <a:gd name="T0" fmla="*/ 855 w 267"/>
                <a:gd name="T1" fmla="*/ 0 h 72"/>
                <a:gd name="T2" fmla="*/ 365 w 267"/>
                <a:gd name="T3" fmla="*/ 146 h 72"/>
                <a:gd name="T4" fmla="*/ 0 w 267"/>
                <a:gd name="T5" fmla="*/ 389 h 72"/>
                <a:gd name="T6" fmla="*/ 0 w 267"/>
                <a:gd name="T7" fmla="*/ 538 h 72"/>
                <a:gd name="T8" fmla="*/ 11 w 267"/>
                <a:gd name="T9" fmla="*/ 572 h 72"/>
                <a:gd name="T10" fmla="*/ 684 w 267"/>
                <a:gd name="T11" fmla="*/ 810 h 72"/>
                <a:gd name="T12" fmla="*/ 754 w 267"/>
                <a:gd name="T13" fmla="*/ 821 h 72"/>
                <a:gd name="T14" fmla="*/ 1515 w 267"/>
                <a:gd name="T15" fmla="*/ 821 h 72"/>
                <a:gd name="T16" fmla="*/ 1515 w 267"/>
                <a:gd name="T17" fmla="*/ 821 h 72"/>
                <a:gd name="T18" fmla="*/ 2280 w 267"/>
                <a:gd name="T19" fmla="*/ 821 h 72"/>
                <a:gd name="T20" fmla="*/ 2350 w 267"/>
                <a:gd name="T21" fmla="*/ 810 h 72"/>
                <a:gd name="T22" fmla="*/ 3021 w 267"/>
                <a:gd name="T23" fmla="*/ 572 h 72"/>
                <a:gd name="T24" fmla="*/ 3046 w 267"/>
                <a:gd name="T25" fmla="*/ 538 h 72"/>
                <a:gd name="T26" fmla="*/ 3034 w 267"/>
                <a:gd name="T27" fmla="*/ 389 h 72"/>
                <a:gd name="T28" fmla="*/ 2670 w 267"/>
                <a:gd name="T29" fmla="*/ 146 h 72"/>
                <a:gd name="T30" fmla="*/ 2215 w 267"/>
                <a:gd name="T31" fmla="*/ 11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7" h="72">
                  <a:moveTo>
                    <a:pt x="75" y="0"/>
                  </a:moveTo>
                  <a:cubicBezTo>
                    <a:pt x="62" y="3"/>
                    <a:pt x="37" y="10"/>
                    <a:pt x="32" y="13"/>
                  </a:cubicBezTo>
                  <a:cubicBezTo>
                    <a:pt x="27" y="16"/>
                    <a:pt x="0" y="34"/>
                    <a:pt x="0" y="3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9"/>
                    <a:pt x="1" y="50"/>
                  </a:cubicBezTo>
                  <a:cubicBezTo>
                    <a:pt x="9" y="53"/>
                    <a:pt x="47" y="67"/>
                    <a:pt x="60" y="71"/>
                  </a:cubicBezTo>
                  <a:cubicBezTo>
                    <a:pt x="62" y="72"/>
                    <a:pt x="66" y="72"/>
                    <a:pt x="66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200" y="72"/>
                    <a:pt x="204" y="72"/>
                    <a:pt x="206" y="71"/>
                  </a:cubicBezTo>
                  <a:cubicBezTo>
                    <a:pt x="219" y="67"/>
                    <a:pt x="257" y="53"/>
                    <a:pt x="265" y="50"/>
                  </a:cubicBezTo>
                  <a:cubicBezTo>
                    <a:pt x="267" y="49"/>
                    <a:pt x="267" y="47"/>
                    <a:pt x="267" y="47"/>
                  </a:cubicBezTo>
                  <a:cubicBezTo>
                    <a:pt x="266" y="34"/>
                    <a:pt x="266" y="34"/>
                    <a:pt x="266" y="34"/>
                  </a:cubicBezTo>
                  <a:cubicBezTo>
                    <a:pt x="266" y="34"/>
                    <a:pt x="240" y="16"/>
                    <a:pt x="234" y="13"/>
                  </a:cubicBezTo>
                  <a:cubicBezTo>
                    <a:pt x="230" y="10"/>
                    <a:pt x="207" y="4"/>
                    <a:pt x="194" y="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1" name="Freeform 30">
              <a:extLst>
                <a:ext uri="{FF2B5EF4-FFF2-40B4-BE49-F238E27FC236}">
                  <a16:creationId xmlns:a16="http://schemas.microsoft.com/office/drawing/2014/main" id="{4F6DB314-3329-4DC1-9A78-E48CE12B5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3538"/>
              <a:ext cx="597" cy="47"/>
            </a:xfrm>
            <a:custGeom>
              <a:avLst/>
              <a:gdLst>
                <a:gd name="T0" fmla="*/ 0 w 265"/>
                <a:gd name="T1" fmla="*/ 0 h 21"/>
                <a:gd name="T2" fmla="*/ 356 w 265"/>
                <a:gd name="T3" fmla="*/ 45 h 21"/>
                <a:gd name="T4" fmla="*/ 710 w 265"/>
                <a:gd name="T5" fmla="*/ 235 h 21"/>
                <a:gd name="T6" fmla="*/ 1507 w 265"/>
                <a:gd name="T7" fmla="*/ 154 h 21"/>
                <a:gd name="T8" fmla="*/ 1507 w 265"/>
                <a:gd name="T9" fmla="*/ 154 h 21"/>
                <a:gd name="T10" fmla="*/ 2309 w 265"/>
                <a:gd name="T11" fmla="*/ 235 h 21"/>
                <a:gd name="T12" fmla="*/ 2665 w 265"/>
                <a:gd name="T13" fmla="*/ 45 h 21"/>
                <a:gd name="T14" fmla="*/ 3030 w 265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5" h="21">
                  <a:moveTo>
                    <a:pt x="0" y="0"/>
                  </a:moveTo>
                  <a:cubicBezTo>
                    <a:pt x="0" y="0"/>
                    <a:pt x="22" y="0"/>
                    <a:pt x="31" y="4"/>
                  </a:cubicBezTo>
                  <a:cubicBezTo>
                    <a:pt x="40" y="8"/>
                    <a:pt x="54" y="13"/>
                    <a:pt x="62" y="21"/>
                  </a:cubicBezTo>
                  <a:cubicBezTo>
                    <a:pt x="69" y="17"/>
                    <a:pt x="118" y="14"/>
                    <a:pt x="132" y="14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46" y="14"/>
                    <a:pt x="195" y="17"/>
                    <a:pt x="202" y="21"/>
                  </a:cubicBezTo>
                  <a:cubicBezTo>
                    <a:pt x="210" y="13"/>
                    <a:pt x="224" y="8"/>
                    <a:pt x="233" y="4"/>
                  </a:cubicBezTo>
                  <a:cubicBezTo>
                    <a:pt x="242" y="0"/>
                    <a:pt x="265" y="0"/>
                    <a:pt x="265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2" name="Line 31">
              <a:extLst>
                <a:ext uri="{FF2B5EF4-FFF2-40B4-BE49-F238E27FC236}">
                  <a16:creationId xmlns:a16="http://schemas.microsoft.com/office/drawing/2014/main" id="{DB863680-C639-4062-BDF2-D50132986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8" y="3585"/>
              <a:ext cx="1" cy="39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3" name="Freeform 32">
              <a:extLst>
                <a:ext uri="{FF2B5EF4-FFF2-40B4-BE49-F238E27FC236}">
                  <a16:creationId xmlns:a16="http://schemas.microsoft.com/office/drawing/2014/main" id="{E8A58E64-8562-4D20-BCC5-70B5E3942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1535"/>
              <a:ext cx="18" cy="32"/>
            </a:xfrm>
            <a:custGeom>
              <a:avLst/>
              <a:gdLst>
                <a:gd name="T0" fmla="*/ 56 w 8"/>
                <a:gd name="T1" fmla="*/ 0 h 14"/>
                <a:gd name="T2" fmla="*/ 11 w 8"/>
                <a:gd name="T3" fmla="*/ 37 h 14"/>
                <a:gd name="T4" fmla="*/ 81 w 8"/>
                <a:gd name="T5" fmla="*/ 57 h 14"/>
                <a:gd name="T6" fmla="*/ 56 w 8"/>
                <a:gd name="T7" fmla="*/ 94 h 14"/>
                <a:gd name="T8" fmla="*/ 11 w 8"/>
                <a:gd name="T9" fmla="*/ 130 h 14"/>
                <a:gd name="T10" fmla="*/ 92 w 8"/>
                <a:gd name="T11" fmla="*/ 16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4">
                  <a:moveTo>
                    <a:pt x="5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3" y="4"/>
                    <a:pt x="6" y="3"/>
                    <a:pt x="7" y="5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9"/>
                    <a:pt x="0" y="7"/>
                    <a:pt x="1" y="11"/>
                  </a:cubicBezTo>
                  <a:cubicBezTo>
                    <a:pt x="2" y="14"/>
                    <a:pt x="5" y="14"/>
                    <a:pt x="8" y="14"/>
                  </a:cubicBezTo>
                </a:path>
              </a:pathLst>
            </a:custGeom>
            <a:noFill/>
            <a:ln w="7938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4" name="Freeform 33">
              <a:extLst>
                <a:ext uri="{FF2B5EF4-FFF2-40B4-BE49-F238E27FC236}">
                  <a16:creationId xmlns:a16="http://schemas.microsoft.com/office/drawing/2014/main" id="{0421CA56-CAAD-40A6-8CF8-DD5F934F8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2096"/>
              <a:ext cx="18" cy="9"/>
            </a:xfrm>
            <a:custGeom>
              <a:avLst/>
              <a:gdLst>
                <a:gd name="T0" fmla="*/ 92 w 8"/>
                <a:gd name="T1" fmla="*/ 0 h 4"/>
                <a:gd name="T2" fmla="*/ 0 w 8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8" y="1"/>
                    <a:pt x="5" y="3"/>
                    <a:pt x="0" y="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5" name="Freeform 34">
              <a:extLst>
                <a:ext uri="{FF2B5EF4-FFF2-40B4-BE49-F238E27FC236}">
                  <a16:creationId xmlns:a16="http://schemas.microsoft.com/office/drawing/2014/main" id="{11FB9215-7932-4C17-B85F-D16743B46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078"/>
              <a:ext cx="268" cy="36"/>
            </a:xfrm>
            <a:custGeom>
              <a:avLst/>
              <a:gdLst>
                <a:gd name="T0" fmla="*/ 923 w 119"/>
                <a:gd name="T1" fmla="*/ 173 h 16"/>
                <a:gd name="T2" fmla="*/ 676 w 119"/>
                <a:gd name="T3" fmla="*/ 182 h 16"/>
                <a:gd name="T4" fmla="*/ 0 w 119"/>
                <a:gd name="T5" fmla="*/ 92 h 16"/>
                <a:gd name="T6" fmla="*/ 676 w 119"/>
                <a:gd name="T7" fmla="*/ 0 h 16"/>
                <a:gd name="T8" fmla="*/ 1360 w 119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6">
                  <a:moveTo>
                    <a:pt x="81" y="15"/>
                  </a:moveTo>
                  <a:cubicBezTo>
                    <a:pt x="75" y="16"/>
                    <a:pt x="67" y="16"/>
                    <a:pt x="59" y="16"/>
                  </a:cubicBezTo>
                  <a:cubicBezTo>
                    <a:pt x="27" y="16"/>
                    <a:pt x="0" y="12"/>
                    <a:pt x="0" y="8"/>
                  </a:cubicBezTo>
                  <a:cubicBezTo>
                    <a:pt x="0" y="3"/>
                    <a:pt x="27" y="0"/>
                    <a:pt x="59" y="0"/>
                  </a:cubicBezTo>
                  <a:cubicBezTo>
                    <a:pt x="92" y="0"/>
                    <a:pt x="119" y="3"/>
                    <a:pt x="119" y="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6" name="Freeform 35">
              <a:extLst>
                <a:ext uri="{FF2B5EF4-FFF2-40B4-BE49-F238E27FC236}">
                  <a16:creationId xmlns:a16="http://schemas.microsoft.com/office/drawing/2014/main" id="{CCBE6CBA-FA1D-4D28-A3C1-EB0FCA695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2375"/>
              <a:ext cx="18" cy="9"/>
            </a:xfrm>
            <a:custGeom>
              <a:avLst/>
              <a:gdLst>
                <a:gd name="T0" fmla="*/ 92 w 8"/>
                <a:gd name="T1" fmla="*/ 0 h 4"/>
                <a:gd name="T2" fmla="*/ 0 w 8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8" y="2"/>
                    <a:pt x="5" y="3"/>
                    <a:pt x="0" y="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7" name="Freeform 36">
              <a:extLst>
                <a:ext uri="{FF2B5EF4-FFF2-40B4-BE49-F238E27FC236}">
                  <a16:creationId xmlns:a16="http://schemas.microsoft.com/office/drawing/2014/main" id="{0D627FAC-BE9C-48B2-B14C-89B377D45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357"/>
              <a:ext cx="268" cy="36"/>
            </a:xfrm>
            <a:custGeom>
              <a:avLst/>
              <a:gdLst>
                <a:gd name="T0" fmla="*/ 923 w 119"/>
                <a:gd name="T1" fmla="*/ 182 h 16"/>
                <a:gd name="T2" fmla="*/ 676 w 119"/>
                <a:gd name="T3" fmla="*/ 182 h 16"/>
                <a:gd name="T4" fmla="*/ 0 w 119"/>
                <a:gd name="T5" fmla="*/ 92 h 16"/>
                <a:gd name="T6" fmla="*/ 676 w 119"/>
                <a:gd name="T7" fmla="*/ 0 h 16"/>
                <a:gd name="T8" fmla="*/ 1360 w 119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6">
                  <a:moveTo>
                    <a:pt x="81" y="16"/>
                  </a:moveTo>
                  <a:cubicBezTo>
                    <a:pt x="75" y="16"/>
                    <a:pt x="67" y="16"/>
                    <a:pt x="59" y="16"/>
                  </a:cubicBezTo>
                  <a:cubicBezTo>
                    <a:pt x="27" y="16"/>
                    <a:pt x="0" y="13"/>
                    <a:pt x="0" y="8"/>
                  </a:cubicBezTo>
                  <a:cubicBezTo>
                    <a:pt x="0" y="4"/>
                    <a:pt x="27" y="0"/>
                    <a:pt x="59" y="0"/>
                  </a:cubicBezTo>
                  <a:cubicBezTo>
                    <a:pt x="92" y="0"/>
                    <a:pt x="119" y="4"/>
                    <a:pt x="119" y="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8" name="Freeform 37">
              <a:extLst>
                <a:ext uri="{FF2B5EF4-FFF2-40B4-BE49-F238E27FC236}">
                  <a16:creationId xmlns:a16="http://schemas.microsoft.com/office/drawing/2014/main" id="{952707AE-95DC-4E86-9B16-60418EEE7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2654"/>
              <a:ext cx="18" cy="9"/>
            </a:xfrm>
            <a:custGeom>
              <a:avLst/>
              <a:gdLst>
                <a:gd name="T0" fmla="*/ 92 w 8"/>
                <a:gd name="T1" fmla="*/ 0 h 4"/>
                <a:gd name="T2" fmla="*/ 0 w 8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8" y="2"/>
                    <a:pt x="5" y="3"/>
                    <a:pt x="0" y="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9" name="Freeform 38">
              <a:extLst>
                <a:ext uri="{FF2B5EF4-FFF2-40B4-BE49-F238E27FC236}">
                  <a16:creationId xmlns:a16="http://schemas.microsoft.com/office/drawing/2014/main" id="{96504273-79E4-4458-B803-328046E08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636"/>
              <a:ext cx="268" cy="36"/>
            </a:xfrm>
            <a:custGeom>
              <a:avLst/>
              <a:gdLst>
                <a:gd name="T0" fmla="*/ 923 w 119"/>
                <a:gd name="T1" fmla="*/ 182 h 16"/>
                <a:gd name="T2" fmla="*/ 676 w 119"/>
                <a:gd name="T3" fmla="*/ 182 h 16"/>
                <a:gd name="T4" fmla="*/ 0 w 119"/>
                <a:gd name="T5" fmla="*/ 92 h 16"/>
                <a:gd name="T6" fmla="*/ 676 w 119"/>
                <a:gd name="T7" fmla="*/ 0 h 16"/>
                <a:gd name="T8" fmla="*/ 1360 w 119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6">
                  <a:moveTo>
                    <a:pt x="81" y="16"/>
                  </a:moveTo>
                  <a:cubicBezTo>
                    <a:pt x="75" y="16"/>
                    <a:pt x="67" y="16"/>
                    <a:pt x="59" y="16"/>
                  </a:cubicBezTo>
                  <a:cubicBezTo>
                    <a:pt x="27" y="16"/>
                    <a:pt x="0" y="13"/>
                    <a:pt x="0" y="8"/>
                  </a:cubicBezTo>
                  <a:cubicBezTo>
                    <a:pt x="0" y="4"/>
                    <a:pt x="27" y="0"/>
                    <a:pt x="59" y="0"/>
                  </a:cubicBezTo>
                  <a:cubicBezTo>
                    <a:pt x="92" y="0"/>
                    <a:pt x="119" y="4"/>
                    <a:pt x="119" y="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0" name="Freeform 39">
              <a:extLst>
                <a:ext uri="{FF2B5EF4-FFF2-40B4-BE49-F238E27FC236}">
                  <a16:creationId xmlns:a16="http://schemas.microsoft.com/office/drawing/2014/main" id="{BD601B7D-4EEF-4031-8931-FD2244EF3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2935"/>
              <a:ext cx="18" cy="7"/>
            </a:xfrm>
            <a:custGeom>
              <a:avLst/>
              <a:gdLst>
                <a:gd name="T0" fmla="*/ 92 w 8"/>
                <a:gd name="T1" fmla="*/ 0 h 3"/>
                <a:gd name="T2" fmla="*/ 0 w 8"/>
                <a:gd name="T3" fmla="*/ 37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cubicBezTo>
                    <a:pt x="8" y="1"/>
                    <a:pt x="5" y="2"/>
                    <a:pt x="0" y="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1" name="Freeform 40">
              <a:extLst>
                <a:ext uri="{FF2B5EF4-FFF2-40B4-BE49-F238E27FC236}">
                  <a16:creationId xmlns:a16="http://schemas.microsoft.com/office/drawing/2014/main" id="{238F0466-FBA3-42AB-8361-4BD4C6F40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915"/>
              <a:ext cx="268" cy="38"/>
            </a:xfrm>
            <a:custGeom>
              <a:avLst/>
              <a:gdLst>
                <a:gd name="T0" fmla="*/ 923 w 119"/>
                <a:gd name="T1" fmla="*/ 179 h 17"/>
                <a:gd name="T2" fmla="*/ 676 w 119"/>
                <a:gd name="T3" fmla="*/ 190 h 17"/>
                <a:gd name="T4" fmla="*/ 0 w 119"/>
                <a:gd name="T5" fmla="*/ 101 h 17"/>
                <a:gd name="T6" fmla="*/ 676 w 119"/>
                <a:gd name="T7" fmla="*/ 0 h 17"/>
                <a:gd name="T8" fmla="*/ 1360 w 119"/>
                <a:gd name="T9" fmla="*/ 10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7">
                  <a:moveTo>
                    <a:pt x="81" y="16"/>
                  </a:moveTo>
                  <a:cubicBezTo>
                    <a:pt x="75" y="17"/>
                    <a:pt x="67" y="17"/>
                    <a:pt x="59" y="17"/>
                  </a:cubicBezTo>
                  <a:cubicBezTo>
                    <a:pt x="27" y="17"/>
                    <a:pt x="0" y="13"/>
                    <a:pt x="0" y="9"/>
                  </a:cubicBezTo>
                  <a:cubicBezTo>
                    <a:pt x="0" y="4"/>
                    <a:pt x="27" y="0"/>
                    <a:pt x="59" y="0"/>
                  </a:cubicBezTo>
                  <a:cubicBezTo>
                    <a:pt x="92" y="0"/>
                    <a:pt x="119" y="4"/>
                    <a:pt x="119" y="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2" name="Freeform 41">
              <a:extLst>
                <a:ext uri="{FF2B5EF4-FFF2-40B4-BE49-F238E27FC236}">
                  <a16:creationId xmlns:a16="http://schemas.microsoft.com/office/drawing/2014/main" id="{C1CCA8FB-07C7-420E-9E97-FED6DCB70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3214"/>
              <a:ext cx="18" cy="9"/>
            </a:xfrm>
            <a:custGeom>
              <a:avLst/>
              <a:gdLst>
                <a:gd name="T0" fmla="*/ 92 w 8"/>
                <a:gd name="T1" fmla="*/ 0 h 4"/>
                <a:gd name="T2" fmla="*/ 0 w 8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8" y="1"/>
                    <a:pt x="5" y="3"/>
                    <a:pt x="0" y="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3" name="Freeform 42">
              <a:extLst>
                <a:ext uri="{FF2B5EF4-FFF2-40B4-BE49-F238E27FC236}">
                  <a16:creationId xmlns:a16="http://schemas.microsoft.com/office/drawing/2014/main" id="{55124FC1-650B-42B4-80F1-2D8C5519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196"/>
              <a:ext cx="268" cy="36"/>
            </a:xfrm>
            <a:custGeom>
              <a:avLst/>
              <a:gdLst>
                <a:gd name="T0" fmla="*/ 923 w 119"/>
                <a:gd name="T1" fmla="*/ 173 h 16"/>
                <a:gd name="T2" fmla="*/ 676 w 119"/>
                <a:gd name="T3" fmla="*/ 182 h 16"/>
                <a:gd name="T4" fmla="*/ 0 w 119"/>
                <a:gd name="T5" fmla="*/ 92 h 16"/>
                <a:gd name="T6" fmla="*/ 676 w 119"/>
                <a:gd name="T7" fmla="*/ 0 h 16"/>
                <a:gd name="T8" fmla="*/ 1360 w 119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6">
                  <a:moveTo>
                    <a:pt x="81" y="15"/>
                  </a:moveTo>
                  <a:cubicBezTo>
                    <a:pt x="75" y="16"/>
                    <a:pt x="67" y="16"/>
                    <a:pt x="59" y="16"/>
                  </a:cubicBezTo>
                  <a:cubicBezTo>
                    <a:pt x="27" y="16"/>
                    <a:pt x="0" y="12"/>
                    <a:pt x="0" y="8"/>
                  </a:cubicBezTo>
                  <a:cubicBezTo>
                    <a:pt x="0" y="3"/>
                    <a:pt x="27" y="0"/>
                    <a:pt x="59" y="0"/>
                  </a:cubicBezTo>
                  <a:cubicBezTo>
                    <a:pt x="92" y="0"/>
                    <a:pt x="119" y="3"/>
                    <a:pt x="119" y="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4" name="Freeform 43">
              <a:extLst>
                <a:ext uri="{FF2B5EF4-FFF2-40B4-BE49-F238E27FC236}">
                  <a16:creationId xmlns:a16="http://schemas.microsoft.com/office/drawing/2014/main" id="{F7A5A769-32A9-4BB2-B8D0-EDB52AA4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12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5" name="Freeform 44">
              <a:extLst>
                <a:ext uri="{FF2B5EF4-FFF2-40B4-BE49-F238E27FC236}">
                  <a16:creationId xmlns:a16="http://schemas.microsoft.com/office/drawing/2014/main" id="{BCD50767-5947-40FA-9D8E-19384953C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15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6" name="Freeform 45">
              <a:extLst>
                <a:ext uri="{FF2B5EF4-FFF2-40B4-BE49-F238E27FC236}">
                  <a16:creationId xmlns:a16="http://schemas.microsoft.com/office/drawing/2014/main" id="{5F138220-CEA4-454E-A8B1-C40CD5526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17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7" name="Freeform 46">
              <a:extLst>
                <a:ext uri="{FF2B5EF4-FFF2-40B4-BE49-F238E27FC236}">
                  <a16:creationId xmlns:a16="http://schemas.microsoft.com/office/drawing/2014/main" id="{8F80E5E0-EB38-4A92-A314-525261E3D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20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8" name="Freeform 47">
              <a:extLst>
                <a:ext uri="{FF2B5EF4-FFF2-40B4-BE49-F238E27FC236}">
                  <a16:creationId xmlns:a16="http://schemas.microsoft.com/office/drawing/2014/main" id="{984B4B12-EF27-44C1-87F3-508D6276B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23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9" name="Freeform 48">
              <a:extLst>
                <a:ext uri="{FF2B5EF4-FFF2-40B4-BE49-F238E27FC236}">
                  <a16:creationId xmlns:a16="http://schemas.microsoft.com/office/drawing/2014/main" id="{6747F0EB-5540-494F-8956-C9C5F45FE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26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0" name="Freeform 49">
              <a:extLst>
                <a:ext uri="{FF2B5EF4-FFF2-40B4-BE49-F238E27FC236}">
                  <a16:creationId xmlns:a16="http://schemas.microsoft.com/office/drawing/2014/main" id="{2355126B-C92F-4CC4-B184-AB279071F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29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1" name="Freeform 50">
              <a:extLst>
                <a:ext uri="{FF2B5EF4-FFF2-40B4-BE49-F238E27FC236}">
                  <a16:creationId xmlns:a16="http://schemas.microsoft.com/office/drawing/2014/main" id="{15E1D7FE-22BA-4F5E-8BA8-55D0525D0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318"/>
              <a:ext cx="133" cy="21"/>
            </a:xfrm>
            <a:custGeom>
              <a:avLst/>
              <a:gdLst>
                <a:gd name="T0" fmla="*/ 676 w 59"/>
                <a:gd name="T1" fmla="*/ 114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2" name="Freeform 51">
              <a:extLst>
                <a:ext uri="{FF2B5EF4-FFF2-40B4-BE49-F238E27FC236}">
                  <a16:creationId xmlns:a16="http://schemas.microsoft.com/office/drawing/2014/main" id="{F643D05F-7628-4628-8F90-82CBC74DA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34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3" name="Freeform 52">
              <a:extLst>
                <a:ext uri="{FF2B5EF4-FFF2-40B4-BE49-F238E27FC236}">
                  <a16:creationId xmlns:a16="http://schemas.microsoft.com/office/drawing/2014/main" id="{928F2735-BA4D-4C28-B2D8-4344372CB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40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4" name="Freeform 53">
              <a:extLst>
                <a:ext uri="{FF2B5EF4-FFF2-40B4-BE49-F238E27FC236}">
                  <a16:creationId xmlns:a16="http://schemas.microsoft.com/office/drawing/2014/main" id="{7C7AFD90-C847-471C-A77E-C10F0B2F9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43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5" name="Freeform 54">
              <a:extLst>
                <a:ext uri="{FF2B5EF4-FFF2-40B4-BE49-F238E27FC236}">
                  <a16:creationId xmlns:a16="http://schemas.microsoft.com/office/drawing/2014/main" id="{482CFF60-5C7C-46D3-917D-24BBB7F87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458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6" name="Freeform 55">
              <a:extLst>
                <a:ext uri="{FF2B5EF4-FFF2-40B4-BE49-F238E27FC236}">
                  <a16:creationId xmlns:a16="http://schemas.microsoft.com/office/drawing/2014/main" id="{8BE251D6-5CC4-4CF4-8FAE-6F785EB7C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48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7" name="Freeform 56">
              <a:extLst>
                <a:ext uri="{FF2B5EF4-FFF2-40B4-BE49-F238E27FC236}">
                  <a16:creationId xmlns:a16="http://schemas.microsoft.com/office/drawing/2014/main" id="{A01883F5-F7D9-4A05-B0E6-63DFAD35E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51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8" name="Freeform 57">
              <a:extLst>
                <a:ext uri="{FF2B5EF4-FFF2-40B4-BE49-F238E27FC236}">
                  <a16:creationId xmlns:a16="http://schemas.microsoft.com/office/drawing/2014/main" id="{CC3E4ACE-B8E1-4600-9E77-E4C690B8A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54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9" name="Freeform 58">
              <a:extLst>
                <a:ext uri="{FF2B5EF4-FFF2-40B4-BE49-F238E27FC236}">
                  <a16:creationId xmlns:a16="http://schemas.microsoft.com/office/drawing/2014/main" id="{9122F1E1-C084-498E-8C82-1D7E333AE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57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0" name="Freeform 59">
              <a:extLst>
                <a:ext uri="{FF2B5EF4-FFF2-40B4-BE49-F238E27FC236}">
                  <a16:creationId xmlns:a16="http://schemas.microsoft.com/office/drawing/2014/main" id="{F6C45C72-C239-4ADF-9BAF-AD42081C6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60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1" name="Freeform 60">
              <a:extLst>
                <a:ext uri="{FF2B5EF4-FFF2-40B4-BE49-F238E27FC236}">
                  <a16:creationId xmlns:a16="http://schemas.microsoft.com/office/drawing/2014/main" id="{02BF106E-B191-4EE4-94A8-9DC42D845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62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2" name="Freeform 61">
              <a:extLst>
                <a:ext uri="{FF2B5EF4-FFF2-40B4-BE49-F238E27FC236}">
                  <a16:creationId xmlns:a16="http://schemas.microsoft.com/office/drawing/2014/main" id="{8882374F-0593-4E26-B366-DE9C7C49E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68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3" name="Freeform 62">
              <a:extLst>
                <a:ext uri="{FF2B5EF4-FFF2-40B4-BE49-F238E27FC236}">
                  <a16:creationId xmlns:a16="http://schemas.microsoft.com/office/drawing/2014/main" id="{80548007-E7E7-48B5-972E-908A23DB7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71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4" name="Freeform 63">
              <a:extLst>
                <a:ext uri="{FF2B5EF4-FFF2-40B4-BE49-F238E27FC236}">
                  <a16:creationId xmlns:a16="http://schemas.microsoft.com/office/drawing/2014/main" id="{5D363401-65EF-4F68-A7AB-A8FF9F935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73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5" name="Freeform 64">
              <a:extLst>
                <a:ext uri="{FF2B5EF4-FFF2-40B4-BE49-F238E27FC236}">
                  <a16:creationId xmlns:a16="http://schemas.microsoft.com/office/drawing/2014/main" id="{3E45EA25-F4F5-4A99-9573-2B35975EE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76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6" name="Freeform 65">
              <a:extLst>
                <a:ext uri="{FF2B5EF4-FFF2-40B4-BE49-F238E27FC236}">
                  <a16:creationId xmlns:a16="http://schemas.microsoft.com/office/drawing/2014/main" id="{57191213-99E8-4804-97B6-260F31EA0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79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7" name="Freeform 66">
              <a:extLst>
                <a:ext uri="{FF2B5EF4-FFF2-40B4-BE49-F238E27FC236}">
                  <a16:creationId xmlns:a16="http://schemas.microsoft.com/office/drawing/2014/main" id="{5B4BDACE-B730-4011-A035-EF6DAD1E1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82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8" name="Freeform 67">
              <a:extLst>
                <a:ext uri="{FF2B5EF4-FFF2-40B4-BE49-F238E27FC236}">
                  <a16:creationId xmlns:a16="http://schemas.microsoft.com/office/drawing/2014/main" id="{F07ABC9C-A5AB-4F3A-A3E3-34C8C19B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850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9" name="Freeform 68">
              <a:extLst>
                <a:ext uri="{FF2B5EF4-FFF2-40B4-BE49-F238E27FC236}">
                  <a16:creationId xmlns:a16="http://schemas.microsoft.com/office/drawing/2014/main" id="{231A61AF-55CE-4123-84D6-3DEEC4600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87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0" name="Freeform 69">
              <a:extLst>
                <a:ext uri="{FF2B5EF4-FFF2-40B4-BE49-F238E27FC236}">
                  <a16:creationId xmlns:a16="http://schemas.microsoft.com/office/drawing/2014/main" id="{6C520A19-5372-473B-B390-E35D765E5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90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1" name="Freeform 70">
              <a:extLst>
                <a:ext uri="{FF2B5EF4-FFF2-40B4-BE49-F238E27FC236}">
                  <a16:creationId xmlns:a16="http://schemas.microsoft.com/office/drawing/2014/main" id="{92C8D928-DA1B-44EE-AF7B-4CEC879E7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96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2" name="Freeform 71">
              <a:extLst>
                <a:ext uri="{FF2B5EF4-FFF2-40B4-BE49-F238E27FC236}">
                  <a16:creationId xmlns:a16="http://schemas.microsoft.com/office/drawing/2014/main" id="{93076191-3A03-45C6-9D92-ED097A46B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989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3" name="Freeform 72">
              <a:extLst>
                <a:ext uri="{FF2B5EF4-FFF2-40B4-BE49-F238E27FC236}">
                  <a16:creationId xmlns:a16="http://schemas.microsoft.com/office/drawing/2014/main" id="{0ACD7874-0DFB-4C7C-8422-231869202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01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4" name="Freeform 73">
              <a:extLst>
                <a:ext uri="{FF2B5EF4-FFF2-40B4-BE49-F238E27FC236}">
                  <a16:creationId xmlns:a16="http://schemas.microsoft.com/office/drawing/2014/main" id="{4896A181-C3BE-4B3B-BB0B-0534B4107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04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5" name="Freeform 74">
              <a:extLst>
                <a:ext uri="{FF2B5EF4-FFF2-40B4-BE49-F238E27FC236}">
                  <a16:creationId xmlns:a16="http://schemas.microsoft.com/office/drawing/2014/main" id="{728251D6-2AA7-4D7D-AE62-EF8DBDF65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07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6" name="Freeform 75">
              <a:extLst>
                <a:ext uri="{FF2B5EF4-FFF2-40B4-BE49-F238E27FC236}">
                  <a16:creationId xmlns:a16="http://schemas.microsoft.com/office/drawing/2014/main" id="{D8227FFA-47E1-4353-9D5A-CF590F50F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10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7" name="Freeform 76">
              <a:extLst>
                <a:ext uri="{FF2B5EF4-FFF2-40B4-BE49-F238E27FC236}">
                  <a16:creationId xmlns:a16="http://schemas.microsoft.com/office/drawing/2014/main" id="{857634C5-20A0-4581-ADC6-0060200A3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13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8" name="Freeform 77">
              <a:extLst>
                <a:ext uri="{FF2B5EF4-FFF2-40B4-BE49-F238E27FC236}">
                  <a16:creationId xmlns:a16="http://schemas.microsoft.com/office/drawing/2014/main" id="{8BB7A263-B7E8-4310-88D6-4C62AA33E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15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9" name="Freeform 78">
              <a:extLst>
                <a:ext uri="{FF2B5EF4-FFF2-40B4-BE49-F238E27FC236}">
                  <a16:creationId xmlns:a16="http://schemas.microsoft.com/office/drawing/2014/main" id="{F53AF40D-34E4-4754-8FE4-8714D254C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18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0" name="Freeform 79">
              <a:extLst>
                <a:ext uri="{FF2B5EF4-FFF2-40B4-BE49-F238E27FC236}">
                  <a16:creationId xmlns:a16="http://schemas.microsoft.com/office/drawing/2014/main" id="{202056BB-BCC6-4DA4-9EF3-ED9B487FC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24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1" name="Freeform 80">
              <a:extLst>
                <a:ext uri="{FF2B5EF4-FFF2-40B4-BE49-F238E27FC236}">
                  <a16:creationId xmlns:a16="http://schemas.microsoft.com/office/drawing/2014/main" id="{3C5C5007-0350-4775-9B58-252F0F740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27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2" name="Freeform 81">
              <a:extLst>
                <a:ext uri="{FF2B5EF4-FFF2-40B4-BE49-F238E27FC236}">
                  <a16:creationId xmlns:a16="http://schemas.microsoft.com/office/drawing/2014/main" id="{9824B4B2-F24D-44B4-9BE2-2EE45CAAF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29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3" name="Freeform 82">
              <a:extLst>
                <a:ext uri="{FF2B5EF4-FFF2-40B4-BE49-F238E27FC236}">
                  <a16:creationId xmlns:a16="http://schemas.microsoft.com/office/drawing/2014/main" id="{8A147182-3477-4DB0-A254-465608B31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32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4" name="Freeform 83">
              <a:extLst>
                <a:ext uri="{FF2B5EF4-FFF2-40B4-BE49-F238E27FC236}">
                  <a16:creationId xmlns:a16="http://schemas.microsoft.com/office/drawing/2014/main" id="{4432A9A1-AAF6-4B43-9497-1181930F0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35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5" name="Freeform 84">
              <a:extLst>
                <a:ext uri="{FF2B5EF4-FFF2-40B4-BE49-F238E27FC236}">
                  <a16:creationId xmlns:a16="http://schemas.microsoft.com/office/drawing/2014/main" id="{FFD856D1-6181-4A61-9775-8673650E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381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6" name="Freeform 85">
              <a:extLst>
                <a:ext uri="{FF2B5EF4-FFF2-40B4-BE49-F238E27FC236}">
                  <a16:creationId xmlns:a16="http://schemas.microsoft.com/office/drawing/2014/main" id="{DBE36436-F3E4-40F5-B0CA-A9EBA9EAF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41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7" name="Freeform 86">
              <a:extLst>
                <a:ext uri="{FF2B5EF4-FFF2-40B4-BE49-F238E27FC236}">
                  <a16:creationId xmlns:a16="http://schemas.microsoft.com/office/drawing/2014/main" id="{40797875-3768-4F9F-B4A9-7325E8454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43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8" name="Freeform 87">
              <a:extLst>
                <a:ext uri="{FF2B5EF4-FFF2-40B4-BE49-F238E27FC236}">
                  <a16:creationId xmlns:a16="http://schemas.microsoft.com/office/drawing/2014/main" id="{3B3FC31D-D367-49EB-BB8C-B9CAE0AA9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346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9" name="Freeform 88">
              <a:extLst>
                <a:ext uri="{FF2B5EF4-FFF2-40B4-BE49-F238E27FC236}">
                  <a16:creationId xmlns:a16="http://schemas.microsoft.com/office/drawing/2014/main" id="{2CB77B91-9B5B-4459-A6B1-72A3E743D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487"/>
              <a:ext cx="31" cy="29"/>
            </a:xfrm>
            <a:custGeom>
              <a:avLst/>
              <a:gdLst>
                <a:gd name="T0" fmla="*/ 35 w 14"/>
                <a:gd name="T1" fmla="*/ 20 h 13"/>
                <a:gd name="T2" fmla="*/ 117 w 14"/>
                <a:gd name="T3" fmla="*/ 20 h 13"/>
                <a:gd name="T4" fmla="*/ 117 w 14"/>
                <a:gd name="T5" fmla="*/ 125 h 13"/>
                <a:gd name="T6" fmla="*/ 35 w 14"/>
                <a:gd name="T7" fmla="*/ 125 h 13"/>
                <a:gd name="T8" fmla="*/ 35 w 14"/>
                <a:gd name="T9" fmla="*/ 2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3">
                  <a:moveTo>
                    <a:pt x="3" y="2"/>
                  </a:moveTo>
                  <a:cubicBezTo>
                    <a:pt x="5" y="0"/>
                    <a:pt x="9" y="0"/>
                    <a:pt x="11" y="2"/>
                  </a:cubicBezTo>
                  <a:cubicBezTo>
                    <a:pt x="14" y="5"/>
                    <a:pt x="14" y="9"/>
                    <a:pt x="11" y="11"/>
                  </a:cubicBezTo>
                  <a:cubicBezTo>
                    <a:pt x="9" y="13"/>
                    <a:pt x="5" y="13"/>
                    <a:pt x="3" y="11"/>
                  </a:cubicBezTo>
                  <a:cubicBezTo>
                    <a:pt x="0" y="8"/>
                    <a:pt x="0" y="4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40" name="Freeform 89">
              <a:extLst>
                <a:ext uri="{FF2B5EF4-FFF2-40B4-BE49-F238E27FC236}">
                  <a16:creationId xmlns:a16="http://schemas.microsoft.com/office/drawing/2014/main" id="{2D305861-30A5-459A-81E4-02C209E34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2494"/>
              <a:ext cx="21" cy="20"/>
            </a:xfrm>
            <a:custGeom>
              <a:avLst/>
              <a:gdLst>
                <a:gd name="T0" fmla="*/ 12 w 9"/>
                <a:gd name="T1" fmla="*/ 20 h 9"/>
                <a:gd name="T2" fmla="*/ 86 w 9"/>
                <a:gd name="T3" fmla="*/ 20 h 9"/>
                <a:gd name="T4" fmla="*/ 86 w 9"/>
                <a:gd name="T5" fmla="*/ 89 h 9"/>
                <a:gd name="T6" fmla="*/ 12 w 9"/>
                <a:gd name="T7" fmla="*/ 89 h 9"/>
                <a:gd name="T8" fmla="*/ 12 w 9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1" y="2"/>
                  </a:moveTo>
                  <a:cubicBezTo>
                    <a:pt x="3" y="0"/>
                    <a:pt x="6" y="0"/>
                    <a:pt x="7" y="2"/>
                  </a:cubicBezTo>
                  <a:cubicBezTo>
                    <a:pt x="9" y="3"/>
                    <a:pt x="9" y="6"/>
                    <a:pt x="7" y="8"/>
                  </a:cubicBezTo>
                  <a:cubicBezTo>
                    <a:pt x="5" y="9"/>
                    <a:pt x="3" y="9"/>
                    <a:pt x="1" y="8"/>
                  </a:cubicBezTo>
                  <a:cubicBezTo>
                    <a:pt x="0" y="6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41" name="Freeform 90">
              <a:extLst>
                <a:ext uri="{FF2B5EF4-FFF2-40B4-BE49-F238E27FC236}">
                  <a16:creationId xmlns:a16="http://schemas.microsoft.com/office/drawing/2014/main" id="{066EBBBC-5A78-4D84-93ED-A91A98C44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2487"/>
              <a:ext cx="20" cy="20"/>
            </a:xfrm>
            <a:custGeom>
              <a:avLst/>
              <a:gdLst>
                <a:gd name="T0" fmla="*/ 20 w 9"/>
                <a:gd name="T1" fmla="*/ 20 h 9"/>
                <a:gd name="T2" fmla="*/ 89 w 9"/>
                <a:gd name="T3" fmla="*/ 20 h 9"/>
                <a:gd name="T4" fmla="*/ 89 w 9"/>
                <a:gd name="T5" fmla="*/ 89 h 9"/>
                <a:gd name="T6" fmla="*/ 20 w 9"/>
                <a:gd name="T7" fmla="*/ 89 h 9"/>
                <a:gd name="T8" fmla="*/ 20 w 9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4" y="0"/>
                    <a:pt x="6" y="0"/>
                    <a:pt x="8" y="2"/>
                  </a:cubicBezTo>
                  <a:cubicBezTo>
                    <a:pt x="9" y="3"/>
                    <a:pt x="9" y="6"/>
                    <a:pt x="8" y="8"/>
                  </a:cubicBezTo>
                  <a:cubicBezTo>
                    <a:pt x="6" y="9"/>
                    <a:pt x="3" y="9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42" name="Freeform 91">
              <a:extLst>
                <a:ext uri="{FF2B5EF4-FFF2-40B4-BE49-F238E27FC236}">
                  <a16:creationId xmlns:a16="http://schemas.microsoft.com/office/drawing/2014/main" id="{FE1F37CE-2B18-439B-9A36-4A991BBAC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628"/>
              <a:ext cx="36" cy="1849"/>
            </a:xfrm>
            <a:custGeom>
              <a:avLst/>
              <a:gdLst>
                <a:gd name="T0" fmla="*/ 25 w 16"/>
                <a:gd name="T1" fmla="*/ 283 h 822"/>
                <a:gd name="T2" fmla="*/ 0 w 16"/>
                <a:gd name="T3" fmla="*/ 0 h 822"/>
                <a:gd name="T4" fmla="*/ 0 w 16"/>
                <a:gd name="T5" fmla="*/ 9117 h 822"/>
                <a:gd name="T6" fmla="*/ 182 w 16"/>
                <a:gd name="T7" fmla="*/ 9355 h 822"/>
                <a:gd name="T8" fmla="*/ 25 w 16"/>
                <a:gd name="T9" fmla="*/ 283 h 8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822">
                  <a:moveTo>
                    <a:pt x="2" y="25"/>
                  </a:moveTo>
                  <a:cubicBezTo>
                    <a:pt x="2" y="11"/>
                    <a:pt x="0" y="0"/>
                    <a:pt x="0" y="0"/>
                  </a:cubicBezTo>
                  <a:cubicBezTo>
                    <a:pt x="0" y="0"/>
                    <a:pt x="0" y="779"/>
                    <a:pt x="0" y="801"/>
                  </a:cubicBezTo>
                  <a:cubicBezTo>
                    <a:pt x="0" y="815"/>
                    <a:pt x="3" y="818"/>
                    <a:pt x="16" y="822"/>
                  </a:cubicBezTo>
                  <a:cubicBezTo>
                    <a:pt x="3" y="800"/>
                    <a:pt x="3" y="158"/>
                    <a:pt x="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43" name="Freeform 92">
              <a:extLst>
                <a:ext uri="{FF2B5EF4-FFF2-40B4-BE49-F238E27FC236}">
                  <a16:creationId xmlns:a16="http://schemas.microsoft.com/office/drawing/2014/main" id="{2C40B039-364F-486F-918B-2FD05F325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1758"/>
              <a:ext cx="9" cy="1704"/>
            </a:xfrm>
            <a:custGeom>
              <a:avLst/>
              <a:gdLst>
                <a:gd name="T0" fmla="*/ 11 w 4"/>
                <a:gd name="T1" fmla="*/ 6582 h 757"/>
                <a:gd name="T2" fmla="*/ 11 w 4"/>
                <a:gd name="T3" fmla="*/ 2168 h 757"/>
                <a:gd name="T4" fmla="*/ 45 w 4"/>
                <a:gd name="T5" fmla="*/ 0 h 757"/>
                <a:gd name="T6" fmla="*/ 45 w 4"/>
                <a:gd name="T7" fmla="*/ 8635 h 757"/>
                <a:gd name="T8" fmla="*/ 11 w 4"/>
                <a:gd name="T9" fmla="*/ 6582 h 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757">
                  <a:moveTo>
                    <a:pt x="1" y="577"/>
                  </a:moveTo>
                  <a:cubicBezTo>
                    <a:pt x="0" y="461"/>
                    <a:pt x="0" y="307"/>
                    <a:pt x="1" y="190"/>
                  </a:cubicBezTo>
                  <a:cubicBezTo>
                    <a:pt x="2" y="121"/>
                    <a:pt x="2" y="24"/>
                    <a:pt x="4" y="0"/>
                  </a:cubicBezTo>
                  <a:cubicBezTo>
                    <a:pt x="4" y="757"/>
                    <a:pt x="4" y="757"/>
                    <a:pt x="4" y="757"/>
                  </a:cubicBezTo>
                  <a:cubicBezTo>
                    <a:pt x="2" y="738"/>
                    <a:pt x="1" y="672"/>
                    <a:pt x="1" y="5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71" name="Group 93">
            <a:extLst>
              <a:ext uri="{FF2B5EF4-FFF2-40B4-BE49-F238E27FC236}">
                <a16:creationId xmlns:a16="http://schemas.microsoft.com/office/drawing/2014/main" id="{945677CE-CC9D-4F50-ADEA-5C45AEC175E5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639888"/>
            <a:ext cx="1106488" cy="3919537"/>
            <a:chOff x="962" y="1440"/>
            <a:chExt cx="602" cy="2133"/>
          </a:xfrm>
        </p:grpSpPr>
        <p:sp>
          <p:nvSpPr>
            <p:cNvPr id="33060" name="Oval 94">
              <a:extLst>
                <a:ext uri="{FF2B5EF4-FFF2-40B4-BE49-F238E27FC236}">
                  <a16:creationId xmlns:a16="http://schemas.microsoft.com/office/drawing/2014/main" id="{66C608A8-FA5F-41F5-83AE-CE1B9A497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1440"/>
              <a:ext cx="331" cy="27"/>
            </a:xfrm>
            <a:prstGeom prst="ellipse">
              <a:avLst/>
            </a:prstGeom>
            <a:solidFill>
              <a:srgbClr val="A1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061" name="Freeform 95">
              <a:extLst>
                <a:ext uri="{FF2B5EF4-FFF2-40B4-BE49-F238E27FC236}">
                  <a16:creationId xmlns:a16="http://schemas.microsoft.com/office/drawing/2014/main" id="{97F492D6-741C-4F67-B24E-6841BDD0F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" y="1451"/>
              <a:ext cx="299" cy="16"/>
            </a:xfrm>
            <a:custGeom>
              <a:avLst/>
              <a:gdLst>
                <a:gd name="T0" fmla="*/ 0 w 133"/>
                <a:gd name="T1" fmla="*/ 37 h 7"/>
                <a:gd name="T2" fmla="*/ 762 w 133"/>
                <a:gd name="T3" fmla="*/ 85 h 7"/>
                <a:gd name="T4" fmla="*/ 1511 w 133"/>
                <a:gd name="T5" fmla="*/ 37 h 7"/>
                <a:gd name="T6" fmla="*/ 762 w 133"/>
                <a:gd name="T7" fmla="*/ 0 h 7"/>
                <a:gd name="T8" fmla="*/ 0 w 133"/>
                <a:gd name="T9" fmla="*/ 3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7">
                  <a:moveTo>
                    <a:pt x="0" y="3"/>
                  </a:moveTo>
                  <a:cubicBezTo>
                    <a:pt x="12" y="5"/>
                    <a:pt x="37" y="7"/>
                    <a:pt x="67" y="7"/>
                  </a:cubicBezTo>
                  <a:cubicBezTo>
                    <a:pt x="96" y="7"/>
                    <a:pt x="122" y="5"/>
                    <a:pt x="133" y="3"/>
                  </a:cubicBezTo>
                  <a:cubicBezTo>
                    <a:pt x="122" y="1"/>
                    <a:pt x="96" y="0"/>
                    <a:pt x="67" y="0"/>
                  </a:cubicBezTo>
                  <a:cubicBezTo>
                    <a:pt x="37" y="0"/>
                    <a:pt x="12" y="1"/>
                    <a:pt x="0" y="3"/>
                  </a:cubicBezTo>
                  <a:close/>
                </a:path>
              </a:pathLst>
            </a:custGeom>
            <a:solidFill>
              <a:srgbClr val="50B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2" name="Freeform 96">
              <a:extLst>
                <a:ext uri="{FF2B5EF4-FFF2-40B4-BE49-F238E27FC236}">
                  <a16:creationId xmlns:a16="http://schemas.microsoft.com/office/drawing/2014/main" id="{36EC0191-E1DA-49D3-B45D-BD9E0586C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" y="1454"/>
              <a:ext cx="329" cy="2007"/>
            </a:xfrm>
            <a:custGeom>
              <a:avLst/>
              <a:gdLst>
                <a:gd name="T0" fmla="*/ 1670 w 146"/>
                <a:gd name="T1" fmla="*/ 10069 h 892"/>
                <a:gd name="T2" fmla="*/ 1670 w 146"/>
                <a:gd name="T3" fmla="*/ 0 h 892"/>
                <a:gd name="T4" fmla="*/ 838 w 146"/>
                <a:gd name="T5" fmla="*/ 72 h 892"/>
                <a:gd name="T6" fmla="*/ 0 w 146"/>
                <a:gd name="T7" fmla="*/ 11 h 892"/>
                <a:gd name="T8" fmla="*/ 309 w 146"/>
                <a:gd name="T9" fmla="*/ 603 h 892"/>
                <a:gd name="T10" fmla="*/ 309 w 146"/>
                <a:gd name="T11" fmla="*/ 10069 h 892"/>
                <a:gd name="T12" fmla="*/ 309 w 146"/>
                <a:gd name="T13" fmla="*/ 10069 h 892"/>
                <a:gd name="T14" fmla="*/ 996 w 146"/>
                <a:gd name="T15" fmla="*/ 10161 h 892"/>
                <a:gd name="T16" fmla="*/ 1670 w 146"/>
                <a:gd name="T17" fmla="*/ 10069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892">
                  <a:moveTo>
                    <a:pt x="146" y="884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3"/>
                    <a:pt x="113" y="6"/>
                    <a:pt x="73" y="6"/>
                  </a:cubicBezTo>
                  <a:cubicBezTo>
                    <a:pt x="35" y="6"/>
                    <a:pt x="5" y="3"/>
                    <a:pt x="0" y="1"/>
                  </a:cubicBezTo>
                  <a:cubicBezTo>
                    <a:pt x="5" y="12"/>
                    <a:pt x="21" y="39"/>
                    <a:pt x="27" y="53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8"/>
                    <a:pt x="54" y="892"/>
                    <a:pt x="87" y="892"/>
                  </a:cubicBezTo>
                  <a:cubicBezTo>
                    <a:pt x="119" y="892"/>
                    <a:pt x="146" y="888"/>
                    <a:pt x="146" y="884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3" name="Oval 97">
              <a:extLst>
                <a:ext uri="{FF2B5EF4-FFF2-40B4-BE49-F238E27FC236}">
                  <a16:creationId xmlns:a16="http://schemas.microsoft.com/office/drawing/2014/main" id="{8B360976-13A9-40CA-9C60-6A6515C96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2419"/>
              <a:ext cx="268" cy="36"/>
            </a:xfrm>
            <a:prstGeom prst="ellipse">
              <a:avLst/>
            </a:prstGeom>
            <a:solidFill>
              <a:srgbClr val="FDD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064" name="Freeform 98">
              <a:extLst>
                <a:ext uri="{FF2B5EF4-FFF2-40B4-BE49-F238E27FC236}">
                  <a16:creationId xmlns:a16="http://schemas.microsoft.com/office/drawing/2014/main" id="{9BC9BBD5-A758-4A77-8478-9D5B49873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437"/>
              <a:ext cx="268" cy="1024"/>
            </a:xfrm>
            <a:custGeom>
              <a:avLst/>
              <a:gdLst>
                <a:gd name="T0" fmla="*/ 1360 w 119"/>
                <a:gd name="T1" fmla="*/ 0 h 455"/>
                <a:gd name="T2" fmla="*/ 685 w 119"/>
                <a:gd name="T3" fmla="*/ 92 h 455"/>
                <a:gd name="T4" fmla="*/ 0 w 119"/>
                <a:gd name="T5" fmla="*/ 0 h 455"/>
                <a:gd name="T6" fmla="*/ 0 w 119"/>
                <a:gd name="T7" fmla="*/ 0 h 455"/>
                <a:gd name="T8" fmla="*/ 0 w 119"/>
                <a:gd name="T9" fmla="*/ 5095 h 455"/>
                <a:gd name="T10" fmla="*/ 0 w 119"/>
                <a:gd name="T11" fmla="*/ 5095 h 455"/>
                <a:gd name="T12" fmla="*/ 685 w 119"/>
                <a:gd name="T13" fmla="*/ 5188 h 455"/>
                <a:gd name="T14" fmla="*/ 1360 w 119"/>
                <a:gd name="T15" fmla="*/ 5095 h 455"/>
                <a:gd name="T16" fmla="*/ 1360 w 119"/>
                <a:gd name="T17" fmla="*/ 5095 h 455"/>
                <a:gd name="T18" fmla="*/ 1360 w 119"/>
                <a:gd name="T19" fmla="*/ 0 h 455"/>
                <a:gd name="T20" fmla="*/ 1360 w 119"/>
                <a:gd name="T21" fmla="*/ 0 h 4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9" h="455">
                  <a:moveTo>
                    <a:pt x="119" y="0"/>
                  </a:moveTo>
                  <a:cubicBezTo>
                    <a:pt x="119" y="5"/>
                    <a:pt x="92" y="8"/>
                    <a:pt x="60" y="8"/>
                  </a:cubicBezTo>
                  <a:cubicBezTo>
                    <a:pt x="27" y="8"/>
                    <a:pt x="0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27" y="455"/>
                    <a:pt x="60" y="455"/>
                  </a:cubicBezTo>
                  <a:cubicBezTo>
                    <a:pt x="92" y="455"/>
                    <a:pt x="119" y="451"/>
                    <a:pt x="119" y="447"/>
                  </a:cubicBezTo>
                  <a:cubicBezTo>
                    <a:pt x="119" y="447"/>
                    <a:pt x="119" y="447"/>
                    <a:pt x="119" y="44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FAA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5" name="Oval 99">
              <a:extLst>
                <a:ext uri="{FF2B5EF4-FFF2-40B4-BE49-F238E27FC236}">
                  <a16:creationId xmlns:a16="http://schemas.microsoft.com/office/drawing/2014/main" id="{73D62A04-6C0B-497B-9E98-8513075C7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3425"/>
              <a:ext cx="268" cy="36"/>
            </a:xfrm>
            <a:prstGeom prst="ellipse">
              <a:avLst/>
            </a:prstGeom>
            <a:solidFill>
              <a:srgbClr val="F98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066" name="Freeform 100">
              <a:extLst>
                <a:ext uri="{FF2B5EF4-FFF2-40B4-BE49-F238E27FC236}">
                  <a16:creationId xmlns:a16="http://schemas.microsoft.com/office/drawing/2014/main" id="{B2E3BBF0-2747-4623-B5E6-B41D4D268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3411"/>
              <a:ext cx="602" cy="162"/>
            </a:xfrm>
            <a:custGeom>
              <a:avLst/>
              <a:gdLst>
                <a:gd name="T0" fmla="*/ 3051 w 267"/>
                <a:gd name="T1" fmla="*/ 389 h 72"/>
                <a:gd name="T2" fmla="*/ 2694 w 267"/>
                <a:gd name="T3" fmla="*/ 146 h 72"/>
                <a:gd name="T4" fmla="*/ 2221 w 267"/>
                <a:gd name="T5" fmla="*/ 11 h 72"/>
                <a:gd name="T6" fmla="*/ 2221 w 267"/>
                <a:gd name="T7" fmla="*/ 162 h 72"/>
                <a:gd name="T8" fmla="*/ 2221 w 267"/>
                <a:gd name="T9" fmla="*/ 162 h 72"/>
                <a:gd name="T10" fmla="*/ 1544 w 267"/>
                <a:gd name="T11" fmla="*/ 254 h 72"/>
                <a:gd name="T12" fmla="*/ 859 w 267"/>
                <a:gd name="T13" fmla="*/ 162 h 72"/>
                <a:gd name="T14" fmla="*/ 859 w 267"/>
                <a:gd name="T15" fmla="*/ 162 h 72"/>
                <a:gd name="T16" fmla="*/ 859 w 267"/>
                <a:gd name="T17" fmla="*/ 0 h 72"/>
                <a:gd name="T18" fmla="*/ 859 w 267"/>
                <a:gd name="T19" fmla="*/ 0 h 72"/>
                <a:gd name="T20" fmla="*/ 365 w 267"/>
                <a:gd name="T21" fmla="*/ 146 h 72"/>
                <a:gd name="T22" fmla="*/ 11 w 267"/>
                <a:gd name="T23" fmla="*/ 389 h 72"/>
                <a:gd name="T24" fmla="*/ 0 w 267"/>
                <a:gd name="T25" fmla="*/ 538 h 72"/>
                <a:gd name="T26" fmla="*/ 11 w 267"/>
                <a:gd name="T27" fmla="*/ 572 h 72"/>
                <a:gd name="T28" fmla="*/ 701 w 267"/>
                <a:gd name="T29" fmla="*/ 810 h 72"/>
                <a:gd name="T30" fmla="*/ 758 w 267"/>
                <a:gd name="T31" fmla="*/ 821 h 72"/>
                <a:gd name="T32" fmla="*/ 1524 w 267"/>
                <a:gd name="T33" fmla="*/ 821 h 72"/>
                <a:gd name="T34" fmla="*/ 1524 w 267"/>
                <a:gd name="T35" fmla="*/ 821 h 72"/>
                <a:gd name="T36" fmla="*/ 2302 w 267"/>
                <a:gd name="T37" fmla="*/ 821 h 72"/>
                <a:gd name="T38" fmla="*/ 2358 w 267"/>
                <a:gd name="T39" fmla="*/ 810 h 72"/>
                <a:gd name="T40" fmla="*/ 3051 w 267"/>
                <a:gd name="T41" fmla="*/ 572 h 72"/>
                <a:gd name="T42" fmla="*/ 3060 w 267"/>
                <a:gd name="T43" fmla="*/ 538 h 72"/>
                <a:gd name="T44" fmla="*/ 3051 w 267"/>
                <a:gd name="T45" fmla="*/ 389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7" h="72">
                  <a:moveTo>
                    <a:pt x="266" y="34"/>
                  </a:moveTo>
                  <a:cubicBezTo>
                    <a:pt x="266" y="34"/>
                    <a:pt x="240" y="16"/>
                    <a:pt x="235" y="13"/>
                  </a:cubicBezTo>
                  <a:cubicBezTo>
                    <a:pt x="230" y="10"/>
                    <a:pt x="207" y="3"/>
                    <a:pt x="194" y="1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8"/>
                    <a:pt x="167" y="22"/>
                    <a:pt x="135" y="22"/>
                  </a:cubicBezTo>
                  <a:cubicBezTo>
                    <a:pt x="102" y="22"/>
                    <a:pt x="75" y="18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63" y="3"/>
                    <a:pt x="37" y="10"/>
                    <a:pt x="32" y="13"/>
                  </a:cubicBezTo>
                  <a:cubicBezTo>
                    <a:pt x="27" y="16"/>
                    <a:pt x="1" y="34"/>
                    <a:pt x="1" y="3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9"/>
                    <a:pt x="1" y="50"/>
                  </a:cubicBezTo>
                  <a:cubicBezTo>
                    <a:pt x="9" y="53"/>
                    <a:pt x="47" y="67"/>
                    <a:pt x="61" y="71"/>
                  </a:cubicBezTo>
                  <a:cubicBezTo>
                    <a:pt x="62" y="72"/>
                    <a:pt x="66" y="72"/>
                    <a:pt x="66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2"/>
                    <a:pt x="204" y="72"/>
                    <a:pt x="206" y="71"/>
                  </a:cubicBezTo>
                  <a:cubicBezTo>
                    <a:pt x="219" y="67"/>
                    <a:pt x="258" y="53"/>
                    <a:pt x="266" y="50"/>
                  </a:cubicBezTo>
                  <a:cubicBezTo>
                    <a:pt x="267" y="49"/>
                    <a:pt x="267" y="47"/>
                    <a:pt x="267" y="47"/>
                  </a:cubicBezTo>
                  <a:lnTo>
                    <a:pt x="266" y="34"/>
                  </a:lnTo>
                  <a:close/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7" name="Freeform 101">
              <a:extLst>
                <a:ext uri="{FF2B5EF4-FFF2-40B4-BE49-F238E27FC236}">
                  <a16:creationId xmlns:a16="http://schemas.microsoft.com/office/drawing/2014/main" id="{854FB176-B939-4A80-A737-9EDAFE503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3488"/>
              <a:ext cx="602" cy="85"/>
            </a:xfrm>
            <a:custGeom>
              <a:avLst/>
              <a:gdLst>
                <a:gd name="T0" fmla="*/ 3060 w 267"/>
                <a:gd name="T1" fmla="*/ 145 h 38"/>
                <a:gd name="T2" fmla="*/ 3051 w 267"/>
                <a:gd name="T3" fmla="*/ 0 h 38"/>
                <a:gd name="T4" fmla="*/ 3051 w 267"/>
                <a:gd name="T5" fmla="*/ 0 h 38"/>
                <a:gd name="T6" fmla="*/ 2683 w 267"/>
                <a:gd name="T7" fmla="*/ 45 h 38"/>
                <a:gd name="T8" fmla="*/ 2329 w 267"/>
                <a:gd name="T9" fmla="*/ 235 h 38"/>
                <a:gd name="T10" fmla="*/ 1524 w 267"/>
                <a:gd name="T11" fmla="*/ 154 h 38"/>
                <a:gd name="T12" fmla="*/ 1524 w 267"/>
                <a:gd name="T13" fmla="*/ 154 h 38"/>
                <a:gd name="T14" fmla="*/ 733 w 267"/>
                <a:gd name="T15" fmla="*/ 235 h 38"/>
                <a:gd name="T16" fmla="*/ 377 w 267"/>
                <a:gd name="T17" fmla="*/ 45 h 38"/>
                <a:gd name="T18" fmla="*/ 11 w 267"/>
                <a:gd name="T19" fmla="*/ 0 h 38"/>
                <a:gd name="T20" fmla="*/ 11 w 267"/>
                <a:gd name="T21" fmla="*/ 0 h 38"/>
                <a:gd name="T22" fmla="*/ 0 w 267"/>
                <a:gd name="T23" fmla="*/ 145 h 38"/>
                <a:gd name="T24" fmla="*/ 11 w 267"/>
                <a:gd name="T25" fmla="*/ 181 h 38"/>
                <a:gd name="T26" fmla="*/ 701 w 267"/>
                <a:gd name="T27" fmla="*/ 416 h 38"/>
                <a:gd name="T28" fmla="*/ 758 w 267"/>
                <a:gd name="T29" fmla="*/ 425 h 38"/>
                <a:gd name="T30" fmla="*/ 2302 w 267"/>
                <a:gd name="T31" fmla="*/ 425 h 38"/>
                <a:gd name="T32" fmla="*/ 2358 w 267"/>
                <a:gd name="T33" fmla="*/ 416 h 38"/>
                <a:gd name="T34" fmla="*/ 3051 w 267"/>
                <a:gd name="T35" fmla="*/ 181 h 38"/>
                <a:gd name="T36" fmla="*/ 3060 w 267"/>
                <a:gd name="T37" fmla="*/ 145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7" h="38">
                  <a:moveTo>
                    <a:pt x="267" y="13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0"/>
                    <a:pt x="243" y="0"/>
                    <a:pt x="234" y="4"/>
                  </a:cubicBezTo>
                  <a:cubicBezTo>
                    <a:pt x="225" y="8"/>
                    <a:pt x="211" y="13"/>
                    <a:pt x="203" y="21"/>
                  </a:cubicBezTo>
                  <a:cubicBezTo>
                    <a:pt x="197" y="17"/>
                    <a:pt x="147" y="14"/>
                    <a:pt x="133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19" y="14"/>
                    <a:pt x="70" y="17"/>
                    <a:pt x="64" y="21"/>
                  </a:cubicBezTo>
                  <a:cubicBezTo>
                    <a:pt x="56" y="13"/>
                    <a:pt x="42" y="8"/>
                    <a:pt x="33" y="4"/>
                  </a:cubicBezTo>
                  <a:cubicBezTo>
                    <a:pt x="24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9" y="19"/>
                    <a:pt x="47" y="33"/>
                    <a:pt x="61" y="37"/>
                  </a:cubicBezTo>
                  <a:cubicBezTo>
                    <a:pt x="62" y="38"/>
                    <a:pt x="66" y="38"/>
                    <a:pt x="66" y="38"/>
                  </a:cubicBezTo>
                  <a:cubicBezTo>
                    <a:pt x="201" y="38"/>
                    <a:pt x="201" y="38"/>
                    <a:pt x="201" y="38"/>
                  </a:cubicBezTo>
                  <a:cubicBezTo>
                    <a:pt x="201" y="38"/>
                    <a:pt x="204" y="38"/>
                    <a:pt x="206" y="37"/>
                  </a:cubicBezTo>
                  <a:cubicBezTo>
                    <a:pt x="219" y="33"/>
                    <a:pt x="258" y="19"/>
                    <a:pt x="266" y="16"/>
                  </a:cubicBezTo>
                  <a:cubicBezTo>
                    <a:pt x="267" y="15"/>
                    <a:pt x="267" y="13"/>
                    <a:pt x="267" y="13"/>
                  </a:cubicBez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8" name="Freeform 102">
              <a:extLst>
                <a:ext uri="{FF2B5EF4-FFF2-40B4-BE49-F238E27FC236}">
                  <a16:creationId xmlns:a16="http://schemas.microsoft.com/office/drawing/2014/main" id="{8AEB8A46-8C88-4490-AA9E-239CC8FD9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3488"/>
              <a:ext cx="145" cy="85"/>
            </a:xfrm>
            <a:custGeom>
              <a:avLst/>
              <a:gdLst>
                <a:gd name="T0" fmla="*/ 0 w 64"/>
                <a:gd name="T1" fmla="*/ 425 h 38"/>
                <a:gd name="T2" fmla="*/ 36 w 64"/>
                <a:gd name="T3" fmla="*/ 416 h 38"/>
                <a:gd name="T4" fmla="*/ 734 w 64"/>
                <a:gd name="T5" fmla="*/ 181 h 38"/>
                <a:gd name="T6" fmla="*/ 745 w 64"/>
                <a:gd name="T7" fmla="*/ 145 h 38"/>
                <a:gd name="T8" fmla="*/ 734 w 64"/>
                <a:gd name="T9" fmla="*/ 0 h 38"/>
                <a:gd name="T10" fmla="*/ 734 w 64"/>
                <a:gd name="T11" fmla="*/ 0 h 38"/>
                <a:gd name="T12" fmla="*/ 360 w 64"/>
                <a:gd name="T13" fmla="*/ 45 h 38"/>
                <a:gd name="T14" fmla="*/ 0 w 64"/>
                <a:gd name="T15" fmla="*/ 235 h 38"/>
                <a:gd name="T16" fmla="*/ 0 w 64"/>
                <a:gd name="T17" fmla="*/ 425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38">
                  <a:moveTo>
                    <a:pt x="0" y="38"/>
                  </a:moveTo>
                  <a:cubicBezTo>
                    <a:pt x="1" y="38"/>
                    <a:pt x="2" y="38"/>
                    <a:pt x="3" y="37"/>
                  </a:cubicBezTo>
                  <a:cubicBezTo>
                    <a:pt x="16" y="33"/>
                    <a:pt x="55" y="19"/>
                    <a:pt x="63" y="16"/>
                  </a:cubicBezTo>
                  <a:cubicBezTo>
                    <a:pt x="64" y="15"/>
                    <a:pt x="64" y="13"/>
                    <a:pt x="64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40" y="0"/>
                    <a:pt x="31" y="4"/>
                  </a:cubicBezTo>
                  <a:cubicBezTo>
                    <a:pt x="22" y="8"/>
                    <a:pt x="9" y="12"/>
                    <a:pt x="0" y="21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77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9" name="Freeform 103">
              <a:extLst>
                <a:ext uri="{FF2B5EF4-FFF2-40B4-BE49-F238E27FC236}">
                  <a16:creationId xmlns:a16="http://schemas.microsoft.com/office/drawing/2014/main" id="{11A89BFE-2CDF-4193-9BE8-D8199DCDB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3488"/>
              <a:ext cx="144" cy="85"/>
            </a:xfrm>
            <a:custGeom>
              <a:avLst/>
              <a:gdLst>
                <a:gd name="T0" fmla="*/ 729 w 64"/>
                <a:gd name="T1" fmla="*/ 235 h 38"/>
                <a:gd name="T2" fmla="*/ 729 w 64"/>
                <a:gd name="T3" fmla="*/ 235 h 38"/>
                <a:gd name="T4" fmla="*/ 376 w 64"/>
                <a:gd name="T5" fmla="*/ 45 h 38"/>
                <a:gd name="T6" fmla="*/ 11 w 64"/>
                <a:gd name="T7" fmla="*/ 0 h 38"/>
                <a:gd name="T8" fmla="*/ 11 w 64"/>
                <a:gd name="T9" fmla="*/ 0 h 38"/>
                <a:gd name="T10" fmla="*/ 0 w 64"/>
                <a:gd name="T11" fmla="*/ 145 h 38"/>
                <a:gd name="T12" fmla="*/ 11 w 64"/>
                <a:gd name="T13" fmla="*/ 181 h 38"/>
                <a:gd name="T14" fmla="*/ 693 w 64"/>
                <a:gd name="T15" fmla="*/ 416 h 38"/>
                <a:gd name="T16" fmla="*/ 729 w 64"/>
                <a:gd name="T17" fmla="*/ 425 h 38"/>
                <a:gd name="T18" fmla="*/ 729 w 64"/>
                <a:gd name="T19" fmla="*/ 235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38">
                  <a:moveTo>
                    <a:pt x="64" y="21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56" y="13"/>
                    <a:pt x="42" y="8"/>
                    <a:pt x="33" y="4"/>
                  </a:cubicBezTo>
                  <a:cubicBezTo>
                    <a:pt x="24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9" y="19"/>
                    <a:pt x="47" y="33"/>
                    <a:pt x="61" y="37"/>
                  </a:cubicBezTo>
                  <a:cubicBezTo>
                    <a:pt x="62" y="38"/>
                    <a:pt x="63" y="38"/>
                    <a:pt x="64" y="38"/>
                  </a:cubicBezTo>
                  <a:lnTo>
                    <a:pt x="64" y="21"/>
                  </a:lnTo>
                  <a:close/>
                </a:path>
              </a:pathLst>
            </a:custGeom>
            <a:solidFill>
              <a:srgbClr val="BD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0" name="Freeform 104">
              <a:extLst>
                <a:ext uri="{FF2B5EF4-FFF2-40B4-BE49-F238E27FC236}">
                  <a16:creationId xmlns:a16="http://schemas.microsoft.com/office/drawing/2014/main" id="{EAA7EA67-16E9-4D04-A61F-12185245D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1474"/>
              <a:ext cx="25" cy="956"/>
            </a:xfrm>
            <a:custGeom>
              <a:avLst/>
              <a:gdLst>
                <a:gd name="T0" fmla="*/ 130 w 11"/>
                <a:gd name="T1" fmla="*/ 4836 h 425"/>
                <a:gd name="T2" fmla="*/ 130 w 11"/>
                <a:gd name="T3" fmla="*/ 0 h 425"/>
                <a:gd name="T4" fmla="*/ 0 w 11"/>
                <a:gd name="T5" fmla="*/ 4802 h 425"/>
                <a:gd name="T6" fmla="*/ 130 w 11"/>
                <a:gd name="T7" fmla="*/ 4836 h 4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425">
                  <a:moveTo>
                    <a:pt x="11" y="425"/>
                  </a:moveTo>
                  <a:cubicBezTo>
                    <a:pt x="11" y="211"/>
                    <a:pt x="11" y="0"/>
                    <a:pt x="11" y="0"/>
                  </a:cubicBezTo>
                  <a:cubicBezTo>
                    <a:pt x="11" y="0"/>
                    <a:pt x="6" y="216"/>
                    <a:pt x="0" y="422"/>
                  </a:cubicBezTo>
                  <a:cubicBezTo>
                    <a:pt x="4" y="423"/>
                    <a:pt x="8" y="424"/>
                    <a:pt x="11" y="425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1" name="Freeform 105">
              <a:extLst>
                <a:ext uri="{FF2B5EF4-FFF2-40B4-BE49-F238E27FC236}">
                  <a16:creationId xmlns:a16="http://schemas.microsoft.com/office/drawing/2014/main" id="{B3BC4EAD-B273-48BC-B111-053A1F230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" y="2192"/>
              <a:ext cx="4" cy="236"/>
            </a:xfrm>
            <a:custGeom>
              <a:avLst/>
              <a:gdLst>
                <a:gd name="T0" fmla="*/ 16 w 2"/>
                <a:gd name="T1" fmla="*/ 1191 h 105"/>
                <a:gd name="T2" fmla="*/ 16 w 2"/>
                <a:gd name="T3" fmla="*/ 0 h 105"/>
                <a:gd name="T4" fmla="*/ 0 w 2"/>
                <a:gd name="T5" fmla="*/ 1191 h 105"/>
                <a:gd name="T6" fmla="*/ 16 w 2"/>
                <a:gd name="T7" fmla="*/ 119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05">
                  <a:moveTo>
                    <a:pt x="2" y="105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43"/>
                    <a:pt x="0" y="105"/>
                  </a:cubicBezTo>
                  <a:cubicBezTo>
                    <a:pt x="1" y="105"/>
                    <a:pt x="1" y="105"/>
                    <a:pt x="2" y="105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2" name="Freeform 106">
              <a:extLst>
                <a:ext uri="{FF2B5EF4-FFF2-40B4-BE49-F238E27FC236}">
                  <a16:creationId xmlns:a16="http://schemas.microsoft.com/office/drawing/2014/main" id="{13A9693F-04C0-46D8-95FA-E07A1744B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" y="2446"/>
              <a:ext cx="129" cy="997"/>
            </a:xfrm>
            <a:custGeom>
              <a:avLst/>
              <a:gdLst>
                <a:gd name="T0" fmla="*/ 532 w 57"/>
                <a:gd name="T1" fmla="*/ 25 h 443"/>
                <a:gd name="T2" fmla="*/ 405 w 57"/>
                <a:gd name="T3" fmla="*/ 4067 h 443"/>
                <a:gd name="T4" fmla="*/ 0 w 57"/>
                <a:gd name="T5" fmla="*/ 5050 h 443"/>
                <a:gd name="T6" fmla="*/ 661 w 57"/>
                <a:gd name="T7" fmla="*/ 4888 h 443"/>
                <a:gd name="T8" fmla="*/ 661 w 57"/>
                <a:gd name="T9" fmla="*/ 0 h 443"/>
                <a:gd name="T10" fmla="*/ 532 w 57"/>
                <a:gd name="T11" fmla="*/ 25 h 4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443">
                  <a:moveTo>
                    <a:pt x="46" y="2"/>
                  </a:moveTo>
                  <a:cubicBezTo>
                    <a:pt x="41" y="173"/>
                    <a:pt x="36" y="334"/>
                    <a:pt x="35" y="357"/>
                  </a:cubicBezTo>
                  <a:cubicBezTo>
                    <a:pt x="31" y="407"/>
                    <a:pt x="26" y="438"/>
                    <a:pt x="0" y="443"/>
                  </a:cubicBezTo>
                  <a:cubicBezTo>
                    <a:pt x="38" y="443"/>
                    <a:pt x="57" y="442"/>
                    <a:pt x="57" y="42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4" y="0"/>
                    <a:pt x="50" y="1"/>
                    <a:pt x="46" y="2"/>
                  </a:cubicBezTo>
                  <a:close/>
                </a:path>
              </a:pathLst>
            </a:custGeom>
            <a:solidFill>
              <a:srgbClr val="F98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3" name="Freeform 107">
              <a:extLst>
                <a:ext uri="{FF2B5EF4-FFF2-40B4-BE49-F238E27FC236}">
                  <a16:creationId xmlns:a16="http://schemas.microsoft.com/office/drawing/2014/main" id="{7A09D21C-FCA7-4BB5-BBCF-B1F6388D1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" y="2446"/>
              <a:ext cx="153" cy="1008"/>
            </a:xfrm>
            <a:custGeom>
              <a:avLst/>
              <a:gdLst>
                <a:gd name="T0" fmla="*/ 754 w 68"/>
                <a:gd name="T1" fmla="*/ 11 h 448"/>
                <a:gd name="T2" fmla="*/ 720 w 68"/>
                <a:gd name="T3" fmla="*/ 2097 h 448"/>
                <a:gd name="T4" fmla="*/ 684 w 68"/>
                <a:gd name="T5" fmla="*/ 4703 h 448"/>
                <a:gd name="T6" fmla="*/ 0 w 68"/>
                <a:gd name="T7" fmla="*/ 5038 h 448"/>
                <a:gd name="T8" fmla="*/ 774 w 68"/>
                <a:gd name="T9" fmla="*/ 4885 h 448"/>
                <a:gd name="T10" fmla="*/ 774 w 68"/>
                <a:gd name="T11" fmla="*/ 0 h 448"/>
                <a:gd name="T12" fmla="*/ 754 w 68"/>
                <a:gd name="T13" fmla="*/ 11 h 4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448">
                  <a:moveTo>
                    <a:pt x="66" y="1"/>
                  </a:moveTo>
                  <a:cubicBezTo>
                    <a:pt x="65" y="55"/>
                    <a:pt x="64" y="121"/>
                    <a:pt x="63" y="184"/>
                  </a:cubicBezTo>
                  <a:cubicBezTo>
                    <a:pt x="62" y="300"/>
                    <a:pt x="61" y="402"/>
                    <a:pt x="60" y="413"/>
                  </a:cubicBezTo>
                  <a:cubicBezTo>
                    <a:pt x="58" y="436"/>
                    <a:pt x="20" y="444"/>
                    <a:pt x="0" y="442"/>
                  </a:cubicBezTo>
                  <a:cubicBezTo>
                    <a:pt x="42" y="448"/>
                    <a:pt x="68" y="437"/>
                    <a:pt x="68" y="429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6" y="0"/>
                    <a:pt x="66" y="1"/>
                  </a:cubicBezTo>
                  <a:close/>
                </a:path>
              </a:pathLst>
            </a:custGeom>
            <a:solidFill>
              <a:srgbClr val="F75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4" name="Freeform 108">
              <a:extLst>
                <a:ext uri="{FF2B5EF4-FFF2-40B4-BE49-F238E27FC236}">
                  <a16:creationId xmlns:a16="http://schemas.microsoft.com/office/drawing/2014/main" id="{52755D8D-B8EA-47CF-829D-4E1D85682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2423"/>
              <a:ext cx="25" cy="27"/>
            </a:xfrm>
            <a:custGeom>
              <a:avLst/>
              <a:gdLst>
                <a:gd name="T0" fmla="*/ 130 w 11"/>
                <a:gd name="T1" fmla="*/ 117 h 12"/>
                <a:gd name="T2" fmla="*/ 130 w 11"/>
                <a:gd name="T3" fmla="*/ 36 h 12"/>
                <a:gd name="T4" fmla="*/ 0 w 11"/>
                <a:gd name="T5" fmla="*/ 0 h 12"/>
                <a:gd name="T6" fmla="*/ 0 w 11"/>
                <a:gd name="T7" fmla="*/ 137 h 12"/>
                <a:gd name="T8" fmla="*/ 130 w 11"/>
                <a:gd name="T9" fmla="*/ 11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1" y="10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8" y="2"/>
                    <a:pt x="4" y="1"/>
                    <a:pt x="0" y="0"/>
                  </a:cubicBezTo>
                  <a:cubicBezTo>
                    <a:pt x="0" y="4"/>
                    <a:pt x="0" y="8"/>
                    <a:pt x="0" y="12"/>
                  </a:cubicBezTo>
                  <a:cubicBezTo>
                    <a:pt x="4" y="11"/>
                    <a:pt x="8" y="10"/>
                    <a:pt x="11" y="10"/>
                  </a:cubicBezTo>
                  <a:close/>
                </a:path>
              </a:pathLst>
            </a:custGeom>
            <a:solidFill>
              <a:srgbClr val="D7A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5" name="Freeform 109">
              <a:extLst>
                <a:ext uri="{FF2B5EF4-FFF2-40B4-BE49-F238E27FC236}">
                  <a16:creationId xmlns:a16="http://schemas.microsoft.com/office/drawing/2014/main" id="{7AD7AF21-6785-479C-9600-5AB8280FC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" y="2428"/>
              <a:ext cx="4" cy="20"/>
            </a:xfrm>
            <a:custGeom>
              <a:avLst/>
              <a:gdLst>
                <a:gd name="T0" fmla="*/ 16 w 2"/>
                <a:gd name="T1" fmla="*/ 89 h 9"/>
                <a:gd name="T2" fmla="*/ 16 w 2"/>
                <a:gd name="T3" fmla="*/ 0 h 9"/>
                <a:gd name="T4" fmla="*/ 0 w 2"/>
                <a:gd name="T5" fmla="*/ 0 h 9"/>
                <a:gd name="T6" fmla="*/ 0 w 2"/>
                <a:gd name="T7" fmla="*/ 98 h 9"/>
                <a:gd name="T8" fmla="*/ 16 w 2"/>
                <a:gd name="T9" fmla="*/ 8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9">
                  <a:moveTo>
                    <a:pt x="2" y="8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8"/>
                    <a:pt x="1" y="8"/>
                    <a:pt x="2" y="8"/>
                  </a:cubicBezTo>
                  <a:close/>
                </a:path>
              </a:pathLst>
            </a:custGeom>
            <a:solidFill>
              <a:srgbClr val="8C6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6" name="Freeform 110">
              <a:extLst>
                <a:ext uri="{FF2B5EF4-FFF2-40B4-BE49-F238E27FC236}">
                  <a16:creationId xmlns:a16="http://schemas.microsoft.com/office/drawing/2014/main" id="{023585DC-B5D1-40DF-8F32-978FEF375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472"/>
              <a:ext cx="36" cy="67"/>
            </a:xfrm>
            <a:custGeom>
              <a:avLst/>
              <a:gdLst>
                <a:gd name="T0" fmla="*/ 0 w 36"/>
                <a:gd name="T1" fmla="*/ 0 h 67"/>
                <a:gd name="T2" fmla="*/ 36 w 36"/>
                <a:gd name="T3" fmla="*/ 67 h 67"/>
                <a:gd name="T4" fmla="*/ 36 w 36"/>
                <a:gd name="T5" fmla="*/ 2 h 67"/>
                <a:gd name="T6" fmla="*/ 0 w 36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67">
                  <a:moveTo>
                    <a:pt x="0" y="0"/>
                  </a:moveTo>
                  <a:lnTo>
                    <a:pt x="36" y="67"/>
                  </a:lnTo>
                  <a:lnTo>
                    <a:pt x="3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7" name="Freeform 111">
              <a:extLst>
                <a:ext uri="{FF2B5EF4-FFF2-40B4-BE49-F238E27FC236}">
                  <a16:creationId xmlns:a16="http://schemas.microsoft.com/office/drawing/2014/main" id="{99C58D18-265C-47B7-8054-9A23E5302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472"/>
              <a:ext cx="36" cy="67"/>
            </a:xfrm>
            <a:custGeom>
              <a:avLst/>
              <a:gdLst>
                <a:gd name="T0" fmla="*/ 0 w 36"/>
                <a:gd name="T1" fmla="*/ 0 h 67"/>
                <a:gd name="T2" fmla="*/ 36 w 36"/>
                <a:gd name="T3" fmla="*/ 67 h 67"/>
                <a:gd name="T4" fmla="*/ 36 w 36"/>
                <a:gd name="T5" fmla="*/ 2 h 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67">
                  <a:moveTo>
                    <a:pt x="0" y="0"/>
                  </a:moveTo>
                  <a:lnTo>
                    <a:pt x="36" y="67"/>
                  </a:lnTo>
                  <a:lnTo>
                    <a:pt x="3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8" name="Freeform 112">
              <a:extLst>
                <a:ext uri="{FF2B5EF4-FFF2-40B4-BE49-F238E27FC236}">
                  <a16:creationId xmlns:a16="http://schemas.microsoft.com/office/drawing/2014/main" id="{71517F00-330E-419C-A2BB-0AC639BC6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" y="1469"/>
              <a:ext cx="166" cy="151"/>
            </a:xfrm>
            <a:custGeom>
              <a:avLst/>
              <a:gdLst>
                <a:gd name="T0" fmla="*/ 0 w 74"/>
                <a:gd name="T1" fmla="*/ 36 h 67"/>
                <a:gd name="T2" fmla="*/ 834 w 74"/>
                <a:gd name="T3" fmla="*/ 0 h 67"/>
                <a:gd name="T4" fmla="*/ 834 w 74"/>
                <a:gd name="T5" fmla="*/ 766 h 67"/>
                <a:gd name="T6" fmla="*/ 473 w 74"/>
                <a:gd name="T7" fmla="*/ 137 h 67"/>
                <a:gd name="T8" fmla="*/ 0 w 74"/>
                <a:gd name="T9" fmla="*/ 36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67">
                  <a:moveTo>
                    <a:pt x="0" y="3"/>
                  </a:moveTo>
                  <a:cubicBezTo>
                    <a:pt x="29" y="3"/>
                    <a:pt x="62" y="5"/>
                    <a:pt x="74" y="0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3" y="35"/>
                    <a:pt x="61" y="15"/>
                    <a:pt x="42" y="12"/>
                  </a:cubicBezTo>
                  <a:cubicBezTo>
                    <a:pt x="23" y="8"/>
                    <a:pt x="6" y="5"/>
                    <a:pt x="0" y="3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9" name="Freeform 113">
              <a:extLst>
                <a:ext uri="{FF2B5EF4-FFF2-40B4-BE49-F238E27FC236}">
                  <a16:creationId xmlns:a16="http://schemas.microsoft.com/office/drawing/2014/main" id="{19E695E3-C3F8-4FB1-9E5F-EE8C884D1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" y="3454"/>
              <a:ext cx="155" cy="36"/>
            </a:xfrm>
            <a:custGeom>
              <a:avLst/>
              <a:gdLst>
                <a:gd name="T0" fmla="*/ 782 w 69"/>
                <a:gd name="T1" fmla="*/ 0 h 16"/>
                <a:gd name="T2" fmla="*/ 0 w 69"/>
                <a:gd name="T3" fmla="*/ 101 h 16"/>
                <a:gd name="T4" fmla="*/ 782 w 69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16">
                  <a:moveTo>
                    <a:pt x="69" y="0"/>
                  </a:moveTo>
                  <a:cubicBezTo>
                    <a:pt x="59" y="8"/>
                    <a:pt x="25" y="10"/>
                    <a:pt x="0" y="9"/>
                  </a:cubicBezTo>
                  <a:cubicBezTo>
                    <a:pt x="22" y="16"/>
                    <a:pt x="62" y="11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0" name="Freeform 114">
              <a:extLst>
                <a:ext uri="{FF2B5EF4-FFF2-40B4-BE49-F238E27FC236}">
                  <a16:creationId xmlns:a16="http://schemas.microsoft.com/office/drawing/2014/main" id="{053B2F28-ADC9-4983-8F48-F74F7C4FA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" y="3425"/>
              <a:ext cx="108" cy="47"/>
            </a:xfrm>
            <a:custGeom>
              <a:avLst/>
              <a:gdLst>
                <a:gd name="T0" fmla="*/ 0 w 48"/>
                <a:gd name="T1" fmla="*/ 235 h 21"/>
                <a:gd name="T2" fmla="*/ 227 w 48"/>
                <a:gd name="T3" fmla="*/ 90 h 21"/>
                <a:gd name="T4" fmla="*/ 547 w 48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21">
                  <a:moveTo>
                    <a:pt x="0" y="21"/>
                  </a:moveTo>
                  <a:cubicBezTo>
                    <a:pt x="5" y="17"/>
                    <a:pt x="15" y="10"/>
                    <a:pt x="20" y="8"/>
                  </a:cubicBezTo>
                  <a:cubicBezTo>
                    <a:pt x="25" y="6"/>
                    <a:pt x="48" y="0"/>
                    <a:pt x="4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1" name="Freeform 115">
              <a:extLst>
                <a:ext uri="{FF2B5EF4-FFF2-40B4-BE49-F238E27FC236}">
                  <a16:creationId xmlns:a16="http://schemas.microsoft.com/office/drawing/2014/main" id="{7AC775EE-085A-4D9A-835D-1E10681CE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3521"/>
              <a:ext cx="257" cy="18"/>
            </a:xfrm>
            <a:custGeom>
              <a:avLst/>
              <a:gdLst>
                <a:gd name="T0" fmla="*/ 0 w 114"/>
                <a:gd name="T1" fmla="*/ 92 h 8"/>
                <a:gd name="T2" fmla="*/ 1305 w 114"/>
                <a:gd name="T3" fmla="*/ 92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4" h="8">
                  <a:moveTo>
                    <a:pt x="0" y="8"/>
                  </a:moveTo>
                  <a:cubicBezTo>
                    <a:pt x="13" y="5"/>
                    <a:pt x="84" y="0"/>
                    <a:pt x="114" y="8"/>
                  </a:cubicBezTo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" name="Freeform 116">
              <a:extLst>
                <a:ext uri="{FF2B5EF4-FFF2-40B4-BE49-F238E27FC236}">
                  <a16:creationId xmlns:a16="http://schemas.microsoft.com/office/drawing/2014/main" id="{55361721-48BB-423D-8793-0B731A26C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" y="3497"/>
              <a:ext cx="95" cy="31"/>
            </a:xfrm>
            <a:custGeom>
              <a:avLst/>
              <a:gdLst>
                <a:gd name="T0" fmla="*/ 0 w 42"/>
                <a:gd name="T1" fmla="*/ 9 h 14"/>
                <a:gd name="T2" fmla="*/ 486 w 42"/>
                <a:gd name="T3" fmla="*/ 153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14">
                  <a:moveTo>
                    <a:pt x="0" y="1"/>
                  </a:moveTo>
                  <a:cubicBezTo>
                    <a:pt x="11" y="0"/>
                    <a:pt x="27" y="3"/>
                    <a:pt x="42" y="14"/>
                  </a:cubicBezTo>
                </a:path>
              </a:pathLst>
            </a:custGeom>
            <a:solidFill>
              <a:srgbClr val="F2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3" name="Freeform 117">
              <a:extLst>
                <a:ext uri="{FF2B5EF4-FFF2-40B4-BE49-F238E27FC236}">
                  <a16:creationId xmlns:a16="http://schemas.microsoft.com/office/drawing/2014/main" id="{512B49A2-0037-4702-A51C-3829816D6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3488"/>
              <a:ext cx="115" cy="47"/>
            </a:xfrm>
            <a:custGeom>
              <a:avLst/>
              <a:gdLst>
                <a:gd name="T0" fmla="*/ 0 w 51"/>
                <a:gd name="T1" fmla="*/ 235 h 21"/>
                <a:gd name="T2" fmla="*/ 584 w 51"/>
                <a:gd name="T3" fmla="*/ 45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21">
                  <a:moveTo>
                    <a:pt x="0" y="21"/>
                  </a:moveTo>
                  <a:cubicBezTo>
                    <a:pt x="7" y="14"/>
                    <a:pt x="33" y="0"/>
                    <a:pt x="51" y="4"/>
                  </a:cubicBezTo>
                </a:path>
              </a:pathLst>
            </a:custGeom>
            <a:solidFill>
              <a:srgbClr val="B3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4" name="Freeform 118">
              <a:extLst>
                <a:ext uri="{FF2B5EF4-FFF2-40B4-BE49-F238E27FC236}">
                  <a16:creationId xmlns:a16="http://schemas.microsoft.com/office/drawing/2014/main" id="{0CEBFD9A-F5E9-44E2-9AAF-15033D617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3420"/>
              <a:ext cx="139" cy="68"/>
            </a:xfrm>
            <a:custGeom>
              <a:avLst/>
              <a:gdLst>
                <a:gd name="T0" fmla="*/ 0 w 62"/>
                <a:gd name="T1" fmla="*/ 0 h 30"/>
                <a:gd name="T2" fmla="*/ 417 w 62"/>
                <a:gd name="T3" fmla="*/ 129 h 30"/>
                <a:gd name="T4" fmla="*/ 699 w 62"/>
                <a:gd name="T5" fmla="*/ 324 h 30"/>
                <a:gd name="T6" fmla="*/ 437 w 62"/>
                <a:gd name="T7" fmla="*/ 349 h 30"/>
                <a:gd name="T8" fmla="*/ 271 w 62"/>
                <a:gd name="T9" fmla="*/ 150 h 30"/>
                <a:gd name="T10" fmla="*/ 0 w 62"/>
                <a:gd name="T11" fmla="*/ 93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30">
                  <a:moveTo>
                    <a:pt x="0" y="0"/>
                  </a:moveTo>
                  <a:cubicBezTo>
                    <a:pt x="6" y="1"/>
                    <a:pt x="31" y="7"/>
                    <a:pt x="37" y="11"/>
                  </a:cubicBezTo>
                  <a:cubicBezTo>
                    <a:pt x="43" y="15"/>
                    <a:pt x="62" y="28"/>
                    <a:pt x="62" y="28"/>
                  </a:cubicBezTo>
                  <a:cubicBezTo>
                    <a:pt x="54" y="26"/>
                    <a:pt x="42" y="28"/>
                    <a:pt x="39" y="30"/>
                  </a:cubicBezTo>
                  <a:cubicBezTo>
                    <a:pt x="40" y="25"/>
                    <a:pt x="25" y="14"/>
                    <a:pt x="24" y="13"/>
                  </a:cubicBezTo>
                  <a:cubicBezTo>
                    <a:pt x="23" y="12"/>
                    <a:pt x="0" y="8"/>
                    <a:pt x="0" y="8"/>
                  </a:cubicBezTo>
                </a:path>
              </a:pathLst>
            </a:custGeom>
            <a:solidFill>
              <a:srgbClr val="C4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5" name="Freeform 119">
              <a:extLst>
                <a:ext uri="{FF2B5EF4-FFF2-40B4-BE49-F238E27FC236}">
                  <a16:creationId xmlns:a16="http://schemas.microsoft.com/office/drawing/2014/main" id="{8D856FC0-F268-49FD-A1C2-5469A5E2C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3494"/>
              <a:ext cx="108" cy="63"/>
            </a:xfrm>
            <a:custGeom>
              <a:avLst/>
              <a:gdLst>
                <a:gd name="T0" fmla="*/ 421 w 48"/>
                <a:gd name="T1" fmla="*/ 117 h 28"/>
                <a:gd name="T2" fmla="*/ 0 w 48"/>
                <a:gd name="T3" fmla="*/ 320 h 28"/>
                <a:gd name="T4" fmla="*/ 547 w 48"/>
                <a:gd name="T5" fmla="*/ 117 h 28"/>
                <a:gd name="T6" fmla="*/ 538 w 48"/>
                <a:gd name="T7" fmla="*/ 0 h 28"/>
                <a:gd name="T8" fmla="*/ 421 w 48"/>
                <a:gd name="T9" fmla="*/ 1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28">
                  <a:moveTo>
                    <a:pt x="37" y="10"/>
                  </a:moveTo>
                  <a:cubicBezTo>
                    <a:pt x="29" y="15"/>
                    <a:pt x="15" y="22"/>
                    <a:pt x="0" y="28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6" y="4"/>
                    <a:pt x="37" y="10"/>
                  </a:cubicBezTo>
                  <a:close/>
                </a:path>
              </a:pathLst>
            </a:custGeom>
            <a:solidFill>
              <a:srgbClr val="55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6" name="Freeform 120">
              <a:extLst>
                <a:ext uri="{FF2B5EF4-FFF2-40B4-BE49-F238E27FC236}">
                  <a16:creationId xmlns:a16="http://schemas.microsoft.com/office/drawing/2014/main" id="{4A78FC3E-1780-49DE-8860-8F1B812A7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437"/>
              <a:ext cx="268" cy="18"/>
            </a:xfrm>
            <a:custGeom>
              <a:avLst/>
              <a:gdLst>
                <a:gd name="T0" fmla="*/ 1360 w 119"/>
                <a:gd name="T1" fmla="*/ 0 h 8"/>
                <a:gd name="T2" fmla="*/ 685 w 119"/>
                <a:gd name="T3" fmla="*/ 92 h 8"/>
                <a:gd name="T4" fmla="*/ 0 w 119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" h="8">
                  <a:moveTo>
                    <a:pt x="119" y="0"/>
                  </a:moveTo>
                  <a:cubicBezTo>
                    <a:pt x="119" y="5"/>
                    <a:pt x="92" y="8"/>
                    <a:pt x="60" y="8"/>
                  </a:cubicBez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7" name="Oval 121">
              <a:extLst>
                <a:ext uri="{FF2B5EF4-FFF2-40B4-BE49-F238E27FC236}">
                  <a16:creationId xmlns:a16="http://schemas.microsoft.com/office/drawing/2014/main" id="{6F532F2D-DE52-4F24-BA55-1364EDB28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1440"/>
              <a:ext cx="331" cy="27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088" name="Freeform 122">
              <a:extLst>
                <a:ext uri="{FF2B5EF4-FFF2-40B4-BE49-F238E27FC236}">
                  <a16:creationId xmlns:a16="http://schemas.microsoft.com/office/drawing/2014/main" id="{096BFA60-A3D3-4B99-A794-5AA5F801A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" y="1454"/>
              <a:ext cx="329" cy="2007"/>
            </a:xfrm>
            <a:custGeom>
              <a:avLst/>
              <a:gdLst>
                <a:gd name="T0" fmla="*/ 1670 w 146"/>
                <a:gd name="T1" fmla="*/ 10069 h 892"/>
                <a:gd name="T2" fmla="*/ 1670 w 146"/>
                <a:gd name="T3" fmla="*/ 0 h 892"/>
                <a:gd name="T4" fmla="*/ 838 w 146"/>
                <a:gd name="T5" fmla="*/ 72 h 892"/>
                <a:gd name="T6" fmla="*/ 0 w 146"/>
                <a:gd name="T7" fmla="*/ 11 h 892"/>
                <a:gd name="T8" fmla="*/ 309 w 146"/>
                <a:gd name="T9" fmla="*/ 603 h 892"/>
                <a:gd name="T10" fmla="*/ 309 w 146"/>
                <a:gd name="T11" fmla="*/ 10069 h 892"/>
                <a:gd name="T12" fmla="*/ 309 w 146"/>
                <a:gd name="T13" fmla="*/ 10069 h 892"/>
                <a:gd name="T14" fmla="*/ 996 w 146"/>
                <a:gd name="T15" fmla="*/ 10161 h 892"/>
                <a:gd name="T16" fmla="*/ 1670 w 146"/>
                <a:gd name="T17" fmla="*/ 10069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892">
                  <a:moveTo>
                    <a:pt x="146" y="884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3"/>
                    <a:pt x="113" y="6"/>
                    <a:pt x="73" y="6"/>
                  </a:cubicBezTo>
                  <a:cubicBezTo>
                    <a:pt x="35" y="6"/>
                    <a:pt x="5" y="3"/>
                    <a:pt x="0" y="1"/>
                  </a:cubicBezTo>
                  <a:cubicBezTo>
                    <a:pt x="5" y="12"/>
                    <a:pt x="21" y="39"/>
                    <a:pt x="27" y="53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8"/>
                    <a:pt x="54" y="892"/>
                    <a:pt x="87" y="892"/>
                  </a:cubicBezTo>
                  <a:cubicBezTo>
                    <a:pt x="119" y="892"/>
                    <a:pt x="146" y="888"/>
                    <a:pt x="146" y="884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9" name="Line 123">
              <a:extLst>
                <a:ext uri="{FF2B5EF4-FFF2-40B4-BE49-F238E27FC236}">
                  <a16:creationId xmlns:a16="http://schemas.microsoft.com/office/drawing/2014/main" id="{23B9D6F2-CA55-4794-85BE-0357B2ECBD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1" y="1483"/>
              <a:ext cx="1" cy="92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0" name="Line 124">
              <a:extLst>
                <a:ext uri="{FF2B5EF4-FFF2-40B4-BE49-F238E27FC236}">
                  <a16:creationId xmlns:a16="http://schemas.microsoft.com/office/drawing/2014/main" id="{9D80FFE1-B343-4A02-9A52-536E480AFB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9" y="3535"/>
              <a:ext cx="1" cy="38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1" name="Freeform 125">
              <a:extLst>
                <a:ext uri="{FF2B5EF4-FFF2-40B4-BE49-F238E27FC236}">
                  <a16:creationId xmlns:a16="http://schemas.microsoft.com/office/drawing/2014/main" id="{84E3DE22-A985-4DB5-B9F9-270D3147C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3411"/>
              <a:ext cx="602" cy="162"/>
            </a:xfrm>
            <a:custGeom>
              <a:avLst/>
              <a:gdLst>
                <a:gd name="T0" fmla="*/ 859 w 267"/>
                <a:gd name="T1" fmla="*/ 0 h 72"/>
                <a:gd name="T2" fmla="*/ 365 w 267"/>
                <a:gd name="T3" fmla="*/ 146 h 72"/>
                <a:gd name="T4" fmla="*/ 11 w 267"/>
                <a:gd name="T5" fmla="*/ 389 h 72"/>
                <a:gd name="T6" fmla="*/ 0 w 267"/>
                <a:gd name="T7" fmla="*/ 538 h 72"/>
                <a:gd name="T8" fmla="*/ 11 w 267"/>
                <a:gd name="T9" fmla="*/ 572 h 72"/>
                <a:gd name="T10" fmla="*/ 701 w 267"/>
                <a:gd name="T11" fmla="*/ 810 h 72"/>
                <a:gd name="T12" fmla="*/ 758 w 267"/>
                <a:gd name="T13" fmla="*/ 821 h 72"/>
                <a:gd name="T14" fmla="*/ 1524 w 267"/>
                <a:gd name="T15" fmla="*/ 821 h 72"/>
                <a:gd name="T16" fmla="*/ 1524 w 267"/>
                <a:gd name="T17" fmla="*/ 821 h 72"/>
                <a:gd name="T18" fmla="*/ 2302 w 267"/>
                <a:gd name="T19" fmla="*/ 821 h 72"/>
                <a:gd name="T20" fmla="*/ 2358 w 267"/>
                <a:gd name="T21" fmla="*/ 810 h 72"/>
                <a:gd name="T22" fmla="*/ 3051 w 267"/>
                <a:gd name="T23" fmla="*/ 572 h 72"/>
                <a:gd name="T24" fmla="*/ 3060 w 267"/>
                <a:gd name="T25" fmla="*/ 538 h 72"/>
                <a:gd name="T26" fmla="*/ 3051 w 267"/>
                <a:gd name="T27" fmla="*/ 389 h 72"/>
                <a:gd name="T28" fmla="*/ 2694 w 267"/>
                <a:gd name="T29" fmla="*/ 146 h 72"/>
                <a:gd name="T30" fmla="*/ 2221 w 267"/>
                <a:gd name="T31" fmla="*/ 11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7" h="72">
                  <a:moveTo>
                    <a:pt x="75" y="0"/>
                  </a:moveTo>
                  <a:cubicBezTo>
                    <a:pt x="63" y="3"/>
                    <a:pt x="37" y="10"/>
                    <a:pt x="32" y="13"/>
                  </a:cubicBezTo>
                  <a:cubicBezTo>
                    <a:pt x="27" y="16"/>
                    <a:pt x="1" y="34"/>
                    <a:pt x="1" y="3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9"/>
                    <a:pt x="1" y="50"/>
                  </a:cubicBezTo>
                  <a:cubicBezTo>
                    <a:pt x="9" y="53"/>
                    <a:pt x="47" y="67"/>
                    <a:pt x="61" y="71"/>
                  </a:cubicBezTo>
                  <a:cubicBezTo>
                    <a:pt x="62" y="72"/>
                    <a:pt x="66" y="72"/>
                    <a:pt x="66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2"/>
                    <a:pt x="204" y="72"/>
                    <a:pt x="206" y="71"/>
                  </a:cubicBezTo>
                  <a:cubicBezTo>
                    <a:pt x="219" y="67"/>
                    <a:pt x="258" y="53"/>
                    <a:pt x="266" y="50"/>
                  </a:cubicBezTo>
                  <a:cubicBezTo>
                    <a:pt x="267" y="49"/>
                    <a:pt x="267" y="47"/>
                    <a:pt x="267" y="47"/>
                  </a:cubicBezTo>
                  <a:cubicBezTo>
                    <a:pt x="266" y="34"/>
                    <a:pt x="266" y="34"/>
                    <a:pt x="266" y="34"/>
                  </a:cubicBezTo>
                  <a:cubicBezTo>
                    <a:pt x="266" y="34"/>
                    <a:pt x="240" y="16"/>
                    <a:pt x="235" y="13"/>
                  </a:cubicBezTo>
                  <a:cubicBezTo>
                    <a:pt x="230" y="10"/>
                    <a:pt x="208" y="4"/>
                    <a:pt x="194" y="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2" name="Freeform 126">
              <a:extLst>
                <a:ext uri="{FF2B5EF4-FFF2-40B4-BE49-F238E27FC236}">
                  <a16:creationId xmlns:a16="http://schemas.microsoft.com/office/drawing/2014/main" id="{490A0EAC-B92E-4CD5-BA6A-82F1AA9EE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3488"/>
              <a:ext cx="596" cy="47"/>
            </a:xfrm>
            <a:custGeom>
              <a:avLst/>
              <a:gdLst>
                <a:gd name="T0" fmla="*/ 0 w 265"/>
                <a:gd name="T1" fmla="*/ 0 h 21"/>
                <a:gd name="T2" fmla="*/ 364 w 265"/>
                <a:gd name="T3" fmla="*/ 45 h 21"/>
                <a:gd name="T4" fmla="*/ 717 w 265"/>
                <a:gd name="T5" fmla="*/ 235 h 21"/>
                <a:gd name="T6" fmla="*/ 1502 w 265"/>
                <a:gd name="T7" fmla="*/ 154 h 21"/>
                <a:gd name="T8" fmla="*/ 1502 w 265"/>
                <a:gd name="T9" fmla="*/ 154 h 21"/>
                <a:gd name="T10" fmla="*/ 2296 w 265"/>
                <a:gd name="T11" fmla="*/ 235 h 21"/>
                <a:gd name="T12" fmla="*/ 2652 w 265"/>
                <a:gd name="T13" fmla="*/ 45 h 21"/>
                <a:gd name="T14" fmla="*/ 3014 w 265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5" h="21">
                  <a:moveTo>
                    <a:pt x="0" y="0"/>
                  </a:moveTo>
                  <a:cubicBezTo>
                    <a:pt x="0" y="0"/>
                    <a:pt x="23" y="0"/>
                    <a:pt x="32" y="4"/>
                  </a:cubicBezTo>
                  <a:cubicBezTo>
                    <a:pt x="41" y="8"/>
                    <a:pt x="55" y="13"/>
                    <a:pt x="63" y="21"/>
                  </a:cubicBezTo>
                  <a:cubicBezTo>
                    <a:pt x="69" y="17"/>
                    <a:pt x="118" y="14"/>
                    <a:pt x="132" y="14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46" y="14"/>
                    <a:pt x="196" y="17"/>
                    <a:pt x="202" y="21"/>
                  </a:cubicBezTo>
                  <a:cubicBezTo>
                    <a:pt x="210" y="13"/>
                    <a:pt x="224" y="8"/>
                    <a:pt x="233" y="4"/>
                  </a:cubicBezTo>
                  <a:cubicBezTo>
                    <a:pt x="242" y="0"/>
                    <a:pt x="265" y="0"/>
                    <a:pt x="265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3" name="Line 127">
              <a:extLst>
                <a:ext uri="{FF2B5EF4-FFF2-40B4-BE49-F238E27FC236}">
                  <a16:creationId xmlns:a16="http://schemas.microsoft.com/office/drawing/2014/main" id="{94FDC7A6-61D6-40D3-B5B2-16F49F50BC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6" y="3535"/>
              <a:ext cx="1" cy="38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4" name="Freeform 128">
              <a:extLst>
                <a:ext uri="{FF2B5EF4-FFF2-40B4-BE49-F238E27FC236}">
                  <a16:creationId xmlns:a16="http://schemas.microsoft.com/office/drawing/2014/main" id="{DDE7EE25-FECB-4256-95A6-123A6F0A7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" y="1485"/>
              <a:ext cx="18" cy="32"/>
            </a:xfrm>
            <a:custGeom>
              <a:avLst/>
              <a:gdLst>
                <a:gd name="T0" fmla="*/ 56 w 8"/>
                <a:gd name="T1" fmla="*/ 0 h 14"/>
                <a:gd name="T2" fmla="*/ 25 w 8"/>
                <a:gd name="T3" fmla="*/ 37 h 14"/>
                <a:gd name="T4" fmla="*/ 81 w 8"/>
                <a:gd name="T5" fmla="*/ 57 h 14"/>
                <a:gd name="T6" fmla="*/ 56 w 8"/>
                <a:gd name="T7" fmla="*/ 94 h 14"/>
                <a:gd name="T8" fmla="*/ 25 w 8"/>
                <a:gd name="T9" fmla="*/ 130 h 14"/>
                <a:gd name="T10" fmla="*/ 92 w 8"/>
                <a:gd name="T11" fmla="*/ 16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4">
                  <a:moveTo>
                    <a:pt x="5" y="0"/>
                  </a:moveTo>
                  <a:cubicBezTo>
                    <a:pt x="3" y="0"/>
                    <a:pt x="0" y="1"/>
                    <a:pt x="2" y="3"/>
                  </a:cubicBezTo>
                  <a:cubicBezTo>
                    <a:pt x="3" y="4"/>
                    <a:pt x="6" y="3"/>
                    <a:pt x="7" y="5"/>
                  </a:cubicBezTo>
                  <a:cubicBezTo>
                    <a:pt x="8" y="6"/>
                    <a:pt x="6" y="7"/>
                    <a:pt x="5" y="8"/>
                  </a:cubicBezTo>
                  <a:cubicBezTo>
                    <a:pt x="3" y="9"/>
                    <a:pt x="1" y="7"/>
                    <a:pt x="2" y="11"/>
                  </a:cubicBezTo>
                  <a:cubicBezTo>
                    <a:pt x="2" y="14"/>
                    <a:pt x="5" y="14"/>
                    <a:pt x="8" y="14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5" name="Freeform 129">
              <a:extLst>
                <a:ext uri="{FF2B5EF4-FFF2-40B4-BE49-F238E27FC236}">
                  <a16:creationId xmlns:a16="http://schemas.microsoft.com/office/drawing/2014/main" id="{5D79FE11-FC5D-4DD1-8E57-205B4165A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2045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1"/>
                    <a:pt x="4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6" name="Freeform 130">
              <a:extLst>
                <a:ext uri="{FF2B5EF4-FFF2-40B4-BE49-F238E27FC236}">
                  <a16:creationId xmlns:a16="http://schemas.microsoft.com/office/drawing/2014/main" id="{62BD9D24-CE04-4BBB-9F8F-17692DF1E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027"/>
              <a:ext cx="268" cy="36"/>
            </a:xfrm>
            <a:custGeom>
              <a:avLst/>
              <a:gdLst>
                <a:gd name="T0" fmla="*/ 939 w 119"/>
                <a:gd name="T1" fmla="*/ 173 h 16"/>
                <a:gd name="T2" fmla="*/ 685 w 119"/>
                <a:gd name="T3" fmla="*/ 182 h 16"/>
                <a:gd name="T4" fmla="*/ 0 w 119"/>
                <a:gd name="T5" fmla="*/ 92 h 16"/>
                <a:gd name="T6" fmla="*/ 685 w 119"/>
                <a:gd name="T7" fmla="*/ 0 h 16"/>
                <a:gd name="T8" fmla="*/ 1360 w 119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6">
                  <a:moveTo>
                    <a:pt x="82" y="15"/>
                  </a:moveTo>
                  <a:cubicBezTo>
                    <a:pt x="75" y="16"/>
                    <a:pt x="67" y="16"/>
                    <a:pt x="60" y="16"/>
                  </a:cubicBezTo>
                  <a:cubicBezTo>
                    <a:pt x="27" y="16"/>
                    <a:pt x="0" y="12"/>
                    <a:pt x="0" y="8"/>
                  </a:cubicBezTo>
                  <a:cubicBezTo>
                    <a:pt x="0" y="3"/>
                    <a:pt x="27" y="0"/>
                    <a:pt x="60" y="0"/>
                  </a:cubicBezTo>
                  <a:cubicBezTo>
                    <a:pt x="92" y="0"/>
                    <a:pt x="119" y="3"/>
                    <a:pt x="119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" name="Freeform 131">
              <a:extLst>
                <a:ext uri="{FF2B5EF4-FFF2-40B4-BE49-F238E27FC236}">
                  <a16:creationId xmlns:a16="http://schemas.microsoft.com/office/drawing/2014/main" id="{58653D82-BB96-49D6-BB54-70A0AF19A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2324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2"/>
                    <a:pt x="4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" name="Freeform 132">
              <a:extLst>
                <a:ext uri="{FF2B5EF4-FFF2-40B4-BE49-F238E27FC236}">
                  <a16:creationId xmlns:a16="http://schemas.microsoft.com/office/drawing/2014/main" id="{2336008B-C051-4E43-9E5D-0C60C5BDB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306"/>
              <a:ext cx="268" cy="36"/>
            </a:xfrm>
            <a:custGeom>
              <a:avLst/>
              <a:gdLst>
                <a:gd name="T0" fmla="*/ 939 w 119"/>
                <a:gd name="T1" fmla="*/ 182 h 16"/>
                <a:gd name="T2" fmla="*/ 685 w 119"/>
                <a:gd name="T3" fmla="*/ 182 h 16"/>
                <a:gd name="T4" fmla="*/ 0 w 119"/>
                <a:gd name="T5" fmla="*/ 92 h 16"/>
                <a:gd name="T6" fmla="*/ 685 w 119"/>
                <a:gd name="T7" fmla="*/ 0 h 16"/>
                <a:gd name="T8" fmla="*/ 1360 w 119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6">
                  <a:moveTo>
                    <a:pt x="82" y="16"/>
                  </a:moveTo>
                  <a:cubicBezTo>
                    <a:pt x="75" y="16"/>
                    <a:pt x="67" y="16"/>
                    <a:pt x="60" y="16"/>
                  </a:cubicBezTo>
                  <a:cubicBezTo>
                    <a:pt x="27" y="16"/>
                    <a:pt x="0" y="13"/>
                    <a:pt x="0" y="8"/>
                  </a:cubicBezTo>
                  <a:cubicBezTo>
                    <a:pt x="0" y="4"/>
                    <a:pt x="27" y="0"/>
                    <a:pt x="60" y="0"/>
                  </a:cubicBezTo>
                  <a:cubicBezTo>
                    <a:pt x="92" y="0"/>
                    <a:pt x="119" y="4"/>
                    <a:pt x="119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" name="Freeform 133">
              <a:extLst>
                <a:ext uri="{FF2B5EF4-FFF2-40B4-BE49-F238E27FC236}">
                  <a16:creationId xmlns:a16="http://schemas.microsoft.com/office/drawing/2014/main" id="{8A445BAC-6D40-4D31-A0B5-D2E6789FE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2603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2"/>
                    <a:pt x="4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" name="Freeform 134">
              <a:extLst>
                <a:ext uri="{FF2B5EF4-FFF2-40B4-BE49-F238E27FC236}">
                  <a16:creationId xmlns:a16="http://schemas.microsoft.com/office/drawing/2014/main" id="{2CFBE716-7547-49BC-9376-1A2C68B47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585"/>
              <a:ext cx="268" cy="36"/>
            </a:xfrm>
            <a:custGeom>
              <a:avLst/>
              <a:gdLst>
                <a:gd name="T0" fmla="*/ 939 w 119"/>
                <a:gd name="T1" fmla="*/ 182 h 16"/>
                <a:gd name="T2" fmla="*/ 685 w 119"/>
                <a:gd name="T3" fmla="*/ 182 h 16"/>
                <a:gd name="T4" fmla="*/ 0 w 119"/>
                <a:gd name="T5" fmla="*/ 92 h 16"/>
                <a:gd name="T6" fmla="*/ 685 w 119"/>
                <a:gd name="T7" fmla="*/ 0 h 16"/>
                <a:gd name="T8" fmla="*/ 1360 w 119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6">
                  <a:moveTo>
                    <a:pt x="82" y="16"/>
                  </a:moveTo>
                  <a:cubicBezTo>
                    <a:pt x="75" y="16"/>
                    <a:pt x="67" y="16"/>
                    <a:pt x="60" y="16"/>
                  </a:cubicBezTo>
                  <a:cubicBezTo>
                    <a:pt x="27" y="16"/>
                    <a:pt x="0" y="13"/>
                    <a:pt x="0" y="8"/>
                  </a:cubicBezTo>
                  <a:cubicBezTo>
                    <a:pt x="0" y="4"/>
                    <a:pt x="27" y="0"/>
                    <a:pt x="60" y="0"/>
                  </a:cubicBezTo>
                  <a:cubicBezTo>
                    <a:pt x="92" y="0"/>
                    <a:pt x="119" y="4"/>
                    <a:pt x="119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" name="Freeform 135">
              <a:extLst>
                <a:ext uri="{FF2B5EF4-FFF2-40B4-BE49-F238E27FC236}">
                  <a16:creationId xmlns:a16="http://schemas.microsoft.com/office/drawing/2014/main" id="{12B04B40-28F4-4A69-93B6-4BC33A33D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2885"/>
              <a:ext cx="16" cy="6"/>
            </a:xfrm>
            <a:custGeom>
              <a:avLst/>
              <a:gdLst>
                <a:gd name="T0" fmla="*/ 85 w 7"/>
                <a:gd name="T1" fmla="*/ 0 h 3"/>
                <a:gd name="T2" fmla="*/ 0 w 7"/>
                <a:gd name="T3" fmla="*/ 24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cubicBezTo>
                    <a:pt x="7" y="1"/>
                    <a:pt x="4" y="2"/>
                    <a:pt x="0" y="3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2" name="Freeform 136">
              <a:extLst>
                <a:ext uri="{FF2B5EF4-FFF2-40B4-BE49-F238E27FC236}">
                  <a16:creationId xmlns:a16="http://schemas.microsoft.com/office/drawing/2014/main" id="{67DE4886-4460-43BE-8A59-006F21691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864"/>
              <a:ext cx="268" cy="39"/>
            </a:xfrm>
            <a:custGeom>
              <a:avLst/>
              <a:gdLst>
                <a:gd name="T0" fmla="*/ 939 w 119"/>
                <a:gd name="T1" fmla="*/ 195 h 17"/>
                <a:gd name="T2" fmla="*/ 685 w 119"/>
                <a:gd name="T3" fmla="*/ 204 h 17"/>
                <a:gd name="T4" fmla="*/ 0 w 119"/>
                <a:gd name="T5" fmla="*/ 110 h 17"/>
                <a:gd name="T6" fmla="*/ 685 w 119"/>
                <a:gd name="T7" fmla="*/ 0 h 17"/>
                <a:gd name="T8" fmla="*/ 1360 w 119"/>
                <a:gd name="T9" fmla="*/ 1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7">
                  <a:moveTo>
                    <a:pt x="82" y="16"/>
                  </a:moveTo>
                  <a:cubicBezTo>
                    <a:pt x="75" y="17"/>
                    <a:pt x="67" y="17"/>
                    <a:pt x="60" y="17"/>
                  </a:cubicBezTo>
                  <a:cubicBezTo>
                    <a:pt x="27" y="17"/>
                    <a:pt x="0" y="13"/>
                    <a:pt x="0" y="9"/>
                  </a:cubicBezTo>
                  <a:cubicBezTo>
                    <a:pt x="0" y="4"/>
                    <a:pt x="27" y="0"/>
                    <a:pt x="60" y="0"/>
                  </a:cubicBezTo>
                  <a:cubicBezTo>
                    <a:pt x="92" y="0"/>
                    <a:pt x="119" y="4"/>
                    <a:pt x="119" y="9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" name="Freeform 137">
              <a:extLst>
                <a:ext uri="{FF2B5EF4-FFF2-40B4-BE49-F238E27FC236}">
                  <a16:creationId xmlns:a16="http://schemas.microsoft.com/office/drawing/2014/main" id="{6F36ACA5-29FF-4F99-B34B-693E72980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3164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1"/>
                    <a:pt x="4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4" name="Freeform 138">
              <a:extLst>
                <a:ext uri="{FF2B5EF4-FFF2-40B4-BE49-F238E27FC236}">
                  <a16:creationId xmlns:a16="http://schemas.microsoft.com/office/drawing/2014/main" id="{257E1659-7978-4AFD-8885-17458F2A4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146"/>
              <a:ext cx="268" cy="36"/>
            </a:xfrm>
            <a:custGeom>
              <a:avLst/>
              <a:gdLst>
                <a:gd name="T0" fmla="*/ 939 w 119"/>
                <a:gd name="T1" fmla="*/ 173 h 16"/>
                <a:gd name="T2" fmla="*/ 685 w 119"/>
                <a:gd name="T3" fmla="*/ 182 h 16"/>
                <a:gd name="T4" fmla="*/ 0 w 119"/>
                <a:gd name="T5" fmla="*/ 92 h 16"/>
                <a:gd name="T6" fmla="*/ 685 w 119"/>
                <a:gd name="T7" fmla="*/ 0 h 16"/>
                <a:gd name="T8" fmla="*/ 1360 w 119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6">
                  <a:moveTo>
                    <a:pt x="82" y="15"/>
                  </a:moveTo>
                  <a:cubicBezTo>
                    <a:pt x="75" y="16"/>
                    <a:pt x="67" y="16"/>
                    <a:pt x="60" y="16"/>
                  </a:cubicBezTo>
                  <a:cubicBezTo>
                    <a:pt x="27" y="16"/>
                    <a:pt x="0" y="12"/>
                    <a:pt x="0" y="8"/>
                  </a:cubicBezTo>
                  <a:cubicBezTo>
                    <a:pt x="0" y="3"/>
                    <a:pt x="27" y="0"/>
                    <a:pt x="60" y="0"/>
                  </a:cubicBezTo>
                  <a:cubicBezTo>
                    <a:pt x="92" y="0"/>
                    <a:pt x="119" y="3"/>
                    <a:pt x="119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" name="Freeform 139">
              <a:extLst>
                <a:ext uri="{FF2B5EF4-FFF2-40B4-BE49-F238E27FC236}">
                  <a16:creationId xmlns:a16="http://schemas.microsoft.com/office/drawing/2014/main" id="{8A31C4F4-111B-49CA-8537-A6A305E4A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072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" name="Freeform 140">
              <a:extLst>
                <a:ext uri="{FF2B5EF4-FFF2-40B4-BE49-F238E27FC236}">
                  <a16:creationId xmlns:a16="http://schemas.microsoft.com/office/drawing/2014/main" id="{C07A11CA-93F5-4AE3-84A4-691799D0A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102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7" name="Freeform 141">
              <a:extLst>
                <a:ext uri="{FF2B5EF4-FFF2-40B4-BE49-F238E27FC236}">
                  <a16:creationId xmlns:a16="http://schemas.microsoft.com/office/drawing/2014/main" id="{128AF86C-02B0-4E34-9FD4-A7CA6ECFC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129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" name="Freeform 142">
              <a:extLst>
                <a:ext uri="{FF2B5EF4-FFF2-40B4-BE49-F238E27FC236}">
                  <a16:creationId xmlns:a16="http://schemas.microsoft.com/office/drawing/2014/main" id="{9C2AAFA6-55D2-4DCD-8D63-D68A34B1E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158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9" name="Freeform 143">
              <a:extLst>
                <a:ext uri="{FF2B5EF4-FFF2-40B4-BE49-F238E27FC236}">
                  <a16:creationId xmlns:a16="http://schemas.microsoft.com/office/drawing/2014/main" id="{AE986C94-2BCD-49AE-A92C-DE82F8C9C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185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" name="Freeform 144">
              <a:extLst>
                <a:ext uri="{FF2B5EF4-FFF2-40B4-BE49-F238E27FC236}">
                  <a16:creationId xmlns:a16="http://schemas.microsoft.com/office/drawing/2014/main" id="{0C86EF2B-30BB-447C-8FFC-DDEFDC609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214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1" name="Freeform 145">
              <a:extLst>
                <a:ext uri="{FF2B5EF4-FFF2-40B4-BE49-F238E27FC236}">
                  <a16:creationId xmlns:a16="http://schemas.microsoft.com/office/drawing/2014/main" id="{094B0612-5E14-4400-BCD4-134E30A79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241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" name="Freeform 146">
              <a:extLst>
                <a:ext uri="{FF2B5EF4-FFF2-40B4-BE49-F238E27FC236}">
                  <a16:creationId xmlns:a16="http://schemas.microsoft.com/office/drawing/2014/main" id="{699FCE3D-DE6A-4FA3-8FF4-F4B2B8552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268"/>
              <a:ext cx="135" cy="20"/>
            </a:xfrm>
            <a:custGeom>
              <a:avLst/>
              <a:gdLst>
                <a:gd name="T0" fmla="*/ 684 w 60"/>
                <a:gd name="T1" fmla="*/ 98 h 9"/>
                <a:gd name="T2" fmla="*/ 0 w 60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9">
                  <a:moveTo>
                    <a:pt x="60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" name="Freeform 147">
              <a:extLst>
                <a:ext uri="{FF2B5EF4-FFF2-40B4-BE49-F238E27FC236}">
                  <a16:creationId xmlns:a16="http://schemas.microsoft.com/office/drawing/2014/main" id="{7A6BF2C7-55D4-4600-B8AD-E7E09E9EF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297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4" name="Freeform 148">
              <a:extLst>
                <a:ext uri="{FF2B5EF4-FFF2-40B4-BE49-F238E27FC236}">
                  <a16:creationId xmlns:a16="http://schemas.microsoft.com/office/drawing/2014/main" id="{2D1E633E-1DF1-45CB-80B3-1B3BA56E6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354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" name="Freeform 149">
              <a:extLst>
                <a:ext uri="{FF2B5EF4-FFF2-40B4-BE49-F238E27FC236}">
                  <a16:creationId xmlns:a16="http://schemas.microsoft.com/office/drawing/2014/main" id="{4509AC8E-E479-4306-8010-1E4288D7A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381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6" name="Freeform 150">
              <a:extLst>
                <a:ext uri="{FF2B5EF4-FFF2-40B4-BE49-F238E27FC236}">
                  <a16:creationId xmlns:a16="http://schemas.microsoft.com/office/drawing/2014/main" id="{5771DDE9-48E7-4B6E-A975-5F2DB453F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408"/>
              <a:ext cx="135" cy="20"/>
            </a:xfrm>
            <a:custGeom>
              <a:avLst/>
              <a:gdLst>
                <a:gd name="T0" fmla="*/ 684 w 60"/>
                <a:gd name="T1" fmla="*/ 98 h 9"/>
                <a:gd name="T2" fmla="*/ 0 w 60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9">
                  <a:moveTo>
                    <a:pt x="60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" name="Freeform 151">
              <a:extLst>
                <a:ext uri="{FF2B5EF4-FFF2-40B4-BE49-F238E27FC236}">
                  <a16:creationId xmlns:a16="http://schemas.microsoft.com/office/drawing/2014/main" id="{F8DE9FFE-52E8-4E60-B774-2535BC26C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437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" name="Freeform 152">
              <a:extLst>
                <a:ext uri="{FF2B5EF4-FFF2-40B4-BE49-F238E27FC236}">
                  <a16:creationId xmlns:a16="http://schemas.microsoft.com/office/drawing/2014/main" id="{3DB828C0-E054-4FED-AE59-0F526997E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464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9" name="Freeform 153">
              <a:extLst>
                <a:ext uri="{FF2B5EF4-FFF2-40B4-BE49-F238E27FC236}">
                  <a16:creationId xmlns:a16="http://schemas.microsoft.com/office/drawing/2014/main" id="{CBA9C1D1-2B3A-4805-9376-12ED1A8DE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493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" name="Freeform 154">
              <a:extLst>
                <a:ext uri="{FF2B5EF4-FFF2-40B4-BE49-F238E27FC236}">
                  <a16:creationId xmlns:a16="http://schemas.microsoft.com/office/drawing/2014/main" id="{C4A4E8CF-EE05-4A1F-AE55-F9B71BF4E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520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1" name="Freeform 155">
              <a:extLst>
                <a:ext uri="{FF2B5EF4-FFF2-40B4-BE49-F238E27FC236}">
                  <a16:creationId xmlns:a16="http://schemas.microsoft.com/office/drawing/2014/main" id="{0C964F6D-0203-4870-8607-837233319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549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" name="Freeform 156">
              <a:extLst>
                <a:ext uri="{FF2B5EF4-FFF2-40B4-BE49-F238E27FC236}">
                  <a16:creationId xmlns:a16="http://schemas.microsoft.com/office/drawing/2014/main" id="{FB09976C-699B-4506-9574-7F9E6A84E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576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3" name="Freeform 157">
              <a:extLst>
                <a:ext uri="{FF2B5EF4-FFF2-40B4-BE49-F238E27FC236}">
                  <a16:creationId xmlns:a16="http://schemas.microsoft.com/office/drawing/2014/main" id="{D10CF959-F944-4D9B-B4DD-45CC030AA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633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4" name="Freeform 158">
              <a:extLst>
                <a:ext uri="{FF2B5EF4-FFF2-40B4-BE49-F238E27FC236}">
                  <a16:creationId xmlns:a16="http://schemas.microsoft.com/office/drawing/2014/main" id="{4F022273-EFA3-4349-A7A0-A19E144E6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660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5" name="Freeform 159">
              <a:extLst>
                <a:ext uri="{FF2B5EF4-FFF2-40B4-BE49-F238E27FC236}">
                  <a16:creationId xmlns:a16="http://schemas.microsoft.com/office/drawing/2014/main" id="{CFF878BC-3370-4167-AD24-AF7E8DBA3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689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6" name="Freeform 160">
              <a:extLst>
                <a:ext uri="{FF2B5EF4-FFF2-40B4-BE49-F238E27FC236}">
                  <a16:creationId xmlns:a16="http://schemas.microsoft.com/office/drawing/2014/main" id="{24EE2D0E-87EC-424F-9910-FF9B130EE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716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7" name="Freeform 161">
              <a:extLst>
                <a:ext uri="{FF2B5EF4-FFF2-40B4-BE49-F238E27FC236}">
                  <a16:creationId xmlns:a16="http://schemas.microsoft.com/office/drawing/2014/main" id="{17D9F90E-E405-4AAC-8417-7BF03F1FD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745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8" name="Freeform 162">
              <a:extLst>
                <a:ext uri="{FF2B5EF4-FFF2-40B4-BE49-F238E27FC236}">
                  <a16:creationId xmlns:a16="http://schemas.microsoft.com/office/drawing/2014/main" id="{38BAF76D-D0FF-4EEB-90AC-C4BA3AC47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772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9" name="Freeform 163">
              <a:extLst>
                <a:ext uri="{FF2B5EF4-FFF2-40B4-BE49-F238E27FC236}">
                  <a16:creationId xmlns:a16="http://schemas.microsoft.com/office/drawing/2014/main" id="{D23F22BB-4DA4-48D6-B66F-9472A9179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799"/>
              <a:ext cx="135" cy="20"/>
            </a:xfrm>
            <a:custGeom>
              <a:avLst/>
              <a:gdLst>
                <a:gd name="T0" fmla="*/ 684 w 60"/>
                <a:gd name="T1" fmla="*/ 98 h 9"/>
                <a:gd name="T2" fmla="*/ 0 w 60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9">
                  <a:moveTo>
                    <a:pt x="60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0" name="Freeform 164">
              <a:extLst>
                <a:ext uri="{FF2B5EF4-FFF2-40B4-BE49-F238E27FC236}">
                  <a16:creationId xmlns:a16="http://schemas.microsoft.com/office/drawing/2014/main" id="{88C8365A-C736-43F1-80B6-BB994E79E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828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1" name="Freeform 165">
              <a:extLst>
                <a:ext uri="{FF2B5EF4-FFF2-40B4-BE49-F238E27FC236}">
                  <a16:creationId xmlns:a16="http://schemas.microsoft.com/office/drawing/2014/main" id="{B73BC9CE-E560-455F-A9F0-DEE2E88AD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855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2" name="Freeform 166">
              <a:extLst>
                <a:ext uri="{FF2B5EF4-FFF2-40B4-BE49-F238E27FC236}">
                  <a16:creationId xmlns:a16="http://schemas.microsoft.com/office/drawing/2014/main" id="{FD305EB8-E810-4488-BEDA-6F25A8A14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912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3" name="Freeform 167">
              <a:extLst>
                <a:ext uri="{FF2B5EF4-FFF2-40B4-BE49-F238E27FC236}">
                  <a16:creationId xmlns:a16="http://schemas.microsoft.com/office/drawing/2014/main" id="{BC1E09DE-2044-4798-8FDA-F09773F1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939"/>
              <a:ext cx="135" cy="20"/>
            </a:xfrm>
            <a:custGeom>
              <a:avLst/>
              <a:gdLst>
                <a:gd name="T0" fmla="*/ 684 w 60"/>
                <a:gd name="T1" fmla="*/ 98 h 9"/>
                <a:gd name="T2" fmla="*/ 0 w 60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9">
                  <a:moveTo>
                    <a:pt x="60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4" name="Freeform 168">
              <a:extLst>
                <a:ext uri="{FF2B5EF4-FFF2-40B4-BE49-F238E27FC236}">
                  <a16:creationId xmlns:a16="http://schemas.microsoft.com/office/drawing/2014/main" id="{23C61131-4317-4C51-AB43-C964E3E53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968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5" name="Freeform 169">
              <a:extLst>
                <a:ext uri="{FF2B5EF4-FFF2-40B4-BE49-F238E27FC236}">
                  <a16:creationId xmlns:a16="http://schemas.microsoft.com/office/drawing/2014/main" id="{3F918BEE-F56E-47DF-BD2F-B751869F9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2995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6" name="Freeform 170">
              <a:extLst>
                <a:ext uri="{FF2B5EF4-FFF2-40B4-BE49-F238E27FC236}">
                  <a16:creationId xmlns:a16="http://schemas.microsoft.com/office/drawing/2014/main" id="{0D3F4A77-F283-4A14-A80F-139153731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024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7" name="Freeform 171">
              <a:extLst>
                <a:ext uri="{FF2B5EF4-FFF2-40B4-BE49-F238E27FC236}">
                  <a16:creationId xmlns:a16="http://schemas.microsoft.com/office/drawing/2014/main" id="{58309B2E-775E-4746-9E60-663DA39CB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051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8" name="Freeform 172">
              <a:extLst>
                <a:ext uri="{FF2B5EF4-FFF2-40B4-BE49-F238E27FC236}">
                  <a16:creationId xmlns:a16="http://schemas.microsoft.com/office/drawing/2014/main" id="{D72F5A2B-E704-4B93-8016-A18FADC54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080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9" name="Freeform 173">
              <a:extLst>
                <a:ext uri="{FF2B5EF4-FFF2-40B4-BE49-F238E27FC236}">
                  <a16:creationId xmlns:a16="http://schemas.microsoft.com/office/drawing/2014/main" id="{274D2F47-7A3C-4459-A052-23C64DD39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107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0" name="Freeform 174">
              <a:extLst>
                <a:ext uri="{FF2B5EF4-FFF2-40B4-BE49-F238E27FC236}">
                  <a16:creationId xmlns:a16="http://schemas.microsoft.com/office/drawing/2014/main" id="{2B5B50D2-D1CF-4A07-B54F-93D7A6390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137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1" name="Freeform 175">
              <a:extLst>
                <a:ext uri="{FF2B5EF4-FFF2-40B4-BE49-F238E27FC236}">
                  <a16:creationId xmlns:a16="http://schemas.microsoft.com/office/drawing/2014/main" id="{52C4643B-5C12-4736-9C41-CCCB03F6F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191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2" name="Freeform 176">
              <a:extLst>
                <a:ext uri="{FF2B5EF4-FFF2-40B4-BE49-F238E27FC236}">
                  <a16:creationId xmlns:a16="http://schemas.microsoft.com/office/drawing/2014/main" id="{DF4CE30F-0597-4CB7-B1C4-9C972C1CE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220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3" name="Freeform 177">
              <a:extLst>
                <a:ext uri="{FF2B5EF4-FFF2-40B4-BE49-F238E27FC236}">
                  <a16:creationId xmlns:a16="http://schemas.microsoft.com/office/drawing/2014/main" id="{7D034B28-1646-4A04-A07E-06216D361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247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4" name="Freeform 178">
              <a:extLst>
                <a:ext uri="{FF2B5EF4-FFF2-40B4-BE49-F238E27FC236}">
                  <a16:creationId xmlns:a16="http://schemas.microsoft.com/office/drawing/2014/main" id="{1BA96791-BDC8-43C0-8B33-50A7F1F51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276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5" name="Freeform 179">
              <a:extLst>
                <a:ext uri="{FF2B5EF4-FFF2-40B4-BE49-F238E27FC236}">
                  <a16:creationId xmlns:a16="http://schemas.microsoft.com/office/drawing/2014/main" id="{DAAF4B34-82BA-4D26-BA18-4D5A80CBC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303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6" name="Freeform 180">
              <a:extLst>
                <a:ext uri="{FF2B5EF4-FFF2-40B4-BE49-F238E27FC236}">
                  <a16:creationId xmlns:a16="http://schemas.microsoft.com/office/drawing/2014/main" id="{9617176F-D953-4FE9-8014-E9E87A668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330"/>
              <a:ext cx="135" cy="20"/>
            </a:xfrm>
            <a:custGeom>
              <a:avLst/>
              <a:gdLst>
                <a:gd name="T0" fmla="*/ 684 w 60"/>
                <a:gd name="T1" fmla="*/ 98 h 9"/>
                <a:gd name="T2" fmla="*/ 0 w 60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9">
                  <a:moveTo>
                    <a:pt x="60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7" name="Freeform 181">
              <a:extLst>
                <a:ext uri="{FF2B5EF4-FFF2-40B4-BE49-F238E27FC236}">
                  <a16:creationId xmlns:a16="http://schemas.microsoft.com/office/drawing/2014/main" id="{613302F7-AA38-4F8F-9005-CD9189F72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359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8" name="Freeform 182">
              <a:extLst>
                <a:ext uri="{FF2B5EF4-FFF2-40B4-BE49-F238E27FC236}">
                  <a16:creationId xmlns:a16="http://schemas.microsoft.com/office/drawing/2014/main" id="{FFF51CAF-89B6-4F04-B805-C2BDE4B35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386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9" name="Freeform 183">
              <a:extLst>
                <a:ext uri="{FF2B5EF4-FFF2-40B4-BE49-F238E27FC236}">
                  <a16:creationId xmlns:a16="http://schemas.microsoft.com/office/drawing/2014/main" id="{68B2B0E6-AD9D-4818-8DD2-ED750C481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3416"/>
              <a:ext cx="135" cy="18"/>
            </a:xfrm>
            <a:custGeom>
              <a:avLst/>
              <a:gdLst>
                <a:gd name="T0" fmla="*/ 684 w 60"/>
                <a:gd name="T1" fmla="*/ 92 h 8"/>
                <a:gd name="T2" fmla="*/ 0 w 6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8">
                  <a:moveTo>
                    <a:pt x="60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0" name="Freeform 184">
              <a:extLst>
                <a:ext uri="{FF2B5EF4-FFF2-40B4-BE49-F238E27FC236}">
                  <a16:creationId xmlns:a16="http://schemas.microsoft.com/office/drawing/2014/main" id="{1F1410E2-75CB-4416-BC34-6BCCFDCF4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2437"/>
              <a:ext cx="30" cy="29"/>
            </a:xfrm>
            <a:custGeom>
              <a:avLst/>
              <a:gdLst>
                <a:gd name="T0" fmla="*/ 28 w 13"/>
                <a:gd name="T1" fmla="*/ 20 h 13"/>
                <a:gd name="T2" fmla="*/ 134 w 13"/>
                <a:gd name="T3" fmla="*/ 20 h 13"/>
                <a:gd name="T4" fmla="*/ 122 w 13"/>
                <a:gd name="T5" fmla="*/ 125 h 13"/>
                <a:gd name="T6" fmla="*/ 28 w 13"/>
                <a:gd name="T7" fmla="*/ 125 h 13"/>
                <a:gd name="T8" fmla="*/ 28 w 13"/>
                <a:gd name="T9" fmla="*/ 2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2" y="2"/>
                  </a:moveTo>
                  <a:cubicBezTo>
                    <a:pt x="4" y="0"/>
                    <a:pt x="8" y="0"/>
                    <a:pt x="11" y="2"/>
                  </a:cubicBezTo>
                  <a:cubicBezTo>
                    <a:pt x="13" y="5"/>
                    <a:pt x="13" y="9"/>
                    <a:pt x="10" y="11"/>
                  </a:cubicBezTo>
                  <a:cubicBezTo>
                    <a:pt x="8" y="13"/>
                    <a:pt x="4" y="13"/>
                    <a:pt x="2" y="11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1" name="Freeform 185">
              <a:extLst>
                <a:ext uri="{FF2B5EF4-FFF2-40B4-BE49-F238E27FC236}">
                  <a16:creationId xmlns:a16="http://schemas.microsoft.com/office/drawing/2014/main" id="{6C6BF5DC-4EB5-4F06-BBF2-0A2303503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2444"/>
              <a:ext cx="20" cy="20"/>
            </a:xfrm>
            <a:custGeom>
              <a:avLst/>
              <a:gdLst>
                <a:gd name="T0" fmla="*/ 20 w 9"/>
                <a:gd name="T1" fmla="*/ 20 h 9"/>
                <a:gd name="T2" fmla="*/ 80 w 9"/>
                <a:gd name="T3" fmla="*/ 20 h 9"/>
                <a:gd name="T4" fmla="*/ 80 w 9"/>
                <a:gd name="T5" fmla="*/ 89 h 9"/>
                <a:gd name="T6" fmla="*/ 9 w 9"/>
                <a:gd name="T7" fmla="*/ 89 h 9"/>
                <a:gd name="T8" fmla="*/ 20 w 9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3" y="0"/>
                    <a:pt x="6" y="0"/>
                    <a:pt x="7" y="2"/>
                  </a:cubicBezTo>
                  <a:cubicBezTo>
                    <a:pt x="9" y="3"/>
                    <a:pt x="9" y="6"/>
                    <a:pt x="7" y="8"/>
                  </a:cubicBezTo>
                  <a:cubicBezTo>
                    <a:pt x="6" y="9"/>
                    <a:pt x="3" y="9"/>
                    <a:pt x="1" y="8"/>
                  </a:cubicBezTo>
                  <a:cubicBezTo>
                    <a:pt x="0" y="6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2" name="Freeform 186">
              <a:extLst>
                <a:ext uri="{FF2B5EF4-FFF2-40B4-BE49-F238E27FC236}">
                  <a16:creationId xmlns:a16="http://schemas.microsoft.com/office/drawing/2014/main" id="{0080CB7C-D335-4DAB-9B0C-1F61A2761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2437"/>
              <a:ext cx="23" cy="20"/>
            </a:xfrm>
            <a:custGeom>
              <a:avLst/>
              <a:gdLst>
                <a:gd name="T0" fmla="*/ 28 w 10"/>
                <a:gd name="T1" fmla="*/ 20 h 9"/>
                <a:gd name="T2" fmla="*/ 94 w 10"/>
                <a:gd name="T3" fmla="*/ 20 h 9"/>
                <a:gd name="T4" fmla="*/ 94 w 10"/>
                <a:gd name="T5" fmla="*/ 89 h 9"/>
                <a:gd name="T6" fmla="*/ 28 w 10"/>
                <a:gd name="T7" fmla="*/ 89 h 9"/>
                <a:gd name="T8" fmla="*/ 28 w 10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2" y="2"/>
                  </a:moveTo>
                  <a:cubicBezTo>
                    <a:pt x="4" y="0"/>
                    <a:pt x="6" y="0"/>
                    <a:pt x="8" y="2"/>
                  </a:cubicBezTo>
                  <a:cubicBezTo>
                    <a:pt x="10" y="3"/>
                    <a:pt x="10" y="6"/>
                    <a:pt x="8" y="8"/>
                  </a:cubicBezTo>
                  <a:cubicBezTo>
                    <a:pt x="6" y="9"/>
                    <a:pt x="4" y="9"/>
                    <a:pt x="2" y="8"/>
                  </a:cubicBezTo>
                  <a:cubicBezTo>
                    <a:pt x="0" y="6"/>
                    <a:pt x="1" y="3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3" name="Freeform 187">
              <a:extLst>
                <a:ext uri="{FF2B5EF4-FFF2-40B4-BE49-F238E27FC236}">
                  <a16:creationId xmlns:a16="http://schemas.microsoft.com/office/drawing/2014/main" id="{897FB31C-A1D0-4422-84F0-AB024DFD4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577"/>
              <a:ext cx="36" cy="1850"/>
            </a:xfrm>
            <a:custGeom>
              <a:avLst/>
              <a:gdLst>
                <a:gd name="T0" fmla="*/ 25 w 16"/>
                <a:gd name="T1" fmla="*/ 284 h 822"/>
                <a:gd name="T2" fmla="*/ 0 w 16"/>
                <a:gd name="T3" fmla="*/ 0 h 822"/>
                <a:gd name="T4" fmla="*/ 0 w 16"/>
                <a:gd name="T5" fmla="*/ 9133 h 822"/>
                <a:gd name="T6" fmla="*/ 182 w 16"/>
                <a:gd name="T7" fmla="*/ 9372 h 822"/>
                <a:gd name="T8" fmla="*/ 25 w 16"/>
                <a:gd name="T9" fmla="*/ 284 h 8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822">
                  <a:moveTo>
                    <a:pt x="2" y="25"/>
                  </a:moveTo>
                  <a:cubicBezTo>
                    <a:pt x="2" y="11"/>
                    <a:pt x="0" y="0"/>
                    <a:pt x="0" y="0"/>
                  </a:cubicBezTo>
                  <a:cubicBezTo>
                    <a:pt x="0" y="0"/>
                    <a:pt x="0" y="779"/>
                    <a:pt x="0" y="801"/>
                  </a:cubicBezTo>
                  <a:cubicBezTo>
                    <a:pt x="0" y="815"/>
                    <a:pt x="3" y="818"/>
                    <a:pt x="16" y="822"/>
                  </a:cubicBezTo>
                  <a:cubicBezTo>
                    <a:pt x="4" y="800"/>
                    <a:pt x="3" y="158"/>
                    <a:pt x="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4" name="Freeform 188">
              <a:extLst>
                <a:ext uri="{FF2B5EF4-FFF2-40B4-BE49-F238E27FC236}">
                  <a16:creationId xmlns:a16="http://schemas.microsoft.com/office/drawing/2014/main" id="{04162E33-5843-4CEA-A9DF-CF5E9F8E5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" y="1708"/>
              <a:ext cx="9" cy="1703"/>
            </a:xfrm>
            <a:custGeom>
              <a:avLst/>
              <a:gdLst>
                <a:gd name="T0" fmla="*/ 11 w 4"/>
                <a:gd name="T1" fmla="*/ 6569 h 757"/>
                <a:gd name="T2" fmla="*/ 25 w 4"/>
                <a:gd name="T3" fmla="*/ 2162 h 757"/>
                <a:gd name="T4" fmla="*/ 45 w 4"/>
                <a:gd name="T5" fmla="*/ 0 h 757"/>
                <a:gd name="T6" fmla="*/ 45 w 4"/>
                <a:gd name="T7" fmla="*/ 8618 h 757"/>
                <a:gd name="T8" fmla="*/ 11 w 4"/>
                <a:gd name="T9" fmla="*/ 6569 h 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757">
                  <a:moveTo>
                    <a:pt x="1" y="577"/>
                  </a:moveTo>
                  <a:cubicBezTo>
                    <a:pt x="0" y="461"/>
                    <a:pt x="0" y="307"/>
                    <a:pt x="2" y="190"/>
                  </a:cubicBezTo>
                  <a:cubicBezTo>
                    <a:pt x="2" y="121"/>
                    <a:pt x="2" y="24"/>
                    <a:pt x="4" y="0"/>
                  </a:cubicBezTo>
                  <a:cubicBezTo>
                    <a:pt x="4" y="757"/>
                    <a:pt x="4" y="757"/>
                    <a:pt x="4" y="757"/>
                  </a:cubicBezTo>
                  <a:cubicBezTo>
                    <a:pt x="2" y="738"/>
                    <a:pt x="2" y="672"/>
                    <a:pt x="1" y="5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72" name="Group 189">
            <a:extLst>
              <a:ext uri="{FF2B5EF4-FFF2-40B4-BE49-F238E27FC236}">
                <a16:creationId xmlns:a16="http://schemas.microsoft.com/office/drawing/2014/main" id="{C74FE487-0474-4B1C-AD34-78CC1A5C0039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173288"/>
            <a:ext cx="1106488" cy="3919537"/>
            <a:chOff x="1970" y="1008"/>
            <a:chExt cx="602" cy="2133"/>
          </a:xfrm>
        </p:grpSpPr>
        <p:sp>
          <p:nvSpPr>
            <p:cNvPr id="32965" name="Oval 190">
              <a:extLst>
                <a:ext uri="{FF2B5EF4-FFF2-40B4-BE49-F238E27FC236}">
                  <a16:creationId xmlns:a16="http://schemas.microsoft.com/office/drawing/2014/main" id="{C03B77D8-1290-4FCE-A136-09C4A9087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" y="1008"/>
              <a:ext cx="329" cy="27"/>
            </a:xfrm>
            <a:prstGeom prst="ellipse">
              <a:avLst/>
            </a:prstGeom>
            <a:solidFill>
              <a:srgbClr val="A1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966" name="Freeform 191">
              <a:extLst>
                <a:ext uri="{FF2B5EF4-FFF2-40B4-BE49-F238E27FC236}">
                  <a16:creationId xmlns:a16="http://schemas.microsoft.com/office/drawing/2014/main" id="{0ECEDE89-9ACA-4148-8999-712AD0AC3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019"/>
              <a:ext cx="299" cy="16"/>
            </a:xfrm>
            <a:custGeom>
              <a:avLst/>
              <a:gdLst>
                <a:gd name="T0" fmla="*/ 0 w 133"/>
                <a:gd name="T1" fmla="*/ 37 h 7"/>
                <a:gd name="T2" fmla="*/ 762 w 133"/>
                <a:gd name="T3" fmla="*/ 85 h 7"/>
                <a:gd name="T4" fmla="*/ 1511 w 133"/>
                <a:gd name="T5" fmla="*/ 37 h 7"/>
                <a:gd name="T6" fmla="*/ 762 w 133"/>
                <a:gd name="T7" fmla="*/ 0 h 7"/>
                <a:gd name="T8" fmla="*/ 0 w 133"/>
                <a:gd name="T9" fmla="*/ 3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7">
                  <a:moveTo>
                    <a:pt x="0" y="3"/>
                  </a:moveTo>
                  <a:cubicBezTo>
                    <a:pt x="12" y="5"/>
                    <a:pt x="37" y="7"/>
                    <a:pt x="67" y="7"/>
                  </a:cubicBezTo>
                  <a:cubicBezTo>
                    <a:pt x="96" y="7"/>
                    <a:pt x="122" y="5"/>
                    <a:pt x="133" y="3"/>
                  </a:cubicBezTo>
                  <a:cubicBezTo>
                    <a:pt x="122" y="1"/>
                    <a:pt x="96" y="0"/>
                    <a:pt x="67" y="0"/>
                  </a:cubicBezTo>
                  <a:cubicBezTo>
                    <a:pt x="37" y="0"/>
                    <a:pt x="12" y="1"/>
                    <a:pt x="0" y="3"/>
                  </a:cubicBezTo>
                  <a:close/>
                </a:path>
              </a:pathLst>
            </a:custGeom>
            <a:solidFill>
              <a:srgbClr val="50B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7" name="Freeform 192">
              <a:extLst>
                <a:ext uri="{FF2B5EF4-FFF2-40B4-BE49-F238E27FC236}">
                  <a16:creationId xmlns:a16="http://schemas.microsoft.com/office/drawing/2014/main" id="{6FC26825-8F15-44FC-AF72-C5DFBE9CC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" y="1022"/>
              <a:ext cx="329" cy="2007"/>
            </a:xfrm>
            <a:custGeom>
              <a:avLst/>
              <a:gdLst>
                <a:gd name="T0" fmla="*/ 1670 w 146"/>
                <a:gd name="T1" fmla="*/ 10069 h 892"/>
                <a:gd name="T2" fmla="*/ 1670 w 146"/>
                <a:gd name="T3" fmla="*/ 0 h 892"/>
                <a:gd name="T4" fmla="*/ 838 w 146"/>
                <a:gd name="T5" fmla="*/ 72 h 892"/>
                <a:gd name="T6" fmla="*/ 0 w 146"/>
                <a:gd name="T7" fmla="*/ 11 h 892"/>
                <a:gd name="T8" fmla="*/ 320 w 146"/>
                <a:gd name="T9" fmla="*/ 603 h 892"/>
                <a:gd name="T10" fmla="*/ 320 w 146"/>
                <a:gd name="T11" fmla="*/ 10069 h 892"/>
                <a:gd name="T12" fmla="*/ 320 w 146"/>
                <a:gd name="T13" fmla="*/ 10069 h 892"/>
                <a:gd name="T14" fmla="*/ 996 w 146"/>
                <a:gd name="T15" fmla="*/ 10161 h 892"/>
                <a:gd name="T16" fmla="*/ 1670 w 146"/>
                <a:gd name="T17" fmla="*/ 10069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892">
                  <a:moveTo>
                    <a:pt x="146" y="884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3"/>
                    <a:pt x="113" y="6"/>
                    <a:pt x="73" y="6"/>
                  </a:cubicBezTo>
                  <a:cubicBezTo>
                    <a:pt x="36" y="6"/>
                    <a:pt x="5" y="3"/>
                    <a:pt x="0" y="1"/>
                  </a:cubicBezTo>
                  <a:cubicBezTo>
                    <a:pt x="6" y="12"/>
                    <a:pt x="21" y="39"/>
                    <a:pt x="28" y="53"/>
                  </a:cubicBezTo>
                  <a:cubicBezTo>
                    <a:pt x="28" y="884"/>
                    <a:pt x="28" y="884"/>
                    <a:pt x="28" y="884"/>
                  </a:cubicBezTo>
                  <a:cubicBezTo>
                    <a:pt x="28" y="884"/>
                    <a:pt x="28" y="884"/>
                    <a:pt x="28" y="884"/>
                  </a:cubicBezTo>
                  <a:cubicBezTo>
                    <a:pt x="28" y="888"/>
                    <a:pt x="54" y="892"/>
                    <a:pt x="87" y="892"/>
                  </a:cubicBezTo>
                  <a:cubicBezTo>
                    <a:pt x="119" y="892"/>
                    <a:pt x="146" y="888"/>
                    <a:pt x="146" y="884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8" name="Oval 193">
              <a:extLst>
                <a:ext uri="{FF2B5EF4-FFF2-40B4-BE49-F238E27FC236}">
                  <a16:creationId xmlns:a16="http://schemas.microsoft.com/office/drawing/2014/main" id="{E396E99C-DCE8-4162-A03D-772F429AB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" y="1987"/>
              <a:ext cx="266" cy="36"/>
            </a:xfrm>
            <a:prstGeom prst="ellipse">
              <a:avLst/>
            </a:prstGeom>
            <a:solidFill>
              <a:srgbClr val="FDD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969" name="Freeform 194">
              <a:extLst>
                <a:ext uri="{FF2B5EF4-FFF2-40B4-BE49-F238E27FC236}">
                  <a16:creationId xmlns:a16="http://schemas.microsoft.com/office/drawing/2014/main" id="{C8E06EB8-3C23-4D0A-8299-3193D2841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005"/>
              <a:ext cx="266" cy="1024"/>
            </a:xfrm>
            <a:custGeom>
              <a:avLst/>
              <a:gdLst>
                <a:gd name="T0" fmla="*/ 1353 w 118"/>
                <a:gd name="T1" fmla="*/ 0 h 455"/>
                <a:gd name="T2" fmla="*/ 676 w 118"/>
                <a:gd name="T3" fmla="*/ 92 h 455"/>
                <a:gd name="T4" fmla="*/ 0 w 118"/>
                <a:gd name="T5" fmla="*/ 0 h 455"/>
                <a:gd name="T6" fmla="*/ 0 w 118"/>
                <a:gd name="T7" fmla="*/ 0 h 455"/>
                <a:gd name="T8" fmla="*/ 0 w 118"/>
                <a:gd name="T9" fmla="*/ 5095 h 455"/>
                <a:gd name="T10" fmla="*/ 0 w 118"/>
                <a:gd name="T11" fmla="*/ 5095 h 455"/>
                <a:gd name="T12" fmla="*/ 676 w 118"/>
                <a:gd name="T13" fmla="*/ 5188 h 455"/>
                <a:gd name="T14" fmla="*/ 1353 w 118"/>
                <a:gd name="T15" fmla="*/ 5095 h 455"/>
                <a:gd name="T16" fmla="*/ 1353 w 118"/>
                <a:gd name="T17" fmla="*/ 5095 h 455"/>
                <a:gd name="T18" fmla="*/ 1353 w 118"/>
                <a:gd name="T19" fmla="*/ 0 h 455"/>
                <a:gd name="T20" fmla="*/ 1353 w 118"/>
                <a:gd name="T21" fmla="*/ 0 h 4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455">
                  <a:moveTo>
                    <a:pt x="118" y="0"/>
                  </a:moveTo>
                  <a:cubicBezTo>
                    <a:pt x="118" y="5"/>
                    <a:pt x="91" y="8"/>
                    <a:pt x="59" y="8"/>
                  </a:cubicBezTo>
                  <a:cubicBezTo>
                    <a:pt x="26" y="8"/>
                    <a:pt x="0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26" y="455"/>
                    <a:pt x="59" y="455"/>
                  </a:cubicBezTo>
                  <a:cubicBezTo>
                    <a:pt x="91" y="455"/>
                    <a:pt x="118" y="451"/>
                    <a:pt x="118" y="447"/>
                  </a:cubicBezTo>
                  <a:cubicBezTo>
                    <a:pt x="118" y="447"/>
                    <a:pt x="118" y="447"/>
                    <a:pt x="118" y="447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lose/>
                </a:path>
              </a:pathLst>
            </a:custGeom>
            <a:solidFill>
              <a:srgbClr val="FCA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0" name="Oval 195">
              <a:extLst>
                <a:ext uri="{FF2B5EF4-FFF2-40B4-BE49-F238E27FC236}">
                  <a16:creationId xmlns:a16="http://schemas.microsoft.com/office/drawing/2014/main" id="{11BC8317-815E-4A9D-8BD5-6B881BEAC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" y="2993"/>
              <a:ext cx="266" cy="36"/>
            </a:xfrm>
            <a:prstGeom prst="ellipse">
              <a:avLst/>
            </a:prstGeom>
            <a:solidFill>
              <a:srgbClr val="FC8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971" name="Freeform 196">
              <a:extLst>
                <a:ext uri="{FF2B5EF4-FFF2-40B4-BE49-F238E27FC236}">
                  <a16:creationId xmlns:a16="http://schemas.microsoft.com/office/drawing/2014/main" id="{7BD0693F-5652-4F10-A702-FA46D933A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" y="2979"/>
              <a:ext cx="602" cy="162"/>
            </a:xfrm>
            <a:custGeom>
              <a:avLst/>
              <a:gdLst>
                <a:gd name="T0" fmla="*/ 3060 w 267"/>
                <a:gd name="T1" fmla="*/ 389 h 72"/>
                <a:gd name="T2" fmla="*/ 2694 w 267"/>
                <a:gd name="T3" fmla="*/ 146 h 72"/>
                <a:gd name="T4" fmla="*/ 2221 w 267"/>
                <a:gd name="T5" fmla="*/ 11 h 72"/>
                <a:gd name="T6" fmla="*/ 2221 w 267"/>
                <a:gd name="T7" fmla="*/ 162 h 72"/>
                <a:gd name="T8" fmla="*/ 2221 w 267"/>
                <a:gd name="T9" fmla="*/ 162 h 72"/>
                <a:gd name="T10" fmla="*/ 1544 w 267"/>
                <a:gd name="T11" fmla="*/ 254 h 72"/>
                <a:gd name="T12" fmla="*/ 870 w 267"/>
                <a:gd name="T13" fmla="*/ 162 h 72"/>
                <a:gd name="T14" fmla="*/ 870 w 267"/>
                <a:gd name="T15" fmla="*/ 162 h 72"/>
                <a:gd name="T16" fmla="*/ 870 w 267"/>
                <a:gd name="T17" fmla="*/ 0 h 72"/>
                <a:gd name="T18" fmla="*/ 870 w 267"/>
                <a:gd name="T19" fmla="*/ 0 h 72"/>
                <a:gd name="T20" fmla="*/ 365 w 267"/>
                <a:gd name="T21" fmla="*/ 146 h 72"/>
                <a:gd name="T22" fmla="*/ 11 w 267"/>
                <a:gd name="T23" fmla="*/ 389 h 72"/>
                <a:gd name="T24" fmla="*/ 0 w 267"/>
                <a:gd name="T25" fmla="*/ 538 h 72"/>
                <a:gd name="T26" fmla="*/ 25 w 267"/>
                <a:gd name="T27" fmla="*/ 572 h 72"/>
                <a:gd name="T28" fmla="*/ 701 w 267"/>
                <a:gd name="T29" fmla="*/ 810 h 72"/>
                <a:gd name="T30" fmla="*/ 758 w 267"/>
                <a:gd name="T31" fmla="*/ 821 h 72"/>
                <a:gd name="T32" fmla="*/ 1535 w 267"/>
                <a:gd name="T33" fmla="*/ 821 h 72"/>
                <a:gd name="T34" fmla="*/ 1535 w 267"/>
                <a:gd name="T35" fmla="*/ 821 h 72"/>
                <a:gd name="T36" fmla="*/ 2302 w 267"/>
                <a:gd name="T37" fmla="*/ 821 h 72"/>
                <a:gd name="T38" fmla="*/ 2374 w 267"/>
                <a:gd name="T39" fmla="*/ 810 h 72"/>
                <a:gd name="T40" fmla="*/ 3051 w 267"/>
                <a:gd name="T41" fmla="*/ 572 h 72"/>
                <a:gd name="T42" fmla="*/ 3060 w 267"/>
                <a:gd name="T43" fmla="*/ 538 h 72"/>
                <a:gd name="T44" fmla="*/ 3060 w 267"/>
                <a:gd name="T45" fmla="*/ 389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7" h="72">
                  <a:moveTo>
                    <a:pt x="267" y="34"/>
                  </a:moveTo>
                  <a:cubicBezTo>
                    <a:pt x="267" y="34"/>
                    <a:pt x="240" y="16"/>
                    <a:pt x="235" y="13"/>
                  </a:cubicBezTo>
                  <a:cubicBezTo>
                    <a:pt x="230" y="10"/>
                    <a:pt x="207" y="3"/>
                    <a:pt x="194" y="1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8"/>
                    <a:pt x="167" y="22"/>
                    <a:pt x="135" y="22"/>
                  </a:cubicBezTo>
                  <a:cubicBezTo>
                    <a:pt x="102" y="22"/>
                    <a:pt x="76" y="18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3" y="3"/>
                    <a:pt x="38" y="10"/>
                    <a:pt x="32" y="13"/>
                  </a:cubicBezTo>
                  <a:cubicBezTo>
                    <a:pt x="27" y="16"/>
                    <a:pt x="1" y="34"/>
                    <a:pt x="1" y="3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9"/>
                    <a:pt x="2" y="50"/>
                  </a:cubicBezTo>
                  <a:cubicBezTo>
                    <a:pt x="9" y="53"/>
                    <a:pt x="48" y="67"/>
                    <a:pt x="61" y="71"/>
                  </a:cubicBezTo>
                  <a:cubicBezTo>
                    <a:pt x="63" y="72"/>
                    <a:pt x="66" y="72"/>
                    <a:pt x="66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2"/>
                    <a:pt x="205" y="72"/>
                    <a:pt x="207" y="71"/>
                  </a:cubicBezTo>
                  <a:cubicBezTo>
                    <a:pt x="220" y="67"/>
                    <a:pt x="258" y="53"/>
                    <a:pt x="266" y="50"/>
                  </a:cubicBezTo>
                  <a:cubicBezTo>
                    <a:pt x="267" y="49"/>
                    <a:pt x="267" y="47"/>
                    <a:pt x="267" y="47"/>
                  </a:cubicBezTo>
                  <a:lnTo>
                    <a:pt x="267" y="34"/>
                  </a:lnTo>
                  <a:close/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2" name="Freeform 197">
              <a:extLst>
                <a:ext uri="{FF2B5EF4-FFF2-40B4-BE49-F238E27FC236}">
                  <a16:creationId xmlns:a16="http://schemas.microsoft.com/office/drawing/2014/main" id="{300D70C4-E15A-480B-A4C0-DE016567E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" y="3056"/>
              <a:ext cx="602" cy="85"/>
            </a:xfrm>
            <a:custGeom>
              <a:avLst/>
              <a:gdLst>
                <a:gd name="T0" fmla="*/ 3060 w 267"/>
                <a:gd name="T1" fmla="*/ 145 h 38"/>
                <a:gd name="T2" fmla="*/ 3060 w 267"/>
                <a:gd name="T3" fmla="*/ 0 h 38"/>
                <a:gd name="T4" fmla="*/ 3051 w 267"/>
                <a:gd name="T5" fmla="*/ 0 h 38"/>
                <a:gd name="T6" fmla="*/ 2694 w 267"/>
                <a:gd name="T7" fmla="*/ 45 h 38"/>
                <a:gd name="T8" fmla="*/ 2329 w 267"/>
                <a:gd name="T9" fmla="*/ 235 h 38"/>
                <a:gd name="T10" fmla="*/ 1535 w 267"/>
                <a:gd name="T11" fmla="*/ 154 h 38"/>
                <a:gd name="T12" fmla="*/ 1535 w 267"/>
                <a:gd name="T13" fmla="*/ 154 h 38"/>
                <a:gd name="T14" fmla="*/ 733 w 267"/>
                <a:gd name="T15" fmla="*/ 235 h 38"/>
                <a:gd name="T16" fmla="*/ 377 w 267"/>
                <a:gd name="T17" fmla="*/ 45 h 38"/>
                <a:gd name="T18" fmla="*/ 11 w 267"/>
                <a:gd name="T19" fmla="*/ 0 h 38"/>
                <a:gd name="T20" fmla="*/ 11 w 267"/>
                <a:gd name="T21" fmla="*/ 0 h 38"/>
                <a:gd name="T22" fmla="*/ 0 w 267"/>
                <a:gd name="T23" fmla="*/ 145 h 38"/>
                <a:gd name="T24" fmla="*/ 25 w 267"/>
                <a:gd name="T25" fmla="*/ 181 h 38"/>
                <a:gd name="T26" fmla="*/ 701 w 267"/>
                <a:gd name="T27" fmla="*/ 416 h 38"/>
                <a:gd name="T28" fmla="*/ 758 w 267"/>
                <a:gd name="T29" fmla="*/ 425 h 38"/>
                <a:gd name="T30" fmla="*/ 2302 w 267"/>
                <a:gd name="T31" fmla="*/ 425 h 38"/>
                <a:gd name="T32" fmla="*/ 2374 w 267"/>
                <a:gd name="T33" fmla="*/ 416 h 38"/>
                <a:gd name="T34" fmla="*/ 3051 w 267"/>
                <a:gd name="T35" fmla="*/ 181 h 38"/>
                <a:gd name="T36" fmla="*/ 3060 w 267"/>
                <a:gd name="T37" fmla="*/ 145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7" h="38">
                  <a:moveTo>
                    <a:pt x="267" y="13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0"/>
                    <a:pt x="244" y="0"/>
                    <a:pt x="235" y="4"/>
                  </a:cubicBezTo>
                  <a:cubicBezTo>
                    <a:pt x="226" y="8"/>
                    <a:pt x="211" y="13"/>
                    <a:pt x="203" y="21"/>
                  </a:cubicBezTo>
                  <a:cubicBezTo>
                    <a:pt x="197" y="17"/>
                    <a:pt x="148" y="14"/>
                    <a:pt x="134" y="14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20" y="14"/>
                    <a:pt x="70" y="17"/>
                    <a:pt x="64" y="21"/>
                  </a:cubicBezTo>
                  <a:cubicBezTo>
                    <a:pt x="56" y="13"/>
                    <a:pt x="42" y="8"/>
                    <a:pt x="33" y="4"/>
                  </a:cubicBezTo>
                  <a:cubicBezTo>
                    <a:pt x="24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5"/>
                    <a:pt x="2" y="16"/>
                  </a:cubicBezTo>
                  <a:cubicBezTo>
                    <a:pt x="9" y="19"/>
                    <a:pt x="48" y="33"/>
                    <a:pt x="61" y="37"/>
                  </a:cubicBezTo>
                  <a:cubicBezTo>
                    <a:pt x="63" y="38"/>
                    <a:pt x="66" y="38"/>
                    <a:pt x="66" y="38"/>
                  </a:cubicBezTo>
                  <a:cubicBezTo>
                    <a:pt x="201" y="38"/>
                    <a:pt x="201" y="38"/>
                    <a:pt x="201" y="38"/>
                  </a:cubicBezTo>
                  <a:cubicBezTo>
                    <a:pt x="201" y="38"/>
                    <a:pt x="205" y="38"/>
                    <a:pt x="207" y="37"/>
                  </a:cubicBezTo>
                  <a:cubicBezTo>
                    <a:pt x="220" y="33"/>
                    <a:pt x="258" y="19"/>
                    <a:pt x="266" y="16"/>
                  </a:cubicBezTo>
                  <a:cubicBezTo>
                    <a:pt x="267" y="15"/>
                    <a:pt x="267" y="13"/>
                    <a:pt x="267" y="13"/>
                  </a:cubicBez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3" name="Freeform 198">
              <a:extLst>
                <a:ext uri="{FF2B5EF4-FFF2-40B4-BE49-F238E27FC236}">
                  <a16:creationId xmlns:a16="http://schemas.microsoft.com/office/drawing/2014/main" id="{5CB3D441-682F-47D7-AD93-9BB0E37C4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3056"/>
              <a:ext cx="142" cy="85"/>
            </a:xfrm>
            <a:custGeom>
              <a:avLst/>
              <a:gdLst>
                <a:gd name="T0" fmla="*/ 0 w 63"/>
                <a:gd name="T1" fmla="*/ 425 h 38"/>
                <a:gd name="T2" fmla="*/ 36 w 63"/>
                <a:gd name="T3" fmla="*/ 416 h 38"/>
                <a:gd name="T4" fmla="*/ 712 w 63"/>
                <a:gd name="T5" fmla="*/ 181 h 38"/>
                <a:gd name="T6" fmla="*/ 721 w 63"/>
                <a:gd name="T7" fmla="*/ 145 h 38"/>
                <a:gd name="T8" fmla="*/ 721 w 63"/>
                <a:gd name="T9" fmla="*/ 0 h 38"/>
                <a:gd name="T10" fmla="*/ 712 w 63"/>
                <a:gd name="T11" fmla="*/ 0 h 38"/>
                <a:gd name="T12" fmla="*/ 356 w 63"/>
                <a:gd name="T13" fmla="*/ 45 h 38"/>
                <a:gd name="T14" fmla="*/ 0 w 63"/>
                <a:gd name="T15" fmla="*/ 235 h 38"/>
                <a:gd name="T16" fmla="*/ 0 w 63"/>
                <a:gd name="T17" fmla="*/ 425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38">
                  <a:moveTo>
                    <a:pt x="0" y="38"/>
                  </a:moveTo>
                  <a:cubicBezTo>
                    <a:pt x="1" y="38"/>
                    <a:pt x="2" y="38"/>
                    <a:pt x="3" y="37"/>
                  </a:cubicBezTo>
                  <a:cubicBezTo>
                    <a:pt x="16" y="33"/>
                    <a:pt x="54" y="19"/>
                    <a:pt x="62" y="16"/>
                  </a:cubicBezTo>
                  <a:cubicBezTo>
                    <a:pt x="63" y="15"/>
                    <a:pt x="63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40" y="0"/>
                    <a:pt x="31" y="4"/>
                  </a:cubicBezTo>
                  <a:cubicBezTo>
                    <a:pt x="22" y="8"/>
                    <a:pt x="8" y="12"/>
                    <a:pt x="0" y="21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77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4" name="Freeform 199">
              <a:extLst>
                <a:ext uri="{FF2B5EF4-FFF2-40B4-BE49-F238E27FC236}">
                  <a16:creationId xmlns:a16="http://schemas.microsoft.com/office/drawing/2014/main" id="{94E8ABF2-32CC-497A-A4F1-5D055C59C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" y="3056"/>
              <a:ext cx="144" cy="85"/>
            </a:xfrm>
            <a:custGeom>
              <a:avLst/>
              <a:gdLst>
                <a:gd name="T0" fmla="*/ 729 w 64"/>
                <a:gd name="T1" fmla="*/ 235 h 38"/>
                <a:gd name="T2" fmla="*/ 729 w 64"/>
                <a:gd name="T3" fmla="*/ 235 h 38"/>
                <a:gd name="T4" fmla="*/ 376 w 64"/>
                <a:gd name="T5" fmla="*/ 45 h 38"/>
                <a:gd name="T6" fmla="*/ 11 w 64"/>
                <a:gd name="T7" fmla="*/ 0 h 38"/>
                <a:gd name="T8" fmla="*/ 11 w 64"/>
                <a:gd name="T9" fmla="*/ 0 h 38"/>
                <a:gd name="T10" fmla="*/ 0 w 64"/>
                <a:gd name="T11" fmla="*/ 145 h 38"/>
                <a:gd name="T12" fmla="*/ 25 w 64"/>
                <a:gd name="T13" fmla="*/ 181 h 38"/>
                <a:gd name="T14" fmla="*/ 693 w 64"/>
                <a:gd name="T15" fmla="*/ 416 h 38"/>
                <a:gd name="T16" fmla="*/ 729 w 64"/>
                <a:gd name="T17" fmla="*/ 425 h 38"/>
                <a:gd name="T18" fmla="*/ 729 w 64"/>
                <a:gd name="T19" fmla="*/ 235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38">
                  <a:moveTo>
                    <a:pt x="64" y="21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56" y="13"/>
                    <a:pt x="42" y="8"/>
                    <a:pt x="33" y="4"/>
                  </a:cubicBezTo>
                  <a:cubicBezTo>
                    <a:pt x="24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5"/>
                    <a:pt x="2" y="16"/>
                  </a:cubicBezTo>
                  <a:cubicBezTo>
                    <a:pt x="9" y="19"/>
                    <a:pt x="48" y="33"/>
                    <a:pt x="61" y="37"/>
                  </a:cubicBezTo>
                  <a:cubicBezTo>
                    <a:pt x="62" y="38"/>
                    <a:pt x="63" y="38"/>
                    <a:pt x="64" y="38"/>
                  </a:cubicBezTo>
                  <a:lnTo>
                    <a:pt x="64" y="21"/>
                  </a:lnTo>
                  <a:close/>
                </a:path>
              </a:pathLst>
            </a:custGeom>
            <a:solidFill>
              <a:srgbClr val="BD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5" name="Freeform 200">
              <a:extLst>
                <a:ext uri="{FF2B5EF4-FFF2-40B4-BE49-F238E27FC236}">
                  <a16:creationId xmlns:a16="http://schemas.microsoft.com/office/drawing/2014/main" id="{65535AE6-0E1C-4855-AC89-DDC2D83B6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1042"/>
              <a:ext cx="25" cy="956"/>
            </a:xfrm>
            <a:custGeom>
              <a:avLst/>
              <a:gdLst>
                <a:gd name="T0" fmla="*/ 130 w 11"/>
                <a:gd name="T1" fmla="*/ 4836 h 425"/>
                <a:gd name="T2" fmla="*/ 130 w 11"/>
                <a:gd name="T3" fmla="*/ 0 h 425"/>
                <a:gd name="T4" fmla="*/ 0 w 11"/>
                <a:gd name="T5" fmla="*/ 4802 h 425"/>
                <a:gd name="T6" fmla="*/ 130 w 11"/>
                <a:gd name="T7" fmla="*/ 4836 h 4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425">
                  <a:moveTo>
                    <a:pt x="11" y="425"/>
                  </a:moveTo>
                  <a:cubicBezTo>
                    <a:pt x="11" y="211"/>
                    <a:pt x="11" y="0"/>
                    <a:pt x="11" y="0"/>
                  </a:cubicBezTo>
                  <a:cubicBezTo>
                    <a:pt x="11" y="0"/>
                    <a:pt x="6" y="216"/>
                    <a:pt x="0" y="422"/>
                  </a:cubicBezTo>
                  <a:cubicBezTo>
                    <a:pt x="5" y="423"/>
                    <a:pt x="8" y="424"/>
                    <a:pt x="11" y="425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6" name="Freeform 201">
              <a:extLst>
                <a:ext uri="{FF2B5EF4-FFF2-40B4-BE49-F238E27FC236}">
                  <a16:creationId xmlns:a16="http://schemas.microsoft.com/office/drawing/2014/main" id="{9EB5DAD3-4F65-4B48-87B2-4C3E9E617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1760"/>
              <a:ext cx="4" cy="236"/>
            </a:xfrm>
            <a:custGeom>
              <a:avLst/>
              <a:gdLst>
                <a:gd name="T0" fmla="*/ 16 w 2"/>
                <a:gd name="T1" fmla="*/ 1191 h 105"/>
                <a:gd name="T2" fmla="*/ 16 w 2"/>
                <a:gd name="T3" fmla="*/ 0 h 105"/>
                <a:gd name="T4" fmla="*/ 0 w 2"/>
                <a:gd name="T5" fmla="*/ 1191 h 105"/>
                <a:gd name="T6" fmla="*/ 16 w 2"/>
                <a:gd name="T7" fmla="*/ 119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05">
                  <a:moveTo>
                    <a:pt x="2" y="105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43"/>
                    <a:pt x="0" y="105"/>
                  </a:cubicBezTo>
                  <a:cubicBezTo>
                    <a:pt x="1" y="105"/>
                    <a:pt x="1" y="105"/>
                    <a:pt x="2" y="105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7" name="Freeform 202">
              <a:extLst>
                <a:ext uri="{FF2B5EF4-FFF2-40B4-BE49-F238E27FC236}">
                  <a16:creationId xmlns:a16="http://schemas.microsoft.com/office/drawing/2014/main" id="{E0C6B94E-E5A4-4F2C-B60E-9C8800B4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014"/>
              <a:ext cx="129" cy="997"/>
            </a:xfrm>
            <a:custGeom>
              <a:avLst/>
              <a:gdLst>
                <a:gd name="T0" fmla="*/ 532 w 57"/>
                <a:gd name="T1" fmla="*/ 25 h 443"/>
                <a:gd name="T2" fmla="*/ 405 w 57"/>
                <a:gd name="T3" fmla="*/ 4067 h 443"/>
                <a:gd name="T4" fmla="*/ 0 w 57"/>
                <a:gd name="T5" fmla="*/ 5050 h 443"/>
                <a:gd name="T6" fmla="*/ 661 w 57"/>
                <a:gd name="T7" fmla="*/ 4888 h 443"/>
                <a:gd name="T8" fmla="*/ 661 w 57"/>
                <a:gd name="T9" fmla="*/ 0 h 443"/>
                <a:gd name="T10" fmla="*/ 532 w 57"/>
                <a:gd name="T11" fmla="*/ 25 h 4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443">
                  <a:moveTo>
                    <a:pt x="46" y="2"/>
                  </a:moveTo>
                  <a:cubicBezTo>
                    <a:pt x="41" y="173"/>
                    <a:pt x="37" y="334"/>
                    <a:pt x="35" y="357"/>
                  </a:cubicBezTo>
                  <a:cubicBezTo>
                    <a:pt x="32" y="407"/>
                    <a:pt x="26" y="438"/>
                    <a:pt x="0" y="443"/>
                  </a:cubicBezTo>
                  <a:cubicBezTo>
                    <a:pt x="38" y="443"/>
                    <a:pt x="57" y="442"/>
                    <a:pt x="57" y="42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4" y="0"/>
                    <a:pt x="51" y="1"/>
                    <a:pt x="46" y="2"/>
                  </a:cubicBezTo>
                  <a:close/>
                </a:path>
              </a:pathLst>
            </a:custGeom>
            <a:solidFill>
              <a:srgbClr val="FC8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8" name="Freeform 203">
              <a:extLst>
                <a:ext uri="{FF2B5EF4-FFF2-40B4-BE49-F238E27FC236}">
                  <a16:creationId xmlns:a16="http://schemas.microsoft.com/office/drawing/2014/main" id="{0682634B-064F-4F0C-B51F-4910B3686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" y="2014"/>
              <a:ext cx="151" cy="1008"/>
            </a:xfrm>
            <a:custGeom>
              <a:avLst/>
              <a:gdLst>
                <a:gd name="T0" fmla="*/ 741 w 67"/>
                <a:gd name="T1" fmla="*/ 11 h 448"/>
                <a:gd name="T2" fmla="*/ 712 w 67"/>
                <a:gd name="T3" fmla="*/ 2097 h 448"/>
                <a:gd name="T4" fmla="*/ 676 w 67"/>
                <a:gd name="T5" fmla="*/ 4703 h 448"/>
                <a:gd name="T6" fmla="*/ 0 w 67"/>
                <a:gd name="T7" fmla="*/ 5038 h 448"/>
                <a:gd name="T8" fmla="*/ 766 w 67"/>
                <a:gd name="T9" fmla="*/ 4885 h 448"/>
                <a:gd name="T10" fmla="*/ 766 w 67"/>
                <a:gd name="T11" fmla="*/ 0 h 448"/>
                <a:gd name="T12" fmla="*/ 741 w 67"/>
                <a:gd name="T13" fmla="*/ 11 h 4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448">
                  <a:moveTo>
                    <a:pt x="65" y="1"/>
                  </a:moveTo>
                  <a:cubicBezTo>
                    <a:pt x="64" y="55"/>
                    <a:pt x="63" y="121"/>
                    <a:pt x="62" y="184"/>
                  </a:cubicBezTo>
                  <a:cubicBezTo>
                    <a:pt x="61" y="300"/>
                    <a:pt x="60" y="402"/>
                    <a:pt x="59" y="413"/>
                  </a:cubicBezTo>
                  <a:cubicBezTo>
                    <a:pt x="57" y="436"/>
                    <a:pt x="19" y="444"/>
                    <a:pt x="0" y="442"/>
                  </a:cubicBezTo>
                  <a:cubicBezTo>
                    <a:pt x="41" y="448"/>
                    <a:pt x="67" y="437"/>
                    <a:pt x="67" y="429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6" y="0"/>
                    <a:pt x="65" y="1"/>
                  </a:cubicBezTo>
                  <a:close/>
                </a:path>
              </a:pathLst>
            </a:custGeom>
            <a:solidFill>
              <a:srgbClr val="FC5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9" name="Freeform 204">
              <a:extLst>
                <a:ext uri="{FF2B5EF4-FFF2-40B4-BE49-F238E27FC236}">
                  <a16:creationId xmlns:a16="http://schemas.microsoft.com/office/drawing/2014/main" id="{CB9A1ECB-F613-4691-A3CF-BD0CD7A6C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1991"/>
              <a:ext cx="25" cy="27"/>
            </a:xfrm>
            <a:custGeom>
              <a:avLst/>
              <a:gdLst>
                <a:gd name="T0" fmla="*/ 130 w 11"/>
                <a:gd name="T1" fmla="*/ 117 h 12"/>
                <a:gd name="T2" fmla="*/ 130 w 11"/>
                <a:gd name="T3" fmla="*/ 36 h 12"/>
                <a:gd name="T4" fmla="*/ 0 w 11"/>
                <a:gd name="T5" fmla="*/ 0 h 12"/>
                <a:gd name="T6" fmla="*/ 0 w 11"/>
                <a:gd name="T7" fmla="*/ 137 h 12"/>
                <a:gd name="T8" fmla="*/ 130 w 11"/>
                <a:gd name="T9" fmla="*/ 11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1" y="10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8" y="2"/>
                    <a:pt x="5" y="1"/>
                    <a:pt x="0" y="0"/>
                  </a:cubicBezTo>
                  <a:cubicBezTo>
                    <a:pt x="0" y="4"/>
                    <a:pt x="0" y="8"/>
                    <a:pt x="0" y="12"/>
                  </a:cubicBezTo>
                  <a:cubicBezTo>
                    <a:pt x="5" y="11"/>
                    <a:pt x="8" y="10"/>
                    <a:pt x="11" y="10"/>
                  </a:cubicBezTo>
                  <a:close/>
                </a:path>
              </a:pathLst>
            </a:custGeom>
            <a:solidFill>
              <a:srgbClr val="E6A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0" name="Freeform 205">
              <a:extLst>
                <a:ext uri="{FF2B5EF4-FFF2-40B4-BE49-F238E27FC236}">
                  <a16:creationId xmlns:a16="http://schemas.microsoft.com/office/drawing/2014/main" id="{B43019DA-B954-472A-A5AB-F7A16B034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1996"/>
              <a:ext cx="4" cy="20"/>
            </a:xfrm>
            <a:custGeom>
              <a:avLst/>
              <a:gdLst>
                <a:gd name="T0" fmla="*/ 16 w 2"/>
                <a:gd name="T1" fmla="*/ 89 h 9"/>
                <a:gd name="T2" fmla="*/ 16 w 2"/>
                <a:gd name="T3" fmla="*/ 0 h 9"/>
                <a:gd name="T4" fmla="*/ 0 w 2"/>
                <a:gd name="T5" fmla="*/ 0 h 9"/>
                <a:gd name="T6" fmla="*/ 0 w 2"/>
                <a:gd name="T7" fmla="*/ 98 h 9"/>
                <a:gd name="T8" fmla="*/ 16 w 2"/>
                <a:gd name="T9" fmla="*/ 8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9">
                  <a:moveTo>
                    <a:pt x="2" y="8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1" y="8"/>
                    <a:pt x="1" y="8"/>
                    <a:pt x="2" y="8"/>
                  </a:cubicBezTo>
                  <a:close/>
                </a:path>
              </a:pathLst>
            </a:custGeom>
            <a:solidFill>
              <a:srgbClr val="8F9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1" name="Freeform 206">
              <a:extLst>
                <a:ext uri="{FF2B5EF4-FFF2-40B4-BE49-F238E27FC236}">
                  <a16:creationId xmlns:a16="http://schemas.microsoft.com/office/drawing/2014/main" id="{705B172C-5192-4D84-8930-70D0D89B2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" y="1040"/>
              <a:ext cx="33" cy="67"/>
            </a:xfrm>
            <a:custGeom>
              <a:avLst/>
              <a:gdLst>
                <a:gd name="T0" fmla="*/ 0 w 33"/>
                <a:gd name="T1" fmla="*/ 0 h 67"/>
                <a:gd name="T2" fmla="*/ 33 w 33"/>
                <a:gd name="T3" fmla="*/ 67 h 67"/>
                <a:gd name="T4" fmla="*/ 33 w 33"/>
                <a:gd name="T5" fmla="*/ 2 h 67"/>
                <a:gd name="T6" fmla="*/ 0 w 33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67">
                  <a:moveTo>
                    <a:pt x="0" y="0"/>
                  </a:moveTo>
                  <a:lnTo>
                    <a:pt x="33" y="67"/>
                  </a:lnTo>
                  <a:lnTo>
                    <a:pt x="3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2" name="Freeform 207">
              <a:extLst>
                <a:ext uri="{FF2B5EF4-FFF2-40B4-BE49-F238E27FC236}">
                  <a16:creationId xmlns:a16="http://schemas.microsoft.com/office/drawing/2014/main" id="{69BF6E80-A0FB-413C-930A-03A28D4D2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" y="1040"/>
              <a:ext cx="33" cy="67"/>
            </a:xfrm>
            <a:custGeom>
              <a:avLst/>
              <a:gdLst>
                <a:gd name="T0" fmla="*/ 0 w 33"/>
                <a:gd name="T1" fmla="*/ 0 h 67"/>
                <a:gd name="T2" fmla="*/ 33 w 33"/>
                <a:gd name="T3" fmla="*/ 67 h 67"/>
                <a:gd name="T4" fmla="*/ 33 w 33"/>
                <a:gd name="T5" fmla="*/ 2 h 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67">
                  <a:moveTo>
                    <a:pt x="0" y="0"/>
                  </a:moveTo>
                  <a:lnTo>
                    <a:pt x="33" y="67"/>
                  </a:lnTo>
                  <a:lnTo>
                    <a:pt x="33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3" name="Freeform 208">
              <a:extLst>
                <a:ext uri="{FF2B5EF4-FFF2-40B4-BE49-F238E27FC236}">
                  <a16:creationId xmlns:a16="http://schemas.microsoft.com/office/drawing/2014/main" id="{1F5EC29E-41E0-40AB-BA82-CDCE20B1E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" y="1037"/>
              <a:ext cx="166" cy="151"/>
            </a:xfrm>
            <a:custGeom>
              <a:avLst/>
              <a:gdLst>
                <a:gd name="T0" fmla="*/ 0 w 74"/>
                <a:gd name="T1" fmla="*/ 36 h 67"/>
                <a:gd name="T2" fmla="*/ 834 w 74"/>
                <a:gd name="T3" fmla="*/ 0 h 67"/>
                <a:gd name="T4" fmla="*/ 834 w 74"/>
                <a:gd name="T5" fmla="*/ 766 h 67"/>
                <a:gd name="T6" fmla="*/ 473 w 74"/>
                <a:gd name="T7" fmla="*/ 137 h 67"/>
                <a:gd name="T8" fmla="*/ 0 w 74"/>
                <a:gd name="T9" fmla="*/ 36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67">
                  <a:moveTo>
                    <a:pt x="0" y="3"/>
                  </a:moveTo>
                  <a:cubicBezTo>
                    <a:pt x="29" y="3"/>
                    <a:pt x="62" y="5"/>
                    <a:pt x="74" y="0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3" y="35"/>
                    <a:pt x="61" y="15"/>
                    <a:pt x="42" y="12"/>
                  </a:cubicBezTo>
                  <a:cubicBezTo>
                    <a:pt x="23" y="8"/>
                    <a:pt x="6" y="5"/>
                    <a:pt x="0" y="3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4" name="Freeform 209">
              <a:extLst>
                <a:ext uri="{FF2B5EF4-FFF2-40B4-BE49-F238E27FC236}">
                  <a16:creationId xmlns:a16="http://schemas.microsoft.com/office/drawing/2014/main" id="{62DC3105-98FA-4909-9A43-2D26DD178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1" y="3022"/>
              <a:ext cx="155" cy="36"/>
            </a:xfrm>
            <a:custGeom>
              <a:avLst/>
              <a:gdLst>
                <a:gd name="T0" fmla="*/ 782 w 69"/>
                <a:gd name="T1" fmla="*/ 0 h 16"/>
                <a:gd name="T2" fmla="*/ 0 w 69"/>
                <a:gd name="T3" fmla="*/ 101 h 16"/>
                <a:gd name="T4" fmla="*/ 782 w 69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16">
                  <a:moveTo>
                    <a:pt x="69" y="0"/>
                  </a:moveTo>
                  <a:cubicBezTo>
                    <a:pt x="59" y="8"/>
                    <a:pt x="25" y="10"/>
                    <a:pt x="0" y="9"/>
                  </a:cubicBezTo>
                  <a:cubicBezTo>
                    <a:pt x="22" y="16"/>
                    <a:pt x="62" y="11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5" name="Freeform 210">
              <a:extLst>
                <a:ext uri="{FF2B5EF4-FFF2-40B4-BE49-F238E27FC236}">
                  <a16:creationId xmlns:a16="http://schemas.microsoft.com/office/drawing/2014/main" id="{6C153448-C5E0-4EA2-975F-B90746543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3" y="2993"/>
              <a:ext cx="110" cy="47"/>
            </a:xfrm>
            <a:custGeom>
              <a:avLst/>
              <a:gdLst>
                <a:gd name="T0" fmla="*/ 0 w 49"/>
                <a:gd name="T1" fmla="*/ 235 h 21"/>
                <a:gd name="T2" fmla="*/ 227 w 49"/>
                <a:gd name="T3" fmla="*/ 90 h 21"/>
                <a:gd name="T4" fmla="*/ 554 w 49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21">
                  <a:moveTo>
                    <a:pt x="0" y="21"/>
                  </a:moveTo>
                  <a:cubicBezTo>
                    <a:pt x="5" y="17"/>
                    <a:pt x="15" y="10"/>
                    <a:pt x="20" y="8"/>
                  </a:cubicBezTo>
                  <a:cubicBezTo>
                    <a:pt x="26" y="6"/>
                    <a:pt x="49" y="0"/>
                    <a:pt x="4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6" name="Freeform 211">
              <a:extLst>
                <a:ext uri="{FF2B5EF4-FFF2-40B4-BE49-F238E27FC236}">
                  <a16:creationId xmlns:a16="http://schemas.microsoft.com/office/drawing/2014/main" id="{02CB92FD-D4E1-467D-8ACB-AC9502D8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" y="3089"/>
              <a:ext cx="257" cy="18"/>
            </a:xfrm>
            <a:custGeom>
              <a:avLst/>
              <a:gdLst>
                <a:gd name="T0" fmla="*/ 0 w 114"/>
                <a:gd name="T1" fmla="*/ 92 h 8"/>
                <a:gd name="T2" fmla="*/ 1305 w 114"/>
                <a:gd name="T3" fmla="*/ 92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4" h="8">
                  <a:moveTo>
                    <a:pt x="0" y="8"/>
                  </a:moveTo>
                  <a:cubicBezTo>
                    <a:pt x="13" y="5"/>
                    <a:pt x="84" y="0"/>
                    <a:pt x="114" y="8"/>
                  </a:cubicBezTo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7" name="Freeform 212">
              <a:extLst>
                <a:ext uri="{FF2B5EF4-FFF2-40B4-BE49-F238E27FC236}">
                  <a16:creationId xmlns:a16="http://schemas.microsoft.com/office/drawing/2014/main" id="{BF566453-08DE-46B4-91E8-456E47A56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" y="3065"/>
              <a:ext cx="97" cy="31"/>
            </a:xfrm>
            <a:custGeom>
              <a:avLst/>
              <a:gdLst>
                <a:gd name="T0" fmla="*/ 0 w 43"/>
                <a:gd name="T1" fmla="*/ 9 h 14"/>
                <a:gd name="T2" fmla="*/ 494 w 43"/>
                <a:gd name="T3" fmla="*/ 153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14">
                  <a:moveTo>
                    <a:pt x="0" y="1"/>
                  </a:moveTo>
                  <a:cubicBezTo>
                    <a:pt x="11" y="0"/>
                    <a:pt x="27" y="3"/>
                    <a:pt x="43" y="14"/>
                  </a:cubicBezTo>
                </a:path>
              </a:pathLst>
            </a:custGeom>
            <a:solidFill>
              <a:srgbClr val="F2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8" name="Freeform 213">
              <a:extLst>
                <a:ext uri="{FF2B5EF4-FFF2-40B4-BE49-F238E27FC236}">
                  <a16:creationId xmlns:a16="http://schemas.microsoft.com/office/drawing/2014/main" id="{068928B0-FE87-4D9B-98F5-9B169EB17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" y="3056"/>
              <a:ext cx="115" cy="47"/>
            </a:xfrm>
            <a:custGeom>
              <a:avLst/>
              <a:gdLst>
                <a:gd name="T0" fmla="*/ 0 w 51"/>
                <a:gd name="T1" fmla="*/ 235 h 21"/>
                <a:gd name="T2" fmla="*/ 584 w 51"/>
                <a:gd name="T3" fmla="*/ 45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21">
                  <a:moveTo>
                    <a:pt x="0" y="21"/>
                  </a:moveTo>
                  <a:cubicBezTo>
                    <a:pt x="8" y="14"/>
                    <a:pt x="34" y="0"/>
                    <a:pt x="51" y="4"/>
                  </a:cubicBezTo>
                </a:path>
              </a:pathLst>
            </a:custGeom>
            <a:solidFill>
              <a:srgbClr val="B3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9" name="Freeform 214">
              <a:extLst>
                <a:ext uri="{FF2B5EF4-FFF2-40B4-BE49-F238E27FC236}">
                  <a16:creationId xmlns:a16="http://schemas.microsoft.com/office/drawing/2014/main" id="{B6217B96-A9DD-48AE-8301-CC116ACD4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988"/>
              <a:ext cx="139" cy="68"/>
            </a:xfrm>
            <a:custGeom>
              <a:avLst/>
              <a:gdLst>
                <a:gd name="T0" fmla="*/ 0 w 62"/>
                <a:gd name="T1" fmla="*/ 0 h 30"/>
                <a:gd name="T2" fmla="*/ 417 w 62"/>
                <a:gd name="T3" fmla="*/ 129 h 30"/>
                <a:gd name="T4" fmla="*/ 699 w 62"/>
                <a:gd name="T5" fmla="*/ 324 h 30"/>
                <a:gd name="T6" fmla="*/ 437 w 62"/>
                <a:gd name="T7" fmla="*/ 349 h 30"/>
                <a:gd name="T8" fmla="*/ 271 w 62"/>
                <a:gd name="T9" fmla="*/ 150 h 30"/>
                <a:gd name="T10" fmla="*/ 0 w 62"/>
                <a:gd name="T11" fmla="*/ 93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30">
                  <a:moveTo>
                    <a:pt x="0" y="0"/>
                  </a:moveTo>
                  <a:cubicBezTo>
                    <a:pt x="6" y="1"/>
                    <a:pt x="31" y="7"/>
                    <a:pt x="37" y="11"/>
                  </a:cubicBezTo>
                  <a:cubicBezTo>
                    <a:pt x="43" y="15"/>
                    <a:pt x="62" y="28"/>
                    <a:pt x="62" y="28"/>
                  </a:cubicBezTo>
                  <a:cubicBezTo>
                    <a:pt x="54" y="26"/>
                    <a:pt x="43" y="28"/>
                    <a:pt x="39" y="30"/>
                  </a:cubicBezTo>
                  <a:cubicBezTo>
                    <a:pt x="41" y="25"/>
                    <a:pt x="25" y="14"/>
                    <a:pt x="24" y="13"/>
                  </a:cubicBezTo>
                  <a:cubicBezTo>
                    <a:pt x="23" y="12"/>
                    <a:pt x="0" y="8"/>
                    <a:pt x="0" y="8"/>
                  </a:cubicBezTo>
                </a:path>
              </a:pathLst>
            </a:custGeom>
            <a:solidFill>
              <a:srgbClr val="C4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0" name="Freeform 215">
              <a:extLst>
                <a:ext uri="{FF2B5EF4-FFF2-40B4-BE49-F238E27FC236}">
                  <a16:creationId xmlns:a16="http://schemas.microsoft.com/office/drawing/2014/main" id="{9E88C4B6-7C3D-4A97-A5AB-E55EE39EB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3062"/>
              <a:ext cx="108" cy="63"/>
            </a:xfrm>
            <a:custGeom>
              <a:avLst/>
              <a:gdLst>
                <a:gd name="T0" fmla="*/ 421 w 48"/>
                <a:gd name="T1" fmla="*/ 117 h 28"/>
                <a:gd name="T2" fmla="*/ 0 w 48"/>
                <a:gd name="T3" fmla="*/ 320 h 28"/>
                <a:gd name="T4" fmla="*/ 547 w 48"/>
                <a:gd name="T5" fmla="*/ 117 h 28"/>
                <a:gd name="T6" fmla="*/ 538 w 48"/>
                <a:gd name="T7" fmla="*/ 0 h 28"/>
                <a:gd name="T8" fmla="*/ 421 w 48"/>
                <a:gd name="T9" fmla="*/ 1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28">
                  <a:moveTo>
                    <a:pt x="37" y="10"/>
                  </a:moveTo>
                  <a:cubicBezTo>
                    <a:pt x="30" y="15"/>
                    <a:pt x="15" y="22"/>
                    <a:pt x="0" y="28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6" y="4"/>
                    <a:pt x="37" y="10"/>
                  </a:cubicBezTo>
                  <a:close/>
                </a:path>
              </a:pathLst>
            </a:custGeom>
            <a:solidFill>
              <a:srgbClr val="55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1" name="Freeform 216">
              <a:extLst>
                <a:ext uri="{FF2B5EF4-FFF2-40B4-BE49-F238E27FC236}">
                  <a16:creationId xmlns:a16="http://schemas.microsoft.com/office/drawing/2014/main" id="{7ED874F6-9DA5-4BA1-840B-B9C610142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005"/>
              <a:ext cx="266" cy="18"/>
            </a:xfrm>
            <a:custGeom>
              <a:avLst/>
              <a:gdLst>
                <a:gd name="T0" fmla="*/ 1353 w 118"/>
                <a:gd name="T1" fmla="*/ 0 h 8"/>
                <a:gd name="T2" fmla="*/ 676 w 118"/>
                <a:gd name="T3" fmla="*/ 92 h 8"/>
                <a:gd name="T4" fmla="*/ 0 w 118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" h="8">
                  <a:moveTo>
                    <a:pt x="118" y="0"/>
                  </a:moveTo>
                  <a:cubicBezTo>
                    <a:pt x="118" y="5"/>
                    <a:pt x="91" y="8"/>
                    <a:pt x="59" y="8"/>
                  </a:cubicBez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2" name="Oval 217">
              <a:extLst>
                <a:ext uri="{FF2B5EF4-FFF2-40B4-BE49-F238E27FC236}">
                  <a16:creationId xmlns:a16="http://schemas.microsoft.com/office/drawing/2014/main" id="{50D0F219-33D1-4856-B57A-49D11727C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" y="1008"/>
              <a:ext cx="329" cy="27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993" name="Freeform 218">
              <a:extLst>
                <a:ext uri="{FF2B5EF4-FFF2-40B4-BE49-F238E27FC236}">
                  <a16:creationId xmlns:a16="http://schemas.microsoft.com/office/drawing/2014/main" id="{E2207B77-56B8-44FF-AA0B-5D63E6B34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" y="1022"/>
              <a:ext cx="329" cy="2007"/>
            </a:xfrm>
            <a:custGeom>
              <a:avLst/>
              <a:gdLst>
                <a:gd name="T0" fmla="*/ 1670 w 146"/>
                <a:gd name="T1" fmla="*/ 10069 h 892"/>
                <a:gd name="T2" fmla="*/ 1670 w 146"/>
                <a:gd name="T3" fmla="*/ 0 h 892"/>
                <a:gd name="T4" fmla="*/ 838 w 146"/>
                <a:gd name="T5" fmla="*/ 72 h 892"/>
                <a:gd name="T6" fmla="*/ 0 w 146"/>
                <a:gd name="T7" fmla="*/ 11 h 892"/>
                <a:gd name="T8" fmla="*/ 320 w 146"/>
                <a:gd name="T9" fmla="*/ 603 h 892"/>
                <a:gd name="T10" fmla="*/ 320 w 146"/>
                <a:gd name="T11" fmla="*/ 10069 h 892"/>
                <a:gd name="T12" fmla="*/ 320 w 146"/>
                <a:gd name="T13" fmla="*/ 10069 h 892"/>
                <a:gd name="T14" fmla="*/ 996 w 146"/>
                <a:gd name="T15" fmla="*/ 10161 h 892"/>
                <a:gd name="T16" fmla="*/ 1670 w 146"/>
                <a:gd name="T17" fmla="*/ 10069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" h="892">
                  <a:moveTo>
                    <a:pt x="146" y="884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3"/>
                    <a:pt x="113" y="6"/>
                    <a:pt x="73" y="6"/>
                  </a:cubicBezTo>
                  <a:cubicBezTo>
                    <a:pt x="36" y="6"/>
                    <a:pt x="5" y="3"/>
                    <a:pt x="0" y="1"/>
                  </a:cubicBezTo>
                  <a:cubicBezTo>
                    <a:pt x="6" y="12"/>
                    <a:pt x="21" y="39"/>
                    <a:pt x="28" y="53"/>
                  </a:cubicBezTo>
                  <a:cubicBezTo>
                    <a:pt x="28" y="884"/>
                    <a:pt x="28" y="884"/>
                    <a:pt x="28" y="884"/>
                  </a:cubicBezTo>
                  <a:cubicBezTo>
                    <a:pt x="28" y="884"/>
                    <a:pt x="28" y="884"/>
                    <a:pt x="28" y="884"/>
                  </a:cubicBezTo>
                  <a:cubicBezTo>
                    <a:pt x="28" y="888"/>
                    <a:pt x="54" y="892"/>
                    <a:pt x="87" y="892"/>
                  </a:cubicBezTo>
                  <a:cubicBezTo>
                    <a:pt x="119" y="892"/>
                    <a:pt x="146" y="888"/>
                    <a:pt x="146" y="884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4" name="Line 219">
              <a:extLst>
                <a:ext uri="{FF2B5EF4-FFF2-40B4-BE49-F238E27FC236}">
                  <a16:creationId xmlns:a16="http://schemas.microsoft.com/office/drawing/2014/main" id="{48901350-78A5-4F9A-999C-1B811EEA13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1" y="1051"/>
              <a:ext cx="1" cy="92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5" name="Line 220">
              <a:extLst>
                <a:ext uri="{FF2B5EF4-FFF2-40B4-BE49-F238E27FC236}">
                  <a16:creationId xmlns:a16="http://schemas.microsoft.com/office/drawing/2014/main" id="{D0EFDE07-E690-417F-8C5A-6B46EBA29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7" y="3103"/>
              <a:ext cx="1" cy="38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6" name="Freeform 221">
              <a:extLst>
                <a:ext uri="{FF2B5EF4-FFF2-40B4-BE49-F238E27FC236}">
                  <a16:creationId xmlns:a16="http://schemas.microsoft.com/office/drawing/2014/main" id="{611B50BE-DF1B-4C88-9219-DE091598A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" y="2979"/>
              <a:ext cx="602" cy="162"/>
            </a:xfrm>
            <a:custGeom>
              <a:avLst/>
              <a:gdLst>
                <a:gd name="T0" fmla="*/ 870 w 267"/>
                <a:gd name="T1" fmla="*/ 0 h 72"/>
                <a:gd name="T2" fmla="*/ 365 w 267"/>
                <a:gd name="T3" fmla="*/ 146 h 72"/>
                <a:gd name="T4" fmla="*/ 11 w 267"/>
                <a:gd name="T5" fmla="*/ 389 h 72"/>
                <a:gd name="T6" fmla="*/ 0 w 267"/>
                <a:gd name="T7" fmla="*/ 538 h 72"/>
                <a:gd name="T8" fmla="*/ 25 w 267"/>
                <a:gd name="T9" fmla="*/ 572 h 72"/>
                <a:gd name="T10" fmla="*/ 701 w 267"/>
                <a:gd name="T11" fmla="*/ 810 h 72"/>
                <a:gd name="T12" fmla="*/ 758 w 267"/>
                <a:gd name="T13" fmla="*/ 821 h 72"/>
                <a:gd name="T14" fmla="*/ 1535 w 267"/>
                <a:gd name="T15" fmla="*/ 821 h 72"/>
                <a:gd name="T16" fmla="*/ 1535 w 267"/>
                <a:gd name="T17" fmla="*/ 821 h 72"/>
                <a:gd name="T18" fmla="*/ 2302 w 267"/>
                <a:gd name="T19" fmla="*/ 821 h 72"/>
                <a:gd name="T20" fmla="*/ 2374 w 267"/>
                <a:gd name="T21" fmla="*/ 810 h 72"/>
                <a:gd name="T22" fmla="*/ 3051 w 267"/>
                <a:gd name="T23" fmla="*/ 572 h 72"/>
                <a:gd name="T24" fmla="*/ 3060 w 267"/>
                <a:gd name="T25" fmla="*/ 538 h 72"/>
                <a:gd name="T26" fmla="*/ 3060 w 267"/>
                <a:gd name="T27" fmla="*/ 389 h 72"/>
                <a:gd name="T28" fmla="*/ 2694 w 267"/>
                <a:gd name="T29" fmla="*/ 146 h 72"/>
                <a:gd name="T30" fmla="*/ 2237 w 267"/>
                <a:gd name="T31" fmla="*/ 11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7" h="72">
                  <a:moveTo>
                    <a:pt x="76" y="0"/>
                  </a:moveTo>
                  <a:cubicBezTo>
                    <a:pt x="63" y="3"/>
                    <a:pt x="38" y="10"/>
                    <a:pt x="32" y="13"/>
                  </a:cubicBezTo>
                  <a:cubicBezTo>
                    <a:pt x="27" y="16"/>
                    <a:pt x="1" y="34"/>
                    <a:pt x="1" y="3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9"/>
                    <a:pt x="2" y="50"/>
                  </a:cubicBezTo>
                  <a:cubicBezTo>
                    <a:pt x="9" y="53"/>
                    <a:pt x="48" y="67"/>
                    <a:pt x="61" y="71"/>
                  </a:cubicBezTo>
                  <a:cubicBezTo>
                    <a:pt x="63" y="72"/>
                    <a:pt x="66" y="72"/>
                    <a:pt x="66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2"/>
                    <a:pt x="205" y="72"/>
                    <a:pt x="207" y="71"/>
                  </a:cubicBezTo>
                  <a:cubicBezTo>
                    <a:pt x="220" y="67"/>
                    <a:pt x="258" y="53"/>
                    <a:pt x="266" y="50"/>
                  </a:cubicBezTo>
                  <a:cubicBezTo>
                    <a:pt x="267" y="49"/>
                    <a:pt x="267" y="47"/>
                    <a:pt x="267" y="47"/>
                  </a:cubicBezTo>
                  <a:cubicBezTo>
                    <a:pt x="267" y="34"/>
                    <a:pt x="267" y="34"/>
                    <a:pt x="267" y="34"/>
                  </a:cubicBezTo>
                  <a:cubicBezTo>
                    <a:pt x="267" y="34"/>
                    <a:pt x="240" y="16"/>
                    <a:pt x="235" y="13"/>
                  </a:cubicBezTo>
                  <a:cubicBezTo>
                    <a:pt x="230" y="10"/>
                    <a:pt x="208" y="4"/>
                    <a:pt x="195" y="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7" name="Freeform 222">
              <a:extLst>
                <a:ext uri="{FF2B5EF4-FFF2-40B4-BE49-F238E27FC236}">
                  <a16:creationId xmlns:a16="http://schemas.microsoft.com/office/drawing/2014/main" id="{4BA6A11B-79A2-44F4-8BB7-BD5CD6891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" y="3056"/>
              <a:ext cx="596" cy="47"/>
            </a:xfrm>
            <a:custGeom>
              <a:avLst/>
              <a:gdLst>
                <a:gd name="T0" fmla="*/ 0 w 265"/>
                <a:gd name="T1" fmla="*/ 0 h 21"/>
                <a:gd name="T2" fmla="*/ 364 w 265"/>
                <a:gd name="T3" fmla="*/ 45 h 21"/>
                <a:gd name="T4" fmla="*/ 717 w 265"/>
                <a:gd name="T5" fmla="*/ 235 h 21"/>
                <a:gd name="T6" fmla="*/ 1511 w 265"/>
                <a:gd name="T7" fmla="*/ 154 h 21"/>
                <a:gd name="T8" fmla="*/ 1511 w 265"/>
                <a:gd name="T9" fmla="*/ 154 h 21"/>
                <a:gd name="T10" fmla="*/ 2296 w 265"/>
                <a:gd name="T11" fmla="*/ 235 h 21"/>
                <a:gd name="T12" fmla="*/ 2661 w 265"/>
                <a:gd name="T13" fmla="*/ 45 h 21"/>
                <a:gd name="T14" fmla="*/ 3014 w 265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5" h="21">
                  <a:moveTo>
                    <a:pt x="0" y="0"/>
                  </a:moveTo>
                  <a:cubicBezTo>
                    <a:pt x="0" y="0"/>
                    <a:pt x="23" y="0"/>
                    <a:pt x="32" y="4"/>
                  </a:cubicBezTo>
                  <a:cubicBezTo>
                    <a:pt x="41" y="8"/>
                    <a:pt x="55" y="13"/>
                    <a:pt x="63" y="21"/>
                  </a:cubicBezTo>
                  <a:cubicBezTo>
                    <a:pt x="69" y="17"/>
                    <a:pt x="119" y="14"/>
                    <a:pt x="133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47" y="14"/>
                    <a:pt x="196" y="17"/>
                    <a:pt x="202" y="21"/>
                  </a:cubicBezTo>
                  <a:cubicBezTo>
                    <a:pt x="210" y="13"/>
                    <a:pt x="225" y="8"/>
                    <a:pt x="234" y="4"/>
                  </a:cubicBezTo>
                  <a:cubicBezTo>
                    <a:pt x="243" y="0"/>
                    <a:pt x="265" y="0"/>
                    <a:pt x="265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8" name="Line 223">
              <a:extLst>
                <a:ext uri="{FF2B5EF4-FFF2-40B4-BE49-F238E27FC236}">
                  <a16:creationId xmlns:a16="http://schemas.microsoft.com/office/drawing/2014/main" id="{3380185E-E985-44F5-AEB0-93327A2A5C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4" y="3103"/>
              <a:ext cx="1" cy="38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9" name="Freeform 224">
              <a:extLst>
                <a:ext uri="{FF2B5EF4-FFF2-40B4-BE49-F238E27FC236}">
                  <a16:creationId xmlns:a16="http://schemas.microsoft.com/office/drawing/2014/main" id="{4F565BED-C268-460F-A128-60D2A4429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1053"/>
              <a:ext cx="18" cy="32"/>
            </a:xfrm>
            <a:custGeom>
              <a:avLst/>
              <a:gdLst>
                <a:gd name="T0" fmla="*/ 56 w 8"/>
                <a:gd name="T1" fmla="*/ 0 h 14"/>
                <a:gd name="T2" fmla="*/ 25 w 8"/>
                <a:gd name="T3" fmla="*/ 37 h 14"/>
                <a:gd name="T4" fmla="*/ 81 w 8"/>
                <a:gd name="T5" fmla="*/ 57 h 14"/>
                <a:gd name="T6" fmla="*/ 72 w 8"/>
                <a:gd name="T7" fmla="*/ 94 h 14"/>
                <a:gd name="T8" fmla="*/ 25 w 8"/>
                <a:gd name="T9" fmla="*/ 130 h 14"/>
                <a:gd name="T10" fmla="*/ 92 w 8"/>
                <a:gd name="T11" fmla="*/ 16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4">
                  <a:moveTo>
                    <a:pt x="5" y="0"/>
                  </a:moveTo>
                  <a:cubicBezTo>
                    <a:pt x="3" y="0"/>
                    <a:pt x="0" y="1"/>
                    <a:pt x="2" y="3"/>
                  </a:cubicBezTo>
                  <a:cubicBezTo>
                    <a:pt x="3" y="4"/>
                    <a:pt x="6" y="3"/>
                    <a:pt x="7" y="5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3" y="9"/>
                    <a:pt x="1" y="7"/>
                    <a:pt x="2" y="11"/>
                  </a:cubicBezTo>
                  <a:cubicBezTo>
                    <a:pt x="3" y="14"/>
                    <a:pt x="5" y="14"/>
                    <a:pt x="8" y="14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00" name="Freeform 225">
              <a:extLst>
                <a:ext uri="{FF2B5EF4-FFF2-40B4-BE49-F238E27FC236}">
                  <a16:creationId xmlns:a16="http://schemas.microsoft.com/office/drawing/2014/main" id="{5DEE74D1-62B0-45D7-BDE3-3EEF2D687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1613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1"/>
                    <a:pt x="4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01" name="Freeform 226">
              <a:extLst>
                <a:ext uri="{FF2B5EF4-FFF2-40B4-BE49-F238E27FC236}">
                  <a16:creationId xmlns:a16="http://schemas.microsoft.com/office/drawing/2014/main" id="{F952D731-F600-4CE8-A1B5-609597C9F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595"/>
              <a:ext cx="266" cy="36"/>
            </a:xfrm>
            <a:custGeom>
              <a:avLst/>
              <a:gdLst>
                <a:gd name="T0" fmla="*/ 931 w 118"/>
                <a:gd name="T1" fmla="*/ 173 h 16"/>
                <a:gd name="T2" fmla="*/ 676 w 118"/>
                <a:gd name="T3" fmla="*/ 182 h 16"/>
                <a:gd name="T4" fmla="*/ 0 w 118"/>
                <a:gd name="T5" fmla="*/ 92 h 16"/>
                <a:gd name="T6" fmla="*/ 676 w 118"/>
                <a:gd name="T7" fmla="*/ 0 h 16"/>
                <a:gd name="T8" fmla="*/ 1353 w 118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6">
                  <a:moveTo>
                    <a:pt x="81" y="15"/>
                  </a:moveTo>
                  <a:cubicBezTo>
                    <a:pt x="74" y="16"/>
                    <a:pt x="67" y="16"/>
                    <a:pt x="59" y="16"/>
                  </a:cubicBezTo>
                  <a:cubicBezTo>
                    <a:pt x="26" y="16"/>
                    <a:pt x="0" y="12"/>
                    <a:pt x="0" y="8"/>
                  </a:cubicBezTo>
                  <a:cubicBezTo>
                    <a:pt x="0" y="3"/>
                    <a:pt x="26" y="0"/>
                    <a:pt x="59" y="0"/>
                  </a:cubicBezTo>
                  <a:cubicBezTo>
                    <a:pt x="91" y="0"/>
                    <a:pt x="118" y="3"/>
                    <a:pt x="118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02" name="Freeform 227">
              <a:extLst>
                <a:ext uri="{FF2B5EF4-FFF2-40B4-BE49-F238E27FC236}">
                  <a16:creationId xmlns:a16="http://schemas.microsoft.com/office/drawing/2014/main" id="{4FF17C63-1ADA-4563-A519-2F07EC88C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1892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2"/>
                    <a:pt x="4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03" name="Freeform 228">
              <a:extLst>
                <a:ext uri="{FF2B5EF4-FFF2-40B4-BE49-F238E27FC236}">
                  <a16:creationId xmlns:a16="http://schemas.microsoft.com/office/drawing/2014/main" id="{78940521-3D62-4D91-A94F-443E1921D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874"/>
              <a:ext cx="266" cy="36"/>
            </a:xfrm>
            <a:custGeom>
              <a:avLst/>
              <a:gdLst>
                <a:gd name="T0" fmla="*/ 931 w 118"/>
                <a:gd name="T1" fmla="*/ 182 h 16"/>
                <a:gd name="T2" fmla="*/ 676 w 118"/>
                <a:gd name="T3" fmla="*/ 182 h 16"/>
                <a:gd name="T4" fmla="*/ 0 w 118"/>
                <a:gd name="T5" fmla="*/ 92 h 16"/>
                <a:gd name="T6" fmla="*/ 676 w 118"/>
                <a:gd name="T7" fmla="*/ 0 h 16"/>
                <a:gd name="T8" fmla="*/ 1353 w 118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6">
                  <a:moveTo>
                    <a:pt x="81" y="16"/>
                  </a:moveTo>
                  <a:cubicBezTo>
                    <a:pt x="74" y="16"/>
                    <a:pt x="67" y="16"/>
                    <a:pt x="59" y="16"/>
                  </a:cubicBezTo>
                  <a:cubicBezTo>
                    <a:pt x="26" y="16"/>
                    <a:pt x="0" y="13"/>
                    <a:pt x="0" y="8"/>
                  </a:cubicBezTo>
                  <a:cubicBezTo>
                    <a:pt x="0" y="4"/>
                    <a:pt x="26" y="0"/>
                    <a:pt x="59" y="0"/>
                  </a:cubicBezTo>
                  <a:cubicBezTo>
                    <a:pt x="91" y="0"/>
                    <a:pt x="118" y="4"/>
                    <a:pt x="118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04" name="Freeform 229">
              <a:extLst>
                <a:ext uri="{FF2B5EF4-FFF2-40B4-BE49-F238E27FC236}">
                  <a16:creationId xmlns:a16="http://schemas.microsoft.com/office/drawing/2014/main" id="{BAC8EB48-2364-4801-82F5-5681668CF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2171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2"/>
                    <a:pt x="4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05" name="Freeform 230">
              <a:extLst>
                <a:ext uri="{FF2B5EF4-FFF2-40B4-BE49-F238E27FC236}">
                  <a16:creationId xmlns:a16="http://schemas.microsoft.com/office/drawing/2014/main" id="{4365778D-D32B-482B-AC17-1ED589AFA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153"/>
              <a:ext cx="266" cy="36"/>
            </a:xfrm>
            <a:custGeom>
              <a:avLst/>
              <a:gdLst>
                <a:gd name="T0" fmla="*/ 931 w 118"/>
                <a:gd name="T1" fmla="*/ 182 h 16"/>
                <a:gd name="T2" fmla="*/ 676 w 118"/>
                <a:gd name="T3" fmla="*/ 182 h 16"/>
                <a:gd name="T4" fmla="*/ 0 w 118"/>
                <a:gd name="T5" fmla="*/ 92 h 16"/>
                <a:gd name="T6" fmla="*/ 676 w 118"/>
                <a:gd name="T7" fmla="*/ 0 h 16"/>
                <a:gd name="T8" fmla="*/ 1353 w 118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6">
                  <a:moveTo>
                    <a:pt x="81" y="16"/>
                  </a:moveTo>
                  <a:cubicBezTo>
                    <a:pt x="74" y="16"/>
                    <a:pt x="67" y="16"/>
                    <a:pt x="59" y="16"/>
                  </a:cubicBezTo>
                  <a:cubicBezTo>
                    <a:pt x="26" y="16"/>
                    <a:pt x="0" y="13"/>
                    <a:pt x="0" y="8"/>
                  </a:cubicBezTo>
                  <a:cubicBezTo>
                    <a:pt x="0" y="4"/>
                    <a:pt x="26" y="0"/>
                    <a:pt x="59" y="0"/>
                  </a:cubicBezTo>
                  <a:cubicBezTo>
                    <a:pt x="91" y="0"/>
                    <a:pt x="118" y="4"/>
                    <a:pt x="118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06" name="Freeform 231">
              <a:extLst>
                <a:ext uri="{FF2B5EF4-FFF2-40B4-BE49-F238E27FC236}">
                  <a16:creationId xmlns:a16="http://schemas.microsoft.com/office/drawing/2014/main" id="{53632CC9-E192-4639-B078-BA60A3EF3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2453"/>
              <a:ext cx="16" cy="6"/>
            </a:xfrm>
            <a:custGeom>
              <a:avLst/>
              <a:gdLst>
                <a:gd name="T0" fmla="*/ 85 w 7"/>
                <a:gd name="T1" fmla="*/ 0 h 3"/>
                <a:gd name="T2" fmla="*/ 0 w 7"/>
                <a:gd name="T3" fmla="*/ 24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cubicBezTo>
                    <a:pt x="7" y="1"/>
                    <a:pt x="4" y="2"/>
                    <a:pt x="0" y="3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07" name="Freeform 232">
              <a:extLst>
                <a:ext uri="{FF2B5EF4-FFF2-40B4-BE49-F238E27FC236}">
                  <a16:creationId xmlns:a16="http://schemas.microsoft.com/office/drawing/2014/main" id="{E3E47C8B-EA04-4A1B-8C94-9C8389489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432"/>
              <a:ext cx="266" cy="39"/>
            </a:xfrm>
            <a:custGeom>
              <a:avLst/>
              <a:gdLst>
                <a:gd name="T0" fmla="*/ 931 w 118"/>
                <a:gd name="T1" fmla="*/ 195 h 17"/>
                <a:gd name="T2" fmla="*/ 676 w 118"/>
                <a:gd name="T3" fmla="*/ 204 h 17"/>
                <a:gd name="T4" fmla="*/ 0 w 118"/>
                <a:gd name="T5" fmla="*/ 110 h 17"/>
                <a:gd name="T6" fmla="*/ 676 w 118"/>
                <a:gd name="T7" fmla="*/ 0 h 17"/>
                <a:gd name="T8" fmla="*/ 1353 w 118"/>
                <a:gd name="T9" fmla="*/ 1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7">
                  <a:moveTo>
                    <a:pt x="81" y="16"/>
                  </a:moveTo>
                  <a:cubicBezTo>
                    <a:pt x="74" y="17"/>
                    <a:pt x="67" y="17"/>
                    <a:pt x="59" y="17"/>
                  </a:cubicBezTo>
                  <a:cubicBezTo>
                    <a:pt x="26" y="17"/>
                    <a:pt x="0" y="13"/>
                    <a:pt x="0" y="9"/>
                  </a:cubicBezTo>
                  <a:cubicBezTo>
                    <a:pt x="0" y="4"/>
                    <a:pt x="26" y="0"/>
                    <a:pt x="59" y="0"/>
                  </a:cubicBezTo>
                  <a:cubicBezTo>
                    <a:pt x="91" y="0"/>
                    <a:pt x="118" y="4"/>
                    <a:pt x="118" y="9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08" name="Freeform 233">
              <a:extLst>
                <a:ext uri="{FF2B5EF4-FFF2-40B4-BE49-F238E27FC236}">
                  <a16:creationId xmlns:a16="http://schemas.microsoft.com/office/drawing/2014/main" id="{0D2A09C5-5F15-4FD0-919E-052334301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2732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1"/>
                    <a:pt x="4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09" name="Freeform 234">
              <a:extLst>
                <a:ext uri="{FF2B5EF4-FFF2-40B4-BE49-F238E27FC236}">
                  <a16:creationId xmlns:a16="http://schemas.microsoft.com/office/drawing/2014/main" id="{BFBF6A55-27F1-4B0D-BAC7-E6F7DC38F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714"/>
              <a:ext cx="266" cy="36"/>
            </a:xfrm>
            <a:custGeom>
              <a:avLst/>
              <a:gdLst>
                <a:gd name="T0" fmla="*/ 931 w 118"/>
                <a:gd name="T1" fmla="*/ 173 h 16"/>
                <a:gd name="T2" fmla="*/ 676 w 118"/>
                <a:gd name="T3" fmla="*/ 182 h 16"/>
                <a:gd name="T4" fmla="*/ 0 w 118"/>
                <a:gd name="T5" fmla="*/ 92 h 16"/>
                <a:gd name="T6" fmla="*/ 676 w 118"/>
                <a:gd name="T7" fmla="*/ 0 h 16"/>
                <a:gd name="T8" fmla="*/ 1353 w 118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6">
                  <a:moveTo>
                    <a:pt x="81" y="15"/>
                  </a:moveTo>
                  <a:cubicBezTo>
                    <a:pt x="74" y="16"/>
                    <a:pt x="67" y="16"/>
                    <a:pt x="59" y="16"/>
                  </a:cubicBezTo>
                  <a:cubicBezTo>
                    <a:pt x="26" y="16"/>
                    <a:pt x="0" y="12"/>
                    <a:pt x="0" y="8"/>
                  </a:cubicBezTo>
                  <a:cubicBezTo>
                    <a:pt x="0" y="3"/>
                    <a:pt x="26" y="0"/>
                    <a:pt x="59" y="0"/>
                  </a:cubicBezTo>
                  <a:cubicBezTo>
                    <a:pt x="91" y="0"/>
                    <a:pt x="118" y="3"/>
                    <a:pt x="118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0" name="Freeform 235">
              <a:extLst>
                <a:ext uri="{FF2B5EF4-FFF2-40B4-BE49-F238E27FC236}">
                  <a16:creationId xmlns:a16="http://schemas.microsoft.com/office/drawing/2014/main" id="{947D0E68-49E5-434B-9FF5-21732C846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64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1" name="Freeform 236">
              <a:extLst>
                <a:ext uri="{FF2B5EF4-FFF2-40B4-BE49-F238E27FC236}">
                  <a16:creationId xmlns:a16="http://schemas.microsoft.com/office/drawing/2014/main" id="{A429173F-07A9-45C5-9B70-3973A33AF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67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2" name="Freeform 237">
              <a:extLst>
                <a:ext uri="{FF2B5EF4-FFF2-40B4-BE49-F238E27FC236}">
                  <a16:creationId xmlns:a16="http://schemas.microsoft.com/office/drawing/2014/main" id="{C2B740D1-8945-40BC-AC39-CFBA8D4AC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69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3" name="Freeform 238">
              <a:extLst>
                <a:ext uri="{FF2B5EF4-FFF2-40B4-BE49-F238E27FC236}">
                  <a16:creationId xmlns:a16="http://schemas.microsoft.com/office/drawing/2014/main" id="{37D7A722-EFFF-4C8C-BF9B-19755AD60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72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4" name="Freeform 239">
              <a:extLst>
                <a:ext uri="{FF2B5EF4-FFF2-40B4-BE49-F238E27FC236}">
                  <a16:creationId xmlns:a16="http://schemas.microsoft.com/office/drawing/2014/main" id="{28FA42BC-725E-43BD-8C48-0BBBC1F1A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75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5" name="Freeform 240">
              <a:extLst>
                <a:ext uri="{FF2B5EF4-FFF2-40B4-BE49-F238E27FC236}">
                  <a16:creationId xmlns:a16="http://schemas.microsoft.com/office/drawing/2014/main" id="{AC661E4C-3ED9-40B1-A8AC-68080BBCB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78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6" name="Freeform 241">
              <a:extLst>
                <a:ext uri="{FF2B5EF4-FFF2-40B4-BE49-F238E27FC236}">
                  <a16:creationId xmlns:a16="http://schemas.microsoft.com/office/drawing/2014/main" id="{EF9FFCFF-A97F-41DA-9B5D-D4353D3C2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80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7" name="Freeform 242">
              <a:extLst>
                <a:ext uri="{FF2B5EF4-FFF2-40B4-BE49-F238E27FC236}">
                  <a16:creationId xmlns:a16="http://schemas.microsoft.com/office/drawing/2014/main" id="{A847209C-DD90-43EA-8352-A561CCD13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836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6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8" name="Freeform 243">
              <a:extLst>
                <a:ext uri="{FF2B5EF4-FFF2-40B4-BE49-F238E27FC236}">
                  <a16:creationId xmlns:a16="http://schemas.microsoft.com/office/drawing/2014/main" id="{B720FD5A-A54B-46DD-89FB-3FE143878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86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9" name="Freeform 244">
              <a:extLst>
                <a:ext uri="{FF2B5EF4-FFF2-40B4-BE49-F238E27FC236}">
                  <a16:creationId xmlns:a16="http://schemas.microsoft.com/office/drawing/2014/main" id="{B1F1E276-25A3-4EAA-AD24-D1A680406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92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0" name="Freeform 245">
              <a:extLst>
                <a:ext uri="{FF2B5EF4-FFF2-40B4-BE49-F238E27FC236}">
                  <a16:creationId xmlns:a16="http://schemas.microsoft.com/office/drawing/2014/main" id="{08B428DD-B46B-4D68-A216-F58BC4D1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94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1" name="Freeform 246">
              <a:extLst>
                <a:ext uri="{FF2B5EF4-FFF2-40B4-BE49-F238E27FC236}">
                  <a16:creationId xmlns:a16="http://schemas.microsoft.com/office/drawing/2014/main" id="{16AA223B-3780-47F3-AEC3-393A01819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976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6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2" name="Freeform 247">
              <a:extLst>
                <a:ext uri="{FF2B5EF4-FFF2-40B4-BE49-F238E27FC236}">
                  <a16:creationId xmlns:a16="http://schemas.microsoft.com/office/drawing/2014/main" id="{03CADFCE-A6C8-4ED9-9F0F-7EF3FE998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00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3" name="Freeform 248">
              <a:extLst>
                <a:ext uri="{FF2B5EF4-FFF2-40B4-BE49-F238E27FC236}">
                  <a16:creationId xmlns:a16="http://schemas.microsoft.com/office/drawing/2014/main" id="{5B0D8EA9-774F-4E4F-A418-C1929D653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03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4" name="Freeform 249">
              <a:extLst>
                <a:ext uri="{FF2B5EF4-FFF2-40B4-BE49-F238E27FC236}">
                  <a16:creationId xmlns:a16="http://schemas.microsoft.com/office/drawing/2014/main" id="{8CE42126-F5E0-4C94-A2CF-EAF28B9EB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06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5" name="Freeform 250">
              <a:extLst>
                <a:ext uri="{FF2B5EF4-FFF2-40B4-BE49-F238E27FC236}">
                  <a16:creationId xmlns:a16="http://schemas.microsoft.com/office/drawing/2014/main" id="{FF9E12A9-AAB7-45EF-94FF-6F36EEE85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08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6" name="Freeform 251">
              <a:extLst>
                <a:ext uri="{FF2B5EF4-FFF2-40B4-BE49-F238E27FC236}">
                  <a16:creationId xmlns:a16="http://schemas.microsoft.com/office/drawing/2014/main" id="{BD005842-8F3F-4BE1-94D8-9DD750708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11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7" name="Freeform 252">
              <a:extLst>
                <a:ext uri="{FF2B5EF4-FFF2-40B4-BE49-F238E27FC236}">
                  <a16:creationId xmlns:a16="http://schemas.microsoft.com/office/drawing/2014/main" id="{76414B51-A0E3-461F-B3F2-23A298DE5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14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8" name="Freeform 253">
              <a:extLst>
                <a:ext uri="{FF2B5EF4-FFF2-40B4-BE49-F238E27FC236}">
                  <a16:creationId xmlns:a16="http://schemas.microsoft.com/office/drawing/2014/main" id="{FD4F4BA6-81E1-4DE0-8653-FFAF712D7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20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9" name="Freeform 254">
              <a:extLst>
                <a:ext uri="{FF2B5EF4-FFF2-40B4-BE49-F238E27FC236}">
                  <a16:creationId xmlns:a16="http://schemas.microsoft.com/office/drawing/2014/main" id="{2ECC584E-64A0-475F-8B6A-E347A74DC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22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0" name="Freeform 255">
              <a:extLst>
                <a:ext uri="{FF2B5EF4-FFF2-40B4-BE49-F238E27FC236}">
                  <a16:creationId xmlns:a16="http://schemas.microsoft.com/office/drawing/2014/main" id="{4F801E69-5F4A-40E3-AD18-C148AEA8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25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1" name="Freeform 256">
              <a:extLst>
                <a:ext uri="{FF2B5EF4-FFF2-40B4-BE49-F238E27FC236}">
                  <a16:creationId xmlns:a16="http://schemas.microsoft.com/office/drawing/2014/main" id="{5467AF69-6ACC-4740-BD0B-B52CCEA2E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28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2" name="Freeform 257">
              <a:extLst>
                <a:ext uri="{FF2B5EF4-FFF2-40B4-BE49-F238E27FC236}">
                  <a16:creationId xmlns:a16="http://schemas.microsoft.com/office/drawing/2014/main" id="{E68E72E6-4486-4B6C-B7E3-EEC49728C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31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3" name="Freeform 258">
              <a:extLst>
                <a:ext uri="{FF2B5EF4-FFF2-40B4-BE49-F238E27FC236}">
                  <a16:creationId xmlns:a16="http://schemas.microsoft.com/office/drawing/2014/main" id="{BEF309A0-1410-4F29-9E22-D4088C84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34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4" name="Freeform 259">
              <a:extLst>
                <a:ext uri="{FF2B5EF4-FFF2-40B4-BE49-F238E27FC236}">
                  <a16:creationId xmlns:a16="http://schemas.microsoft.com/office/drawing/2014/main" id="{EFD96883-6B44-4D54-B9B2-CD1591194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367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6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5" name="Freeform 260">
              <a:extLst>
                <a:ext uri="{FF2B5EF4-FFF2-40B4-BE49-F238E27FC236}">
                  <a16:creationId xmlns:a16="http://schemas.microsoft.com/office/drawing/2014/main" id="{DD636EBE-C5F3-4F29-B383-6D7A668F0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39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6" name="Freeform 261">
              <a:extLst>
                <a:ext uri="{FF2B5EF4-FFF2-40B4-BE49-F238E27FC236}">
                  <a16:creationId xmlns:a16="http://schemas.microsoft.com/office/drawing/2014/main" id="{86D2950B-E000-44D1-8D3F-E5C513D8E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42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7" name="Freeform 262">
              <a:extLst>
                <a:ext uri="{FF2B5EF4-FFF2-40B4-BE49-F238E27FC236}">
                  <a16:creationId xmlns:a16="http://schemas.microsoft.com/office/drawing/2014/main" id="{074C523F-2448-467E-8469-AAFFF7D1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48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8" name="Freeform 263">
              <a:extLst>
                <a:ext uri="{FF2B5EF4-FFF2-40B4-BE49-F238E27FC236}">
                  <a16:creationId xmlns:a16="http://schemas.microsoft.com/office/drawing/2014/main" id="{B4E92133-6ED6-45F4-B9AF-6266CCA2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507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6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9" name="Freeform 264">
              <a:extLst>
                <a:ext uri="{FF2B5EF4-FFF2-40B4-BE49-F238E27FC236}">
                  <a16:creationId xmlns:a16="http://schemas.microsoft.com/office/drawing/2014/main" id="{5A51391F-C0EB-4FEA-8F87-4668EA69C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53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0" name="Freeform 265">
              <a:extLst>
                <a:ext uri="{FF2B5EF4-FFF2-40B4-BE49-F238E27FC236}">
                  <a16:creationId xmlns:a16="http://schemas.microsoft.com/office/drawing/2014/main" id="{2547FB76-1A05-4C27-B268-1ABADE7BC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56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1" name="Freeform 266">
              <a:extLst>
                <a:ext uri="{FF2B5EF4-FFF2-40B4-BE49-F238E27FC236}">
                  <a16:creationId xmlns:a16="http://schemas.microsoft.com/office/drawing/2014/main" id="{F44A45A9-5869-44E1-8B01-FEF6304BF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59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2" name="Freeform 267">
              <a:extLst>
                <a:ext uri="{FF2B5EF4-FFF2-40B4-BE49-F238E27FC236}">
                  <a16:creationId xmlns:a16="http://schemas.microsoft.com/office/drawing/2014/main" id="{D412A39C-6673-46F9-A645-619C3FC78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61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3" name="Freeform 268">
              <a:extLst>
                <a:ext uri="{FF2B5EF4-FFF2-40B4-BE49-F238E27FC236}">
                  <a16:creationId xmlns:a16="http://schemas.microsoft.com/office/drawing/2014/main" id="{66DBC85F-1D3B-4C5D-AAAA-096ADD368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64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4" name="Freeform 269">
              <a:extLst>
                <a:ext uri="{FF2B5EF4-FFF2-40B4-BE49-F238E27FC236}">
                  <a16:creationId xmlns:a16="http://schemas.microsoft.com/office/drawing/2014/main" id="{919B0F07-A09E-4668-A7A8-C29549E0E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67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5" name="Freeform 270">
              <a:extLst>
                <a:ext uri="{FF2B5EF4-FFF2-40B4-BE49-F238E27FC236}">
                  <a16:creationId xmlns:a16="http://schemas.microsoft.com/office/drawing/2014/main" id="{7D1D314F-9D18-46CA-81C7-EA36D86B3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70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6" name="Freeform 271">
              <a:extLst>
                <a:ext uri="{FF2B5EF4-FFF2-40B4-BE49-F238E27FC236}">
                  <a16:creationId xmlns:a16="http://schemas.microsoft.com/office/drawing/2014/main" id="{5148C327-7AC0-4E28-AAB8-7DA68DCA8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75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7" name="Freeform 272">
              <a:extLst>
                <a:ext uri="{FF2B5EF4-FFF2-40B4-BE49-F238E27FC236}">
                  <a16:creationId xmlns:a16="http://schemas.microsoft.com/office/drawing/2014/main" id="{C91D8A37-D9D6-408F-B429-8B6989777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78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8" name="Freeform 273">
              <a:extLst>
                <a:ext uri="{FF2B5EF4-FFF2-40B4-BE49-F238E27FC236}">
                  <a16:creationId xmlns:a16="http://schemas.microsoft.com/office/drawing/2014/main" id="{35B6BB8F-4623-4B35-945E-D4605EF7B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81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9" name="Freeform 274">
              <a:extLst>
                <a:ext uri="{FF2B5EF4-FFF2-40B4-BE49-F238E27FC236}">
                  <a16:creationId xmlns:a16="http://schemas.microsoft.com/office/drawing/2014/main" id="{1463880C-F808-4F3D-BE16-B3CFB8F09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84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0" name="Freeform 275">
              <a:extLst>
                <a:ext uri="{FF2B5EF4-FFF2-40B4-BE49-F238E27FC236}">
                  <a16:creationId xmlns:a16="http://schemas.microsoft.com/office/drawing/2014/main" id="{F36B1CFE-47F8-4A42-820F-B01149E97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87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1" name="Freeform 276">
              <a:extLst>
                <a:ext uri="{FF2B5EF4-FFF2-40B4-BE49-F238E27FC236}">
                  <a16:creationId xmlns:a16="http://schemas.microsoft.com/office/drawing/2014/main" id="{DB627F0C-6CD3-4853-B426-62727D419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898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6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2" name="Freeform 277">
              <a:extLst>
                <a:ext uri="{FF2B5EF4-FFF2-40B4-BE49-F238E27FC236}">
                  <a16:creationId xmlns:a16="http://schemas.microsoft.com/office/drawing/2014/main" id="{FA5BA5F4-8B3C-4987-B48E-C3C4B078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92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3" name="Freeform 278">
              <a:extLst>
                <a:ext uri="{FF2B5EF4-FFF2-40B4-BE49-F238E27FC236}">
                  <a16:creationId xmlns:a16="http://schemas.microsoft.com/office/drawing/2014/main" id="{436B7847-0405-4498-B86F-4717C8E6A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95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4" name="Freeform 279">
              <a:extLst>
                <a:ext uri="{FF2B5EF4-FFF2-40B4-BE49-F238E27FC236}">
                  <a16:creationId xmlns:a16="http://schemas.microsoft.com/office/drawing/2014/main" id="{3A069B12-92EE-4EE2-A4AD-7CF394FCD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98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5" name="Freeform 280">
              <a:extLst>
                <a:ext uri="{FF2B5EF4-FFF2-40B4-BE49-F238E27FC236}">
                  <a16:creationId xmlns:a16="http://schemas.microsoft.com/office/drawing/2014/main" id="{1941B864-59FA-4E8C-8C28-229B55CDC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2005"/>
              <a:ext cx="30" cy="29"/>
            </a:xfrm>
            <a:custGeom>
              <a:avLst/>
              <a:gdLst>
                <a:gd name="T0" fmla="*/ 28 w 13"/>
                <a:gd name="T1" fmla="*/ 20 h 13"/>
                <a:gd name="T2" fmla="*/ 134 w 13"/>
                <a:gd name="T3" fmla="*/ 20 h 13"/>
                <a:gd name="T4" fmla="*/ 134 w 13"/>
                <a:gd name="T5" fmla="*/ 125 h 13"/>
                <a:gd name="T6" fmla="*/ 28 w 13"/>
                <a:gd name="T7" fmla="*/ 125 h 13"/>
                <a:gd name="T8" fmla="*/ 28 w 13"/>
                <a:gd name="T9" fmla="*/ 2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2" y="2"/>
                  </a:moveTo>
                  <a:cubicBezTo>
                    <a:pt x="5" y="0"/>
                    <a:pt x="9" y="0"/>
                    <a:pt x="11" y="2"/>
                  </a:cubicBezTo>
                  <a:cubicBezTo>
                    <a:pt x="13" y="5"/>
                    <a:pt x="13" y="9"/>
                    <a:pt x="11" y="11"/>
                  </a:cubicBezTo>
                  <a:cubicBezTo>
                    <a:pt x="8" y="13"/>
                    <a:pt x="4" y="13"/>
                    <a:pt x="2" y="11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6" name="Freeform 281">
              <a:extLst>
                <a:ext uri="{FF2B5EF4-FFF2-40B4-BE49-F238E27FC236}">
                  <a16:creationId xmlns:a16="http://schemas.microsoft.com/office/drawing/2014/main" id="{EA13EBED-387F-4028-8A95-B1B61493F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2012"/>
              <a:ext cx="20" cy="20"/>
            </a:xfrm>
            <a:custGeom>
              <a:avLst/>
              <a:gdLst>
                <a:gd name="T0" fmla="*/ 20 w 9"/>
                <a:gd name="T1" fmla="*/ 20 h 9"/>
                <a:gd name="T2" fmla="*/ 89 w 9"/>
                <a:gd name="T3" fmla="*/ 20 h 9"/>
                <a:gd name="T4" fmla="*/ 80 w 9"/>
                <a:gd name="T5" fmla="*/ 89 h 9"/>
                <a:gd name="T6" fmla="*/ 20 w 9"/>
                <a:gd name="T7" fmla="*/ 89 h 9"/>
                <a:gd name="T8" fmla="*/ 20 w 9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3" y="0"/>
                    <a:pt x="6" y="0"/>
                    <a:pt x="8" y="2"/>
                  </a:cubicBezTo>
                  <a:cubicBezTo>
                    <a:pt x="9" y="3"/>
                    <a:pt x="9" y="6"/>
                    <a:pt x="7" y="8"/>
                  </a:cubicBezTo>
                  <a:cubicBezTo>
                    <a:pt x="6" y="9"/>
                    <a:pt x="3" y="9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7" name="Freeform 282">
              <a:extLst>
                <a:ext uri="{FF2B5EF4-FFF2-40B4-BE49-F238E27FC236}">
                  <a16:creationId xmlns:a16="http://schemas.microsoft.com/office/drawing/2014/main" id="{29DB56A6-6936-4EE8-BDEF-77EE64DC8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2005"/>
              <a:ext cx="20" cy="20"/>
            </a:xfrm>
            <a:custGeom>
              <a:avLst/>
              <a:gdLst>
                <a:gd name="T0" fmla="*/ 9 w 9"/>
                <a:gd name="T1" fmla="*/ 20 h 9"/>
                <a:gd name="T2" fmla="*/ 80 w 9"/>
                <a:gd name="T3" fmla="*/ 20 h 9"/>
                <a:gd name="T4" fmla="*/ 80 w 9"/>
                <a:gd name="T5" fmla="*/ 89 h 9"/>
                <a:gd name="T6" fmla="*/ 9 w 9"/>
                <a:gd name="T7" fmla="*/ 89 h 9"/>
                <a:gd name="T8" fmla="*/ 9 w 9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1" y="2"/>
                  </a:moveTo>
                  <a:cubicBezTo>
                    <a:pt x="3" y="0"/>
                    <a:pt x="6" y="0"/>
                    <a:pt x="7" y="2"/>
                  </a:cubicBezTo>
                  <a:cubicBezTo>
                    <a:pt x="9" y="3"/>
                    <a:pt x="9" y="6"/>
                    <a:pt x="7" y="8"/>
                  </a:cubicBezTo>
                  <a:cubicBezTo>
                    <a:pt x="5" y="9"/>
                    <a:pt x="3" y="9"/>
                    <a:pt x="1" y="8"/>
                  </a:cubicBezTo>
                  <a:cubicBezTo>
                    <a:pt x="0" y="6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8" name="Freeform 283">
              <a:extLst>
                <a:ext uri="{FF2B5EF4-FFF2-40B4-BE49-F238E27FC236}">
                  <a16:creationId xmlns:a16="http://schemas.microsoft.com/office/drawing/2014/main" id="{62B6EC67-9C13-482B-A92B-80160E3C3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" y="1145"/>
              <a:ext cx="36" cy="1850"/>
            </a:xfrm>
            <a:custGeom>
              <a:avLst/>
              <a:gdLst>
                <a:gd name="T0" fmla="*/ 36 w 16"/>
                <a:gd name="T1" fmla="*/ 284 h 822"/>
                <a:gd name="T2" fmla="*/ 0 w 16"/>
                <a:gd name="T3" fmla="*/ 0 h 822"/>
                <a:gd name="T4" fmla="*/ 0 w 16"/>
                <a:gd name="T5" fmla="*/ 9133 h 822"/>
                <a:gd name="T6" fmla="*/ 182 w 16"/>
                <a:gd name="T7" fmla="*/ 9372 h 822"/>
                <a:gd name="T8" fmla="*/ 36 w 16"/>
                <a:gd name="T9" fmla="*/ 284 h 8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822">
                  <a:moveTo>
                    <a:pt x="3" y="25"/>
                  </a:moveTo>
                  <a:cubicBezTo>
                    <a:pt x="3" y="11"/>
                    <a:pt x="0" y="0"/>
                    <a:pt x="0" y="0"/>
                  </a:cubicBezTo>
                  <a:cubicBezTo>
                    <a:pt x="0" y="0"/>
                    <a:pt x="0" y="779"/>
                    <a:pt x="0" y="801"/>
                  </a:cubicBezTo>
                  <a:cubicBezTo>
                    <a:pt x="0" y="815"/>
                    <a:pt x="4" y="818"/>
                    <a:pt x="16" y="822"/>
                  </a:cubicBezTo>
                  <a:cubicBezTo>
                    <a:pt x="4" y="800"/>
                    <a:pt x="3" y="158"/>
                    <a:pt x="3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9" name="Freeform 284">
              <a:extLst>
                <a:ext uri="{FF2B5EF4-FFF2-40B4-BE49-F238E27FC236}">
                  <a16:creationId xmlns:a16="http://schemas.microsoft.com/office/drawing/2014/main" id="{5F2EF67E-F766-457B-AE72-2BFDE5B1A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7" y="1276"/>
              <a:ext cx="7" cy="1703"/>
            </a:xfrm>
            <a:custGeom>
              <a:avLst/>
              <a:gdLst>
                <a:gd name="T0" fmla="*/ 0 w 3"/>
                <a:gd name="T1" fmla="*/ 6569 h 757"/>
                <a:gd name="T2" fmla="*/ 12 w 3"/>
                <a:gd name="T3" fmla="*/ 2162 h 757"/>
                <a:gd name="T4" fmla="*/ 37 w 3"/>
                <a:gd name="T5" fmla="*/ 0 h 757"/>
                <a:gd name="T6" fmla="*/ 37 w 3"/>
                <a:gd name="T7" fmla="*/ 8618 h 757"/>
                <a:gd name="T8" fmla="*/ 0 w 3"/>
                <a:gd name="T9" fmla="*/ 6569 h 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757">
                  <a:moveTo>
                    <a:pt x="0" y="577"/>
                  </a:moveTo>
                  <a:cubicBezTo>
                    <a:pt x="0" y="461"/>
                    <a:pt x="0" y="307"/>
                    <a:pt x="1" y="190"/>
                  </a:cubicBezTo>
                  <a:cubicBezTo>
                    <a:pt x="2" y="121"/>
                    <a:pt x="2" y="24"/>
                    <a:pt x="3" y="0"/>
                  </a:cubicBezTo>
                  <a:cubicBezTo>
                    <a:pt x="3" y="757"/>
                    <a:pt x="3" y="757"/>
                    <a:pt x="3" y="757"/>
                  </a:cubicBezTo>
                  <a:cubicBezTo>
                    <a:pt x="2" y="738"/>
                    <a:pt x="1" y="672"/>
                    <a:pt x="0" y="5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73" name="Group 285">
            <a:extLst>
              <a:ext uri="{FF2B5EF4-FFF2-40B4-BE49-F238E27FC236}">
                <a16:creationId xmlns:a16="http://schemas.microsoft.com/office/drawing/2014/main" id="{3820CDEC-F93F-4A58-B84D-EA1C01AF0CF1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173288"/>
            <a:ext cx="1106488" cy="3919537"/>
            <a:chOff x="3602" y="1200"/>
            <a:chExt cx="602" cy="2133"/>
          </a:xfrm>
        </p:grpSpPr>
        <p:sp>
          <p:nvSpPr>
            <p:cNvPr id="32870" name="Oval 286">
              <a:extLst>
                <a:ext uri="{FF2B5EF4-FFF2-40B4-BE49-F238E27FC236}">
                  <a16:creationId xmlns:a16="http://schemas.microsoft.com/office/drawing/2014/main" id="{64945E2D-9B68-4D86-9304-7D5F5F651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0" y="1200"/>
              <a:ext cx="329" cy="27"/>
            </a:xfrm>
            <a:prstGeom prst="ellipse">
              <a:avLst/>
            </a:prstGeom>
            <a:solidFill>
              <a:srgbClr val="A1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871" name="Freeform 287">
              <a:extLst>
                <a:ext uri="{FF2B5EF4-FFF2-40B4-BE49-F238E27FC236}">
                  <a16:creationId xmlns:a16="http://schemas.microsoft.com/office/drawing/2014/main" id="{7E8BA96E-7870-4FE9-87C8-C9913E0D8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1211"/>
              <a:ext cx="300" cy="16"/>
            </a:xfrm>
            <a:custGeom>
              <a:avLst/>
              <a:gdLst>
                <a:gd name="T0" fmla="*/ 0 w 133"/>
                <a:gd name="T1" fmla="*/ 37 h 7"/>
                <a:gd name="T2" fmla="*/ 758 w 133"/>
                <a:gd name="T3" fmla="*/ 85 h 7"/>
                <a:gd name="T4" fmla="*/ 1527 w 133"/>
                <a:gd name="T5" fmla="*/ 37 h 7"/>
                <a:gd name="T6" fmla="*/ 758 w 133"/>
                <a:gd name="T7" fmla="*/ 0 h 7"/>
                <a:gd name="T8" fmla="*/ 0 w 133"/>
                <a:gd name="T9" fmla="*/ 3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7">
                  <a:moveTo>
                    <a:pt x="0" y="3"/>
                  </a:moveTo>
                  <a:cubicBezTo>
                    <a:pt x="11" y="5"/>
                    <a:pt x="36" y="7"/>
                    <a:pt x="66" y="7"/>
                  </a:cubicBezTo>
                  <a:cubicBezTo>
                    <a:pt x="96" y="7"/>
                    <a:pt x="121" y="5"/>
                    <a:pt x="133" y="3"/>
                  </a:cubicBezTo>
                  <a:cubicBezTo>
                    <a:pt x="121" y="1"/>
                    <a:pt x="96" y="0"/>
                    <a:pt x="66" y="0"/>
                  </a:cubicBezTo>
                  <a:cubicBezTo>
                    <a:pt x="36" y="0"/>
                    <a:pt x="11" y="1"/>
                    <a:pt x="0" y="3"/>
                  </a:cubicBezTo>
                  <a:close/>
                </a:path>
              </a:pathLst>
            </a:custGeom>
            <a:solidFill>
              <a:srgbClr val="50B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2" name="Freeform 288">
              <a:extLst>
                <a:ext uri="{FF2B5EF4-FFF2-40B4-BE49-F238E27FC236}">
                  <a16:creationId xmlns:a16="http://schemas.microsoft.com/office/drawing/2014/main" id="{7B333EE5-51E1-4436-8404-2B751C8B6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1214"/>
              <a:ext cx="326" cy="2007"/>
            </a:xfrm>
            <a:custGeom>
              <a:avLst/>
              <a:gdLst>
                <a:gd name="T0" fmla="*/ 1648 w 145"/>
                <a:gd name="T1" fmla="*/ 10069 h 892"/>
                <a:gd name="T2" fmla="*/ 1648 w 145"/>
                <a:gd name="T3" fmla="*/ 0 h 892"/>
                <a:gd name="T4" fmla="*/ 818 w 145"/>
                <a:gd name="T5" fmla="*/ 72 h 892"/>
                <a:gd name="T6" fmla="*/ 0 w 145"/>
                <a:gd name="T7" fmla="*/ 11 h 892"/>
                <a:gd name="T8" fmla="*/ 308 w 145"/>
                <a:gd name="T9" fmla="*/ 603 h 892"/>
                <a:gd name="T10" fmla="*/ 308 w 145"/>
                <a:gd name="T11" fmla="*/ 10069 h 892"/>
                <a:gd name="T12" fmla="*/ 308 w 145"/>
                <a:gd name="T13" fmla="*/ 10069 h 892"/>
                <a:gd name="T14" fmla="*/ 976 w 145"/>
                <a:gd name="T15" fmla="*/ 10161 h 892"/>
                <a:gd name="T16" fmla="*/ 1648 w 145"/>
                <a:gd name="T17" fmla="*/ 10069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" h="892">
                  <a:moveTo>
                    <a:pt x="145" y="884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3"/>
                    <a:pt x="112" y="6"/>
                    <a:pt x="72" y="6"/>
                  </a:cubicBezTo>
                  <a:cubicBezTo>
                    <a:pt x="35" y="6"/>
                    <a:pt x="4" y="3"/>
                    <a:pt x="0" y="1"/>
                  </a:cubicBezTo>
                  <a:cubicBezTo>
                    <a:pt x="5" y="12"/>
                    <a:pt x="20" y="39"/>
                    <a:pt x="27" y="53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8"/>
                    <a:pt x="53" y="892"/>
                    <a:pt x="86" y="892"/>
                  </a:cubicBezTo>
                  <a:cubicBezTo>
                    <a:pt x="119" y="892"/>
                    <a:pt x="145" y="888"/>
                    <a:pt x="145" y="884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3" name="Oval 289">
              <a:extLst>
                <a:ext uri="{FF2B5EF4-FFF2-40B4-BE49-F238E27FC236}">
                  <a16:creationId xmlns:a16="http://schemas.microsoft.com/office/drawing/2014/main" id="{4F5E76C2-CE17-4349-8CBC-98129778A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2179"/>
              <a:ext cx="266" cy="36"/>
            </a:xfrm>
            <a:prstGeom prst="ellipse">
              <a:avLst/>
            </a:prstGeom>
            <a:solidFill>
              <a:srgbClr val="839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874" name="Freeform 290">
              <a:extLst>
                <a:ext uri="{FF2B5EF4-FFF2-40B4-BE49-F238E27FC236}">
                  <a16:creationId xmlns:a16="http://schemas.microsoft.com/office/drawing/2014/main" id="{7202BFF7-54DE-4E1C-B409-55AE37EF4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197"/>
              <a:ext cx="266" cy="1024"/>
            </a:xfrm>
            <a:custGeom>
              <a:avLst/>
              <a:gdLst>
                <a:gd name="T0" fmla="*/ 1353 w 118"/>
                <a:gd name="T1" fmla="*/ 0 h 455"/>
                <a:gd name="T2" fmla="*/ 676 w 118"/>
                <a:gd name="T3" fmla="*/ 92 h 455"/>
                <a:gd name="T4" fmla="*/ 0 w 118"/>
                <a:gd name="T5" fmla="*/ 0 h 455"/>
                <a:gd name="T6" fmla="*/ 0 w 118"/>
                <a:gd name="T7" fmla="*/ 0 h 455"/>
                <a:gd name="T8" fmla="*/ 0 w 118"/>
                <a:gd name="T9" fmla="*/ 5095 h 455"/>
                <a:gd name="T10" fmla="*/ 0 w 118"/>
                <a:gd name="T11" fmla="*/ 5095 h 455"/>
                <a:gd name="T12" fmla="*/ 676 w 118"/>
                <a:gd name="T13" fmla="*/ 5188 h 455"/>
                <a:gd name="T14" fmla="*/ 1353 w 118"/>
                <a:gd name="T15" fmla="*/ 5095 h 455"/>
                <a:gd name="T16" fmla="*/ 1353 w 118"/>
                <a:gd name="T17" fmla="*/ 5095 h 455"/>
                <a:gd name="T18" fmla="*/ 1353 w 118"/>
                <a:gd name="T19" fmla="*/ 0 h 455"/>
                <a:gd name="T20" fmla="*/ 1353 w 118"/>
                <a:gd name="T21" fmla="*/ 0 h 4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455">
                  <a:moveTo>
                    <a:pt x="118" y="0"/>
                  </a:moveTo>
                  <a:cubicBezTo>
                    <a:pt x="118" y="5"/>
                    <a:pt x="92" y="8"/>
                    <a:pt x="59" y="8"/>
                  </a:cubicBezTo>
                  <a:cubicBezTo>
                    <a:pt x="26" y="8"/>
                    <a:pt x="0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26" y="455"/>
                    <a:pt x="59" y="455"/>
                  </a:cubicBezTo>
                  <a:cubicBezTo>
                    <a:pt x="92" y="455"/>
                    <a:pt x="118" y="451"/>
                    <a:pt x="118" y="447"/>
                  </a:cubicBezTo>
                  <a:cubicBezTo>
                    <a:pt x="118" y="447"/>
                    <a:pt x="118" y="447"/>
                    <a:pt x="118" y="447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lose/>
                </a:path>
              </a:pathLst>
            </a:custGeom>
            <a:solidFill>
              <a:srgbClr val="59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5" name="Oval 291">
              <a:extLst>
                <a:ext uri="{FF2B5EF4-FFF2-40B4-BE49-F238E27FC236}">
                  <a16:creationId xmlns:a16="http://schemas.microsoft.com/office/drawing/2014/main" id="{38C2A97F-8427-4375-8111-EAFAED0F0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3185"/>
              <a:ext cx="266" cy="36"/>
            </a:xfrm>
            <a:prstGeom prst="ellipse">
              <a:avLst/>
            </a:prstGeom>
            <a:solidFill>
              <a:srgbClr val="34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876" name="Freeform 292">
              <a:extLst>
                <a:ext uri="{FF2B5EF4-FFF2-40B4-BE49-F238E27FC236}">
                  <a16:creationId xmlns:a16="http://schemas.microsoft.com/office/drawing/2014/main" id="{F3E9A769-59EE-4DB3-85A4-0C1644833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3171"/>
              <a:ext cx="602" cy="162"/>
            </a:xfrm>
            <a:custGeom>
              <a:avLst/>
              <a:gdLst>
                <a:gd name="T0" fmla="*/ 3060 w 267"/>
                <a:gd name="T1" fmla="*/ 389 h 72"/>
                <a:gd name="T2" fmla="*/ 2694 w 267"/>
                <a:gd name="T3" fmla="*/ 146 h 72"/>
                <a:gd name="T4" fmla="*/ 2221 w 267"/>
                <a:gd name="T5" fmla="*/ 11 h 72"/>
                <a:gd name="T6" fmla="*/ 2221 w 267"/>
                <a:gd name="T7" fmla="*/ 162 h 72"/>
                <a:gd name="T8" fmla="*/ 2221 w 267"/>
                <a:gd name="T9" fmla="*/ 162 h 72"/>
                <a:gd name="T10" fmla="*/ 1544 w 267"/>
                <a:gd name="T11" fmla="*/ 254 h 72"/>
                <a:gd name="T12" fmla="*/ 870 w 267"/>
                <a:gd name="T13" fmla="*/ 162 h 72"/>
                <a:gd name="T14" fmla="*/ 870 w 267"/>
                <a:gd name="T15" fmla="*/ 162 h 72"/>
                <a:gd name="T16" fmla="*/ 870 w 267"/>
                <a:gd name="T17" fmla="*/ 0 h 72"/>
                <a:gd name="T18" fmla="*/ 870 w 267"/>
                <a:gd name="T19" fmla="*/ 0 h 72"/>
                <a:gd name="T20" fmla="*/ 377 w 267"/>
                <a:gd name="T21" fmla="*/ 146 h 72"/>
                <a:gd name="T22" fmla="*/ 11 w 267"/>
                <a:gd name="T23" fmla="*/ 389 h 72"/>
                <a:gd name="T24" fmla="*/ 0 w 267"/>
                <a:gd name="T25" fmla="*/ 538 h 72"/>
                <a:gd name="T26" fmla="*/ 25 w 267"/>
                <a:gd name="T27" fmla="*/ 572 h 72"/>
                <a:gd name="T28" fmla="*/ 701 w 267"/>
                <a:gd name="T29" fmla="*/ 810 h 72"/>
                <a:gd name="T30" fmla="*/ 767 w 267"/>
                <a:gd name="T31" fmla="*/ 821 h 72"/>
                <a:gd name="T32" fmla="*/ 1535 w 267"/>
                <a:gd name="T33" fmla="*/ 821 h 72"/>
                <a:gd name="T34" fmla="*/ 1535 w 267"/>
                <a:gd name="T35" fmla="*/ 821 h 72"/>
                <a:gd name="T36" fmla="*/ 2302 w 267"/>
                <a:gd name="T37" fmla="*/ 821 h 72"/>
                <a:gd name="T38" fmla="*/ 2374 w 267"/>
                <a:gd name="T39" fmla="*/ 810 h 72"/>
                <a:gd name="T40" fmla="*/ 3051 w 267"/>
                <a:gd name="T41" fmla="*/ 572 h 72"/>
                <a:gd name="T42" fmla="*/ 3060 w 267"/>
                <a:gd name="T43" fmla="*/ 538 h 72"/>
                <a:gd name="T44" fmla="*/ 3060 w 267"/>
                <a:gd name="T45" fmla="*/ 389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7" h="72">
                  <a:moveTo>
                    <a:pt x="267" y="34"/>
                  </a:moveTo>
                  <a:cubicBezTo>
                    <a:pt x="267" y="34"/>
                    <a:pt x="240" y="16"/>
                    <a:pt x="235" y="13"/>
                  </a:cubicBezTo>
                  <a:cubicBezTo>
                    <a:pt x="230" y="10"/>
                    <a:pt x="207" y="3"/>
                    <a:pt x="194" y="1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8"/>
                    <a:pt x="168" y="22"/>
                    <a:pt x="135" y="22"/>
                  </a:cubicBezTo>
                  <a:cubicBezTo>
                    <a:pt x="102" y="22"/>
                    <a:pt x="76" y="18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3" y="3"/>
                    <a:pt x="38" y="10"/>
                    <a:pt x="33" y="13"/>
                  </a:cubicBezTo>
                  <a:cubicBezTo>
                    <a:pt x="27" y="16"/>
                    <a:pt x="1" y="34"/>
                    <a:pt x="1" y="3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9"/>
                    <a:pt x="2" y="50"/>
                  </a:cubicBezTo>
                  <a:cubicBezTo>
                    <a:pt x="10" y="53"/>
                    <a:pt x="48" y="67"/>
                    <a:pt x="61" y="71"/>
                  </a:cubicBezTo>
                  <a:cubicBezTo>
                    <a:pt x="63" y="72"/>
                    <a:pt x="67" y="72"/>
                    <a:pt x="67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2"/>
                    <a:pt x="205" y="72"/>
                    <a:pt x="207" y="71"/>
                  </a:cubicBezTo>
                  <a:cubicBezTo>
                    <a:pt x="220" y="67"/>
                    <a:pt x="258" y="53"/>
                    <a:pt x="266" y="50"/>
                  </a:cubicBezTo>
                  <a:cubicBezTo>
                    <a:pt x="267" y="49"/>
                    <a:pt x="267" y="47"/>
                    <a:pt x="267" y="47"/>
                  </a:cubicBezTo>
                  <a:lnTo>
                    <a:pt x="267" y="34"/>
                  </a:lnTo>
                  <a:close/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7" name="Freeform 293">
              <a:extLst>
                <a:ext uri="{FF2B5EF4-FFF2-40B4-BE49-F238E27FC236}">
                  <a16:creationId xmlns:a16="http://schemas.microsoft.com/office/drawing/2014/main" id="{3F649A58-D910-4CC8-951A-1841B349E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3248"/>
              <a:ext cx="602" cy="85"/>
            </a:xfrm>
            <a:custGeom>
              <a:avLst/>
              <a:gdLst>
                <a:gd name="T0" fmla="*/ 3060 w 267"/>
                <a:gd name="T1" fmla="*/ 145 h 38"/>
                <a:gd name="T2" fmla="*/ 3060 w 267"/>
                <a:gd name="T3" fmla="*/ 0 h 38"/>
                <a:gd name="T4" fmla="*/ 3051 w 267"/>
                <a:gd name="T5" fmla="*/ 0 h 38"/>
                <a:gd name="T6" fmla="*/ 2694 w 267"/>
                <a:gd name="T7" fmla="*/ 45 h 38"/>
                <a:gd name="T8" fmla="*/ 2338 w 267"/>
                <a:gd name="T9" fmla="*/ 235 h 38"/>
                <a:gd name="T10" fmla="*/ 1535 w 267"/>
                <a:gd name="T11" fmla="*/ 154 h 38"/>
                <a:gd name="T12" fmla="*/ 1535 w 267"/>
                <a:gd name="T13" fmla="*/ 154 h 38"/>
                <a:gd name="T14" fmla="*/ 733 w 267"/>
                <a:gd name="T15" fmla="*/ 235 h 38"/>
                <a:gd name="T16" fmla="*/ 377 w 267"/>
                <a:gd name="T17" fmla="*/ 45 h 38"/>
                <a:gd name="T18" fmla="*/ 11 w 267"/>
                <a:gd name="T19" fmla="*/ 0 h 38"/>
                <a:gd name="T20" fmla="*/ 11 w 267"/>
                <a:gd name="T21" fmla="*/ 0 h 38"/>
                <a:gd name="T22" fmla="*/ 0 w 267"/>
                <a:gd name="T23" fmla="*/ 145 h 38"/>
                <a:gd name="T24" fmla="*/ 25 w 267"/>
                <a:gd name="T25" fmla="*/ 181 h 38"/>
                <a:gd name="T26" fmla="*/ 701 w 267"/>
                <a:gd name="T27" fmla="*/ 416 h 38"/>
                <a:gd name="T28" fmla="*/ 767 w 267"/>
                <a:gd name="T29" fmla="*/ 425 h 38"/>
                <a:gd name="T30" fmla="*/ 2302 w 267"/>
                <a:gd name="T31" fmla="*/ 425 h 38"/>
                <a:gd name="T32" fmla="*/ 2374 w 267"/>
                <a:gd name="T33" fmla="*/ 416 h 38"/>
                <a:gd name="T34" fmla="*/ 3051 w 267"/>
                <a:gd name="T35" fmla="*/ 181 h 38"/>
                <a:gd name="T36" fmla="*/ 3060 w 267"/>
                <a:gd name="T37" fmla="*/ 145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7" h="38">
                  <a:moveTo>
                    <a:pt x="267" y="13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0"/>
                    <a:pt x="244" y="0"/>
                    <a:pt x="235" y="4"/>
                  </a:cubicBezTo>
                  <a:cubicBezTo>
                    <a:pt x="226" y="8"/>
                    <a:pt x="212" y="13"/>
                    <a:pt x="204" y="21"/>
                  </a:cubicBezTo>
                  <a:cubicBezTo>
                    <a:pt x="197" y="17"/>
                    <a:pt x="148" y="14"/>
                    <a:pt x="134" y="14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20" y="14"/>
                    <a:pt x="71" y="17"/>
                    <a:pt x="64" y="21"/>
                  </a:cubicBezTo>
                  <a:cubicBezTo>
                    <a:pt x="56" y="13"/>
                    <a:pt x="42" y="8"/>
                    <a:pt x="33" y="4"/>
                  </a:cubicBezTo>
                  <a:cubicBezTo>
                    <a:pt x="24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5"/>
                    <a:pt x="2" y="16"/>
                  </a:cubicBezTo>
                  <a:cubicBezTo>
                    <a:pt x="10" y="19"/>
                    <a:pt x="48" y="33"/>
                    <a:pt x="61" y="37"/>
                  </a:cubicBezTo>
                  <a:cubicBezTo>
                    <a:pt x="63" y="38"/>
                    <a:pt x="67" y="38"/>
                    <a:pt x="67" y="38"/>
                  </a:cubicBezTo>
                  <a:cubicBezTo>
                    <a:pt x="201" y="38"/>
                    <a:pt x="201" y="38"/>
                    <a:pt x="201" y="38"/>
                  </a:cubicBezTo>
                  <a:cubicBezTo>
                    <a:pt x="201" y="38"/>
                    <a:pt x="205" y="38"/>
                    <a:pt x="207" y="37"/>
                  </a:cubicBezTo>
                  <a:cubicBezTo>
                    <a:pt x="220" y="33"/>
                    <a:pt x="258" y="19"/>
                    <a:pt x="266" y="16"/>
                  </a:cubicBezTo>
                  <a:cubicBezTo>
                    <a:pt x="267" y="15"/>
                    <a:pt x="267" y="13"/>
                    <a:pt x="267" y="13"/>
                  </a:cubicBez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8" name="Freeform 294">
              <a:extLst>
                <a:ext uri="{FF2B5EF4-FFF2-40B4-BE49-F238E27FC236}">
                  <a16:creationId xmlns:a16="http://schemas.microsoft.com/office/drawing/2014/main" id="{6675CEC8-CE2B-4BF8-B72E-8656E37E1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" y="3248"/>
              <a:ext cx="142" cy="85"/>
            </a:xfrm>
            <a:custGeom>
              <a:avLst/>
              <a:gdLst>
                <a:gd name="T0" fmla="*/ 0 w 63"/>
                <a:gd name="T1" fmla="*/ 425 h 38"/>
                <a:gd name="T2" fmla="*/ 36 w 63"/>
                <a:gd name="T3" fmla="*/ 416 h 38"/>
                <a:gd name="T4" fmla="*/ 712 w 63"/>
                <a:gd name="T5" fmla="*/ 181 h 38"/>
                <a:gd name="T6" fmla="*/ 721 w 63"/>
                <a:gd name="T7" fmla="*/ 145 h 38"/>
                <a:gd name="T8" fmla="*/ 721 w 63"/>
                <a:gd name="T9" fmla="*/ 0 h 38"/>
                <a:gd name="T10" fmla="*/ 712 w 63"/>
                <a:gd name="T11" fmla="*/ 0 h 38"/>
                <a:gd name="T12" fmla="*/ 356 w 63"/>
                <a:gd name="T13" fmla="*/ 45 h 38"/>
                <a:gd name="T14" fmla="*/ 0 w 63"/>
                <a:gd name="T15" fmla="*/ 235 h 38"/>
                <a:gd name="T16" fmla="*/ 0 w 63"/>
                <a:gd name="T17" fmla="*/ 425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38">
                  <a:moveTo>
                    <a:pt x="0" y="38"/>
                  </a:moveTo>
                  <a:cubicBezTo>
                    <a:pt x="1" y="38"/>
                    <a:pt x="2" y="38"/>
                    <a:pt x="3" y="37"/>
                  </a:cubicBezTo>
                  <a:cubicBezTo>
                    <a:pt x="16" y="33"/>
                    <a:pt x="54" y="19"/>
                    <a:pt x="62" y="16"/>
                  </a:cubicBezTo>
                  <a:cubicBezTo>
                    <a:pt x="63" y="15"/>
                    <a:pt x="63" y="13"/>
                    <a:pt x="63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40" y="0"/>
                    <a:pt x="31" y="4"/>
                  </a:cubicBezTo>
                  <a:cubicBezTo>
                    <a:pt x="22" y="8"/>
                    <a:pt x="8" y="12"/>
                    <a:pt x="0" y="21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77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9" name="Freeform 295">
              <a:extLst>
                <a:ext uri="{FF2B5EF4-FFF2-40B4-BE49-F238E27FC236}">
                  <a16:creationId xmlns:a16="http://schemas.microsoft.com/office/drawing/2014/main" id="{921BE26E-7AD2-456B-9650-040DAE88A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3248"/>
              <a:ext cx="147" cy="85"/>
            </a:xfrm>
            <a:custGeom>
              <a:avLst/>
              <a:gdLst>
                <a:gd name="T0" fmla="*/ 751 w 65"/>
                <a:gd name="T1" fmla="*/ 235 h 38"/>
                <a:gd name="T2" fmla="*/ 742 w 65"/>
                <a:gd name="T3" fmla="*/ 235 h 38"/>
                <a:gd name="T4" fmla="*/ 384 w 65"/>
                <a:gd name="T5" fmla="*/ 45 h 38"/>
                <a:gd name="T6" fmla="*/ 11 w 65"/>
                <a:gd name="T7" fmla="*/ 0 h 38"/>
                <a:gd name="T8" fmla="*/ 11 w 65"/>
                <a:gd name="T9" fmla="*/ 0 h 38"/>
                <a:gd name="T10" fmla="*/ 0 w 65"/>
                <a:gd name="T11" fmla="*/ 145 h 38"/>
                <a:gd name="T12" fmla="*/ 25 w 65"/>
                <a:gd name="T13" fmla="*/ 181 h 38"/>
                <a:gd name="T14" fmla="*/ 706 w 65"/>
                <a:gd name="T15" fmla="*/ 416 h 38"/>
                <a:gd name="T16" fmla="*/ 751 w 65"/>
                <a:gd name="T17" fmla="*/ 425 h 38"/>
                <a:gd name="T18" fmla="*/ 751 w 65"/>
                <a:gd name="T19" fmla="*/ 235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38">
                  <a:moveTo>
                    <a:pt x="65" y="21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56" y="13"/>
                    <a:pt x="42" y="8"/>
                    <a:pt x="33" y="4"/>
                  </a:cubicBezTo>
                  <a:cubicBezTo>
                    <a:pt x="24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5"/>
                    <a:pt x="2" y="16"/>
                  </a:cubicBezTo>
                  <a:cubicBezTo>
                    <a:pt x="10" y="19"/>
                    <a:pt x="48" y="33"/>
                    <a:pt x="61" y="37"/>
                  </a:cubicBezTo>
                  <a:cubicBezTo>
                    <a:pt x="62" y="38"/>
                    <a:pt x="63" y="38"/>
                    <a:pt x="65" y="38"/>
                  </a:cubicBezTo>
                  <a:lnTo>
                    <a:pt x="65" y="21"/>
                  </a:lnTo>
                  <a:close/>
                </a:path>
              </a:pathLst>
            </a:custGeom>
            <a:solidFill>
              <a:srgbClr val="BD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0" name="Freeform 296">
              <a:extLst>
                <a:ext uri="{FF2B5EF4-FFF2-40B4-BE49-F238E27FC236}">
                  <a16:creationId xmlns:a16="http://schemas.microsoft.com/office/drawing/2014/main" id="{008AF87C-4016-4BE9-A99A-DAC8DEC44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1234"/>
              <a:ext cx="25" cy="956"/>
            </a:xfrm>
            <a:custGeom>
              <a:avLst/>
              <a:gdLst>
                <a:gd name="T0" fmla="*/ 130 w 11"/>
                <a:gd name="T1" fmla="*/ 4836 h 425"/>
                <a:gd name="T2" fmla="*/ 130 w 11"/>
                <a:gd name="T3" fmla="*/ 0 h 425"/>
                <a:gd name="T4" fmla="*/ 0 w 11"/>
                <a:gd name="T5" fmla="*/ 4802 h 425"/>
                <a:gd name="T6" fmla="*/ 130 w 11"/>
                <a:gd name="T7" fmla="*/ 4836 h 4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425">
                  <a:moveTo>
                    <a:pt x="11" y="425"/>
                  </a:moveTo>
                  <a:cubicBezTo>
                    <a:pt x="11" y="211"/>
                    <a:pt x="11" y="0"/>
                    <a:pt x="11" y="0"/>
                  </a:cubicBezTo>
                  <a:cubicBezTo>
                    <a:pt x="11" y="0"/>
                    <a:pt x="6" y="216"/>
                    <a:pt x="0" y="422"/>
                  </a:cubicBezTo>
                  <a:cubicBezTo>
                    <a:pt x="5" y="423"/>
                    <a:pt x="9" y="424"/>
                    <a:pt x="11" y="425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1" name="Freeform 297">
              <a:extLst>
                <a:ext uri="{FF2B5EF4-FFF2-40B4-BE49-F238E27FC236}">
                  <a16:creationId xmlns:a16="http://schemas.microsoft.com/office/drawing/2014/main" id="{6DABC14E-7424-4FFD-994D-1A4342CBC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1952"/>
              <a:ext cx="4" cy="236"/>
            </a:xfrm>
            <a:custGeom>
              <a:avLst/>
              <a:gdLst>
                <a:gd name="T0" fmla="*/ 16 w 2"/>
                <a:gd name="T1" fmla="*/ 1191 h 105"/>
                <a:gd name="T2" fmla="*/ 16 w 2"/>
                <a:gd name="T3" fmla="*/ 0 h 105"/>
                <a:gd name="T4" fmla="*/ 0 w 2"/>
                <a:gd name="T5" fmla="*/ 1191 h 105"/>
                <a:gd name="T6" fmla="*/ 16 w 2"/>
                <a:gd name="T7" fmla="*/ 119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05">
                  <a:moveTo>
                    <a:pt x="2" y="105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43"/>
                    <a:pt x="0" y="105"/>
                  </a:cubicBezTo>
                  <a:cubicBezTo>
                    <a:pt x="1" y="105"/>
                    <a:pt x="2" y="105"/>
                    <a:pt x="2" y="105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2" name="Freeform 298">
              <a:extLst>
                <a:ext uri="{FF2B5EF4-FFF2-40B4-BE49-F238E27FC236}">
                  <a16:creationId xmlns:a16="http://schemas.microsoft.com/office/drawing/2014/main" id="{3EFD256B-4D10-4081-8E73-03BED963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" y="2206"/>
              <a:ext cx="129" cy="997"/>
            </a:xfrm>
            <a:custGeom>
              <a:avLst/>
              <a:gdLst>
                <a:gd name="T0" fmla="*/ 532 w 57"/>
                <a:gd name="T1" fmla="*/ 25 h 443"/>
                <a:gd name="T2" fmla="*/ 405 w 57"/>
                <a:gd name="T3" fmla="*/ 4067 h 443"/>
                <a:gd name="T4" fmla="*/ 0 w 57"/>
                <a:gd name="T5" fmla="*/ 5050 h 443"/>
                <a:gd name="T6" fmla="*/ 661 w 57"/>
                <a:gd name="T7" fmla="*/ 4888 h 443"/>
                <a:gd name="T8" fmla="*/ 661 w 57"/>
                <a:gd name="T9" fmla="*/ 0 h 443"/>
                <a:gd name="T10" fmla="*/ 532 w 57"/>
                <a:gd name="T11" fmla="*/ 25 h 4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443">
                  <a:moveTo>
                    <a:pt x="46" y="2"/>
                  </a:moveTo>
                  <a:cubicBezTo>
                    <a:pt x="42" y="173"/>
                    <a:pt x="37" y="334"/>
                    <a:pt x="35" y="357"/>
                  </a:cubicBezTo>
                  <a:cubicBezTo>
                    <a:pt x="32" y="407"/>
                    <a:pt x="26" y="438"/>
                    <a:pt x="0" y="443"/>
                  </a:cubicBezTo>
                  <a:cubicBezTo>
                    <a:pt x="38" y="443"/>
                    <a:pt x="57" y="442"/>
                    <a:pt x="57" y="42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5" y="0"/>
                    <a:pt x="51" y="1"/>
                    <a:pt x="46" y="2"/>
                  </a:cubicBezTo>
                  <a:close/>
                </a:path>
              </a:pathLst>
            </a:custGeom>
            <a:solidFill>
              <a:srgbClr val="34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3" name="Freeform 299">
              <a:extLst>
                <a:ext uri="{FF2B5EF4-FFF2-40B4-BE49-F238E27FC236}">
                  <a16:creationId xmlns:a16="http://schemas.microsoft.com/office/drawing/2014/main" id="{F18249D6-0B89-4E01-B73B-A71E209C1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" y="2206"/>
              <a:ext cx="151" cy="1008"/>
            </a:xfrm>
            <a:custGeom>
              <a:avLst/>
              <a:gdLst>
                <a:gd name="T0" fmla="*/ 741 w 67"/>
                <a:gd name="T1" fmla="*/ 11 h 448"/>
                <a:gd name="T2" fmla="*/ 712 w 67"/>
                <a:gd name="T3" fmla="*/ 2097 h 448"/>
                <a:gd name="T4" fmla="*/ 685 w 67"/>
                <a:gd name="T5" fmla="*/ 4703 h 448"/>
                <a:gd name="T6" fmla="*/ 0 w 67"/>
                <a:gd name="T7" fmla="*/ 5038 h 448"/>
                <a:gd name="T8" fmla="*/ 766 w 67"/>
                <a:gd name="T9" fmla="*/ 4885 h 448"/>
                <a:gd name="T10" fmla="*/ 766 w 67"/>
                <a:gd name="T11" fmla="*/ 0 h 448"/>
                <a:gd name="T12" fmla="*/ 741 w 67"/>
                <a:gd name="T13" fmla="*/ 11 h 4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448">
                  <a:moveTo>
                    <a:pt x="65" y="1"/>
                  </a:moveTo>
                  <a:cubicBezTo>
                    <a:pt x="64" y="55"/>
                    <a:pt x="63" y="121"/>
                    <a:pt x="62" y="184"/>
                  </a:cubicBezTo>
                  <a:cubicBezTo>
                    <a:pt x="61" y="300"/>
                    <a:pt x="61" y="402"/>
                    <a:pt x="60" y="413"/>
                  </a:cubicBezTo>
                  <a:cubicBezTo>
                    <a:pt x="57" y="436"/>
                    <a:pt x="20" y="444"/>
                    <a:pt x="0" y="442"/>
                  </a:cubicBezTo>
                  <a:cubicBezTo>
                    <a:pt x="42" y="448"/>
                    <a:pt x="67" y="437"/>
                    <a:pt x="67" y="429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6" y="0"/>
                    <a:pt x="65" y="1"/>
                  </a:cubicBezTo>
                  <a:close/>
                </a:path>
              </a:pathLst>
            </a:custGeom>
            <a:solidFill>
              <a:srgbClr val="0A3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4" name="Freeform 300">
              <a:extLst>
                <a:ext uri="{FF2B5EF4-FFF2-40B4-BE49-F238E27FC236}">
                  <a16:creationId xmlns:a16="http://schemas.microsoft.com/office/drawing/2014/main" id="{BE7D26F5-9C64-4FC7-8023-19F45E66B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2183"/>
              <a:ext cx="25" cy="27"/>
            </a:xfrm>
            <a:custGeom>
              <a:avLst/>
              <a:gdLst>
                <a:gd name="T0" fmla="*/ 130 w 11"/>
                <a:gd name="T1" fmla="*/ 117 h 12"/>
                <a:gd name="T2" fmla="*/ 130 w 11"/>
                <a:gd name="T3" fmla="*/ 36 h 12"/>
                <a:gd name="T4" fmla="*/ 0 w 11"/>
                <a:gd name="T5" fmla="*/ 0 h 12"/>
                <a:gd name="T6" fmla="*/ 0 w 11"/>
                <a:gd name="T7" fmla="*/ 137 h 12"/>
                <a:gd name="T8" fmla="*/ 130 w 11"/>
                <a:gd name="T9" fmla="*/ 11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1" y="10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9" y="2"/>
                    <a:pt x="5" y="1"/>
                    <a:pt x="0" y="0"/>
                  </a:cubicBezTo>
                  <a:cubicBezTo>
                    <a:pt x="0" y="4"/>
                    <a:pt x="0" y="8"/>
                    <a:pt x="0" y="12"/>
                  </a:cubicBezTo>
                  <a:cubicBezTo>
                    <a:pt x="5" y="11"/>
                    <a:pt x="9" y="10"/>
                    <a:pt x="11" y="10"/>
                  </a:cubicBezTo>
                  <a:close/>
                </a:path>
              </a:pathLst>
            </a:custGeom>
            <a:solidFill>
              <a:srgbClr val="59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5" name="Freeform 301">
              <a:extLst>
                <a:ext uri="{FF2B5EF4-FFF2-40B4-BE49-F238E27FC236}">
                  <a16:creationId xmlns:a16="http://schemas.microsoft.com/office/drawing/2014/main" id="{6533D4EC-4E3F-43DF-9AB6-01473BF1B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2188"/>
              <a:ext cx="4" cy="20"/>
            </a:xfrm>
            <a:custGeom>
              <a:avLst/>
              <a:gdLst>
                <a:gd name="T0" fmla="*/ 16 w 2"/>
                <a:gd name="T1" fmla="*/ 89 h 9"/>
                <a:gd name="T2" fmla="*/ 16 w 2"/>
                <a:gd name="T3" fmla="*/ 0 h 9"/>
                <a:gd name="T4" fmla="*/ 0 w 2"/>
                <a:gd name="T5" fmla="*/ 0 h 9"/>
                <a:gd name="T6" fmla="*/ 0 w 2"/>
                <a:gd name="T7" fmla="*/ 98 h 9"/>
                <a:gd name="T8" fmla="*/ 16 w 2"/>
                <a:gd name="T9" fmla="*/ 8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9">
                  <a:moveTo>
                    <a:pt x="2" y="8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1" y="8"/>
                    <a:pt x="1" y="8"/>
                    <a:pt x="2" y="8"/>
                  </a:cubicBezTo>
                  <a:close/>
                </a:path>
              </a:pathLst>
            </a:custGeom>
            <a:solidFill>
              <a:srgbClr val="34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6" name="Freeform 302">
              <a:extLst>
                <a:ext uri="{FF2B5EF4-FFF2-40B4-BE49-F238E27FC236}">
                  <a16:creationId xmlns:a16="http://schemas.microsoft.com/office/drawing/2014/main" id="{EEE594C9-8CFB-461E-A804-B7F74F458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1232"/>
              <a:ext cx="36" cy="67"/>
            </a:xfrm>
            <a:custGeom>
              <a:avLst/>
              <a:gdLst>
                <a:gd name="T0" fmla="*/ 0 w 36"/>
                <a:gd name="T1" fmla="*/ 0 h 67"/>
                <a:gd name="T2" fmla="*/ 36 w 36"/>
                <a:gd name="T3" fmla="*/ 67 h 67"/>
                <a:gd name="T4" fmla="*/ 36 w 36"/>
                <a:gd name="T5" fmla="*/ 2 h 67"/>
                <a:gd name="T6" fmla="*/ 0 w 36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67">
                  <a:moveTo>
                    <a:pt x="0" y="0"/>
                  </a:moveTo>
                  <a:lnTo>
                    <a:pt x="36" y="67"/>
                  </a:lnTo>
                  <a:lnTo>
                    <a:pt x="3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7" name="Freeform 303">
              <a:extLst>
                <a:ext uri="{FF2B5EF4-FFF2-40B4-BE49-F238E27FC236}">
                  <a16:creationId xmlns:a16="http://schemas.microsoft.com/office/drawing/2014/main" id="{7ABE8766-9546-4072-B116-CB3E3448E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1232"/>
              <a:ext cx="36" cy="67"/>
            </a:xfrm>
            <a:custGeom>
              <a:avLst/>
              <a:gdLst>
                <a:gd name="T0" fmla="*/ 0 w 36"/>
                <a:gd name="T1" fmla="*/ 0 h 67"/>
                <a:gd name="T2" fmla="*/ 36 w 36"/>
                <a:gd name="T3" fmla="*/ 67 h 67"/>
                <a:gd name="T4" fmla="*/ 36 w 36"/>
                <a:gd name="T5" fmla="*/ 2 h 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67">
                  <a:moveTo>
                    <a:pt x="0" y="0"/>
                  </a:moveTo>
                  <a:lnTo>
                    <a:pt x="36" y="67"/>
                  </a:lnTo>
                  <a:lnTo>
                    <a:pt x="3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8" name="Freeform 304">
              <a:extLst>
                <a:ext uri="{FF2B5EF4-FFF2-40B4-BE49-F238E27FC236}">
                  <a16:creationId xmlns:a16="http://schemas.microsoft.com/office/drawing/2014/main" id="{FACD5B7A-F3F5-42A6-ACD2-C43A2690C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" y="1229"/>
              <a:ext cx="167" cy="151"/>
            </a:xfrm>
            <a:custGeom>
              <a:avLst/>
              <a:gdLst>
                <a:gd name="T0" fmla="*/ 0 w 74"/>
                <a:gd name="T1" fmla="*/ 36 h 67"/>
                <a:gd name="T2" fmla="*/ 851 w 74"/>
                <a:gd name="T3" fmla="*/ 0 h 67"/>
                <a:gd name="T4" fmla="*/ 851 w 74"/>
                <a:gd name="T5" fmla="*/ 766 h 67"/>
                <a:gd name="T6" fmla="*/ 474 w 74"/>
                <a:gd name="T7" fmla="*/ 137 h 67"/>
                <a:gd name="T8" fmla="*/ 0 w 74"/>
                <a:gd name="T9" fmla="*/ 36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67">
                  <a:moveTo>
                    <a:pt x="0" y="3"/>
                  </a:moveTo>
                  <a:cubicBezTo>
                    <a:pt x="28" y="3"/>
                    <a:pt x="61" y="5"/>
                    <a:pt x="74" y="0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3" y="35"/>
                    <a:pt x="61" y="15"/>
                    <a:pt x="41" y="12"/>
                  </a:cubicBezTo>
                  <a:cubicBezTo>
                    <a:pt x="22" y="8"/>
                    <a:pt x="6" y="5"/>
                    <a:pt x="0" y="3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9" name="Freeform 305">
              <a:extLst>
                <a:ext uri="{FF2B5EF4-FFF2-40B4-BE49-F238E27FC236}">
                  <a16:creationId xmlns:a16="http://schemas.microsoft.com/office/drawing/2014/main" id="{B1A81573-7A00-4A12-A14A-560B890E0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" y="3214"/>
              <a:ext cx="155" cy="36"/>
            </a:xfrm>
            <a:custGeom>
              <a:avLst/>
              <a:gdLst>
                <a:gd name="T0" fmla="*/ 782 w 69"/>
                <a:gd name="T1" fmla="*/ 0 h 16"/>
                <a:gd name="T2" fmla="*/ 0 w 69"/>
                <a:gd name="T3" fmla="*/ 101 h 16"/>
                <a:gd name="T4" fmla="*/ 782 w 69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16">
                  <a:moveTo>
                    <a:pt x="69" y="0"/>
                  </a:moveTo>
                  <a:cubicBezTo>
                    <a:pt x="59" y="8"/>
                    <a:pt x="25" y="10"/>
                    <a:pt x="0" y="9"/>
                  </a:cubicBezTo>
                  <a:cubicBezTo>
                    <a:pt x="22" y="16"/>
                    <a:pt x="62" y="11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0" name="Freeform 306">
              <a:extLst>
                <a:ext uri="{FF2B5EF4-FFF2-40B4-BE49-F238E27FC236}">
                  <a16:creationId xmlns:a16="http://schemas.microsoft.com/office/drawing/2014/main" id="{667DAC5B-654B-4CB0-8CAA-0304AB08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" y="3185"/>
              <a:ext cx="110" cy="47"/>
            </a:xfrm>
            <a:custGeom>
              <a:avLst/>
              <a:gdLst>
                <a:gd name="T0" fmla="*/ 0 w 49"/>
                <a:gd name="T1" fmla="*/ 235 h 21"/>
                <a:gd name="T2" fmla="*/ 238 w 49"/>
                <a:gd name="T3" fmla="*/ 90 h 21"/>
                <a:gd name="T4" fmla="*/ 554 w 49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21">
                  <a:moveTo>
                    <a:pt x="0" y="21"/>
                  </a:moveTo>
                  <a:cubicBezTo>
                    <a:pt x="6" y="17"/>
                    <a:pt x="15" y="10"/>
                    <a:pt x="21" y="8"/>
                  </a:cubicBezTo>
                  <a:cubicBezTo>
                    <a:pt x="26" y="6"/>
                    <a:pt x="49" y="0"/>
                    <a:pt x="4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1" name="Freeform 307">
              <a:extLst>
                <a:ext uri="{FF2B5EF4-FFF2-40B4-BE49-F238E27FC236}">
                  <a16:creationId xmlns:a16="http://schemas.microsoft.com/office/drawing/2014/main" id="{BDAFC712-A7C4-490D-BCF4-80A2845CA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" y="3281"/>
              <a:ext cx="257" cy="18"/>
            </a:xfrm>
            <a:custGeom>
              <a:avLst/>
              <a:gdLst>
                <a:gd name="T0" fmla="*/ 0 w 114"/>
                <a:gd name="T1" fmla="*/ 92 h 8"/>
                <a:gd name="T2" fmla="*/ 1305 w 114"/>
                <a:gd name="T3" fmla="*/ 92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4" h="8">
                  <a:moveTo>
                    <a:pt x="0" y="8"/>
                  </a:moveTo>
                  <a:cubicBezTo>
                    <a:pt x="13" y="5"/>
                    <a:pt x="84" y="0"/>
                    <a:pt x="114" y="8"/>
                  </a:cubicBezTo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2" name="Freeform 308">
              <a:extLst>
                <a:ext uri="{FF2B5EF4-FFF2-40B4-BE49-F238E27FC236}">
                  <a16:creationId xmlns:a16="http://schemas.microsoft.com/office/drawing/2014/main" id="{311E7580-7AF4-4304-8CAD-01E6FBC5C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3257"/>
              <a:ext cx="97" cy="31"/>
            </a:xfrm>
            <a:custGeom>
              <a:avLst/>
              <a:gdLst>
                <a:gd name="T0" fmla="*/ 0 w 43"/>
                <a:gd name="T1" fmla="*/ 9 h 14"/>
                <a:gd name="T2" fmla="*/ 494 w 43"/>
                <a:gd name="T3" fmla="*/ 153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14">
                  <a:moveTo>
                    <a:pt x="0" y="1"/>
                  </a:moveTo>
                  <a:cubicBezTo>
                    <a:pt x="12" y="0"/>
                    <a:pt x="27" y="3"/>
                    <a:pt x="43" y="14"/>
                  </a:cubicBezTo>
                </a:path>
              </a:pathLst>
            </a:custGeom>
            <a:solidFill>
              <a:srgbClr val="F2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3" name="Freeform 309">
              <a:extLst>
                <a:ext uri="{FF2B5EF4-FFF2-40B4-BE49-F238E27FC236}">
                  <a16:creationId xmlns:a16="http://schemas.microsoft.com/office/drawing/2014/main" id="{CEA3087E-C23C-48B7-9486-98CB23601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3248"/>
              <a:ext cx="117" cy="47"/>
            </a:xfrm>
            <a:custGeom>
              <a:avLst/>
              <a:gdLst>
                <a:gd name="T0" fmla="*/ 0 w 52"/>
                <a:gd name="T1" fmla="*/ 235 h 21"/>
                <a:gd name="T2" fmla="*/ 592 w 52"/>
                <a:gd name="T3" fmla="*/ 45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" h="21">
                  <a:moveTo>
                    <a:pt x="0" y="21"/>
                  </a:moveTo>
                  <a:cubicBezTo>
                    <a:pt x="8" y="14"/>
                    <a:pt x="34" y="0"/>
                    <a:pt x="52" y="4"/>
                  </a:cubicBezTo>
                </a:path>
              </a:pathLst>
            </a:custGeom>
            <a:solidFill>
              <a:srgbClr val="B3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4" name="Freeform 310">
              <a:extLst>
                <a:ext uri="{FF2B5EF4-FFF2-40B4-BE49-F238E27FC236}">
                  <a16:creationId xmlns:a16="http://schemas.microsoft.com/office/drawing/2014/main" id="{D16CDCCA-E3E6-44BF-8A01-C2C7E1300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3180"/>
              <a:ext cx="139" cy="68"/>
            </a:xfrm>
            <a:custGeom>
              <a:avLst/>
              <a:gdLst>
                <a:gd name="T0" fmla="*/ 0 w 62"/>
                <a:gd name="T1" fmla="*/ 0 h 30"/>
                <a:gd name="T2" fmla="*/ 417 w 62"/>
                <a:gd name="T3" fmla="*/ 129 h 30"/>
                <a:gd name="T4" fmla="*/ 699 w 62"/>
                <a:gd name="T5" fmla="*/ 324 h 30"/>
                <a:gd name="T6" fmla="*/ 437 w 62"/>
                <a:gd name="T7" fmla="*/ 349 h 30"/>
                <a:gd name="T8" fmla="*/ 282 w 62"/>
                <a:gd name="T9" fmla="*/ 150 h 30"/>
                <a:gd name="T10" fmla="*/ 0 w 62"/>
                <a:gd name="T11" fmla="*/ 93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30">
                  <a:moveTo>
                    <a:pt x="0" y="0"/>
                  </a:moveTo>
                  <a:cubicBezTo>
                    <a:pt x="6" y="1"/>
                    <a:pt x="32" y="7"/>
                    <a:pt x="37" y="11"/>
                  </a:cubicBezTo>
                  <a:cubicBezTo>
                    <a:pt x="43" y="15"/>
                    <a:pt x="62" y="28"/>
                    <a:pt x="62" y="28"/>
                  </a:cubicBezTo>
                  <a:cubicBezTo>
                    <a:pt x="55" y="26"/>
                    <a:pt x="43" y="28"/>
                    <a:pt x="39" y="30"/>
                  </a:cubicBezTo>
                  <a:cubicBezTo>
                    <a:pt x="41" y="25"/>
                    <a:pt x="26" y="14"/>
                    <a:pt x="25" y="13"/>
                  </a:cubicBezTo>
                  <a:cubicBezTo>
                    <a:pt x="24" y="12"/>
                    <a:pt x="0" y="8"/>
                    <a:pt x="0" y="8"/>
                  </a:cubicBezTo>
                </a:path>
              </a:pathLst>
            </a:custGeom>
            <a:solidFill>
              <a:srgbClr val="C4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5" name="Freeform 311">
              <a:extLst>
                <a:ext uri="{FF2B5EF4-FFF2-40B4-BE49-F238E27FC236}">
                  <a16:creationId xmlns:a16="http://schemas.microsoft.com/office/drawing/2014/main" id="{C9ED07D9-4D13-4D86-A6DF-B0AC109A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1" y="3254"/>
              <a:ext cx="108" cy="63"/>
            </a:xfrm>
            <a:custGeom>
              <a:avLst/>
              <a:gdLst>
                <a:gd name="T0" fmla="*/ 437 w 48"/>
                <a:gd name="T1" fmla="*/ 117 h 28"/>
                <a:gd name="T2" fmla="*/ 0 w 48"/>
                <a:gd name="T3" fmla="*/ 320 h 28"/>
                <a:gd name="T4" fmla="*/ 547 w 48"/>
                <a:gd name="T5" fmla="*/ 117 h 28"/>
                <a:gd name="T6" fmla="*/ 547 w 48"/>
                <a:gd name="T7" fmla="*/ 0 h 28"/>
                <a:gd name="T8" fmla="*/ 437 w 48"/>
                <a:gd name="T9" fmla="*/ 1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28">
                  <a:moveTo>
                    <a:pt x="38" y="10"/>
                  </a:moveTo>
                  <a:cubicBezTo>
                    <a:pt x="30" y="15"/>
                    <a:pt x="16" y="22"/>
                    <a:pt x="0" y="28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7" y="4"/>
                    <a:pt x="38" y="10"/>
                  </a:cubicBezTo>
                  <a:close/>
                </a:path>
              </a:pathLst>
            </a:custGeom>
            <a:solidFill>
              <a:srgbClr val="55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6" name="Freeform 312">
              <a:extLst>
                <a:ext uri="{FF2B5EF4-FFF2-40B4-BE49-F238E27FC236}">
                  <a16:creationId xmlns:a16="http://schemas.microsoft.com/office/drawing/2014/main" id="{BCED6702-CEF1-45EB-B896-64F78BEDA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197"/>
              <a:ext cx="266" cy="18"/>
            </a:xfrm>
            <a:custGeom>
              <a:avLst/>
              <a:gdLst>
                <a:gd name="T0" fmla="*/ 1353 w 118"/>
                <a:gd name="T1" fmla="*/ 0 h 8"/>
                <a:gd name="T2" fmla="*/ 676 w 118"/>
                <a:gd name="T3" fmla="*/ 92 h 8"/>
                <a:gd name="T4" fmla="*/ 0 w 118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" h="8">
                  <a:moveTo>
                    <a:pt x="118" y="0"/>
                  </a:moveTo>
                  <a:cubicBezTo>
                    <a:pt x="118" y="5"/>
                    <a:pt x="92" y="8"/>
                    <a:pt x="59" y="8"/>
                  </a:cubicBez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7" name="Oval 313">
              <a:extLst>
                <a:ext uri="{FF2B5EF4-FFF2-40B4-BE49-F238E27FC236}">
                  <a16:creationId xmlns:a16="http://schemas.microsoft.com/office/drawing/2014/main" id="{9A470631-BD8C-4EA1-9AC6-701107A0F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0" y="1200"/>
              <a:ext cx="329" cy="27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898" name="Freeform 314">
              <a:extLst>
                <a:ext uri="{FF2B5EF4-FFF2-40B4-BE49-F238E27FC236}">
                  <a16:creationId xmlns:a16="http://schemas.microsoft.com/office/drawing/2014/main" id="{CF65E38F-3A2E-4214-8CC8-918945EA1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1214"/>
              <a:ext cx="326" cy="2007"/>
            </a:xfrm>
            <a:custGeom>
              <a:avLst/>
              <a:gdLst>
                <a:gd name="T0" fmla="*/ 1648 w 145"/>
                <a:gd name="T1" fmla="*/ 10069 h 892"/>
                <a:gd name="T2" fmla="*/ 1648 w 145"/>
                <a:gd name="T3" fmla="*/ 0 h 892"/>
                <a:gd name="T4" fmla="*/ 818 w 145"/>
                <a:gd name="T5" fmla="*/ 72 h 892"/>
                <a:gd name="T6" fmla="*/ 0 w 145"/>
                <a:gd name="T7" fmla="*/ 11 h 892"/>
                <a:gd name="T8" fmla="*/ 308 w 145"/>
                <a:gd name="T9" fmla="*/ 603 h 892"/>
                <a:gd name="T10" fmla="*/ 308 w 145"/>
                <a:gd name="T11" fmla="*/ 10069 h 892"/>
                <a:gd name="T12" fmla="*/ 308 w 145"/>
                <a:gd name="T13" fmla="*/ 10069 h 892"/>
                <a:gd name="T14" fmla="*/ 976 w 145"/>
                <a:gd name="T15" fmla="*/ 10161 h 892"/>
                <a:gd name="T16" fmla="*/ 1648 w 145"/>
                <a:gd name="T17" fmla="*/ 10069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" h="892">
                  <a:moveTo>
                    <a:pt x="145" y="884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3"/>
                    <a:pt x="112" y="6"/>
                    <a:pt x="72" y="6"/>
                  </a:cubicBezTo>
                  <a:cubicBezTo>
                    <a:pt x="35" y="6"/>
                    <a:pt x="4" y="3"/>
                    <a:pt x="0" y="1"/>
                  </a:cubicBezTo>
                  <a:cubicBezTo>
                    <a:pt x="5" y="12"/>
                    <a:pt x="20" y="39"/>
                    <a:pt x="27" y="53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8"/>
                    <a:pt x="53" y="892"/>
                    <a:pt x="86" y="892"/>
                  </a:cubicBezTo>
                  <a:cubicBezTo>
                    <a:pt x="119" y="892"/>
                    <a:pt x="145" y="888"/>
                    <a:pt x="145" y="884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9" name="Line 315">
              <a:extLst>
                <a:ext uri="{FF2B5EF4-FFF2-40B4-BE49-F238E27FC236}">
                  <a16:creationId xmlns:a16="http://schemas.microsoft.com/office/drawing/2014/main" id="{08DB8FA3-49C5-439C-AB40-0E32AB073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3" y="1243"/>
              <a:ext cx="1" cy="92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0" name="Line 316">
              <a:extLst>
                <a:ext uri="{FF2B5EF4-FFF2-40B4-BE49-F238E27FC236}">
                  <a16:creationId xmlns:a16="http://schemas.microsoft.com/office/drawing/2014/main" id="{E6CD8744-549C-43A0-8F1E-E48475298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2" y="3295"/>
              <a:ext cx="1" cy="38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1" name="Freeform 317">
              <a:extLst>
                <a:ext uri="{FF2B5EF4-FFF2-40B4-BE49-F238E27FC236}">
                  <a16:creationId xmlns:a16="http://schemas.microsoft.com/office/drawing/2014/main" id="{6CF309AB-4AFD-4C19-93E1-021A91607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3171"/>
              <a:ext cx="602" cy="162"/>
            </a:xfrm>
            <a:custGeom>
              <a:avLst/>
              <a:gdLst>
                <a:gd name="T0" fmla="*/ 870 w 267"/>
                <a:gd name="T1" fmla="*/ 0 h 72"/>
                <a:gd name="T2" fmla="*/ 377 w 267"/>
                <a:gd name="T3" fmla="*/ 146 h 72"/>
                <a:gd name="T4" fmla="*/ 11 w 267"/>
                <a:gd name="T5" fmla="*/ 389 h 72"/>
                <a:gd name="T6" fmla="*/ 0 w 267"/>
                <a:gd name="T7" fmla="*/ 538 h 72"/>
                <a:gd name="T8" fmla="*/ 25 w 267"/>
                <a:gd name="T9" fmla="*/ 572 h 72"/>
                <a:gd name="T10" fmla="*/ 701 w 267"/>
                <a:gd name="T11" fmla="*/ 810 h 72"/>
                <a:gd name="T12" fmla="*/ 767 w 267"/>
                <a:gd name="T13" fmla="*/ 821 h 72"/>
                <a:gd name="T14" fmla="*/ 1535 w 267"/>
                <a:gd name="T15" fmla="*/ 821 h 72"/>
                <a:gd name="T16" fmla="*/ 1535 w 267"/>
                <a:gd name="T17" fmla="*/ 821 h 72"/>
                <a:gd name="T18" fmla="*/ 2302 w 267"/>
                <a:gd name="T19" fmla="*/ 821 h 72"/>
                <a:gd name="T20" fmla="*/ 2374 w 267"/>
                <a:gd name="T21" fmla="*/ 810 h 72"/>
                <a:gd name="T22" fmla="*/ 3051 w 267"/>
                <a:gd name="T23" fmla="*/ 572 h 72"/>
                <a:gd name="T24" fmla="*/ 3060 w 267"/>
                <a:gd name="T25" fmla="*/ 538 h 72"/>
                <a:gd name="T26" fmla="*/ 3060 w 267"/>
                <a:gd name="T27" fmla="*/ 389 h 72"/>
                <a:gd name="T28" fmla="*/ 2694 w 267"/>
                <a:gd name="T29" fmla="*/ 146 h 72"/>
                <a:gd name="T30" fmla="*/ 2237 w 267"/>
                <a:gd name="T31" fmla="*/ 11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7" h="72">
                  <a:moveTo>
                    <a:pt x="76" y="0"/>
                  </a:moveTo>
                  <a:cubicBezTo>
                    <a:pt x="63" y="3"/>
                    <a:pt x="38" y="10"/>
                    <a:pt x="33" y="13"/>
                  </a:cubicBezTo>
                  <a:cubicBezTo>
                    <a:pt x="27" y="16"/>
                    <a:pt x="1" y="34"/>
                    <a:pt x="1" y="3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9"/>
                    <a:pt x="2" y="50"/>
                  </a:cubicBezTo>
                  <a:cubicBezTo>
                    <a:pt x="10" y="53"/>
                    <a:pt x="48" y="67"/>
                    <a:pt x="61" y="71"/>
                  </a:cubicBezTo>
                  <a:cubicBezTo>
                    <a:pt x="63" y="72"/>
                    <a:pt x="67" y="72"/>
                    <a:pt x="67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2"/>
                    <a:pt x="205" y="72"/>
                    <a:pt x="207" y="71"/>
                  </a:cubicBezTo>
                  <a:cubicBezTo>
                    <a:pt x="220" y="67"/>
                    <a:pt x="258" y="53"/>
                    <a:pt x="266" y="50"/>
                  </a:cubicBezTo>
                  <a:cubicBezTo>
                    <a:pt x="267" y="49"/>
                    <a:pt x="267" y="47"/>
                    <a:pt x="267" y="47"/>
                  </a:cubicBezTo>
                  <a:cubicBezTo>
                    <a:pt x="267" y="34"/>
                    <a:pt x="267" y="34"/>
                    <a:pt x="267" y="34"/>
                  </a:cubicBezTo>
                  <a:cubicBezTo>
                    <a:pt x="267" y="34"/>
                    <a:pt x="240" y="16"/>
                    <a:pt x="235" y="13"/>
                  </a:cubicBezTo>
                  <a:cubicBezTo>
                    <a:pt x="230" y="10"/>
                    <a:pt x="208" y="4"/>
                    <a:pt x="195" y="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2" name="Freeform 318">
              <a:extLst>
                <a:ext uri="{FF2B5EF4-FFF2-40B4-BE49-F238E27FC236}">
                  <a16:creationId xmlns:a16="http://schemas.microsoft.com/office/drawing/2014/main" id="{847359CA-594C-4BAF-90CF-6B9382F23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3248"/>
              <a:ext cx="596" cy="47"/>
            </a:xfrm>
            <a:custGeom>
              <a:avLst/>
              <a:gdLst>
                <a:gd name="T0" fmla="*/ 0 w 265"/>
                <a:gd name="T1" fmla="*/ 0 h 21"/>
                <a:gd name="T2" fmla="*/ 364 w 265"/>
                <a:gd name="T3" fmla="*/ 45 h 21"/>
                <a:gd name="T4" fmla="*/ 717 w 265"/>
                <a:gd name="T5" fmla="*/ 235 h 21"/>
                <a:gd name="T6" fmla="*/ 1511 w 265"/>
                <a:gd name="T7" fmla="*/ 154 h 21"/>
                <a:gd name="T8" fmla="*/ 1511 w 265"/>
                <a:gd name="T9" fmla="*/ 154 h 21"/>
                <a:gd name="T10" fmla="*/ 2312 w 265"/>
                <a:gd name="T11" fmla="*/ 235 h 21"/>
                <a:gd name="T12" fmla="*/ 2661 w 265"/>
                <a:gd name="T13" fmla="*/ 45 h 21"/>
                <a:gd name="T14" fmla="*/ 3014 w 265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5" h="21">
                  <a:moveTo>
                    <a:pt x="0" y="0"/>
                  </a:moveTo>
                  <a:cubicBezTo>
                    <a:pt x="0" y="0"/>
                    <a:pt x="23" y="0"/>
                    <a:pt x="32" y="4"/>
                  </a:cubicBezTo>
                  <a:cubicBezTo>
                    <a:pt x="41" y="8"/>
                    <a:pt x="55" y="13"/>
                    <a:pt x="63" y="21"/>
                  </a:cubicBezTo>
                  <a:cubicBezTo>
                    <a:pt x="70" y="17"/>
                    <a:pt x="119" y="14"/>
                    <a:pt x="133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47" y="14"/>
                    <a:pt x="196" y="17"/>
                    <a:pt x="203" y="21"/>
                  </a:cubicBezTo>
                  <a:cubicBezTo>
                    <a:pt x="211" y="13"/>
                    <a:pt x="225" y="8"/>
                    <a:pt x="234" y="4"/>
                  </a:cubicBezTo>
                  <a:cubicBezTo>
                    <a:pt x="243" y="0"/>
                    <a:pt x="265" y="0"/>
                    <a:pt x="265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3" name="Line 319">
              <a:extLst>
                <a:ext uri="{FF2B5EF4-FFF2-40B4-BE49-F238E27FC236}">
                  <a16:creationId xmlns:a16="http://schemas.microsoft.com/office/drawing/2014/main" id="{13B3A98E-6FD9-494F-8EE3-1E01914CF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" y="3295"/>
              <a:ext cx="1" cy="38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4" name="Freeform 320">
              <a:extLst>
                <a:ext uri="{FF2B5EF4-FFF2-40B4-BE49-F238E27FC236}">
                  <a16:creationId xmlns:a16="http://schemas.microsoft.com/office/drawing/2014/main" id="{CA5F765C-E8E0-402D-9F0D-BED3EC957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245"/>
              <a:ext cx="15" cy="32"/>
            </a:xfrm>
            <a:custGeom>
              <a:avLst/>
              <a:gdLst>
                <a:gd name="T0" fmla="*/ 41 w 7"/>
                <a:gd name="T1" fmla="*/ 0 h 14"/>
                <a:gd name="T2" fmla="*/ 9 w 7"/>
                <a:gd name="T3" fmla="*/ 37 h 14"/>
                <a:gd name="T4" fmla="*/ 60 w 7"/>
                <a:gd name="T5" fmla="*/ 57 h 14"/>
                <a:gd name="T6" fmla="*/ 51 w 7"/>
                <a:gd name="T7" fmla="*/ 94 h 14"/>
                <a:gd name="T8" fmla="*/ 9 w 7"/>
                <a:gd name="T9" fmla="*/ 130 h 14"/>
                <a:gd name="T10" fmla="*/ 69 w 7"/>
                <a:gd name="T11" fmla="*/ 16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4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5" y="3"/>
                    <a:pt x="6" y="5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2" y="9"/>
                    <a:pt x="0" y="7"/>
                    <a:pt x="1" y="11"/>
                  </a:cubicBezTo>
                  <a:cubicBezTo>
                    <a:pt x="2" y="14"/>
                    <a:pt x="4" y="14"/>
                    <a:pt x="7" y="14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5" name="Freeform 321">
              <a:extLst>
                <a:ext uri="{FF2B5EF4-FFF2-40B4-BE49-F238E27FC236}">
                  <a16:creationId xmlns:a16="http://schemas.microsoft.com/office/drawing/2014/main" id="{CD55DAB3-643B-4308-BCE6-404473AC3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1805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1"/>
                    <a:pt x="5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6" name="Freeform 322">
              <a:extLst>
                <a:ext uri="{FF2B5EF4-FFF2-40B4-BE49-F238E27FC236}">
                  <a16:creationId xmlns:a16="http://schemas.microsoft.com/office/drawing/2014/main" id="{AADD98D1-869F-4F02-85EC-8A5A5957F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1787"/>
              <a:ext cx="266" cy="36"/>
            </a:xfrm>
            <a:custGeom>
              <a:avLst/>
              <a:gdLst>
                <a:gd name="T0" fmla="*/ 931 w 118"/>
                <a:gd name="T1" fmla="*/ 173 h 16"/>
                <a:gd name="T2" fmla="*/ 676 w 118"/>
                <a:gd name="T3" fmla="*/ 182 h 16"/>
                <a:gd name="T4" fmla="*/ 0 w 118"/>
                <a:gd name="T5" fmla="*/ 92 h 16"/>
                <a:gd name="T6" fmla="*/ 676 w 118"/>
                <a:gd name="T7" fmla="*/ 0 h 16"/>
                <a:gd name="T8" fmla="*/ 1353 w 118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6">
                  <a:moveTo>
                    <a:pt x="81" y="15"/>
                  </a:moveTo>
                  <a:cubicBezTo>
                    <a:pt x="74" y="16"/>
                    <a:pt x="67" y="16"/>
                    <a:pt x="59" y="16"/>
                  </a:cubicBezTo>
                  <a:cubicBezTo>
                    <a:pt x="26" y="16"/>
                    <a:pt x="0" y="12"/>
                    <a:pt x="0" y="8"/>
                  </a:cubicBezTo>
                  <a:cubicBezTo>
                    <a:pt x="0" y="3"/>
                    <a:pt x="26" y="0"/>
                    <a:pt x="59" y="0"/>
                  </a:cubicBezTo>
                  <a:cubicBezTo>
                    <a:pt x="92" y="0"/>
                    <a:pt x="118" y="3"/>
                    <a:pt x="118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7" name="Freeform 323">
              <a:extLst>
                <a:ext uri="{FF2B5EF4-FFF2-40B4-BE49-F238E27FC236}">
                  <a16:creationId xmlns:a16="http://schemas.microsoft.com/office/drawing/2014/main" id="{86B5E1B1-513B-4306-AC79-CB9F76DF7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084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2"/>
                    <a:pt x="5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8" name="Freeform 324">
              <a:extLst>
                <a:ext uri="{FF2B5EF4-FFF2-40B4-BE49-F238E27FC236}">
                  <a16:creationId xmlns:a16="http://schemas.microsoft.com/office/drawing/2014/main" id="{C3446294-82B2-4C88-A2E4-BD35CB83E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066"/>
              <a:ext cx="266" cy="36"/>
            </a:xfrm>
            <a:custGeom>
              <a:avLst/>
              <a:gdLst>
                <a:gd name="T0" fmla="*/ 931 w 118"/>
                <a:gd name="T1" fmla="*/ 182 h 16"/>
                <a:gd name="T2" fmla="*/ 676 w 118"/>
                <a:gd name="T3" fmla="*/ 182 h 16"/>
                <a:gd name="T4" fmla="*/ 0 w 118"/>
                <a:gd name="T5" fmla="*/ 92 h 16"/>
                <a:gd name="T6" fmla="*/ 676 w 118"/>
                <a:gd name="T7" fmla="*/ 0 h 16"/>
                <a:gd name="T8" fmla="*/ 1353 w 118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6">
                  <a:moveTo>
                    <a:pt x="81" y="16"/>
                  </a:moveTo>
                  <a:cubicBezTo>
                    <a:pt x="74" y="16"/>
                    <a:pt x="67" y="16"/>
                    <a:pt x="59" y="16"/>
                  </a:cubicBezTo>
                  <a:cubicBezTo>
                    <a:pt x="26" y="16"/>
                    <a:pt x="0" y="13"/>
                    <a:pt x="0" y="8"/>
                  </a:cubicBezTo>
                  <a:cubicBezTo>
                    <a:pt x="0" y="4"/>
                    <a:pt x="26" y="0"/>
                    <a:pt x="59" y="0"/>
                  </a:cubicBezTo>
                  <a:cubicBezTo>
                    <a:pt x="92" y="0"/>
                    <a:pt x="118" y="4"/>
                    <a:pt x="118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9" name="Freeform 325">
              <a:extLst>
                <a:ext uri="{FF2B5EF4-FFF2-40B4-BE49-F238E27FC236}">
                  <a16:creationId xmlns:a16="http://schemas.microsoft.com/office/drawing/2014/main" id="{8B6C4DC1-69ED-4A6B-87EB-5A0CC6B42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363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2"/>
                    <a:pt x="5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0" name="Freeform 326">
              <a:extLst>
                <a:ext uri="{FF2B5EF4-FFF2-40B4-BE49-F238E27FC236}">
                  <a16:creationId xmlns:a16="http://schemas.microsoft.com/office/drawing/2014/main" id="{957DAD1E-35B5-482D-A9C8-FEE7044FE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345"/>
              <a:ext cx="266" cy="36"/>
            </a:xfrm>
            <a:custGeom>
              <a:avLst/>
              <a:gdLst>
                <a:gd name="T0" fmla="*/ 931 w 118"/>
                <a:gd name="T1" fmla="*/ 182 h 16"/>
                <a:gd name="T2" fmla="*/ 676 w 118"/>
                <a:gd name="T3" fmla="*/ 182 h 16"/>
                <a:gd name="T4" fmla="*/ 0 w 118"/>
                <a:gd name="T5" fmla="*/ 92 h 16"/>
                <a:gd name="T6" fmla="*/ 676 w 118"/>
                <a:gd name="T7" fmla="*/ 0 h 16"/>
                <a:gd name="T8" fmla="*/ 1353 w 118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6">
                  <a:moveTo>
                    <a:pt x="81" y="16"/>
                  </a:moveTo>
                  <a:cubicBezTo>
                    <a:pt x="74" y="16"/>
                    <a:pt x="67" y="16"/>
                    <a:pt x="59" y="16"/>
                  </a:cubicBezTo>
                  <a:cubicBezTo>
                    <a:pt x="26" y="16"/>
                    <a:pt x="0" y="13"/>
                    <a:pt x="0" y="8"/>
                  </a:cubicBezTo>
                  <a:cubicBezTo>
                    <a:pt x="0" y="4"/>
                    <a:pt x="26" y="0"/>
                    <a:pt x="59" y="0"/>
                  </a:cubicBezTo>
                  <a:cubicBezTo>
                    <a:pt x="92" y="0"/>
                    <a:pt x="118" y="4"/>
                    <a:pt x="118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1" name="Freeform 327">
              <a:extLst>
                <a:ext uri="{FF2B5EF4-FFF2-40B4-BE49-F238E27FC236}">
                  <a16:creationId xmlns:a16="http://schemas.microsoft.com/office/drawing/2014/main" id="{B85B83F2-482E-452D-9561-3647C17B4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645"/>
              <a:ext cx="16" cy="6"/>
            </a:xfrm>
            <a:custGeom>
              <a:avLst/>
              <a:gdLst>
                <a:gd name="T0" fmla="*/ 85 w 7"/>
                <a:gd name="T1" fmla="*/ 0 h 3"/>
                <a:gd name="T2" fmla="*/ 0 w 7"/>
                <a:gd name="T3" fmla="*/ 24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cubicBezTo>
                    <a:pt x="7" y="1"/>
                    <a:pt x="5" y="2"/>
                    <a:pt x="0" y="3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2" name="Freeform 328">
              <a:extLst>
                <a:ext uri="{FF2B5EF4-FFF2-40B4-BE49-F238E27FC236}">
                  <a16:creationId xmlns:a16="http://schemas.microsoft.com/office/drawing/2014/main" id="{D71B69F7-624D-4BBD-812A-D039C953E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624"/>
              <a:ext cx="266" cy="39"/>
            </a:xfrm>
            <a:custGeom>
              <a:avLst/>
              <a:gdLst>
                <a:gd name="T0" fmla="*/ 931 w 118"/>
                <a:gd name="T1" fmla="*/ 195 h 17"/>
                <a:gd name="T2" fmla="*/ 676 w 118"/>
                <a:gd name="T3" fmla="*/ 204 h 17"/>
                <a:gd name="T4" fmla="*/ 0 w 118"/>
                <a:gd name="T5" fmla="*/ 110 h 17"/>
                <a:gd name="T6" fmla="*/ 676 w 118"/>
                <a:gd name="T7" fmla="*/ 0 h 17"/>
                <a:gd name="T8" fmla="*/ 1353 w 118"/>
                <a:gd name="T9" fmla="*/ 1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7">
                  <a:moveTo>
                    <a:pt x="81" y="16"/>
                  </a:moveTo>
                  <a:cubicBezTo>
                    <a:pt x="74" y="17"/>
                    <a:pt x="67" y="17"/>
                    <a:pt x="59" y="17"/>
                  </a:cubicBezTo>
                  <a:cubicBezTo>
                    <a:pt x="26" y="17"/>
                    <a:pt x="0" y="13"/>
                    <a:pt x="0" y="9"/>
                  </a:cubicBezTo>
                  <a:cubicBezTo>
                    <a:pt x="0" y="4"/>
                    <a:pt x="26" y="0"/>
                    <a:pt x="59" y="0"/>
                  </a:cubicBezTo>
                  <a:cubicBezTo>
                    <a:pt x="92" y="0"/>
                    <a:pt x="118" y="4"/>
                    <a:pt x="118" y="9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3" name="Freeform 329">
              <a:extLst>
                <a:ext uri="{FF2B5EF4-FFF2-40B4-BE49-F238E27FC236}">
                  <a16:creationId xmlns:a16="http://schemas.microsoft.com/office/drawing/2014/main" id="{038E988C-9AD5-44BC-9136-081DE21C7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924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1"/>
                    <a:pt x="5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4" name="Freeform 330">
              <a:extLst>
                <a:ext uri="{FF2B5EF4-FFF2-40B4-BE49-F238E27FC236}">
                  <a16:creationId xmlns:a16="http://schemas.microsoft.com/office/drawing/2014/main" id="{300DC4AD-5E3C-4EBC-893E-6C8EBE2F7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906"/>
              <a:ext cx="266" cy="36"/>
            </a:xfrm>
            <a:custGeom>
              <a:avLst/>
              <a:gdLst>
                <a:gd name="T0" fmla="*/ 931 w 118"/>
                <a:gd name="T1" fmla="*/ 173 h 16"/>
                <a:gd name="T2" fmla="*/ 676 w 118"/>
                <a:gd name="T3" fmla="*/ 182 h 16"/>
                <a:gd name="T4" fmla="*/ 0 w 118"/>
                <a:gd name="T5" fmla="*/ 92 h 16"/>
                <a:gd name="T6" fmla="*/ 676 w 118"/>
                <a:gd name="T7" fmla="*/ 0 h 16"/>
                <a:gd name="T8" fmla="*/ 1353 w 118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6">
                  <a:moveTo>
                    <a:pt x="81" y="15"/>
                  </a:moveTo>
                  <a:cubicBezTo>
                    <a:pt x="74" y="16"/>
                    <a:pt x="67" y="16"/>
                    <a:pt x="59" y="16"/>
                  </a:cubicBezTo>
                  <a:cubicBezTo>
                    <a:pt x="26" y="16"/>
                    <a:pt x="0" y="12"/>
                    <a:pt x="0" y="8"/>
                  </a:cubicBezTo>
                  <a:cubicBezTo>
                    <a:pt x="0" y="3"/>
                    <a:pt x="26" y="0"/>
                    <a:pt x="59" y="0"/>
                  </a:cubicBezTo>
                  <a:cubicBezTo>
                    <a:pt x="92" y="0"/>
                    <a:pt x="118" y="3"/>
                    <a:pt x="118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5" name="Freeform 331">
              <a:extLst>
                <a:ext uri="{FF2B5EF4-FFF2-40B4-BE49-F238E27FC236}">
                  <a16:creationId xmlns:a16="http://schemas.microsoft.com/office/drawing/2014/main" id="{F419416D-844E-446C-BEE4-20197E059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183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6" name="Freeform 332">
              <a:extLst>
                <a:ext uri="{FF2B5EF4-FFF2-40B4-BE49-F238E27FC236}">
                  <a16:creationId xmlns:a16="http://schemas.microsoft.com/office/drawing/2014/main" id="{84466BC9-2C26-45DE-914A-789739BF2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186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7" name="Freeform 333">
              <a:extLst>
                <a:ext uri="{FF2B5EF4-FFF2-40B4-BE49-F238E27FC236}">
                  <a16:creationId xmlns:a16="http://schemas.microsoft.com/office/drawing/2014/main" id="{8BDFC79D-DB83-430A-84BE-D103B6CBD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188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8" name="Freeform 334">
              <a:extLst>
                <a:ext uri="{FF2B5EF4-FFF2-40B4-BE49-F238E27FC236}">
                  <a16:creationId xmlns:a16="http://schemas.microsoft.com/office/drawing/2014/main" id="{33644469-7CA7-42B7-A40E-CD7F036FC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191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9" name="Freeform 335">
              <a:extLst>
                <a:ext uri="{FF2B5EF4-FFF2-40B4-BE49-F238E27FC236}">
                  <a16:creationId xmlns:a16="http://schemas.microsoft.com/office/drawing/2014/main" id="{74905900-7B19-4F4D-8832-3B875E30A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194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0" name="Freeform 336">
              <a:extLst>
                <a:ext uri="{FF2B5EF4-FFF2-40B4-BE49-F238E27FC236}">
                  <a16:creationId xmlns:a16="http://schemas.microsoft.com/office/drawing/2014/main" id="{EC3D24A4-4944-4495-B90B-2485BC7BB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197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1" name="Freeform 337">
              <a:extLst>
                <a:ext uri="{FF2B5EF4-FFF2-40B4-BE49-F238E27FC236}">
                  <a16:creationId xmlns:a16="http://schemas.microsoft.com/office/drawing/2014/main" id="{09549BE6-61D0-4B14-831E-FA8F6ECA0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00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2" name="Freeform 338">
              <a:extLst>
                <a:ext uri="{FF2B5EF4-FFF2-40B4-BE49-F238E27FC236}">
                  <a16:creationId xmlns:a16="http://schemas.microsoft.com/office/drawing/2014/main" id="{2213C2D4-789A-44DA-B2A4-D1B7E6F25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028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6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3" name="Freeform 339">
              <a:extLst>
                <a:ext uri="{FF2B5EF4-FFF2-40B4-BE49-F238E27FC236}">
                  <a16:creationId xmlns:a16="http://schemas.microsoft.com/office/drawing/2014/main" id="{A6F052EC-2821-41C7-87DF-06B07FE88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05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4" name="Freeform 340">
              <a:extLst>
                <a:ext uri="{FF2B5EF4-FFF2-40B4-BE49-F238E27FC236}">
                  <a16:creationId xmlns:a16="http://schemas.microsoft.com/office/drawing/2014/main" id="{C13C07A9-080B-4E65-9277-A6BECA0D7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11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5" name="Freeform 341">
              <a:extLst>
                <a:ext uri="{FF2B5EF4-FFF2-40B4-BE49-F238E27FC236}">
                  <a16:creationId xmlns:a16="http://schemas.microsoft.com/office/drawing/2014/main" id="{33350A9E-45FA-436A-8A42-91165A92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14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6" name="Freeform 342">
              <a:extLst>
                <a:ext uri="{FF2B5EF4-FFF2-40B4-BE49-F238E27FC236}">
                  <a16:creationId xmlns:a16="http://schemas.microsoft.com/office/drawing/2014/main" id="{4DB98EE3-69EF-4403-B0A7-7DF4D94BF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168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6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7" name="Freeform 343">
              <a:extLst>
                <a:ext uri="{FF2B5EF4-FFF2-40B4-BE49-F238E27FC236}">
                  <a16:creationId xmlns:a16="http://schemas.microsoft.com/office/drawing/2014/main" id="{80D60E42-CC17-496A-A83E-57B2E4785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19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8" name="Freeform 344">
              <a:extLst>
                <a:ext uri="{FF2B5EF4-FFF2-40B4-BE49-F238E27FC236}">
                  <a16:creationId xmlns:a16="http://schemas.microsoft.com/office/drawing/2014/main" id="{E9E44046-E5CD-47A2-A892-FE9B6AE8C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22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9" name="Freeform 345">
              <a:extLst>
                <a:ext uri="{FF2B5EF4-FFF2-40B4-BE49-F238E27FC236}">
                  <a16:creationId xmlns:a16="http://schemas.microsoft.com/office/drawing/2014/main" id="{3188EB17-7819-4411-B0B2-D3F7B0D40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25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0" name="Freeform 346">
              <a:extLst>
                <a:ext uri="{FF2B5EF4-FFF2-40B4-BE49-F238E27FC236}">
                  <a16:creationId xmlns:a16="http://schemas.microsoft.com/office/drawing/2014/main" id="{CD83094A-29C3-49FB-A054-2600985D3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28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1" name="Freeform 347">
              <a:extLst>
                <a:ext uri="{FF2B5EF4-FFF2-40B4-BE49-F238E27FC236}">
                  <a16:creationId xmlns:a16="http://schemas.microsoft.com/office/drawing/2014/main" id="{9B6C2EBC-35B4-4E78-B712-3BF6ECE22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30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2" name="Freeform 348">
              <a:extLst>
                <a:ext uri="{FF2B5EF4-FFF2-40B4-BE49-F238E27FC236}">
                  <a16:creationId xmlns:a16="http://schemas.microsoft.com/office/drawing/2014/main" id="{14195E62-23BE-4EAB-9CC1-AB7530AD5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33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3" name="Freeform 349">
              <a:extLst>
                <a:ext uri="{FF2B5EF4-FFF2-40B4-BE49-F238E27FC236}">
                  <a16:creationId xmlns:a16="http://schemas.microsoft.com/office/drawing/2014/main" id="{95420DFE-79AD-4A0C-A473-B7E936387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39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4" name="Freeform 350">
              <a:extLst>
                <a:ext uri="{FF2B5EF4-FFF2-40B4-BE49-F238E27FC236}">
                  <a16:creationId xmlns:a16="http://schemas.microsoft.com/office/drawing/2014/main" id="{AACD31E9-80BB-40BF-882C-D3D10AE15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42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5" name="Freeform 351">
              <a:extLst>
                <a:ext uri="{FF2B5EF4-FFF2-40B4-BE49-F238E27FC236}">
                  <a16:creationId xmlns:a16="http://schemas.microsoft.com/office/drawing/2014/main" id="{44A5CDDB-C025-438A-A9C2-35C43421E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44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6" name="Freeform 352">
              <a:extLst>
                <a:ext uri="{FF2B5EF4-FFF2-40B4-BE49-F238E27FC236}">
                  <a16:creationId xmlns:a16="http://schemas.microsoft.com/office/drawing/2014/main" id="{6AD7E3E9-2C0F-4190-8EA1-3A991DBD4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47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7" name="Freeform 353">
              <a:extLst>
                <a:ext uri="{FF2B5EF4-FFF2-40B4-BE49-F238E27FC236}">
                  <a16:creationId xmlns:a16="http://schemas.microsoft.com/office/drawing/2014/main" id="{75FB82BB-57D4-43E3-AE1E-A313D184F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50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8" name="Freeform 354">
              <a:extLst>
                <a:ext uri="{FF2B5EF4-FFF2-40B4-BE49-F238E27FC236}">
                  <a16:creationId xmlns:a16="http://schemas.microsoft.com/office/drawing/2014/main" id="{6C6E8050-266F-4B14-B901-311BF24E4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53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9" name="Freeform 355">
              <a:extLst>
                <a:ext uri="{FF2B5EF4-FFF2-40B4-BE49-F238E27FC236}">
                  <a16:creationId xmlns:a16="http://schemas.microsoft.com/office/drawing/2014/main" id="{83EB4557-7542-4ABD-A3E0-9519BA8ED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559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6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0" name="Freeform 356">
              <a:extLst>
                <a:ext uri="{FF2B5EF4-FFF2-40B4-BE49-F238E27FC236}">
                  <a16:creationId xmlns:a16="http://schemas.microsoft.com/office/drawing/2014/main" id="{5D2AFB7B-F54B-4A07-AC55-B32339D36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58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1" name="Freeform 357">
              <a:extLst>
                <a:ext uri="{FF2B5EF4-FFF2-40B4-BE49-F238E27FC236}">
                  <a16:creationId xmlns:a16="http://schemas.microsoft.com/office/drawing/2014/main" id="{CA2F059B-4DCC-491C-A3B6-C1CFD0C70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61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2" name="Freeform 358">
              <a:extLst>
                <a:ext uri="{FF2B5EF4-FFF2-40B4-BE49-F238E27FC236}">
                  <a16:creationId xmlns:a16="http://schemas.microsoft.com/office/drawing/2014/main" id="{84B4B629-4842-4491-A941-7C196D210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67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3" name="Freeform 359">
              <a:extLst>
                <a:ext uri="{FF2B5EF4-FFF2-40B4-BE49-F238E27FC236}">
                  <a16:creationId xmlns:a16="http://schemas.microsoft.com/office/drawing/2014/main" id="{BFB2436F-030D-4C2C-A97D-F2E021A99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699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6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4" name="Freeform 360">
              <a:extLst>
                <a:ext uri="{FF2B5EF4-FFF2-40B4-BE49-F238E27FC236}">
                  <a16:creationId xmlns:a16="http://schemas.microsoft.com/office/drawing/2014/main" id="{0145D6C0-1FDB-4329-870B-68C3E6004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72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5" name="Freeform 361">
              <a:extLst>
                <a:ext uri="{FF2B5EF4-FFF2-40B4-BE49-F238E27FC236}">
                  <a16:creationId xmlns:a16="http://schemas.microsoft.com/office/drawing/2014/main" id="{BEA3B174-27CA-47E4-87C9-59C5260F8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75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6" name="Freeform 362">
              <a:extLst>
                <a:ext uri="{FF2B5EF4-FFF2-40B4-BE49-F238E27FC236}">
                  <a16:creationId xmlns:a16="http://schemas.microsoft.com/office/drawing/2014/main" id="{238449E2-3045-4D2C-B16E-5212A9DFF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78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7" name="Freeform 363">
              <a:extLst>
                <a:ext uri="{FF2B5EF4-FFF2-40B4-BE49-F238E27FC236}">
                  <a16:creationId xmlns:a16="http://schemas.microsoft.com/office/drawing/2014/main" id="{E380E9EB-48C8-46F5-BB7C-588F80842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81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8" name="Freeform 364">
              <a:extLst>
                <a:ext uri="{FF2B5EF4-FFF2-40B4-BE49-F238E27FC236}">
                  <a16:creationId xmlns:a16="http://schemas.microsoft.com/office/drawing/2014/main" id="{7308DB87-9485-4774-8A1C-3A0F95303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84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9" name="Freeform 365">
              <a:extLst>
                <a:ext uri="{FF2B5EF4-FFF2-40B4-BE49-F238E27FC236}">
                  <a16:creationId xmlns:a16="http://schemas.microsoft.com/office/drawing/2014/main" id="{8E9140C7-626D-4391-96B6-6AC7D7F36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86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0" name="Freeform 366">
              <a:extLst>
                <a:ext uri="{FF2B5EF4-FFF2-40B4-BE49-F238E27FC236}">
                  <a16:creationId xmlns:a16="http://schemas.microsoft.com/office/drawing/2014/main" id="{06E0F903-1739-49F8-97ED-2B52CA7BC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89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1" name="Freeform 367">
              <a:extLst>
                <a:ext uri="{FF2B5EF4-FFF2-40B4-BE49-F238E27FC236}">
                  <a16:creationId xmlns:a16="http://schemas.microsoft.com/office/drawing/2014/main" id="{4AE9E8F1-5E0F-468C-82AF-268022BB8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95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2" name="Freeform 368">
              <a:extLst>
                <a:ext uri="{FF2B5EF4-FFF2-40B4-BE49-F238E27FC236}">
                  <a16:creationId xmlns:a16="http://schemas.microsoft.com/office/drawing/2014/main" id="{4A0A1337-8A74-496F-AF1A-4B797C1D9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98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3" name="Freeform 369">
              <a:extLst>
                <a:ext uri="{FF2B5EF4-FFF2-40B4-BE49-F238E27FC236}">
                  <a16:creationId xmlns:a16="http://schemas.microsoft.com/office/drawing/2014/main" id="{EF577322-C6DB-4A28-82F7-73935C74D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300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4" name="Freeform 370">
              <a:extLst>
                <a:ext uri="{FF2B5EF4-FFF2-40B4-BE49-F238E27FC236}">
                  <a16:creationId xmlns:a16="http://schemas.microsoft.com/office/drawing/2014/main" id="{64C0FEAA-313D-4730-B4BC-210AD8F0A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303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5" name="Freeform 371">
              <a:extLst>
                <a:ext uri="{FF2B5EF4-FFF2-40B4-BE49-F238E27FC236}">
                  <a16:creationId xmlns:a16="http://schemas.microsoft.com/office/drawing/2014/main" id="{9E8F42BA-E1CD-48A8-9889-085398C5F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306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6" name="Freeform 372">
              <a:extLst>
                <a:ext uri="{FF2B5EF4-FFF2-40B4-BE49-F238E27FC236}">
                  <a16:creationId xmlns:a16="http://schemas.microsoft.com/office/drawing/2014/main" id="{0C873EDD-4FC7-463A-9918-2597AC6D1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3090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6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7" name="Freeform 373">
              <a:extLst>
                <a:ext uri="{FF2B5EF4-FFF2-40B4-BE49-F238E27FC236}">
                  <a16:creationId xmlns:a16="http://schemas.microsoft.com/office/drawing/2014/main" id="{069257F0-F2AE-48EE-926A-8BFBA748B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311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8" name="Freeform 374">
              <a:extLst>
                <a:ext uri="{FF2B5EF4-FFF2-40B4-BE49-F238E27FC236}">
                  <a16:creationId xmlns:a16="http://schemas.microsoft.com/office/drawing/2014/main" id="{0488F358-AA3B-4CFE-BA45-23D955804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314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9" name="Freeform 375">
              <a:extLst>
                <a:ext uri="{FF2B5EF4-FFF2-40B4-BE49-F238E27FC236}">
                  <a16:creationId xmlns:a16="http://schemas.microsoft.com/office/drawing/2014/main" id="{20E855ED-C1EC-4488-BE74-A1B6C0FC4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317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6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0" name="Freeform 376">
              <a:extLst>
                <a:ext uri="{FF2B5EF4-FFF2-40B4-BE49-F238E27FC236}">
                  <a16:creationId xmlns:a16="http://schemas.microsoft.com/office/drawing/2014/main" id="{842A0B53-C2BB-4B80-8EA5-EA02604B5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" y="2197"/>
              <a:ext cx="30" cy="29"/>
            </a:xfrm>
            <a:custGeom>
              <a:avLst/>
              <a:gdLst>
                <a:gd name="T0" fmla="*/ 37 w 13"/>
                <a:gd name="T1" fmla="*/ 20 h 13"/>
                <a:gd name="T2" fmla="*/ 134 w 13"/>
                <a:gd name="T3" fmla="*/ 20 h 13"/>
                <a:gd name="T4" fmla="*/ 134 w 13"/>
                <a:gd name="T5" fmla="*/ 125 h 13"/>
                <a:gd name="T6" fmla="*/ 28 w 13"/>
                <a:gd name="T7" fmla="*/ 125 h 13"/>
                <a:gd name="T8" fmla="*/ 37 w 13"/>
                <a:gd name="T9" fmla="*/ 2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3" y="2"/>
                  </a:moveTo>
                  <a:cubicBezTo>
                    <a:pt x="5" y="0"/>
                    <a:pt x="9" y="0"/>
                    <a:pt x="11" y="2"/>
                  </a:cubicBezTo>
                  <a:cubicBezTo>
                    <a:pt x="13" y="5"/>
                    <a:pt x="13" y="9"/>
                    <a:pt x="11" y="11"/>
                  </a:cubicBezTo>
                  <a:cubicBezTo>
                    <a:pt x="8" y="13"/>
                    <a:pt x="5" y="13"/>
                    <a:pt x="2" y="11"/>
                  </a:cubicBezTo>
                  <a:cubicBezTo>
                    <a:pt x="0" y="8"/>
                    <a:pt x="0" y="4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1" name="Freeform 377">
              <a:extLst>
                <a:ext uri="{FF2B5EF4-FFF2-40B4-BE49-F238E27FC236}">
                  <a16:creationId xmlns:a16="http://schemas.microsoft.com/office/drawing/2014/main" id="{423E7739-60CB-4357-AEE1-C149D341A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" y="2204"/>
              <a:ext cx="20" cy="20"/>
            </a:xfrm>
            <a:custGeom>
              <a:avLst/>
              <a:gdLst>
                <a:gd name="T0" fmla="*/ 20 w 9"/>
                <a:gd name="T1" fmla="*/ 20 h 9"/>
                <a:gd name="T2" fmla="*/ 89 w 9"/>
                <a:gd name="T3" fmla="*/ 20 h 9"/>
                <a:gd name="T4" fmla="*/ 89 w 9"/>
                <a:gd name="T5" fmla="*/ 89 h 9"/>
                <a:gd name="T6" fmla="*/ 20 w 9"/>
                <a:gd name="T7" fmla="*/ 89 h 9"/>
                <a:gd name="T8" fmla="*/ 20 w 9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4" y="0"/>
                    <a:pt x="6" y="0"/>
                    <a:pt x="8" y="2"/>
                  </a:cubicBezTo>
                  <a:cubicBezTo>
                    <a:pt x="9" y="3"/>
                    <a:pt x="9" y="6"/>
                    <a:pt x="8" y="8"/>
                  </a:cubicBezTo>
                  <a:cubicBezTo>
                    <a:pt x="6" y="9"/>
                    <a:pt x="3" y="9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2" name="Freeform 378">
              <a:extLst>
                <a:ext uri="{FF2B5EF4-FFF2-40B4-BE49-F238E27FC236}">
                  <a16:creationId xmlns:a16="http://schemas.microsoft.com/office/drawing/2014/main" id="{A6D826E3-DB29-49ED-925D-B30A21AA4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2197"/>
              <a:ext cx="20" cy="20"/>
            </a:xfrm>
            <a:custGeom>
              <a:avLst/>
              <a:gdLst>
                <a:gd name="T0" fmla="*/ 20 w 9"/>
                <a:gd name="T1" fmla="*/ 20 h 9"/>
                <a:gd name="T2" fmla="*/ 80 w 9"/>
                <a:gd name="T3" fmla="*/ 20 h 9"/>
                <a:gd name="T4" fmla="*/ 80 w 9"/>
                <a:gd name="T5" fmla="*/ 89 h 9"/>
                <a:gd name="T6" fmla="*/ 9 w 9"/>
                <a:gd name="T7" fmla="*/ 89 h 9"/>
                <a:gd name="T8" fmla="*/ 20 w 9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3" y="0"/>
                    <a:pt x="6" y="0"/>
                    <a:pt x="7" y="2"/>
                  </a:cubicBezTo>
                  <a:cubicBezTo>
                    <a:pt x="9" y="3"/>
                    <a:pt x="9" y="6"/>
                    <a:pt x="7" y="8"/>
                  </a:cubicBezTo>
                  <a:cubicBezTo>
                    <a:pt x="6" y="9"/>
                    <a:pt x="3" y="9"/>
                    <a:pt x="1" y="8"/>
                  </a:cubicBezTo>
                  <a:cubicBezTo>
                    <a:pt x="0" y="6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3" name="Freeform 379">
              <a:extLst>
                <a:ext uri="{FF2B5EF4-FFF2-40B4-BE49-F238E27FC236}">
                  <a16:creationId xmlns:a16="http://schemas.microsoft.com/office/drawing/2014/main" id="{FB210A5C-0509-4F75-8C6C-59A6E87D8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1337"/>
              <a:ext cx="38" cy="1850"/>
            </a:xfrm>
            <a:custGeom>
              <a:avLst/>
              <a:gdLst>
                <a:gd name="T0" fmla="*/ 36 w 17"/>
                <a:gd name="T1" fmla="*/ 284 h 822"/>
                <a:gd name="T2" fmla="*/ 0 w 17"/>
                <a:gd name="T3" fmla="*/ 0 h 822"/>
                <a:gd name="T4" fmla="*/ 0 w 17"/>
                <a:gd name="T5" fmla="*/ 9133 h 822"/>
                <a:gd name="T6" fmla="*/ 190 w 17"/>
                <a:gd name="T7" fmla="*/ 9372 h 822"/>
                <a:gd name="T8" fmla="*/ 36 w 17"/>
                <a:gd name="T9" fmla="*/ 284 h 8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822">
                  <a:moveTo>
                    <a:pt x="3" y="25"/>
                  </a:moveTo>
                  <a:cubicBezTo>
                    <a:pt x="3" y="11"/>
                    <a:pt x="0" y="0"/>
                    <a:pt x="0" y="0"/>
                  </a:cubicBezTo>
                  <a:cubicBezTo>
                    <a:pt x="0" y="0"/>
                    <a:pt x="0" y="779"/>
                    <a:pt x="0" y="801"/>
                  </a:cubicBezTo>
                  <a:cubicBezTo>
                    <a:pt x="0" y="815"/>
                    <a:pt x="4" y="818"/>
                    <a:pt x="17" y="822"/>
                  </a:cubicBezTo>
                  <a:cubicBezTo>
                    <a:pt x="4" y="800"/>
                    <a:pt x="3" y="158"/>
                    <a:pt x="3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4" name="Freeform 380">
              <a:extLst>
                <a:ext uri="{FF2B5EF4-FFF2-40B4-BE49-F238E27FC236}">
                  <a16:creationId xmlns:a16="http://schemas.microsoft.com/office/drawing/2014/main" id="{7F547BF6-C6B1-4215-89FE-85101565E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1468"/>
              <a:ext cx="7" cy="1703"/>
            </a:xfrm>
            <a:custGeom>
              <a:avLst/>
              <a:gdLst>
                <a:gd name="T0" fmla="*/ 12 w 3"/>
                <a:gd name="T1" fmla="*/ 6569 h 757"/>
                <a:gd name="T2" fmla="*/ 12 w 3"/>
                <a:gd name="T3" fmla="*/ 2162 h 757"/>
                <a:gd name="T4" fmla="*/ 37 w 3"/>
                <a:gd name="T5" fmla="*/ 0 h 757"/>
                <a:gd name="T6" fmla="*/ 37 w 3"/>
                <a:gd name="T7" fmla="*/ 8618 h 757"/>
                <a:gd name="T8" fmla="*/ 12 w 3"/>
                <a:gd name="T9" fmla="*/ 6569 h 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757">
                  <a:moveTo>
                    <a:pt x="1" y="577"/>
                  </a:moveTo>
                  <a:cubicBezTo>
                    <a:pt x="0" y="461"/>
                    <a:pt x="0" y="307"/>
                    <a:pt x="1" y="190"/>
                  </a:cubicBezTo>
                  <a:cubicBezTo>
                    <a:pt x="2" y="121"/>
                    <a:pt x="2" y="24"/>
                    <a:pt x="3" y="0"/>
                  </a:cubicBezTo>
                  <a:cubicBezTo>
                    <a:pt x="3" y="757"/>
                    <a:pt x="3" y="757"/>
                    <a:pt x="3" y="757"/>
                  </a:cubicBezTo>
                  <a:cubicBezTo>
                    <a:pt x="2" y="738"/>
                    <a:pt x="1" y="672"/>
                    <a:pt x="1" y="5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74" name="Group 381">
            <a:extLst>
              <a:ext uri="{FF2B5EF4-FFF2-40B4-BE49-F238E27FC236}">
                <a16:creationId xmlns:a16="http://schemas.microsoft.com/office/drawing/2014/main" id="{605B714C-634C-4657-AE6C-82B471273766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1639888"/>
            <a:ext cx="1109663" cy="3919537"/>
            <a:chOff x="4322" y="1488"/>
            <a:chExt cx="604" cy="2133"/>
          </a:xfrm>
        </p:grpSpPr>
        <p:sp>
          <p:nvSpPr>
            <p:cNvPr id="32775" name="Oval 382">
              <a:extLst>
                <a:ext uri="{FF2B5EF4-FFF2-40B4-BE49-F238E27FC236}">
                  <a16:creationId xmlns:a16="http://schemas.microsoft.com/office/drawing/2014/main" id="{2985AC57-AAA9-471A-9B15-5E11F1D86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" y="1488"/>
              <a:ext cx="329" cy="27"/>
            </a:xfrm>
            <a:prstGeom prst="ellipse">
              <a:avLst/>
            </a:prstGeom>
            <a:solidFill>
              <a:srgbClr val="A1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776" name="Freeform 383">
              <a:extLst>
                <a:ext uri="{FF2B5EF4-FFF2-40B4-BE49-F238E27FC236}">
                  <a16:creationId xmlns:a16="http://schemas.microsoft.com/office/drawing/2014/main" id="{AC4EC2BA-2E67-477B-9D77-7A30E30B0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499"/>
              <a:ext cx="300" cy="16"/>
            </a:xfrm>
            <a:custGeom>
              <a:avLst/>
              <a:gdLst>
                <a:gd name="T0" fmla="*/ 0 w 133"/>
                <a:gd name="T1" fmla="*/ 37 h 7"/>
                <a:gd name="T2" fmla="*/ 758 w 133"/>
                <a:gd name="T3" fmla="*/ 85 h 7"/>
                <a:gd name="T4" fmla="*/ 1527 w 133"/>
                <a:gd name="T5" fmla="*/ 37 h 7"/>
                <a:gd name="T6" fmla="*/ 758 w 133"/>
                <a:gd name="T7" fmla="*/ 0 h 7"/>
                <a:gd name="T8" fmla="*/ 0 w 133"/>
                <a:gd name="T9" fmla="*/ 3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7">
                  <a:moveTo>
                    <a:pt x="0" y="3"/>
                  </a:moveTo>
                  <a:cubicBezTo>
                    <a:pt x="11" y="5"/>
                    <a:pt x="37" y="7"/>
                    <a:pt x="66" y="7"/>
                  </a:cubicBezTo>
                  <a:cubicBezTo>
                    <a:pt x="96" y="7"/>
                    <a:pt x="121" y="5"/>
                    <a:pt x="133" y="3"/>
                  </a:cubicBezTo>
                  <a:cubicBezTo>
                    <a:pt x="121" y="1"/>
                    <a:pt x="96" y="0"/>
                    <a:pt x="66" y="0"/>
                  </a:cubicBezTo>
                  <a:cubicBezTo>
                    <a:pt x="37" y="0"/>
                    <a:pt x="11" y="1"/>
                    <a:pt x="0" y="3"/>
                  </a:cubicBezTo>
                  <a:close/>
                </a:path>
              </a:pathLst>
            </a:custGeom>
            <a:solidFill>
              <a:srgbClr val="50B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Freeform 384">
              <a:extLst>
                <a:ext uri="{FF2B5EF4-FFF2-40B4-BE49-F238E27FC236}">
                  <a16:creationId xmlns:a16="http://schemas.microsoft.com/office/drawing/2014/main" id="{5E687814-6678-48D5-85A6-ABDCDCA93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1502"/>
              <a:ext cx="326" cy="2007"/>
            </a:xfrm>
            <a:custGeom>
              <a:avLst/>
              <a:gdLst>
                <a:gd name="T0" fmla="*/ 1648 w 145"/>
                <a:gd name="T1" fmla="*/ 10069 h 892"/>
                <a:gd name="T2" fmla="*/ 1648 w 145"/>
                <a:gd name="T3" fmla="*/ 0 h 892"/>
                <a:gd name="T4" fmla="*/ 818 w 145"/>
                <a:gd name="T5" fmla="*/ 72 h 892"/>
                <a:gd name="T6" fmla="*/ 0 w 145"/>
                <a:gd name="T7" fmla="*/ 11 h 892"/>
                <a:gd name="T8" fmla="*/ 308 w 145"/>
                <a:gd name="T9" fmla="*/ 603 h 892"/>
                <a:gd name="T10" fmla="*/ 308 w 145"/>
                <a:gd name="T11" fmla="*/ 10069 h 892"/>
                <a:gd name="T12" fmla="*/ 308 w 145"/>
                <a:gd name="T13" fmla="*/ 10069 h 892"/>
                <a:gd name="T14" fmla="*/ 976 w 145"/>
                <a:gd name="T15" fmla="*/ 10161 h 892"/>
                <a:gd name="T16" fmla="*/ 1648 w 145"/>
                <a:gd name="T17" fmla="*/ 10069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" h="892">
                  <a:moveTo>
                    <a:pt x="145" y="884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3"/>
                    <a:pt x="113" y="6"/>
                    <a:pt x="72" y="6"/>
                  </a:cubicBezTo>
                  <a:cubicBezTo>
                    <a:pt x="35" y="6"/>
                    <a:pt x="4" y="3"/>
                    <a:pt x="0" y="1"/>
                  </a:cubicBezTo>
                  <a:cubicBezTo>
                    <a:pt x="5" y="12"/>
                    <a:pt x="20" y="39"/>
                    <a:pt x="27" y="53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8"/>
                    <a:pt x="54" y="892"/>
                    <a:pt x="86" y="892"/>
                  </a:cubicBezTo>
                  <a:cubicBezTo>
                    <a:pt x="119" y="892"/>
                    <a:pt x="145" y="888"/>
                    <a:pt x="145" y="884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Oval 385">
              <a:extLst>
                <a:ext uri="{FF2B5EF4-FFF2-40B4-BE49-F238E27FC236}">
                  <a16:creationId xmlns:a16="http://schemas.microsoft.com/office/drawing/2014/main" id="{729524DE-5F46-41FC-958E-E2F6D612C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3" y="2467"/>
              <a:ext cx="266" cy="36"/>
            </a:xfrm>
            <a:prstGeom prst="ellipse">
              <a:avLst/>
            </a:prstGeom>
            <a:solidFill>
              <a:srgbClr val="E6F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779" name="Freeform 386">
              <a:extLst>
                <a:ext uri="{FF2B5EF4-FFF2-40B4-BE49-F238E27FC236}">
                  <a16:creationId xmlns:a16="http://schemas.microsoft.com/office/drawing/2014/main" id="{D332DCD0-B5E3-401E-870E-502D5CB32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485"/>
              <a:ext cx="266" cy="1024"/>
            </a:xfrm>
            <a:custGeom>
              <a:avLst/>
              <a:gdLst>
                <a:gd name="T0" fmla="*/ 1353 w 118"/>
                <a:gd name="T1" fmla="*/ 0 h 455"/>
                <a:gd name="T2" fmla="*/ 676 w 118"/>
                <a:gd name="T3" fmla="*/ 92 h 455"/>
                <a:gd name="T4" fmla="*/ 0 w 118"/>
                <a:gd name="T5" fmla="*/ 0 h 455"/>
                <a:gd name="T6" fmla="*/ 0 w 118"/>
                <a:gd name="T7" fmla="*/ 0 h 455"/>
                <a:gd name="T8" fmla="*/ 0 w 118"/>
                <a:gd name="T9" fmla="*/ 5095 h 455"/>
                <a:gd name="T10" fmla="*/ 0 w 118"/>
                <a:gd name="T11" fmla="*/ 5095 h 455"/>
                <a:gd name="T12" fmla="*/ 676 w 118"/>
                <a:gd name="T13" fmla="*/ 5188 h 455"/>
                <a:gd name="T14" fmla="*/ 1353 w 118"/>
                <a:gd name="T15" fmla="*/ 5095 h 455"/>
                <a:gd name="T16" fmla="*/ 1353 w 118"/>
                <a:gd name="T17" fmla="*/ 5095 h 455"/>
                <a:gd name="T18" fmla="*/ 1353 w 118"/>
                <a:gd name="T19" fmla="*/ 0 h 455"/>
                <a:gd name="T20" fmla="*/ 1353 w 118"/>
                <a:gd name="T21" fmla="*/ 0 h 4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455">
                  <a:moveTo>
                    <a:pt x="118" y="0"/>
                  </a:moveTo>
                  <a:cubicBezTo>
                    <a:pt x="118" y="5"/>
                    <a:pt x="92" y="8"/>
                    <a:pt x="59" y="8"/>
                  </a:cubicBezTo>
                  <a:cubicBezTo>
                    <a:pt x="27" y="8"/>
                    <a:pt x="0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27" y="455"/>
                    <a:pt x="59" y="455"/>
                  </a:cubicBezTo>
                  <a:cubicBezTo>
                    <a:pt x="92" y="455"/>
                    <a:pt x="118" y="451"/>
                    <a:pt x="118" y="447"/>
                  </a:cubicBezTo>
                  <a:cubicBezTo>
                    <a:pt x="118" y="447"/>
                    <a:pt x="118" y="447"/>
                    <a:pt x="118" y="447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lose/>
                </a:path>
              </a:pathLst>
            </a:custGeom>
            <a:solidFill>
              <a:srgbClr val="CBE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Oval 387">
              <a:extLst>
                <a:ext uri="{FF2B5EF4-FFF2-40B4-BE49-F238E27FC236}">
                  <a16:creationId xmlns:a16="http://schemas.microsoft.com/office/drawing/2014/main" id="{FB47D0DE-B8F0-44C9-B938-CCF34AFA9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3" y="3473"/>
              <a:ext cx="266" cy="36"/>
            </a:xfrm>
            <a:prstGeom prst="ellipse">
              <a:avLst/>
            </a:prstGeom>
            <a:solidFill>
              <a:srgbClr val="B2D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781" name="Freeform 388">
              <a:extLst>
                <a:ext uri="{FF2B5EF4-FFF2-40B4-BE49-F238E27FC236}">
                  <a16:creationId xmlns:a16="http://schemas.microsoft.com/office/drawing/2014/main" id="{302E921F-4FB0-49EC-BED6-39145DEA5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459"/>
              <a:ext cx="604" cy="162"/>
            </a:xfrm>
            <a:custGeom>
              <a:avLst/>
              <a:gdLst>
                <a:gd name="T0" fmla="*/ 3058 w 268"/>
                <a:gd name="T1" fmla="*/ 389 h 72"/>
                <a:gd name="T2" fmla="*/ 2691 w 268"/>
                <a:gd name="T3" fmla="*/ 146 h 72"/>
                <a:gd name="T4" fmla="*/ 2220 w 268"/>
                <a:gd name="T5" fmla="*/ 11 h 72"/>
                <a:gd name="T6" fmla="*/ 2220 w 268"/>
                <a:gd name="T7" fmla="*/ 162 h 72"/>
                <a:gd name="T8" fmla="*/ 2220 w 268"/>
                <a:gd name="T9" fmla="*/ 162 h 72"/>
                <a:gd name="T10" fmla="*/ 1544 w 268"/>
                <a:gd name="T11" fmla="*/ 254 h 72"/>
                <a:gd name="T12" fmla="*/ 868 w 268"/>
                <a:gd name="T13" fmla="*/ 162 h 72"/>
                <a:gd name="T14" fmla="*/ 868 w 268"/>
                <a:gd name="T15" fmla="*/ 162 h 72"/>
                <a:gd name="T16" fmla="*/ 868 w 268"/>
                <a:gd name="T17" fmla="*/ 0 h 72"/>
                <a:gd name="T18" fmla="*/ 868 w 268"/>
                <a:gd name="T19" fmla="*/ 0 h 72"/>
                <a:gd name="T20" fmla="*/ 376 w 268"/>
                <a:gd name="T21" fmla="*/ 146 h 72"/>
                <a:gd name="T22" fmla="*/ 11 w 268"/>
                <a:gd name="T23" fmla="*/ 389 h 72"/>
                <a:gd name="T24" fmla="*/ 11 w 268"/>
                <a:gd name="T25" fmla="*/ 538 h 72"/>
                <a:gd name="T26" fmla="*/ 25 w 268"/>
                <a:gd name="T27" fmla="*/ 572 h 72"/>
                <a:gd name="T28" fmla="*/ 696 w 268"/>
                <a:gd name="T29" fmla="*/ 810 h 72"/>
                <a:gd name="T30" fmla="*/ 766 w 268"/>
                <a:gd name="T31" fmla="*/ 821 h 72"/>
                <a:gd name="T32" fmla="*/ 1535 w 268"/>
                <a:gd name="T33" fmla="*/ 821 h 72"/>
                <a:gd name="T34" fmla="*/ 1535 w 268"/>
                <a:gd name="T35" fmla="*/ 821 h 72"/>
                <a:gd name="T36" fmla="*/ 2301 w 268"/>
                <a:gd name="T37" fmla="*/ 821 h 72"/>
                <a:gd name="T38" fmla="*/ 2371 w 268"/>
                <a:gd name="T39" fmla="*/ 810 h 72"/>
                <a:gd name="T40" fmla="*/ 3043 w 268"/>
                <a:gd name="T41" fmla="*/ 572 h 72"/>
                <a:gd name="T42" fmla="*/ 3067 w 268"/>
                <a:gd name="T43" fmla="*/ 538 h 72"/>
                <a:gd name="T44" fmla="*/ 3058 w 268"/>
                <a:gd name="T45" fmla="*/ 389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8" h="72">
                  <a:moveTo>
                    <a:pt x="267" y="34"/>
                  </a:moveTo>
                  <a:cubicBezTo>
                    <a:pt x="267" y="34"/>
                    <a:pt x="240" y="16"/>
                    <a:pt x="235" y="13"/>
                  </a:cubicBezTo>
                  <a:cubicBezTo>
                    <a:pt x="230" y="10"/>
                    <a:pt x="208" y="3"/>
                    <a:pt x="194" y="1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8"/>
                    <a:pt x="168" y="22"/>
                    <a:pt x="135" y="22"/>
                  </a:cubicBezTo>
                  <a:cubicBezTo>
                    <a:pt x="103" y="22"/>
                    <a:pt x="76" y="18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3" y="3"/>
                    <a:pt x="38" y="10"/>
                    <a:pt x="33" y="13"/>
                  </a:cubicBezTo>
                  <a:cubicBezTo>
                    <a:pt x="28" y="16"/>
                    <a:pt x="1" y="34"/>
                    <a:pt x="1" y="34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0" y="49"/>
                    <a:pt x="2" y="50"/>
                  </a:cubicBezTo>
                  <a:cubicBezTo>
                    <a:pt x="10" y="53"/>
                    <a:pt x="48" y="67"/>
                    <a:pt x="61" y="71"/>
                  </a:cubicBezTo>
                  <a:cubicBezTo>
                    <a:pt x="63" y="72"/>
                    <a:pt x="67" y="72"/>
                    <a:pt x="67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2"/>
                    <a:pt x="205" y="72"/>
                    <a:pt x="207" y="71"/>
                  </a:cubicBezTo>
                  <a:cubicBezTo>
                    <a:pt x="220" y="67"/>
                    <a:pt x="258" y="53"/>
                    <a:pt x="266" y="50"/>
                  </a:cubicBezTo>
                  <a:cubicBezTo>
                    <a:pt x="268" y="49"/>
                    <a:pt x="268" y="47"/>
                    <a:pt x="268" y="47"/>
                  </a:cubicBezTo>
                  <a:lnTo>
                    <a:pt x="267" y="34"/>
                  </a:lnTo>
                  <a:close/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Freeform 389">
              <a:extLst>
                <a:ext uri="{FF2B5EF4-FFF2-40B4-BE49-F238E27FC236}">
                  <a16:creationId xmlns:a16="http://schemas.microsoft.com/office/drawing/2014/main" id="{FACB3FC2-9179-4BB1-A05B-368D0E4CC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536"/>
              <a:ext cx="604" cy="85"/>
            </a:xfrm>
            <a:custGeom>
              <a:avLst/>
              <a:gdLst>
                <a:gd name="T0" fmla="*/ 3067 w 268"/>
                <a:gd name="T1" fmla="*/ 145 h 38"/>
                <a:gd name="T2" fmla="*/ 3058 w 268"/>
                <a:gd name="T3" fmla="*/ 0 h 38"/>
                <a:gd name="T4" fmla="*/ 3043 w 268"/>
                <a:gd name="T5" fmla="*/ 0 h 38"/>
                <a:gd name="T6" fmla="*/ 2691 w 268"/>
                <a:gd name="T7" fmla="*/ 45 h 38"/>
                <a:gd name="T8" fmla="*/ 2337 w 268"/>
                <a:gd name="T9" fmla="*/ 235 h 38"/>
                <a:gd name="T10" fmla="*/ 1535 w 268"/>
                <a:gd name="T11" fmla="*/ 154 h 38"/>
                <a:gd name="T12" fmla="*/ 1535 w 268"/>
                <a:gd name="T13" fmla="*/ 154 h 38"/>
                <a:gd name="T14" fmla="*/ 732 w 268"/>
                <a:gd name="T15" fmla="*/ 235 h 38"/>
                <a:gd name="T16" fmla="*/ 376 w 268"/>
                <a:gd name="T17" fmla="*/ 45 h 38"/>
                <a:gd name="T18" fmla="*/ 25 w 268"/>
                <a:gd name="T19" fmla="*/ 0 h 38"/>
                <a:gd name="T20" fmla="*/ 11 w 268"/>
                <a:gd name="T21" fmla="*/ 0 h 38"/>
                <a:gd name="T22" fmla="*/ 11 w 268"/>
                <a:gd name="T23" fmla="*/ 145 h 38"/>
                <a:gd name="T24" fmla="*/ 25 w 268"/>
                <a:gd name="T25" fmla="*/ 181 h 38"/>
                <a:gd name="T26" fmla="*/ 696 w 268"/>
                <a:gd name="T27" fmla="*/ 416 h 38"/>
                <a:gd name="T28" fmla="*/ 766 w 268"/>
                <a:gd name="T29" fmla="*/ 425 h 38"/>
                <a:gd name="T30" fmla="*/ 2301 w 268"/>
                <a:gd name="T31" fmla="*/ 425 h 38"/>
                <a:gd name="T32" fmla="*/ 2371 w 268"/>
                <a:gd name="T33" fmla="*/ 416 h 38"/>
                <a:gd name="T34" fmla="*/ 3043 w 268"/>
                <a:gd name="T35" fmla="*/ 181 h 38"/>
                <a:gd name="T36" fmla="*/ 3067 w 268"/>
                <a:gd name="T37" fmla="*/ 145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8" h="38">
                  <a:moveTo>
                    <a:pt x="268" y="13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0"/>
                    <a:pt x="244" y="0"/>
                    <a:pt x="235" y="4"/>
                  </a:cubicBezTo>
                  <a:cubicBezTo>
                    <a:pt x="226" y="8"/>
                    <a:pt x="212" y="13"/>
                    <a:pt x="204" y="21"/>
                  </a:cubicBezTo>
                  <a:cubicBezTo>
                    <a:pt x="197" y="17"/>
                    <a:pt x="148" y="14"/>
                    <a:pt x="134" y="14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20" y="14"/>
                    <a:pt x="71" y="17"/>
                    <a:pt x="64" y="21"/>
                  </a:cubicBezTo>
                  <a:cubicBezTo>
                    <a:pt x="56" y="13"/>
                    <a:pt x="42" y="8"/>
                    <a:pt x="33" y="4"/>
                  </a:cubicBezTo>
                  <a:cubicBezTo>
                    <a:pt x="24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5"/>
                    <a:pt x="2" y="16"/>
                  </a:cubicBezTo>
                  <a:cubicBezTo>
                    <a:pt x="10" y="19"/>
                    <a:pt x="48" y="33"/>
                    <a:pt x="61" y="37"/>
                  </a:cubicBezTo>
                  <a:cubicBezTo>
                    <a:pt x="63" y="38"/>
                    <a:pt x="67" y="38"/>
                    <a:pt x="67" y="38"/>
                  </a:cubicBezTo>
                  <a:cubicBezTo>
                    <a:pt x="201" y="38"/>
                    <a:pt x="201" y="38"/>
                    <a:pt x="201" y="38"/>
                  </a:cubicBezTo>
                  <a:cubicBezTo>
                    <a:pt x="201" y="38"/>
                    <a:pt x="205" y="38"/>
                    <a:pt x="207" y="37"/>
                  </a:cubicBezTo>
                  <a:cubicBezTo>
                    <a:pt x="220" y="33"/>
                    <a:pt x="258" y="19"/>
                    <a:pt x="266" y="16"/>
                  </a:cubicBezTo>
                  <a:cubicBezTo>
                    <a:pt x="268" y="15"/>
                    <a:pt x="268" y="13"/>
                    <a:pt x="268" y="13"/>
                  </a:cubicBezTo>
                  <a:close/>
                </a:path>
              </a:pathLst>
            </a:custGeom>
            <a:solidFill>
              <a:srgbClr val="A2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Freeform 390">
              <a:extLst>
                <a:ext uri="{FF2B5EF4-FFF2-40B4-BE49-F238E27FC236}">
                  <a16:creationId xmlns:a16="http://schemas.microsoft.com/office/drawing/2014/main" id="{71325AA9-A114-44E8-9E2F-1BB8103DC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3536"/>
              <a:ext cx="144" cy="85"/>
            </a:xfrm>
            <a:custGeom>
              <a:avLst/>
              <a:gdLst>
                <a:gd name="T0" fmla="*/ 0 w 64"/>
                <a:gd name="T1" fmla="*/ 425 h 38"/>
                <a:gd name="T2" fmla="*/ 36 w 64"/>
                <a:gd name="T3" fmla="*/ 416 h 38"/>
                <a:gd name="T4" fmla="*/ 709 w 64"/>
                <a:gd name="T5" fmla="*/ 181 h 38"/>
                <a:gd name="T6" fmla="*/ 729 w 64"/>
                <a:gd name="T7" fmla="*/ 145 h 38"/>
                <a:gd name="T8" fmla="*/ 720 w 64"/>
                <a:gd name="T9" fmla="*/ 0 h 38"/>
                <a:gd name="T10" fmla="*/ 709 w 64"/>
                <a:gd name="T11" fmla="*/ 0 h 38"/>
                <a:gd name="T12" fmla="*/ 356 w 64"/>
                <a:gd name="T13" fmla="*/ 45 h 38"/>
                <a:gd name="T14" fmla="*/ 0 w 64"/>
                <a:gd name="T15" fmla="*/ 235 h 38"/>
                <a:gd name="T16" fmla="*/ 0 w 64"/>
                <a:gd name="T17" fmla="*/ 425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38">
                  <a:moveTo>
                    <a:pt x="0" y="38"/>
                  </a:moveTo>
                  <a:cubicBezTo>
                    <a:pt x="1" y="38"/>
                    <a:pt x="2" y="38"/>
                    <a:pt x="3" y="37"/>
                  </a:cubicBezTo>
                  <a:cubicBezTo>
                    <a:pt x="16" y="33"/>
                    <a:pt x="54" y="19"/>
                    <a:pt x="62" y="16"/>
                  </a:cubicBezTo>
                  <a:cubicBezTo>
                    <a:pt x="64" y="15"/>
                    <a:pt x="64" y="13"/>
                    <a:pt x="64" y="1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40" y="0"/>
                    <a:pt x="31" y="4"/>
                  </a:cubicBezTo>
                  <a:cubicBezTo>
                    <a:pt x="22" y="8"/>
                    <a:pt x="8" y="12"/>
                    <a:pt x="0" y="21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77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Freeform 391">
              <a:extLst>
                <a:ext uri="{FF2B5EF4-FFF2-40B4-BE49-F238E27FC236}">
                  <a16:creationId xmlns:a16="http://schemas.microsoft.com/office/drawing/2014/main" id="{03D6777C-169F-4E4F-9D16-007EC064E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536"/>
              <a:ext cx="147" cy="85"/>
            </a:xfrm>
            <a:custGeom>
              <a:avLst/>
              <a:gdLst>
                <a:gd name="T0" fmla="*/ 751 w 65"/>
                <a:gd name="T1" fmla="*/ 235 h 38"/>
                <a:gd name="T2" fmla="*/ 742 w 65"/>
                <a:gd name="T3" fmla="*/ 235 h 38"/>
                <a:gd name="T4" fmla="*/ 384 w 65"/>
                <a:gd name="T5" fmla="*/ 45 h 38"/>
                <a:gd name="T6" fmla="*/ 25 w 65"/>
                <a:gd name="T7" fmla="*/ 0 h 38"/>
                <a:gd name="T8" fmla="*/ 11 w 65"/>
                <a:gd name="T9" fmla="*/ 0 h 38"/>
                <a:gd name="T10" fmla="*/ 11 w 65"/>
                <a:gd name="T11" fmla="*/ 145 h 38"/>
                <a:gd name="T12" fmla="*/ 25 w 65"/>
                <a:gd name="T13" fmla="*/ 181 h 38"/>
                <a:gd name="T14" fmla="*/ 706 w 65"/>
                <a:gd name="T15" fmla="*/ 416 h 38"/>
                <a:gd name="T16" fmla="*/ 751 w 65"/>
                <a:gd name="T17" fmla="*/ 425 h 38"/>
                <a:gd name="T18" fmla="*/ 751 w 65"/>
                <a:gd name="T19" fmla="*/ 235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38">
                  <a:moveTo>
                    <a:pt x="65" y="21"/>
                  </a:moveTo>
                  <a:cubicBezTo>
                    <a:pt x="65" y="21"/>
                    <a:pt x="65" y="21"/>
                    <a:pt x="64" y="21"/>
                  </a:cubicBezTo>
                  <a:cubicBezTo>
                    <a:pt x="56" y="13"/>
                    <a:pt x="42" y="8"/>
                    <a:pt x="33" y="4"/>
                  </a:cubicBezTo>
                  <a:cubicBezTo>
                    <a:pt x="24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5"/>
                    <a:pt x="2" y="16"/>
                  </a:cubicBezTo>
                  <a:cubicBezTo>
                    <a:pt x="10" y="19"/>
                    <a:pt x="48" y="33"/>
                    <a:pt x="61" y="37"/>
                  </a:cubicBezTo>
                  <a:cubicBezTo>
                    <a:pt x="62" y="38"/>
                    <a:pt x="64" y="38"/>
                    <a:pt x="65" y="38"/>
                  </a:cubicBezTo>
                  <a:lnTo>
                    <a:pt x="65" y="21"/>
                  </a:lnTo>
                  <a:close/>
                </a:path>
              </a:pathLst>
            </a:custGeom>
            <a:solidFill>
              <a:srgbClr val="BDE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Freeform 392">
              <a:extLst>
                <a:ext uri="{FF2B5EF4-FFF2-40B4-BE49-F238E27FC236}">
                  <a16:creationId xmlns:a16="http://schemas.microsoft.com/office/drawing/2014/main" id="{0F2825C0-CFE6-4BAD-BE35-C755AE49F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3" y="1522"/>
              <a:ext cx="25" cy="956"/>
            </a:xfrm>
            <a:custGeom>
              <a:avLst/>
              <a:gdLst>
                <a:gd name="T0" fmla="*/ 130 w 11"/>
                <a:gd name="T1" fmla="*/ 4836 h 425"/>
                <a:gd name="T2" fmla="*/ 130 w 11"/>
                <a:gd name="T3" fmla="*/ 0 h 425"/>
                <a:gd name="T4" fmla="*/ 0 w 11"/>
                <a:gd name="T5" fmla="*/ 4802 h 425"/>
                <a:gd name="T6" fmla="*/ 130 w 11"/>
                <a:gd name="T7" fmla="*/ 4836 h 4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425">
                  <a:moveTo>
                    <a:pt x="11" y="425"/>
                  </a:moveTo>
                  <a:cubicBezTo>
                    <a:pt x="11" y="211"/>
                    <a:pt x="11" y="0"/>
                    <a:pt x="11" y="0"/>
                  </a:cubicBezTo>
                  <a:cubicBezTo>
                    <a:pt x="11" y="0"/>
                    <a:pt x="5" y="216"/>
                    <a:pt x="0" y="422"/>
                  </a:cubicBezTo>
                  <a:cubicBezTo>
                    <a:pt x="4" y="423"/>
                    <a:pt x="8" y="424"/>
                    <a:pt x="11" y="425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Freeform 393">
              <a:extLst>
                <a:ext uri="{FF2B5EF4-FFF2-40B4-BE49-F238E27FC236}">
                  <a16:creationId xmlns:a16="http://schemas.microsoft.com/office/drawing/2014/main" id="{DEB31D8B-CAFF-4985-812D-2E7F630AC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2240"/>
              <a:ext cx="2" cy="236"/>
            </a:xfrm>
            <a:custGeom>
              <a:avLst/>
              <a:gdLst>
                <a:gd name="T0" fmla="*/ 8 w 1"/>
                <a:gd name="T1" fmla="*/ 1191 h 105"/>
                <a:gd name="T2" fmla="*/ 8 w 1"/>
                <a:gd name="T3" fmla="*/ 0 h 105"/>
                <a:gd name="T4" fmla="*/ 0 w 1"/>
                <a:gd name="T5" fmla="*/ 1191 h 105"/>
                <a:gd name="T6" fmla="*/ 8 w 1"/>
                <a:gd name="T7" fmla="*/ 119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05">
                  <a:moveTo>
                    <a:pt x="1" y="105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43"/>
                    <a:pt x="0" y="105"/>
                  </a:cubicBezTo>
                  <a:cubicBezTo>
                    <a:pt x="0" y="105"/>
                    <a:pt x="1" y="105"/>
                    <a:pt x="1" y="105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Freeform 394">
              <a:extLst>
                <a:ext uri="{FF2B5EF4-FFF2-40B4-BE49-F238E27FC236}">
                  <a16:creationId xmlns:a16="http://schemas.microsoft.com/office/drawing/2014/main" id="{5852C3B6-665B-4E41-B46E-D9318D1B5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2494"/>
              <a:ext cx="131" cy="997"/>
            </a:xfrm>
            <a:custGeom>
              <a:avLst/>
              <a:gdLst>
                <a:gd name="T0" fmla="*/ 531 w 58"/>
                <a:gd name="T1" fmla="*/ 25 h 443"/>
                <a:gd name="T2" fmla="*/ 413 w 58"/>
                <a:gd name="T3" fmla="*/ 4067 h 443"/>
                <a:gd name="T4" fmla="*/ 0 w 58"/>
                <a:gd name="T5" fmla="*/ 5050 h 443"/>
                <a:gd name="T6" fmla="*/ 669 w 58"/>
                <a:gd name="T7" fmla="*/ 4888 h 443"/>
                <a:gd name="T8" fmla="*/ 669 w 58"/>
                <a:gd name="T9" fmla="*/ 0 h 443"/>
                <a:gd name="T10" fmla="*/ 531 w 58"/>
                <a:gd name="T11" fmla="*/ 25 h 4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" h="443">
                  <a:moveTo>
                    <a:pt x="46" y="2"/>
                  </a:moveTo>
                  <a:cubicBezTo>
                    <a:pt x="42" y="173"/>
                    <a:pt x="37" y="334"/>
                    <a:pt x="36" y="357"/>
                  </a:cubicBezTo>
                  <a:cubicBezTo>
                    <a:pt x="32" y="407"/>
                    <a:pt x="26" y="438"/>
                    <a:pt x="0" y="443"/>
                  </a:cubicBezTo>
                  <a:cubicBezTo>
                    <a:pt x="38" y="443"/>
                    <a:pt x="58" y="442"/>
                    <a:pt x="58" y="429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5" y="0"/>
                    <a:pt x="51" y="1"/>
                    <a:pt x="46" y="2"/>
                  </a:cubicBezTo>
                  <a:close/>
                </a:path>
              </a:pathLst>
            </a:custGeom>
            <a:solidFill>
              <a:srgbClr val="B2D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Freeform 395">
              <a:extLst>
                <a:ext uri="{FF2B5EF4-FFF2-40B4-BE49-F238E27FC236}">
                  <a16:creationId xmlns:a16="http://schemas.microsoft.com/office/drawing/2014/main" id="{A95FA8AE-9BFC-4088-924C-6A67E8F54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2494"/>
              <a:ext cx="151" cy="1008"/>
            </a:xfrm>
            <a:custGeom>
              <a:avLst/>
              <a:gdLst>
                <a:gd name="T0" fmla="*/ 741 w 67"/>
                <a:gd name="T1" fmla="*/ 11 h 448"/>
                <a:gd name="T2" fmla="*/ 721 w 67"/>
                <a:gd name="T3" fmla="*/ 2097 h 448"/>
                <a:gd name="T4" fmla="*/ 685 w 67"/>
                <a:gd name="T5" fmla="*/ 4703 h 448"/>
                <a:gd name="T6" fmla="*/ 0 w 67"/>
                <a:gd name="T7" fmla="*/ 5038 h 448"/>
                <a:gd name="T8" fmla="*/ 766 w 67"/>
                <a:gd name="T9" fmla="*/ 4885 h 448"/>
                <a:gd name="T10" fmla="*/ 766 w 67"/>
                <a:gd name="T11" fmla="*/ 0 h 448"/>
                <a:gd name="T12" fmla="*/ 741 w 67"/>
                <a:gd name="T13" fmla="*/ 11 h 4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448">
                  <a:moveTo>
                    <a:pt x="65" y="1"/>
                  </a:moveTo>
                  <a:cubicBezTo>
                    <a:pt x="65" y="55"/>
                    <a:pt x="63" y="121"/>
                    <a:pt x="63" y="184"/>
                  </a:cubicBezTo>
                  <a:cubicBezTo>
                    <a:pt x="61" y="300"/>
                    <a:pt x="61" y="402"/>
                    <a:pt x="60" y="413"/>
                  </a:cubicBezTo>
                  <a:cubicBezTo>
                    <a:pt x="57" y="436"/>
                    <a:pt x="20" y="444"/>
                    <a:pt x="0" y="442"/>
                  </a:cubicBezTo>
                  <a:cubicBezTo>
                    <a:pt x="42" y="448"/>
                    <a:pt x="67" y="437"/>
                    <a:pt x="67" y="429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6" y="0"/>
                    <a:pt x="65" y="1"/>
                  </a:cubicBezTo>
                  <a:close/>
                </a:path>
              </a:pathLst>
            </a:custGeom>
            <a:solidFill>
              <a:srgbClr val="9AB5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Freeform 396">
              <a:extLst>
                <a:ext uri="{FF2B5EF4-FFF2-40B4-BE49-F238E27FC236}">
                  <a16:creationId xmlns:a16="http://schemas.microsoft.com/office/drawing/2014/main" id="{883B9D72-A2E8-4D30-A613-5B9BAAA91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" y="2471"/>
              <a:ext cx="27" cy="27"/>
            </a:xfrm>
            <a:custGeom>
              <a:avLst/>
              <a:gdLst>
                <a:gd name="T0" fmla="*/ 137 w 12"/>
                <a:gd name="T1" fmla="*/ 117 h 12"/>
                <a:gd name="T2" fmla="*/ 137 w 12"/>
                <a:gd name="T3" fmla="*/ 36 h 12"/>
                <a:gd name="T4" fmla="*/ 11 w 12"/>
                <a:gd name="T5" fmla="*/ 0 h 12"/>
                <a:gd name="T6" fmla="*/ 0 w 12"/>
                <a:gd name="T7" fmla="*/ 137 h 12"/>
                <a:gd name="T8" fmla="*/ 137 w 12"/>
                <a:gd name="T9" fmla="*/ 11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12" y="10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9" y="2"/>
                    <a:pt x="5" y="1"/>
                    <a:pt x="1" y="0"/>
                  </a:cubicBezTo>
                  <a:cubicBezTo>
                    <a:pt x="1" y="4"/>
                    <a:pt x="0" y="8"/>
                    <a:pt x="0" y="12"/>
                  </a:cubicBezTo>
                  <a:cubicBezTo>
                    <a:pt x="5" y="11"/>
                    <a:pt x="9" y="10"/>
                    <a:pt x="12" y="10"/>
                  </a:cubicBezTo>
                  <a:close/>
                </a:path>
              </a:pathLst>
            </a:custGeom>
            <a:solidFill>
              <a:srgbClr val="B8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Freeform 397">
              <a:extLst>
                <a:ext uri="{FF2B5EF4-FFF2-40B4-BE49-F238E27FC236}">
                  <a16:creationId xmlns:a16="http://schemas.microsoft.com/office/drawing/2014/main" id="{7320AF54-CF39-4F11-B901-C575DB8B8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2476"/>
              <a:ext cx="4" cy="20"/>
            </a:xfrm>
            <a:custGeom>
              <a:avLst/>
              <a:gdLst>
                <a:gd name="T0" fmla="*/ 16 w 2"/>
                <a:gd name="T1" fmla="*/ 89 h 9"/>
                <a:gd name="T2" fmla="*/ 16 w 2"/>
                <a:gd name="T3" fmla="*/ 0 h 9"/>
                <a:gd name="T4" fmla="*/ 8 w 2"/>
                <a:gd name="T5" fmla="*/ 0 h 9"/>
                <a:gd name="T6" fmla="*/ 0 w 2"/>
                <a:gd name="T7" fmla="*/ 98 h 9"/>
                <a:gd name="T8" fmla="*/ 16 w 2"/>
                <a:gd name="T9" fmla="*/ 8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9">
                  <a:moveTo>
                    <a:pt x="2" y="8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1" y="8"/>
                    <a:pt x="2" y="8"/>
                    <a:pt x="2" y="8"/>
                  </a:cubicBezTo>
                  <a:close/>
                </a:path>
              </a:pathLst>
            </a:custGeom>
            <a:solidFill>
              <a:srgbClr val="C0E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Freeform 398">
              <a:extLst>
                <a:ext uri="{FF2B5EF4-FFF2-40B4-BE49-F238E27FC236}">
                  <a16:creationId xmlns:a16="http://schemas.microsoft.com/office/drawing/2014/main" id="{D06D657A-43C8-45C9-B3DC-E1ACBED53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" y="1520"/>
              <a:ext cx="36" cy="67"/>
            </a:xfrm>
            <a:custGeom>
              <a:avLst/>
              <a:gdLst>
                <a:gd name="T0" fmla="*/ 0 w 36"/>
                <a:gd name="T1" fmla="*/ 0 h 67"/>
                <a:gd name="T2" fmla="*/ 36 w 36"/>
                <a:gd name="T3" fmla="*/ 67 h 67"/>
                <a:gd name="T4" fmla="*/ 36 w 36"/>
                <a:gd name="T5" fmla="*/ 2 h 67"/>
                <a:gd name="T6" fmla="*/ 0 w 36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67">
                  <a:moveTo>
                    <a:pt x="0" y="0"/>
                  </a:moveTo>
                  <a:lnTo>
                    <a:pt x="36" y="67"/>
                  </a:lnTo>
                  <a:lnTo>
                    <a:pt x="3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Freeform 399">
              <a:extLst>
                <a:ext uri="{FF2B5EF4-FFF2-40B4-BE49-F238E27FC236}">
                  <a16:creationId xmlns:a16="http://schemas.microsoft.com/office/drawing/2014/main" id="{0AA32C8A-5A59-422C-910C-6BCCFCFE6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" y="1520"/>
              <a:ext cx="36" cy="67"/>
            </a:xfrm>
            <a:custGeom>
              <a:avLst/>
              <a:gdLst>
                <a:gd name="T0" fmla="*/ 0 w 36"/>
                <a:gd name="T1" fmla="*/ 0 h 67"/>
                <a:gd name="T2" fmla="*/ 36 w 36"/>
                <a:gd name="T3" fmla="*/ 67 h 67"/>
                <a:gd name="T4" fmla="*/ 36 w 36"/>
                <a:gd name="T5" fmla="*/ 2 h 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67">
                  <a:moveTo>
                    <a:pt x="0" y="0"/>
                  </a:moveTo>
                  <a:lnTo>
                    <a:pt x="36" y="67"/>
                  </a:lnTo>
                  <a:lnTo>
                    <a:pt x="3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Freeform 400">
              <a:extLst>
                <a:ext uri="{FF2B5EF4-FFF2-40B4-BE49-F238E27FC236}">
                  <a16:creationId xmlns:a16="http://schemas.microsoft.com/office/drawing/2014/main" id="{8660EEC4-1880-4A0B-A0D3-58E9CFEFD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1517"/>
              <a:ext cx="167" cy="151"/>
            </a:xfrm>
            <a:custGeom>
              <a:avLst/>
              <a:gdLst>
                <a:gd name="T0" fmla="*/ 0 w 74"/>
                <a:gd name="T1" fmla="*/ 36 h 67"/>
                <a:gd name="T2" fmla="*/ 851 w 74"/>
                <a:gd name="T3" fmla="*/ 0 h 67"/>
                <a:gd name="T4" fmla="*/ 851 w 74"/>
                <a:gd name="T5" fmla="*/ 766 h 67"/>
                <a:gd name="T6" fmla="*/ 483 w 74"/>
                <a:gd name="T7" fmla="*/ 137 h 67"/>
                <a:gd name="T8" fmla="*/ 0 w 74"/>
                <a:gd name="T9" fmla="*/ 36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67">
                  <a:moveTo>
                    <a:pt x="0" y="3"/>
                  </a:moveTo>
                  <a:cubicBezTo>
                    <a:pt x="28" y="3"/>
                    <a:pt x="62" y="5"/>
                    <a:pt x="74" y="0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3" y="35"/>
                    <a:pt x="61" y="15"/>
                    <a:pt x="42" y="12"/>
                  </a:cubicBezTo>
                  <a:cubicBezTo>
                    <a:pt x="22" y="8"/>
                    <a:pt x="6" y="5"/>
                    <a:pt x="0" y="3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Freeform 401">
              <a:extLst>
                <a:ext uri="{FF2B5EF4-FFF2-40B4-BE49-F238E27FC236}">
                  <a16:creationId xmlns:a16="http://schemas.microsoft.com/office/drawing/2014/main" id="{ACAE6774-1A5A-40A3-8F82-6B454EAF9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3502"/>
              <a:ext cx="155" cy="36"/>
            </a:xfrm>
            <a:custGeom>
              <a:avLst/>
              <a:gdLst>
                <a:gd name="T0" fmla="*/ 782 w 69"/>
                <a:gd name="T1" fmla="*/ 0 h 16"/>
                <a:gd name="T2" fmla="*/ 0 w 69"/>
                <a:gd name="T3" fmla="*/ 101 h 16"/>
                <a:gd name="T4" fmla="*/ 782 w 69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16">
                  <a:moveTo>
                    <a:pt x="69" y="0"/>
                  </a:moveTo>
                  <a:cubicBezTo>
                    <a:pt x="59" y="8"/>
                    <a:pt x="25" y="10"/>
                    <a:pt x="0" y="9"/>
                  </a:cubicBezTo>
                  <a:cubicBezTo>
                    <a:pt x="22" y="16"/>
                    <a:pt x="62" y="11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Freeform 402">
              <a:extLst>
                <a:ext uri="{FF2B5EF4-FFF2-40B4-BE49-F238E27FC236}">
                  <a16:creationId xmlns:a16="http://schemas.microsoft.com/office/drawing/2014/main" id="{86094E45-4E45-4AFA-BF1C-6F4402B78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3473"/>
              <a:ext cx="108" cy="47"/>
            </a:xfrm>
            <a:custGeom>
              <a:avLst/>
              <a:gdLst>
                <a:gd name="T0" fmla="*/ 0 w 48"/>
                <a:gd name="T1" fmla="*/ 235 h 21"/>
                <a:gd name="T2" fmla="*/ 227 w 48"/>
                <a:gd name="T3" fmla="*/ 90 h 21"/>
                <a:gd name="T4" fmla="*/ 547 w 48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21">
                  <a:moveTo>
                    <a:pt x="0" y="21"/>
                  </a:moveTo>
                  <a:cubicBezTo>
                    <a:pt x="5" y="17"/>
                    <a:pt x="15" y="10"/>
                    <a:pt x="20" y="8"/>
                  </a:cubicBezTo>
                  <a:cubicBezTo>
                    <a:pt x="25" y="6"/>
                    <a:pt x="48" y="0"/>
                    <a:pt x="4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Freeform 403">
              <a:extLst>
                <a:ext uri="{FF2B5EF4-FFF2-40B4-BE49-F238E27FC236}">
                  <a16:creationId xmlns:a16="http://schemas.microsoft.com/office/drawing/2014/main" id="{A7CA7076-B20F-43C9-B94B-D7AB9B2D4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3569"/>
              <a:ext cx="257" cy="18"/>
            </a:xfrm>
            <a:custGeom>
              <a:avLst/>
              <a:gdLst>
                <a:gd name="T0" fmla="*/ 0 w 114"/>
                <a:gd name="T1" fmla="*/ 92 h 8"/>
                <a:gd name="T2" fmla="*/ 1305 w 114"/>
                <a:gd name="T3" fmla="*/ 92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4" h="8">
                  <a:moveTo>
                    <a:pt x="0" y="8"/>
                  </a:moveTo>
                  <a:cubicBezTo>
                    <a:pt x="13" y="5"/>
                    <a:pt x="84" y="0"/>
                    <a:pt x="114" y="8"/>
                  </a:cubicBezTo>
                </a:path>
              </a:pathLst>
            </a:custGeom>
            <a:solidFill>
              <a:srgbClr val="E6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Freeform 404">
              <a:extLst>
                <a:ext uri="{FF2B5EF4-FFF2-40B4-BE49-F238E27FC236}">
                  <a16:creationId xmlns:a16="http://schemas.microsoft.com/office/drawing/2014/main" id="{F97D4925-8FC4-4B69-8533-C52F18DC5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545"/>
              <a:ext cx="97" cy="31"/>
            </a:xfrm>
            <a:custGeom>
              <a:avLst/>
              <a:gdLst>
                <a:gd name="T0" fmla="*/ 0 w 43"/>
                <a:gd name="T1" fmla="*/ 9 h 14"/>
                <a:gd name="T2" fmla="*/ 494 w 43"/>
                <a:gd name="T3" fmla="*/ 153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14">
                  <a:moveTo>
                    <a:pt x="0" y="1"/>
                  </a:moveTo>
                  <a:cubicBezTo>
                    <a:pt x="12" y="0"/>
                    <a:pt x="27" y="3"/>
                    <a:pt x="43" y="14"/>
                  </a:cubicBezTo>
                </a:path>
              </a:pathLst>
            </a:custGeom>
            <a:solidFill>
              <a:srgbClr val="F2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Freeform 405">
              <a:extLst>
                <a:ext uri="{FF2B5EF4-FFF2-40B4-BE49-F238E27FC236}">
                  <a16:creationId xmlns:a16="http://schemas.microsoft.com/office/drawing/2014/main" id="{C7C2C59B-B46F-4DD9-8FCF-DB3EB653F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3536"/>
              <a:ext cx="115" cy="47"/>
            </a:xfrm>
            <a:custGeom>
              <a:avLst/>
              <a:gdLst>
                <a:gd name="T0" fmla="*/ 0 w 51"/>
                <a:gd name="T1" fmla="*/ 235 h 21"/>
                <a:gd name="T2" fmla="*/ 584 w 51"/>
                <a:gd name="T3" fmla="*/ 45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21">
                  <a:moveTo>
                    <a:pt x="0" y="21"/>
                  </a:moveTo>
                  <a:cubicBezTo>
                    <a:pt x="7" y="14"/>
                    <a:pt x="33" y="0"/>
                    <a:pt x="51" y="4"/>
                  </a:cubicBezTo>
                </a:path>
              </a:pathLst>
            </a:custGeom>
            <a:solidFill>
              <a:srgbClr val="B3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Freeform 406">
              <a:extLst>
                <a:ext uri="{FF2B5EF4-FFF2-40B4-BE49-F238E27FC236}">
                  <a16:creationId xmlns:a16="http://schemas.microsoft.com/office/drawing/2014/main" id="{FF373463-BC28-40F5-842F-1ADEEF5C6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" y="3468"/>
              <a:ext cx="142" cy="68"/>
            </a:xfrm>
            <a:custGeom>
              <a:avLst/>
              <a:gdLst>
                <a:gd name="T0" fmla="*/ 11 w 63"/>
                <a:gd name="T1" fmla="*/ 0 h 30"/>
                <a:gd name="T2" fmla="*/ 437 w 63"/>
                <a:gd name="T3" fmla="*/ 129 h 30"/>
                <a:gd name="T4" fmla="*/ 721 w 63"/>
                <a:gd name="T5" fmla="*/ 324 h 30"/>
                <a:gd name="T6" fmla="*/ 458 w 63"/>
                <a:gd name="T7" fmla="*/ 349 h 30"/>
                <a:gd name="T8" fmla="*/ 284 w 63"/>
                <a:gd name="T9" fmla="*/ 150 h 30"/>
                <a:gd name="T10" fmla="*/ 0 w 63"/>
                <a:gd name="T11" fmla="*/ 93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30">
                  <a:moveTo>
                    <a:pt x="1" y="0"/>
                  </a:moveTo>
                  <a:cubicBezTo>
                    <a:pt x="7" y="1"/>
                    <a:pt x="32" y="7"/>
                    <a:pt x="38" y="11"/>
                  </a:cubicBezTo>
                  <a:cubicBezTo>
                    <a:pt x="43" y="15"/>
                    <a:pt x="63" y="28"/>
                    <a:pt x="63" y="28"/>
                  </a:cubicBezTo>
                  <a:cubicBezTo>
                    <a:pt x="55" y="26"/>
                    <a:pt x="43" y="28"/>
                    <a:pt x="40" y="30"/>
                  </a:cubicBezTo>
                  <a:cubicBezTo>
                    <a:pt x="41" y="25"/>
                    <a:pt x="26" y="14"/>
                    <a:pt x="25" y="13"/>
                  </a:cubicBezTo>
                  <a:cubicBezTo>
                    <a:pt x="24" y="12"/>
                    <a:pt x="0" y="8"/>
                    <a:pt x="0" y="8"/>
                  </a:cubicBezTo>
                </a:path>
              </a:pathLst>
            </a:custGeom>
            <a:solidFill>
              <a:srgbClr val="C4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Freeform 407">
              <a:extLst>
                <a:ext uri="{FF2B5EF4-FFF2-40B4-BE49-F238E27FC236}">
                  <a16:creationId xmlns:a16="http://schemas.microsoft.com/office/drawing/2014/main" id="{604A962F-D7F5-46DA-B670-66E29A0AB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3542"/>
              <a:ext cx="106" cy="63"/>
            </a:xfrm>
            <a:custGeom>
              <a:avLst/>
              <a:gdLst>
                <a:gd name="T0" fmla="*/ 422 w 47"/>
                <a:gd name="T1" fmla="*/ 117 h 28"/>
                <a:gd name="T2" fmla="*/ 0 w 47"/>
                <a:gd name="T3" fmla="*/ 320 h 28"/>
                <a:gd name="T4" fmla="*/ 539 w 47"/>
                <a:gd name="T5" fmla="*/ 117 h 28"/>
                <a:gd name="T6" fmla="*/ 539 w 47"/>
                <a:gd name="T7" fmla="*/ 0 h 28"/>
                <a:gd name="T8" fmla="*/ 422 w 47"/>
                <a:gd name="T9" fmla="*/ 1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28">
                  <a:moveTo>
                    <a:pt x="37" y="10"/>
                  </a:moveTo>
                  <a:cubicBezTo>
                    <a:pt x="29" y="15"/>
                    <a:pt x="15" y="22"/>
                    <a:pt x="0" y="28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6" y="4"/>
                    <a:pt x="37" y="10"/>
                  </a:cubicBezTo>
                  <a:close/>
                </a:path>
              </a:pathLst>
            </a:custGeom>
            <a:solidFill>
              <a:srgbClr val="55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408">
              <a:extLst>
                <a:ext uri="{FF2B5EF4-FFF2-40B4-BE49-F238E27FC236}">
                  <a16:creationId xmlns:a16="http://schemas.microsoft.com/office/drawing/2014/main" id="{CAC17C9B-7FBF-4FBA-94B8-C65636740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485"/>
              <a:ext cx="266" cy="18"/>
            </a:xfrm>
            <a:custGeom>
              <a:avLst/>
              <a:gdLst>
                <a:gd name="T0" fmla="*/ 1353 w 118"/>
                <a:gd name="T1" fmla="*/ 0 h 8"/>
                <a:gd name="T2" fmla="*/ 676 w 118"/>
                <a:gd name="T3" fmla="*/ 92 h 8"/>
                <a:gd name="T4" fmla="*/ 0 w 118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" h="8">
                  <a:moveTo>
                    <a:pt x="118" y="0"/>
                  </a:moveTo>
                  <a:cubicBezTo>
                    <a:pt x="118" y="5"/>
                    <a:pt x="92" y="8"/>
                    <a:pt x="59" y="8"/>
                  </a:cubicBez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Oval 409">
              <a:extLst>
                <a:ext uri="{FF2B5EF4-FFF2-40B4-BE49-F238E27FC236}">
                  <a16:creationId xmlns:a16="http://schemas.microsoft.com/office/drawing/2014/main" id="{2A0AAE18-5FC3-4A4E-B86F-8AF4C3721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" y="1488"/>
              <a:ext cx="329" cy="27"/>
            </a:xfrm>
            <a:prstGeom prst="ellips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2803" name="Freeform 410">
              <a:extLst>
                <a:ext uri="{FF2B5EF4-FFF2-40B4-BE49-F238E27FC236}">
                  <a16:creationId xmlns:a16="http://schemas.microsoft.com/office/drawing/2014/main" id="{04B1491E-9FBE-4D4B-BA20-5B4C2A608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1502"/>
              <a:ext cx="326" cy="2007"/>
            </a:xfrm>
            <a:custGeom>
              <a:avLst/>
              <a:gdLst>
                <a:gd name="T0" fmla="*/ 1648 w 145"/>
                <a:gd name="T1" fmla="*/ 10069 h 892"/>
                <a:gd name="T2" fmla="*/ 1648 w 145"/>
                <a:gd name="T3" fmla="*/ 0 h 892"/>
                <a:gd name="T4" fmla="*/ 818 w 145"/>
                <a:gd name="T5" fmla="*/ 72 h 892"/>
                <a:gd name="T6" fmla="*/ 0 w 145"/>
                <a:gd name="T7" fmla="*/ 11 h 892"/>
                <a:gd name="T8" fmla="*/ 308 w 145"/>
                <a:gd name="T9" fmla="*/ 603 h 892"/>
                <a:gd name="T10" fmla="*/ 308 w 145"/>
                <a:gd name="T11" fmla="*/ 10069 h 892"/>
                <a:gd name="T12" fmla="*/ 308 w 145"/>
                <a:gd name="T13" fmla="*/ 10069 h 892"/>
                <a:gd name="T14" fmla="*/ 976 w 145"/>
                <a:gd name="T15" fmla="*/ 10161 h 892"/>
                <a:gd name="T16" fmla="*/ 1648 w 145"/>
                <a:gd name="T17" fmla="*/ 10069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" h="892">
                  <a:moveTo>
                    <a:pt x="145" y="884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3"/>
                    <a:pt x="113" y="6"/>
                    <a:pt x="72" y="6"/>
                  </a:cubicBezTo>
                  <a:cubicBezTo>
                    <a:pt x="35" y="6"/>
                    <a:pt x="4" y="3"/>
                    <a:pt x="0" y="1"/>
                  </a:cubicBezTo>
                  <a:cubicBezTo>
                    <a:pt x="5" y="12"/>
                    <a:pt x="20" y="39"/>
                    <a:pt x="27" y="53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4"/>
                    <a:pt x="27" y="884"/>
                    <a:pt x="27" y="884"/>
                  </a:cubicBezTo>
                  <a:cubicBezTo>
                    <a:pt x="27" y="888"/>
                    <a:pt x="54" y="892"/>
                    <a:pt x="86" y="892"/>
                  </a:cubicBezTo>
                  <a:cubicBezTo>
                    <a:pt x="119" y="892"/>
                    <a:pt x="145" y="888"/>
                    <a:pt x="145" y="884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411">
              <a:extLst>
                <a:ext uri="{FF2B5EF4-FFF2-40B4-BE49-F238E27FC236}">
                  <a16:creationId xmlns:a16="http://schemas.microsoft.com/office/drawing/2014/main" id="{431F4A53-9FCE-437E-8ADB-EE2041744F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3" y="1531"/>
              <a:ext cx="1" cy="92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412">
              <a:extLst>
                <a:ext uri="{FF2B5EF4-FFF2-40B4-BE49-F238E27FC236}">
                  <a16:creationId xmlns:a16="http://schemas.microsoft.com/office/drawing/2014/main" id="{F4B4587F-B92F-4B35-83EA-8675FDADE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2" y="3583"/>
              <a:ext cx="1" cy="38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Freeform 413">
              <a:extLst>
                <a:ext uri="{FF2B5EF4-FFF2-40B4-BE49-F238E27FC236}">
                  <a16:creationId xmlns:a16="http://schemas.microsoft.com/office/drawing/2014/main" id="{AA571858-B810-400D-9097-3151DD35D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459"/>
              <a:ext cx="604" cy="162"/>
            </a:xfrm>
            <a:custGeom>
              <a:avLst/>
              <a:gdLst>
                <a:gd name="T0" fmla="*/ 868 w 268"/>
                <a:gd name="T1" fmla="*/ 0 h 72"/>
                <a:gd name="T2" fmla="*/ 376 w 268"/>
                <a:gd name="T3" fmla="*/ 146 h 72"/>
                <a:gd name="T4" fmla="*/ 11 w 268"/>
                <a:gd name="T5" fmla="*/ 389 h 72"/>
                <a:gd name="T6" fmla="*/ 11 w 268"/>
                <a:gd name="T7" fmla="*/ 538 h 72"/>
                <a:gd name="T8" fmla="*/ 25 w 268"/>
                <a:gd name="T9" fmla="*/ 572 h 72"/>
                <a:gd name="T10" fmla="*/ 696 w 268"/>
                <a:gd name="T11" fmla="*/ 810 h 72"/>
                <a:gd name="T12" fmla="*/ 766 w 268"/>
                <a:gd name="T13" fmla="*/ 821 h 72"/>
                <a:gd name="T14" fmla="*/ 1535 w 268"/>
                <a:gd name="T15" fmla="*/ 821 h 72"/>
                <a:gd name="T16" fmla="*/ 1535 w 268"/>
                <a:gd name="T17" fmla="*/ 821 h 72"/>
                <a:gd name="T18" fmla="*/ 2301 w 268"/>
                <a:gd name="T19" fmla="*/ 821 h 72"/>
                <a:gd name="T20" fmla="*/ 2371 w 268"/>
                <a:gd name="T21" fmla="*/ 810 h 72"/>
                <a:gd name="T22" fmla="*/ 3043 w 268"/>
                <a:gd name="T23" fmla="*/ 572 h 72"/>
                <a:gd name="T24" fmla="*/ 3067 w 268"/>
                <a:gd name="T25" fmla="*/ 538 h 72"/>
                <a:gd name="T26" fmla="*/ 3058 w 268"/>
                <a:gd name="T27" fmla="*/ 389 h 72"/>
                <a:gd name="T28" fmla="*/ 2691 w 268"/>
                <a:gd name="T29" fmla="*/ 146 h 72"/>
                <a:gd name="T30" fmla="*/ 2229 w 268"/>
                <a:gd name="T31" fmla="*/ 11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8" h="72">
                  <a:moveTo>
                    <a:pt x="76" y="0"/>
                  </a:moveTo>
                  <a:cubicBezTo>
                    <a:pt x="63" y="3"/>
                    <a:pt x="38" y="10"/>
                    <a:pt x="33" y="13"/>
                  </a:cubicBezTo>
                  <a:cubicBezTo>
                    <a:pt x="28" y="16"/>
                    <a:pt x="1" y="34"/>
                    <a:pt x="1" y="34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0" y="49"/>
                    <a:pt x="2" y="50"/>
                  </a:cubicBezTo>
                  <a:cubicBezTo>
                    <a:pt x="10" y="53"/>
                    <a:pt x="48" y="67"/>
                    <a:pt x="61" y="71"/>
                  </a:cubicBezTo>
                  <a:cubicBezTo>
                    <a:pt x="63" y="72"/>
                    <a:pt x="67" y="72"/>
                    <a:pt x="67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2"/>
                    <a:pt x="205" y="72"/>
                    <a:pt x="207" y="71"/>
                  </a:cubicBezTo>
                  <a:cubicBezTo>
                    <a:pt x="220" y="67"/>
                    <a:pt x="258" y="53"/>
                    <a:pt x="266" y="50"/>
                  </a:cubicBezTo>
                  <a:cubicBezTo>
                    <a:pt x="268" y="49"/>
                    <a:pt x="268" y="47"/>
                    <a:pt x="268" y="47"/>
                  </a:cubicBezTo>
                  <a:cubicBezTo>
                    <a:pt x="267" y="34"/>
                    <a:pt x="267" y="34"/>
                    <a:pt x="267" y="34"/>
                  </a:cubicBezTo>
                  <a:cubicBezTo>
                    <a:pt x="267" y="34"/>
                    <a:pt x="240" y="16"/>
                    <a:pt x="235" y="13"/>
                  </a:cubicBezTo>
                  <a:cubicBezTo>
                    <a:pt x="230" y="10"/>
                    <a:pt x="208" y="4"/>
                    <a:pt x="195" y="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Freeform 414">
              <a:extLst>
                <a:ext uri="{FF2B5EF4-FFF2-40B4-BE49-F238E27FC236}">
                  <a16:creationId xmlns:a16="http://schemas.microsoft.com/office/drawing/2014/main" id="{DB3FAC0E-9E7E-4701-91EF-DF8DF162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3536"/>
              <a:ext cx="594" cy="47"/>
            </a:xfrm>
            <a:custGeom>
              <a:avLst/>
              <a:gdLst>
                <a:gd name="T0" fmla="*/ 0 w 264"/>
                <a:gd name="T1" fmla="*/ 0 h 21"/>
                <a:gd name="T2" fmla="*/ 356 w 264"/>
                <a:gd name="T3" fmla="*/ 45 h 21"/>
                <a:gd name="T4" fmla="*/ 709 w 264"/>
                <a:gd name="T5" fmla="*/ 235 h 21"/>
                <a:gd name="T6" fmla="*/ 1503 w 264"/>
                <a:gd name="T7" fmla="*/ 154 h 21"/>
                <a:gd name="T8" fmla="*/ 1503 w 264"/>
                <a:gd name="T9" fmla="*/ 154 h 21"/>
                <a:gd name="T10" fmla="*/ 2304 w 264"/>
                <a:gd name="T11" fmla="*/ 235 h 21"/>
                <a:gd name="T12" fmla="*/ 2653 w 264"/>
                <a:gd name="T13" fmla="*/ 45 h 21"/>
                <a:gd name="T14" fmla="*/ 3008 w 264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4" h="21">
                  <a:moveTo>
                    <a:pt x="0" y="0"/>
                  </a:moveTo>
                  <a:cubicBezTo>
                    <a:pt x="0" y="0"/>
                    <a:pt x="22" y="0"/>
                    <a:pt x="31" y="4"/>
                  </a:cubicBezTo>
                  <a:cubicBezTo>
                    <a:pt x="40" y="8"/>
                    <a:pt x="54" y="13"/>
                    <a:pt x="62" y="21"/>
                  </a:cubicBezTo>
                  <a:cubicBezTo>
                    <a:pt x="69" y="17"/>
                    <a:pt x="118" y="14"/>
                    <a:pt x="132" y="14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46" y="14"/>
                    <a:pt x="195" y="17"/>
                    <a:pt x="202" y="21"/>
                  </a:cubicBezTo>
                  <a:cubicBezTo>
                    <a:pt x="210" y="13"/>
                    <a:pt x="224" y="8"/>
                    <a:pt x="233" y="4"/>
                  </a:cubicBezTo>
                  <a:cubicBezTo>
                    <a:pt x="242" y="0"/>
                    <a:pt x="264" y="0"/>
                    <a:pt x="264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Line 415">
              <a:extLst>
                <a:ext uri="{FF2B5EF4-FFF2-40B4-BE49-F238E27FC236}">
                  <a16:creationId xmlns:a16="http://schemas.microsoft.com/office/drawing/2014/main" id="{5AF2EECF-5161-4210-AE10-45CDF7880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6" y="3583"/>
              <a:ext cx="1" cy="38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Freeform 416">
              <a:extLst>
                <a:ext uri="{FF2B5EF4-FFF2-40B4-BE49-F238E27FC236}">
                  <a16:creationId xmlns:a16="http://schemas.microsoft.com/office/drawing/2014/main" id="{C98AD119-6176-4B9A-AB94-38F9593B9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533"/>
              <a:ext cx="18" cy="32"/>
            </a:xfrm>
            <a:custGeom>
              <a:avLst/>
              <a:gdLst>
                <a:gd name="T0" fmla="*/ 56 w 8"/>
                <a:gd name="T1" fmla="*/ 0 h 14"/>
                <a:gd name="T2" fmla="*/ 11 w 8"/>
                <a:gd name="T3" fmla="*/ 37 h 14"/>
                <a:gd name="T4" fmla="*/ 81 w 8"/>
                <a:gd name="T5" fmla="*/ 57 h 14"/>
                <a:gd name="T6" fmla="*/ 56 w 8"/>
                <a:gd name="T7" fmla="*/ 94 h 14"/>
                <a:gd name="T8" fmla="*/ 11 w 8"/>
                <a:gd name="T9" fmla="*/ 130 h 14"/>
                <a:gd name="T10" fmla="*/ 92 w 8"/>
                <a:gd name="T11" fmla="*/ 16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4">
                  <a:moveTo>
                    <a:pt x="5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6" y="3"/>
                    <a:pt x="7" y="5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9"/>
                    <a:pt x="0" y="7"/>
                    <a:pt x="1" y="11"/>
                  </a:cubicBezTo>
                  <a:cubicBezTo>
                    <a:pt x="2" y="14"/>
                    <a:pt x="5" y="14"/>
                    <a:pt x="8" y="14"/>
                  </a:cubicBezTo>
                </a:path>
              </a:pathLst>
            </a:custGeom>
            <a:noFill/>
            <a:ln w="6350" cap="flat">
              <a:solidFill>
                <a:srgbClr val="D9F1F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Freeform 417">
              <a:extLst>
                <a:ext uri="{FF2B5EF4-FFF2-40B4-BE49-F238E27FC236}">
                  <a16:creationId xmlns:a16="http://schemas.microsoft.com/office/drawing/2014/main" id="{13A6BC65-B238-4132-B0B1-BAFF5749B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2093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1"/>
                    <a:pt x="5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Freeform 418">
              <a:extLst>
                <a:ext uri="{FF2B5EF4-FFF2-40B4-BE49-F238E27FC236}">
                  <a16:creationId xmlns:a16="http://schemas.microsoft.com/office/drawing/2014/main" id="{3144D6D8-9D8A-49B1-A2FB-F4C53D009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075"/>
              <a:ext cx="266" cy="36"/>
            </a:xfrm>
            <a:custGeom>
              <a:avLst/>
              <a:gdLst>
                <a:gd name="T0" fmla="*/ 931 w 118"/>
                <a:gd name="T1" fmla="*/ 173 h 16"/>
                <a:gd name="T2" fmla="*/ 676 w 118"/>
                <a:gd name="T3" fmla="*/ 182 h 16"/>
                <a:gd name="T4" fmla="*/ 0 w 118"/>
                <a:gd name="T5" fmla="*/ 92 h 16"/>
                <a:gd name="T6" fmla="*/ 676 w 118"/>
                <a:gd name="T7" fmla="*/ 0 h 16"/>
                <a:gd name="T8" fmla="*/ 1353 w 118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6">
                  <a:moveTo>
                    <a:pt x="81" y="15"/>
                  </a:moveTo>
                  <a:cubicBezTo>
                    <a:pt x="74" y="16"/>
                    <a:pt x="67" y="16"/>
                    <a:pt x="59" y="16"/>
                  </a:cubicBezTo>
                  <a:cubicBezTo>
                    <a:pt x="27" y="16"/>
                    <a:pt x="0" y="12"/>
                    <a:pt x="0" y="8"/>
                  </a:cubicBezTo>
                  <a:cubicBezTo>
                    <a:pt x="0" y="3"/>
                    <a:pt x="27" y="0"/>
                    <a:pt x="59" y="0"/>
                  </a:cubicBezTo>
                  <a:cubicBezTo>
                    <a:pt x="92" y="0"/>
                    <a:pt x="118" y="3"/>
                    <a:pt x="118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Freeform 419">
              <a:extLst>
                <a:ext uri="{FF2B5EF4-FFF2-40B4-BE49-F238E27FC236}">
                  <a16:creationId xmlns:a16="http://schemas.microsoft.com/office/drawing/2014/main" id="{39F5DFE5-128E-429B-9566-66490D3C7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2372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2"/>
                    <a:pt x="5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Freeform 420">
              <a:extLst>
                <a:ext uri="{FF2B5EF4-FFF2-40B4-BE49-F238E27FC236}">
                  <a16:creationId xmlns:a16="http://schemas.microsoft.com/office/drawing/2014/main" id="{B6F1AB6E-94DB-4D57-8C48-934C2F07A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354"/>
              <a:ext cx="266" cy="36"/>
            </a:xfrm>
            <a:custGeom>
              <a:avLst/>
              <a:gdLst>
                <a:gd name="T0" fmla="*/ 931 w 118"/>
                <a:gd name="T1" fmla="*/ 182 h 16"/>
                <a:gd name="T2" fmla="*/ 676 w 118"/>
                <a:gd name="T3" fmla="*/ 182 h 16"/>
                <a:gd name="T4" fmla="*/ 0 w 118"/>
                <a:gd name="T5" fmla="*/ 92 h 16"/>
                <a:gd name="T6" fmla="*/ 676 w 118"/>
                <a:gd name="T7" fmla="*/ 0 h 16"/>
                <a:gd name="T8" fmla="*/ 1353 w 118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6">
                  <a:moveTo>
                    <a:pt x="81" y="16"/>
                  </a:moveTo>
                  <a:cubicBezTo>
                    <a:pt x="74" y="16"/>
                    <a:pt x="67" y="16"/>
                    <a:pt x="59" y="16"/>
                  </a:cubicBezTo>
                  <a:cubicBezTo>
                    <a:pt x="27" y="16"/>
                    <a:pt x="0" y="13"/>
                    <a:pt x="0" y="8"/>
                  </a:cubicBezTo>
                  <a:cubicBezTo>
                    <a:pt x="0" y="4"/>
                    <a:pt x="27" y="0"/>
                    <a:pt x="59" y="0"/>
                  </a:cubicBezTo>
                  <a:cubicBezTo>
                    <a:pt x="92" y="0"/>
                    <a:pt x="118" y="4"/>
                    <a:pt x="118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Freeform 421">
              <a:extLst>
                <a:ext uri="{FF2B5EF4-FFF2-40B4-BE49-F238E27FC236}">
                  <a16:creationId xmlns:a16="http://schemas.microsoft.com/office/drawing/2014/main" id="{B356135B-73BE-4977-B437-376EA9A5D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2651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2"/>
                    <a:pt x="5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Freeform 422">
              <a:extLst>
                <a:ext uri="{FF2B5EF4-FFF2-40B4-BE49-F238E27FC236}">
                  <a16:creationId xmlns:a16="http://schemas.microsoft.com/office/drawing/2014/main" id="{250421F9-DD67-4446-B356-4477C884A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633"/>
              <a:ext cx="266" cy="36"/>
            </a:xfrm>
            <a:custGeom>
              <a:avLst/>
              <a:gdLst>
                <a:gd name="T0" fmla="*/ 931 w 118"/>
                <a:gd name="T1" fmla="*/ 182 h 16"/>
                <a:gd name="T2" fmla="*/ 676 w 118"/>
                <a:gd name="T3" fmla="*/ 182 h 16"/>
                <a:gd name="T4" fmla="*/ 0 w 118"/>
                <a:gd name="T5" fmla="*/ 92 h 16"/>
                <a:gd name="T6" fmla="*/ 676 w 118"/>
                <a:gd name="T7" fmla="*/ 0 h 16"/>
                <a:gd name="T8" fmla="*/ 1353 w 118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6">
                  <a:moveTo>
                    <a:pt x="81" y="16"/>
                  </a:moveTo>
                  <a:cubicBezTo>
                    <a:pt x="74" y="16"/>
                    <a:pt x="67" y="16"/>
                    <a:pt x="59" y="16"/>
                  </a:cubicBezTo>
                  <a:cubicBezTo>
                    <a:pt x="27" y="16"/>
                    <a:pt x="0" y="13"/>
                    <a:pt x="0" y="8"/>
                  </a:cubicBezTo>
                  <a:cubicBezTo>
                    <a:pt x="0" y="4"/>
                    <a:pt x="27" y="0"/>
                    <a:pt x="59" y="0"/>
                  </a:cubicBezTo>
                  <a:cubicBezTo>
                    <a:pt x="92" y="0"/>
                    <a:pt x="118" y="4"/>
                    <a:pt x="118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Freeform 423">
              <a:extLst>
                <a:ext uri="{FF2B5EF4-FFF2-40B4-BE49-F238E27FC236}">
                  <a16:creationId xmlns:a16="http://schemas.microsoft.com/office/drawing/2014/main" id="{4A6DDD8C-4EE1-42FE-920E-9F53A7ACF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2933"/>
              <a:ext cx="16" cy="6"/>
            </a:xfrm>
            <a:custGeom>
              <a:avLst/>
              <a:gdLst>
                <a:gd name="T0" fmla="*/ 85 w 7"/>
                <a:gd name="T1" fmla="*/ 0 h 3"/>
                <a:gd name="T2" fmla="*/ 0 w 7"/>
                <a:gd name="T3" fmla="*/ 24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cubicBezTo>
                    <a:pt x="7" y="1"/>
                    <a:pt x="5" y="2"/>
                    <a:pt x="0" y="3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Freeform 424">
              <a:extLst>
                <a:ext uri="{FF2B5EF4-FFF2-40B4-BE49-F238E27FC236}">
                  <a16:creationId xmlns:a16="http://schemas.microsoft.com/office/drawing/2014/main" id="{68AA3308-3946-4A2A-B329-BA0B30B1A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912"/>
              <a:ext cx="266" cy="39"/>
            </a:xfrm>
            <a:custGeom>
              <a:avLst/>
              <a:gdLst>
                <a:gd name="T0" fmla="*/ 931 w 118"/>
                <a:gd name="T1" fmla="*/ 195 h 17"/>
                <a:gd name="T2" fmla="*/ 676 w 118"/>
                <a:gd name="T3" fmla="*/ 204 h 17"/>
                <a:gd name="T4" fmla="*/ 0 w 118"/>
                <a:gd name="T5" fmla="*/ 110 h 17"/>
                <a:gd name="T6" fmla="*/ 676 w 118"/>
                <a:gd name="T7" fmla="*/ 0 h 17"/>
                <a:gd name="T8" fmla="*/ 1353 w 118"/>
                <a:gd name="T9" fmla="*/ 1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7">
                  <a:moveTo>
                    <a:pt x="81" y="16"/>
                  </a:moveTo>
                  <a:cubicBezTo>
                    <a:pt x="74" y="17"/>
                    <a:pt x="67" y="17"/>
                    <a:pt x="59" y="17"/>
                  </a:cubicBezTo>
                  <a:cubicBezTo>
                    <a:pt x="27" y="17"/>
                    <a:pt x="0" y="13"/>
                    <a:pt x="0" y="9"/>
                  </a:cubicBezTo>
                  <a:cubicBezTo>
                    <a:pt x="0" y="4"/>
                    <a:pt x="27" y="0"/>
                    <a:pt x="59" y="0"/>
                  </a:cubicBezTo>
                  <a:cubicBezTo>
                    <a:pt x="92" y="0"/>
                    <a:pt x="118" y="4"/>
                    <a:pt x="118" y="9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Freeform 425">
              <a:extLst>
                <a:ext uri="{FF2B5EF4-FFF2-40B4-BE49-F238E27FC236}">
                  <a16:creationId xmlns:a16="http://schemas.microsoft.com/office/drawing/2014/main" id="{1C97D7EF-4C9D-4FA8-92D9-C279C4B4D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3212"/>
              <a:ext cx="16" cy="9"/>
            </a:xfrm>
            <a:custGeom>
              <a:avLst/>
              <a:gdLst>
                <a:gd name="T0" fmla="*/ 85 w 7"/>
                <a:gd name="T1" fmla="*/ 0 h 4"/>
                <a:gd name="T2" fmla="*/ 0 w 7"/>
                <a:gd name="T3" fmla="*/ 4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1"/>
                    <a:pt x="5" y="3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Freeform 426">
              <a:extLst>
                <a:ext uri="{FF2B5EF4-FFF2-40B4-BE49-F238E27FC236}">
                  <a16:creationId xmlns:a16="http://schemas.microsoft.com/office/drawing/2014/main" id="{B3CEFB07-1C4F-4F9D-8C14-0D7F86DBB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194"/>
              <a:ext cx="266" cy="36"/>
            </a:xfrm>
            <a:custGeom>
              <a:avLst/>
              <a:gdLst>
                <a:gd name="T0" fmla="*/ 931 w 118"/>
                <a:gd name="T1" fmla="*/ 173 h 16"/>
                <a:gd name="T2" fmla="*/ 676 w 118"/>
                <a:gd name="T3" fmla="*/ 182 h 16"/>
                <a:gd name="T4" fmla="*/ 0 w 118"/>
                <a:gd name="T5" fmla="*/ 92 h 16"/>
                <a:gd name="T6" fmla="*/ 676 w 118"/>
                <a:gd name="T7" fmla="*/ 0 h 16"/>
                <a:gd name="T8" fmla="*/ 1353 w 118"/>
                <a:gd name="T9" fmla="*/ 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6">
                  <a:moveTo>
                    <a:pt x="81" y="15"/>
                  </a:moveTo>
                  <a:cubicBezTo>
                    <a:pt x="74" y="16"/>
                    <a:pt x="67" y="16"/>
                    <a:pt x="59" y="16"/>
                  </a:cubicBezTo>
                  <a:cubicBezTo>
                    <a:pt x="27" y="16"/>
                    <a:pt x="0" y="12"/>
                    <a:pt x="0" y="8"/>
                  </a:cubicBezTo>
                  <a:cubicBezTo>
                    <a:pt x="0" y="3"/>
                    <a:pt x="27" y="0"/>
                    <a:pt x="59" y="0"/>
                  </a:cubicBezTo>
                  <a:cubicBezTo>
                    <a:pt x="92" y="0"/>
                    <a:pt x="118" y="3"/>
                    <a:pt x="118" y="8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0" name="Freeform 427">
              <a:extLst>
                <a:ext uri="{FF2B5EF4-FFF2-40B4-BE49-F238E27FC236}">
                  <a16:creationId xmlns:a16="http://schemas.microsoft.com/office/drawing/2014/main" id="{E20A3AF2-4935-41B0-A876-EAD6455D3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12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Freeform 428">
              <a:extLst>
                <a:ext uri="{FF2B5EF4-FFF2-40B4-BE49-F238E27FC236}">
                  <a16:creationId xmlns:a16="http://schemas.microsoft.com/office/drawing/2014/main" id="{081BF83C-4764-433C-B511-863FCE76F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15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Freeform 429">
              <a:extLst>
                <a:ext uri="{FF2B5EF4-FFF2-40B4-BE49-F238E27FC236}">
                  <a16:creationId xmlns:a16="http://schemas.microsoft.com/office/drawing/2014/main" id="{F9D464DC-0C73-4A01-B9CF-DF7F3A600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17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Freeform 430">
              <a:extLst>
                <a:ext uri="{FF2B5EF4-FFF2-40B4-BE49-F238E27FC236}">
                  <a16:creationId xmlns:a16="http://schemas.microsoft.com/office/drawing/2014/main" id="{AE374EE4-02E7-4970-BBB4-5EBC9FEFD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20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4" name="Freeform 431">
              <a:extLst>
                <a:ext uri="{FF2B5EF4-FFF2-40B4-BE49-F238E27FC236}">
                  <a16:creationId xmlns:a16="http://schemas.microsoft.com/office/drawing/2014/main" id="{36754A66-EFA3-484C-87CC-BED6DD055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23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Freeform 432">
              <a:extLst>
                <a:ext uri="{FF2B5EF4-FFF2-40B4-BE49-F238E27FC236}">
                  <a16:creationId xmlns:a16="http://schemas.microsoft.com/office/drawing/2014/main" id="{029FB5E4-D50E-4EE4-9E70-41E029755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26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Freeform 433">
              <a:extLst>
                <a:ext uri="{FF2B5EF4-FFF2-40B4-BE49-F238E27FC236}">
                  <a16:creationId xmlns:a16="http://schemas.microsoft.com/office/drawing/2014/main" id="{E9A08816-FA84-46E8-92E1-CDBA7D60E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28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Freeform 434">
              <a:extLst>
                <a:ext uri="{FF2B5EF4-FFF2-40B4-BE49-F238E27FC236}">
                  <a16:creationId xmlns:a16="http://schemas.microsoft.com/office/drawing/2014/main" id="{7B406577-6A5A-4727-8A70-079A2B07C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316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Freeform 435">
              <a:extLst>
                <a:ext uri="{FF2B5EF4-FFF2-40B4-BE49-F238E27FC236}">
                  <a16:creationId xmlns:a16="http://schemas.microsoft.com/office/drawing/2014/main" id="{59968864-6087-4B4E-9C48-78743ED13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34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Freeform 436">
              <a:extLst>
                <a:ext uri="{FF2B5EF4-FFF2-40B4-BE49-F238E27FC236}">
                  <a16:creationId xmlns:a16="http://schemas.microsoft.com/office/drawing/2014/main" id="{BA9489C7-092D-4D61-9F54-AC5C3D777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40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Freeform 437">
              <a:extLst>
                <a:ext uri="{FF2B5EF4-FFF2-40B4-BE49-F238E27FC236}">
                  <a16:creationId xmlns:a16="http://schemas.microsoft.com/office/drawing/2014/main" id="{57EC7CAC-E8A2-4D54-A3D3-E5458668C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42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Freeform 438">
              <a:extLst>
                <a:ext uri="{FF2B5EF4-FFF2-40B4-BE49-F238E27FC236}">
                  <a16:creationId xmlns:a16="http://schemas.microsoft.com/office/drawing/2014/main" id="{C221C0C2-FE2E-4611-B71C-2449C4E1C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456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Freeform 439">
              <a:extLst>
                <a:ext uri="{FF2B5EF4-FFF2-40B4-BE49-F238E27FC236}">
                  <a16:creationId xmlns:a16="http://schemas.microsoft.com/office/drawing/2014/main" id="{B0A84EEC-16FE-42E3-90AE-34F6FC2A0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48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Freeform 440">
              <a:extLst>
                <a:ext uri="{FF2B5EF4-FFF2-40B4-BE49-F238E27FC236}">
                  <a16:creationId xmlns:a16="http://schemas.microsoft.com/office/drawing/2014/main" id="{3E857061-D077-4749-9A93-1EE43A423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51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4" name="Freeform 441">
              <a:extLst>
                <a:ext uri="{FF2B5EF4-FFF2-40B4-BE49-F238E27FC236}">
                  <a16:creationId xmlns:a16="http://schemas.microsoft.com/office/drawing/2014/main" id="{2BE40D9E-D6B1-4CD8-B9F0-ACAA921F8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54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5" name="Freeform 442">
              <a:extLst>
                <a:ext uri="{FF2B5EF4-FFF2-40B4-BE49-F238E27FC236}">
                  <a16:creationId xmlns:a16="http://schemas.microsoft.com/office/drawing/2014/main" id="{55979695-FCBA-4493-956E-B06D4ABC2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56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6" name="Freeform 443">
              <a:extLst>
                <a:ext uri="{FF2B5EF4-FFF2-40B4-BE49-F238E27FC236}">
                  <a16:creationId xmlns:a16="http://schemas.microsoft.com/office/drawing/2014/main" id="{1D15B380-5ED9-4A89-A0DA-305A0C219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59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7" name="Freeform 444">
              <a:extLst>
                <a:ext uri="{FF2B5EF4-FFF2-40B4-BE49-F238E27FC236}">
                  <a16:creationId xmlns:a16="http://schemas.microsoft.com/office/drawing/2014/main" id="{6920AAE6-9473-473A-A4DF-8AB8C35B9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62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8" name="Freeform 445">
              <a:extLst>
                <a:ext uri="{FF2B5EF4-FFF2-40B4-BE49-F238E27FC236}">
                  <a16:creationId xmlns:a16="http://schemas.microsoft.com/office/drawing/2014/main" id="{5E9A815C-E891-4588-B5A3-490DE7B93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68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9" name="Freeform 446">
              <a:extLst>
                <a:ext uri="{FF2B5EF4-FFF2-40B4-BE49-F238E27FC236}">
                  <a16:creationId xmlns:a16="http://schemas.microsoft.com/office/drawing/2014/main" id="{C34A9377-E43B-46C6-9378-5F8EA22BD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70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0" name="Freeform 447">
              <a:extLst>
                <a:ext uri="{FF2B5EF4-FFF2-40B4-BE49-F238E27FC236}">
                  <a16:creationId xmlns:a16="http://schemas.microsoft.com/office/drawing/2014/main" id="{1478F14B-1C66-410E-A398-80550F39A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73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1" name="Freeform 448">
              <a:extLst>
                <a:ext uri="{FF2B5EF4-FFF2-40B4-BE49-F238E27FC236}">
                  <a16:creationId xmlns:a16="http://schemas.microsoft.com/office/drawing/2014/main" id="{42901073-6356-4A20-89F7-33774D0AD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76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2" name="Freeform 449">
              <a:extLst>
                <a:ext uri="{FF2B5EF4-FFF2-40B4-BE49-F238E27FC236}">
                  <a16:creationId xmlns:a16="http://schemas.microsoft.com/office/drawing/2014/main" id="{FE6413C3-D991-4BD7-BFB2-ABD899E7E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79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3" name="Freeform 450">
              <a:extLst>
                <a:ext uri="{FF2B5EF4-FFF2-40B4-BE49-F238E27FC236}">
                  <a16:creationId xmlns:a16="http://schemas.microsoft.com/office/drawing/2014/main" id="{8350B0AC-C761-490A-9D87-E05E703EB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82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Freeform 451">
              <a:extLst>
                <a:ext uri="{FF2B5EF4-FFF2-40B4-BE49-F238E27FC236}">
                  <a16:creationId xmlns:a16="http://schemas.microsoft.com/office/drawing/2014/main" id="{5FE03A6A-79F8-48DD-B537-AC25F462C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847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5" name="Freeform 452">
              <a:extLst>
                <a:ext uri="{FF2B5EF4-FFF2-40B4-BE49-F238E27FC236}">
                  <a16:creationId xmlns:a16="http://schemas.microsoft.com/office/drawing/2014/main" id="{D933B515-391A-4487-9A2E-843BD4E7F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87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Freeform 453">
              <a:extLst>
                <a:ext uri="{FF2B5EF4-FFF2-40B4-BE49-F238E27FC236}">
                  <a16:creationId xmlns:a16="http://schemas.microsoft.com/office/drawing/2014/main" id="{D1714D6A-C2A7-4A39-B982-A9B02361A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90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7" name="Freeform 454">
              <a:extLst>
                <a:ext uri="{FF2B5EF4-FFF2-40B4-BE49-F238E27FC236}">
                  <a16:creationId xmlns:a16="http://schemas.microsoft.com/office/drawing/2014/main" id="{5C6CEDBF-23B0-428E-A3DE-66CBB24B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960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Freeform 455">
              <a:extLst>
                <a:ext uri="{FF2B5EF4-FFF2-40B4-BE49-F238E27FC236}">
                  <a16:creationId xmlns:a16="http://schemas.microsoft.com/office/drawing/2014/main" id="{02C844CD-B78D-4684-A08B-A9F46DFE3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987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9" name="Freeform 456">
              <a:extLst>
                <a:ext uri="{FF2B5EF4-FFF2-40B4-BE49-F238E27FC236}">
                  <a16:creationId xmlns:a16="http://schemas.microsoft.com/office/drawing/2014/main" id="{26247D8F-351E-4ACC-B929-35AD73103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016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0" name="Freeform 457">
              <a:extLst>
                <a:ext uri="{FF2B5EF4-FFF2-40B4-BE49-F238E27FC236}">
                  <a16:creationId xmlns:a16="http://schemas.microsoft.com/office/drawing/2014/main" id="{C16A26F7-CB90-4F5C-AA90-38A8038FC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043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1" name="Freeform 458">
              <a:extLst>
                <a:ext uri="{FF2B5EF4-FFF2-40B4-BE49-F238E27FC236}">
                  <a16:creationId xmlns:a16="http://schemas.microsoft.com/office/drawing/2014/main" id="{7CE7182A-D397-4D8B-8CFB-3A192C964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072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2" name="Freeform 459">
              <a:extLst>
                <a:ext uri="{FF2B5EF4-FFF2-40B4-BE49-F238E27FC236}">
                  <a16:creationId xmlns:a16="http://schemas.microsoft.com/office/drawing/2014/main" id="{45863E2E-ACE6-42D2-94A6-F0B91EF54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09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3" name="Freeform 460">
              <a:extLst>
                <a:ext uri="{FF2B5EF4-FFF2-40B4-BE49-F238E27FC236}">
                  <a16:creationId xmlns:a16="http://schemas.microsoft.com/office/drawing/2014/main" id="{D327F139-AB54-481F-AFBF-A97D786A7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12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4" name="Freeform 461">
              <a:extLst>
                <a:ext uri="{FF2B5EF4-FFF2-40B4-BE49-F238E27FC236}">
                  <a16:creationId xmlns:a16="http://schemas.microsoft.com/office/drawing/2014/main" id="{FC12C5A3-65D8-4AE2-BFDF-3965487B9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15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5" name="Freeform 462">
              <a:extLst>
                <a:ext uri="{FF2B5EF4-FFF2-40B4-BE49-F238E27FC236}">
                  <a16:creationId xmlns:a16="http://schemas.microsoft.com/office/drawing/2014/main" id="{DE4AC865-9BBB-4C51-9A08-3F9F2A81E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18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6" name="Freeform 463">
              <a:extLst>
                <a:ext uri="{FF2B5EF4-FFF2-40B4-BE49-F238E27FC236}">
                  <a16:creationId xmlns:a16="http://schemas.microsoft.com/office/drawing/2014/main" id="{EFDA873F-B468-48B6-BF28-F7E485E20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239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7" name="Freeform 464">
              <a:extLst>
                <a:ext uri="{FF2B5EF4-FFF2-40B4-BE49-F238E27FC236}">
                  <a16:creationId xmlns:a16="http://schemas.microsoft.com/office/drawing/2014/main" id="{70821183-98F3-4E11-B19A-F596A739D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268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8" name="Freeform 465">
              <a:extLst>
                <a:ext uri="{FF2B5EF4-FFF2-40B4-BE49-F238E27FC236}">
                  <a16:creationId xmlns:a16="http://schemas.microsoft.com/office/drawing/2014/main" id="{1CB0639B-E8D6-4320-8BCB-63F8C1B7B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295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9" name="Freeform 466">
              <a:extLst>
                <a:ext uri="{FF2B5EF4-FFF2-40B4-BE49-F238E27FC236}">
                  <a16:creationId xmlns:a16="http://schemas.microsoft.com/office/drawing/2014/main" id="{7CC59C1F-D01F-429D-AA26-40893BFF9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32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0" name="Freeform 467">
              <a:extLst>
                <a:ext uri="{FF2B5EF4-FFF2-40B4-BE49-F238E27FC236}">
                  <a16:creationId xmlns:a16="http://schemas.microsoft.com/office/drawing/2014/main" id="{C420A11D-E713-47A5-8F69-9A516C620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351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1" name="Freeform 468">
              <a:extLst>
                <a:ext uri="{FF2B5EF4-FFF2-40B4-BE49-F238E27FC236}">
                  <a16:creationId xmlns:a16="http://schemas.microsoft.com/office/drawing/2014/main" id="{40A0BEDE-26A6-41FF-AE42-0BEA27560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378"/>
              <a:ext cx="133" cy="20"/>
            </a:xfrm>
            <a:custGeom>
              <a:avLst/>
              <a:gdLst>
                <a:gd name="T0" fmla="*/ 676 w 59"/>
                <a:gd name="T1" fmla="*/ 98 h 9"/>
                <a:gd name="T2" fmla="*/ 0 w 5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27" y="9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2" name="Freeform 469">
              <a:extLst>
                <a:ext uri="{FF2B5EF4-FFF2-40B4-BE49-F238E27FC236}">
                  <a16:creationId xmlns:a16="http://schemas.microsoft.com/office/drawing/2014/main" id="{1019293D-B535-4308-8E8A-CD4A65723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407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3" name="Freeform 470">
              <a:extLst>
                <a:ext uri="{FF2B5EF4-FFF2-40B4-BE49-F238E27FC236}">
                  <a16:creationId xmlns:a16="http://schemas.microsoft.com/office/drawing/2014/main" id="{3FC07624-634A-45F8-85B0-1969A810D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43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4" name="Freeform 471">
              <a:extLst>
                <a:ext uri="{FF2B5EF4-FFF2-40B4-BE49-F238E27FC236}">
                  <a16:creationId xmlns:a16="http://schemas.microsoft.com/office/drawing/2014/main" id="{4B4C1B83-53DC-4A79-AA74-8285BBF27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464"/>
              <a:ext cx="133" cy="18"/>
            </a:xfrm>
            <a:custGeom>
              <a:avLst/>
              <a:gdLst>
                <a:gd name="T0" fmla="*/ 676 w 59"/>
                <a:gd name="T1" fmla="*/ 92 h 8"/>
                <a:gd name="T2" fmla="*/ 0 w 5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8">
                  <a:moveTo>
                    <a:pt x="59" y="8"/>
                  </a:moveTo>
                  <a:cubicBezTo>
                    <a:pt x="27" y="8"/>
                    <a:pt x="0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5" name="Freeform 472">
              <a:extLst>
                <a:ext uri="{FF2B5EF4-FFF2-40B4-BE49-F238E27FC236}">
                  <a16:creationId xmlns:a16="http://schemas.microsoft.com/office/drawing/2014/main" id="{2505EF46-9C27-4A6C-8053-FAC25A439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" y="2485"/>
              <a:ext cx="32" cy="29"/>
            </a:xfrm>
            <a:custGeom>
              <a:avLst/>
              <a:gdLst>
                <a:gd name="T0" fmla="*/ 37 w 14"/>
                <a:gd name="T1" fmla="*/ 20 h 13"/>
                <a:gd name="T2" fmla="*/ 130 w 14"/>
                <a:gd name="T3" fmla="*/ 20 h 13"/>
                <a:gd name="T4" fmla="*/ 130 w 14"/>
                <a:gd name="T5" fmla="*/ 125 h 13"/>
                <a:gd name="T6" fmla="*/ 37 w 14"/>
                <a:gd name="T7" fmla="*/ 125 h 13"/>
                <a:gd name="T8" fmla="*/ 37 w 14"/>
                <a:gd name="T9" fmla="*/ 2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3">
                  <a:moveTo>
                    <a:pt x="3" y="2"/>
                  </a:moveTo>
                  <a:cubicBezTo>
                    <a:pt x="5" y="0"/>
                    <a:pt x="9" y="0"/>
                    <a:pt x="11" y="2"/>
                  </a:cubicBezTo>
                  <a:cubicBezTo>
                    <a:pt x="14" y="5"/>
                    <a:pt x="13" y="9"/>
                    <a:pt x="11" y="11"/>
                  </a:cubicBezTo>
                  <a:cubicBezTo>
                    <a:pt x="9" y="13"/>
                    <a:pt x="5" y="13"/>
                    <a:pt x="3" y="11"/>
                  </a:cubicBezTo>
                  <a:cubicBezTo>
                    <a:pt x="0" y="8"/>
                    <a:pt x="0" y="4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6" name="Freeform 473">
              <a:extLst>
                <a:ext uri="{FF2B5EF4-FFF2-40B4-BE49-F238E27FC236}">
                  <a16:creationId xmlns:a16="http://schemas.microsoft.com/office/drawing/2014/main" id="{C17F8F99-DA9F-493F-921F-5481BF2F5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492"/>
              <a:ext cx="22" cy="20"/>
            </a:xfrm>
            <a:custGeom>
              <a:avLst/>
              <a:gdLst>
                <a:gd name="T0" fmla="*/ 20 w 10"/>
                <a:gd name="T1" fmla="*/ 20 h 9"/>
                <a:gd name="T2" fmla="*/ 88 w 10"/>
                <a:gd name="T3" fmla="*/ 20 h 9"/>
                <a:gd name="T4" fmla="*/ 88 w 10"/>
                <a:gd name="T5" fmla="*/ 89 h 9"/>
                <a:gd name="T6" fmla="*/ 20 w 10"/>
                <a:gd name="T7" fmla="*/ 89 h 9"/>
                <a:gd name="T8" fmla="*/ 20 w 10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2" y="2"/>
                  </a:moveTo>
                  <a:cubicBezTo>
                    <a:pt x="4" y="0"/>
                    <a:pt x="6" y="0"/>
                    <a:pt x="8" y="2"/>
                  </a:cubicBezTo>
                  <a:cubicBezTo>
                    <a:pt x="10" y="3"/>
                    <a:pt x="10" y="6"/>
                    <a:pt x="8" y="8"/>
                  </a:cubicBezTo>
                  <a:cubicBezTo>
                    <a:pt x="6" y="9"/>
                    <a:pt x="4" y="9"/>
                    <a:pt x="2" y="8"/>
                  </a:cubicBezTo>
                  <a:cubicBezTo>
                    <a:pt x="0" y="6"/>
                    <a:pt x="1" y="3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7" name="Freeform 474">
              <a:extLst>
                <a:ext uri="{FF2B5EF4-FFF2-40B4-BE49-F238E27FC236}">
                  <a16:creationId xmlns:a16="http://schemas.microsoft.com/office/drawing/2014/main" id="{A11E505F-9379-4B2A-8256-59D592FD1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2485"/>
              <a:ext cx="20" cy="20"/>
            </a:xfrm>
            <a:custGeom>
              <a:avLst/>
              <a:gdLst>
                <a:gd name="T0" fmla="*/ 20 w 9"/>
                <a:gd name="T1" fmla="*/ 20 h 9"/>
                <a:gd name="T2" fmla="*/ 89 w 9"/>
                <a:gd name="T3" fmla="*/ 20 h 9"/>
                <a:gd name="T4" fmla="*/ 89 w 9"/>
                <a:gd name="T5" fmla="*/ 89 h 9"/>
                <a:gd name="T6" fmla="*/ 20 w 9"/>
                <a:gd name="T7" fmla="*/ 89 h 9"/>
                <a:gd name="T8" fmla="*/ 20 w 9"/>
                <a:gd name="T9" fmla="*/ 2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3" y="0"/>
                    <a:pt x="6" y="0"/>
                    <a:pt x="8" y="2"/>
                  </a:cubicBezTo>
                  <a:cubicBezTo>
                    <a:pt x="9" y="3"/>
                    <a:pt x="9" y="6"/>
                    <a:pt x="8" y="8"/>
                  </a:cubicBezTo>
                  <a:cubicBezTo>
                    <a:pt x="6" y="9"/>
                    <a:pt x="3" y="9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8" name="Freeform 475">
              <a:extLst>
                <a:ext uri="{FF2B5EF4-FFF2-40B4-BE49-F238E27FC236}">
                  <a16:creationId xmlns:a16="http://schemas.microsoft.com/office/drawing/2014/main" id="{3C04288C-DF36-402D-B90A-26E5DA65B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625"/>
              <a:ext cx="36" cy="1850"/>
            </a:xfrm>
            <a:custGeom>
              <a:avLst/>
              <a:gdLst>
                <a:gd name="T0" fmla="*/ 25 w 16"/>
                <a:gd name="T1" fmla="*/ 284 h 822"/>
                <a:gd name="T2" fmla="*/ 0 w 16"/>
                <a:gd name="T3" fmla="*/ 0 h 822"/>
                <a:gd name="T4" fmla="*/ 0 w 16"/>
                <a:gd name="T5" fmla="*/ 9133 h 822"/>
                <a:gd name="T6" fmla="*/ 182 w 16"/>
                <a:gd name="T7" fmla="*/ 9372 h 822"/>
                <a:gd name="T8" fmla="*/ 25 w 16"/>
                <a:gd name="T9" fmla="*/ 284 h 8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822">
                  <a:moveTo>
                    <a:pt x="2" y="25"/>
                  </a:moveTo>
                  <a:cubicBezTo>
                    <a:pt x="2" y="11"/>
                    <a:pt x="0" y="0"/>
                    <a:pt x="0" y="0"/>
                  </a:cubicBezTo>
                  <a:cubicBezTo>
                    <a:pt x="0" y="0"/>
                    <a:pt x="0" y="779"/>
                    <a:pt x="0" y="801"/>
                  </a:cubicBezTo>
                  <a:cubicBezTo>
                    <a:pt x="0" y="815"/>
                    <a:pt x="3" y="818"/>
                    <a:pt x="16" y="822"/>
                  </a:cubicBezTo>
                  <a:cubicBezTo>
                    <a:pt x="3" y="800"/>
                    <a:pt x="3" y="158"/>
                    <a:pt x="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9" name="Freeform 476">
              <a:extLst>
                <a:ext uri="{FF2B5EF4-FFF2-40B4-BE49-F238E27FC236}">
                  <a16:creationId xmlns:a16="http://schemas.microsoft.com/office/drawing/2014/main" id="{8F30D586-877C-477A-A66F-8C9B4285F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1756"/>
              <a:ext cx="9" cy="1703"/>
            </a:xfrm>
            <a:custGeom>
              <a:avLst/>
              <a:gdLst>
                <a:gd name="T0" fmla="*/ 11 w 4"/>
                <a:gd name="T1" fmla="*/ 6569 h 757"/>
                <a:gd name="T2" fmla="*/ 11 w 4"/>
                <a:gd name="T3" fmla="*/ 2162 h 757"/>
                <a:gd name="T4" fmla="*/ 45 w 4"/>
                <a:gd name="T5" fmla="*/ 0 h 757"/>
                <a:gd name="T6" fmla="*/ 45 w 4"/>
                <a:gd name="T7" fmla="*/ 8618 h 757"/>
                <a:gd name="T8" fmla="*/ 11 w 4"/>
                <a:gd name="T9" fmla="*/ 6569 h 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757">
                  <a:moveTo>
                    <a:pt x="1" y="577"/>
                  </a:moveTo>
                  <a:cubicBezTo>
                    <a:pt x="0" y="461"/>
                    <a:pt x="0" y="307"/>
                    <a:pt x="1" y="190"/>
                  </a:cubicBezTo>
                  <a:cubicBezTo>
                    <a:pt x="2" y="121"/>
                    <a:pt x="2" y="24"/>
                    <a:pt x="4" y="0"/>
                  </a:cubicBezTo>
                  <a:cubicBezTo>
                    <a:pt x="4" y="757"/>
                    <a:pt x="4" y="757"/>
                    <a:pt x="4" y="757"/>
                  </a:cubicBezTo>
                  <a:cubicBezTo>
                    <a:pt x="2" y="738"/>
                    <a:pt x="1" y="672"/>
                    <a:pt x="1" y="5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A2AD5FB-3EEE-48AF-9CFC-BE3DB8D4E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Pipettes</a:t>
            </a:r>
          </a:p>
        </p:txBody>
      </p:sp>
      <p:grpSp>
        <p:nvGrpSpPr>
          <p:cNvPr id="33794" name="Group 3">
            <a:extLst>
              <a:ext uri="{FF2B5EF4-FFF2-40B4-BE49-F238E27FC236}">
                <a16:creationId xmlns:a16="http://schemas.microsoft.com/office/drawing/2014/main" id="{EB75A43D-97A3-4F8F-A3F2-2C839A98AE72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392238"/>
            <a:ext cx="277813" cy="4916487"/>
            <a:chOff x="2817" y="1047"/>
            <a:chExt cx="126" cy="2230"/>
          </a:xfrm>
        </p:grpSpPr>
        <p:sp>
          <p:nvSpPr>
            <p:cNvPr id="33988" name="Freeform 4">
              <a:extLst>
                <a:ext uri="{FF2B5EF4-FFF2-40B4-BE49-F238E27FC236}">
                  <a16:creationId xmlns:a16="http://schemas.microsoft.com/office/drawing/2014/main" id="{52665440-3352-431D-AA6F-B9F204E24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1047"/>
              <a:ext cx="126" cy="2226"/>
            </a:xfrm>
            <a:custGeom>
              <a:avLst/>
              <a:gdLst>
                <a:gd name="T0" fmla="*/ 320 w 56"/>
                <a:gd name="T1" fmla="*/ 11276 h 989"/>
                <a:gd name="T2" fmla="*/ 457 w 56"/>
                <a:gd name="T3" fmla="*/ 11276 h 989"/>
                <a:gd name="T4" fmla="*/ 639 w 56"/>
                <a:gd name="T5" fmla="*/ 10101 h 989"/>
                <a:gd name="T6" fmla="*/ 639 w 56"/>
                <a:gd name="T7" fmla="*/ 2816 h 989"/>
                <a:gd name="T8" fmla="*/ 457 w 56"/>
                <a:gd name="T9" fmla="*/ 2451 h 989"/>
                <a:gd name="T10" fmla="*/ 457 w 56"/>
                <a:gd name="T11" fmla="*/ 1713 h 989"/>
                <a:gd name="T12" fmla="*/ 639 w 56"/>
                <a:gd name="T13" fmla="*/ 1393 h 989"/>
                <a:gd name="T14" fmla="*/ 639 w 56"/>
                <a:gd name="T15" fmla="*/ 923 h 989"/>
                <a:gd name="T16" fmla="*/ 457 w 56"/>
                <a:gd name="T17" fmla="*/ 583 h 989"/>
                <a:gd name="T18" fmla="*/ 457 w 56"/>
                <a:gd name="T19" fmla="*/ 0 h 989"/>
                <a:gd name="T20" fmla="*/ 320 w 56"/>
                <a:gd name="T21" fmla="*/ 0 h 989"/>
                <a:gd name="T22" fmla="*/ 182 w 56"/>
                <a:gd name="T23" fmla="*/ 0 h 989"/>
                <a:gd name="T24" fmla="*/ 182 w 56"/>
                <a:gd name="T25" fmla="*/ 583 h 989"/>
                <a:gd name="T26" fmla="*/ 0 w 56"/>
                <a:gd name="T27" fmla="*/ 923 h 989"/>
                <a:gd name="T28" fmla="*/ 0 w 56"/>
                <a:gd name="T29" fmla="*/ 1393 h 989"/>
                <a:gd name="T30" fmla="*/ 182 w 56"/>
                <a:gd name="T31" fmla="*/ 1713 h 989"/>
                <a:gd name="T32" fmla="*/ 182 w 56"/>
                <a:gd name="T33" fmla="*/ 2451 h 989"/>
                <a:gd name="T34" fmla="*/ 0 w 56"/>
                <a:gd name="T35" fmla="*/ 2816 h 989"/>
                <a:gd name="T36" fmla="*/ 0 w 56"/>
                <a:gd name="T37" fmla="*/ 10101 h 989"/>
                <a:gd name="T38" fmla="*/ 182 w 56"/>
                <a:gd name="T39" fmla="*/ 11276 h 989"/>
                <a:gd name="T40" fmla="*/ 320 w 56"/>
                <a:gd name="T41" fmla="*/ 11276 h 9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" h="989">
                  <a:moveTo>
                    <a:pt x="28" y="989"/>
                  </a:moveTo>
                  <a:cubicBezTo>
                    <a:pt x="40" y="989"/>
                    <a:pt x="40" y="989"/>
                    <a:pt x="40" y="989"/>
                  </a:cubicBezTo>
                  <a:cubicBezTo>
                    <a:pt x="40" y="989"/>
                    <a:pt x="56" y="895"/>
                    <a:pt x="56" y="886"/>
                  </a:cubicBezTo>
                  <a:cubicBezTo>
                    <a:pt x="56" y="878"/>
                    <a:pt x="56" y="251"/>
                    <a:pt x="56" y="247"/>
                  </a:cubicBezTo>
                  <a:cubicBezTo>
                    <a:pt x="56" y="242"/>
                    <a:pt x="40" y="223"/>
                    <a:pt x="40" y="215"/>
                  </a:cubicBezTo>
                  <a:cubicBezTo>
                    <a:pt x="40" y="208"/>
                    <a:pt x="40" y="155"/>
                    <a:pt x="40" y="150"/>
                  </a:cubicBezTo>
                  <a:cubicBezTo>
                    <a:pt x="40" y="146"/>
                    <a:pt x="56" y="129"/>
                    <a:pt x="56" y="122"/>
                  </a:cubicBezTo>
                  <a:cubicBezTo>
                    <a:pt x="56" y="115"/>
                    <a:pt x="56" y="87"/>
                    <a:pt x="56" y="81"/>
                  </a:cubicBezTo>
                  <a:cubicBezTo>
                    <a:pt x="56" y="75"/>
                    <a:pt x="40" y="57"/>
                    <a:pt x="40" y="51"/>
                  </a:cubicBezTo>
                  <a:cubicBezTo>
                    <a:pt x="40" y="44"/>
                    <a:pt x="40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44"/>
                    <a:pt x="16" y="51"/>
                  </a:cubicBezTo>
                  <a:cubicBezTo>
                    <a:pt x="16" y="57"/>
                    <a:pt x="0" y="75"/>
                    <a:pt x="0" y="81"/>
                  </a:cubicBezTo>
                  <a:cubicBezTo>
                    <a:pt x="0" y="87"/>
                    <a:pt x="0" y="115"/>
                    <a:pt x="0" y="122"/>
                  </a:cubicBezTo>
                  <a:cubicBezTo>
                    <a:pt x="0" y="129"/>
                    <a:pt x="16" y="146"/>
                    <a:pt x="16" y="150"/>
                  </a:cubicBezTo>
                  <a:cubicBezTo>
                    <a:pt x="16" y="155"/>
                    <a:pt x="16" y="208"/>
                    <a:pt x="16" y="215"/>
                  </a:cubicBezTo>
                  <a:cubicBezTo>
                    <a:pt x="16" y="223"/>
                    <a:pt x="0" y="242"/>
                    <a:pt x="0" y="247"/>
                  </a:cubicBezTo>
                  <a:cubicBezTo>
                    <a:pt x="0" y="251"/>
                    <a:pt x="0" y="878"/>
                    <a:pt x="0" y="886"/>
                  </a:cubicBezTo>
                  <a:cubicBezTo>
                    <a:pt x="0" y="895"/>
                    <a:pt x="16" y="989"/>
                    <a:pt x="16" y="989"/>
                  </a:cubicBezTo>
                  <a:cubicBezTo>
                    <a:pt x="28" y="989"/>
                    <a:pt x="28" y="989"/>
                    <a:pt x="28" y="989"/>
                  </a:cubicBezTo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9" name="Freeform 5">
              <a:extLst>
                <a:ext uri="{FF2B5EF4-FFF2-40B4-BE49-F238E27FC236}">
                  <a16:creationId xmlns:a16="http://schemas.microsoft.com/office/drawing/2014/main" id="{98EDFDA4-81FD-47FF-8B08-75AA19A88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164"/>
              <a:ext cx="49" cy="2113"/>
            </a:xfrm>
            <a:custGeom>
              <a:avLst/>
              <a:gdLst>
                <a:gd name="T0" fmla="*/ 243 w 22"/>
                <a:gd name="T1" fmla="*/ 821 h 939"/>
                <a:gd name="T2" fmla="*/ 243 w 22"/>
                <a:gd name="T3" fmla="*/ 344 h 939"/>
                <a:gd name="T4" fmla="*/ 53 w 22"/>
                <a:gd name="T5" fmla="*/ 0 h 939"/>
                <a:gd name="T6" fmla="*/ 165 w 22"/>
                <a:gd name="T7" fmla="*/ 401 h 939"/>
                <a:gd name="T8" fmla="*/ 154 w 22"/>
                <a:gd name="T9" fmla="*/ 785 h 939"/>
                <a:gd name="T10" fmla="*/ 0 w 22"/>
                <a:gd name="T11" fmla="*/ 1013 h 939"/>
                <a:gd name="T12" fmla="*/ 0 w 22"/>
                <a:gd name="T13" fmla="*/ 2016 h 939"/>
                <a:gd name="T14" fmla="*/ 100 w 22"/>
                <a:gd name="T15" fmla="*/ 2415 h 939"/>
                <a:gd name="T16" fmla="*/ 100 w 22"/>
                <a:gd name="T17" fmla="*/ 9352 h 939"/>
                <a:gd name="T18" fmla="*/ 0 w 22"/>
                <a:gd name="T19" fmla="*/ 10700 h 939"/>
                <a:gd name="T20" fmla="*/ 53 w 22"/>
                <a:gd name="T21" fmla="*/ 10700 h 939"/>
                <a:gd name="T22" fmla="*/ 243 w 22"/>
                <a:gd name="T23" fmla="*/ 9525 h 939"/>
                <a:gd name="T24" fmla="*/ 243 w 22"/>
                <a:gd name="T25" fmla="*/ 2232 h 939"/>
                <a:gd name="T26" fmla="*/ 53 w 22"/>
                <a:gd name="T27" fmla="*/ 1879 h 939"/>
                <a:gd name="T28" fmla="*/ 53 w 22"/>
                <a:gd name="T29" fmla="*/ 1139 h 939"/>
                <a:gd name="T30" fmla="*/ 243 w 22"/>
                <a:gd name="T31" fmla="*/ 821 h 9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" h="939">
                  <a:moveTo>
                    <a:pt x="22" y="72"/>
                  </a:moveTo>
                  <a:cubicBezTo>
                    <a:pt x="22" y="30"/>
                    <a:pt x="22" y="30"/>
                    <a:pt x="22" y="30"/>
                  </a:cubicBezTo>
                  <a:cubicBezTo>
                    <a:pt x="22" y="24"/>
                    <a:pt x="5" y="0"/>
                    <a:pt x="5" y="0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9" y="212"/>
                    <a:pt x="9" y="212"/>
                    <a:pt x="9" y="212"/>
                  </a:cubicBezTo>
                  <a:cubicBezTo>
                    <a:pt x="9" y="821"/>
                    <a:pt x="9" y="821"/>
                    <a:pt x="9" y="821"/>
                  </a:cubicBezTo>
                  <a:cubicBezTo>
                    <a:pt x="0" y="939"/>
                    <a:pt x="0" y="939"/>
                    <a:pt x="0" y="939"/>
                  </a:cubicBezTo>
                  <a:cubicBezTo>
                    <a:pt x="5" y="939"/>
                    <a:pt x="5" y="939"/>
                    <a:pt x="5" y="939"/>
                  </a:cubicBezTo>
                  <a:cubicBezTo>
                    <a:pt x="5" y="939"/>
                    <a:pt x="22" y="844"/>
                    <a:pt x="22" y="836"/>
                  </a:cubicBezTo>
                  <a:cubicBezTo>
                    <a:pt x="22" y="827"/>
                    <a:pt x="22" y="201"/>
                    <a:pt x="22" y="196"/>
                  </a:cubicBezTo>
                  <a:cubicBezTo>
                    <a:pt x="22" y="192"/>
                    <a:pt x="5" y="172"/>
                    <a:pt x="5" y="165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95"/>
                    <a:pt x="22" y="79"/>
                    <a:pt x="22" y="72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0" name="Freeform 6">
              <a:extLst>
                <a:ext uri="{FF2B5EF4-FFF2-40B4-BE49-F238E27FC236}">
                  <a16:creationId xmlns:a16="http://schemas.microsoft.com/office/drawing/2014/main" id="{38601D04-6934-4CF9-A141-98AA2C57B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182"/>
              <a:ext cx="34" cy="137"/>
            </a:xfrm>
            <a:custGeom>
              <a:avLst/>
              <a:gdLst>
                <a:gd name="T0" fmla="*/ 34 w 34"/>
                <a:gd name="T1" fmla="*/ 0 h 137"/>
                <a:gd name="T2" fmla="*/ 29 w 34"/>
                <a:gd name="T3" fmla="*/ 4 h 137"/>
                <a:gd name="T4" fmla="*/ 0 w 34"/>
                <a:gd name="T5" fmla="*/ 45 h 137"/>
                <a:gd name="T6" fmla="*/ 0 w 34"/>
                <a:gd name="T7" fmla="*/ 137 h 137"/>
                <a:gd name="T8" fmla="*/ 18 w 34"/>
                <a:gd name="T9" fmla="*/ 54 h 137"/>
                <a:gd name="T10" fmla="*/ 34 w 34"/>
                <a:gd name="T11" fmla="*/ 0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37">
                  <a:moveTo>
                    <a:pt x="34" y="0"/>
                  </a:moveTo>
                  <a:lnTo>
                    <a:pt x="29" y="4"/>
                  </a:lnTo>
                  <a:lnTo>
                    <a:pt x="0" y="45"/>
                  </a:lnTo>
                  <a:lnTo>
                    <a:pt x="0" y="137"/>
                  </a:lnTo>
                  <a:lnTo>
                    <a:pt x="18" y="5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1" name="Freeform 7">
              <a:extLst>
                <a:ext uri="{FF2B5EF4-FFF2-40B4-BE49-F238E27FC236}">
                  <a16:creationId xmlns:a16="http://schemas.microsoft.com/office/drawing/2014/main" id="{05D5FB8A-8259-41E0-8A7E-547D9EE92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182"/>
              <a:ext cx="34" cy="137"/>
            </a:xfrm>
            <a:custGeom>
              <a:avLst/>
              <a:gdLst>
                <a:gd name="T0" fmla="*/ 34 w 34"/>
                <a:gd name="T1" fmla="*/ 0 h 137"/>
                <a:gd name="T2" fmla="*/ 29 w 34"/>
                <a:gd name="T3" fmla="*/ 4 h 137"/>
                <a:gd name="T4" fmla="*/ 0 w 34"/>
                <a:gd name="T5" fmla="*/ 45 h 137"/>
                <a:gd name="T6" fmla="*/ 0 w 34"/>
                <a:gd name="T7" fmla="*/ 137 h 137"/>
                <a:gd name="T8" fmla="*/ 18 w 34"/>
                <a:gd name="T9" fmla="*/ 54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37">
                  <a:moveTo>
                    <a:pt x="34" y="0"/>
                  </a:moveTo>
                  <a:lnTo>
                    <a:pt x="29" y="4"/>
                  </a:lnTo>
                  <a:lnTo>
                    <a:pt x="0" y="45"/>
                  </a:lnTo>
                  <a:lnTo>
                    <a:pt x="0" y="137"/>
                  </a:lnTo>
                  <a:lnTo>
                    <a:pt x="18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2" name="Freeform 8">
              <a:extLst>
                <a:ext uri="{FF2B5EF4-FFF2-40B4-BE49-F238E27FC236}">
                  <a16:creationId xmlns:a16="http://schemas.microsoft.com/office/drawing/2014/main" id="{637B28C0-9161-4D5F-8599-1A6F77A66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1558"/>
              <a:ext cx="31" cy="123"/>
            </a:xfrm>
            <a:custGeom>
              <a:avLst/>
              <a:gdLst>
                <a:gd name="T0" fmla="*/ 31 w 31"/>
                <a:gd name="T1" fmla="*/ 0 h 123"/>
                <a:gd name="T2" fmla="*/ 0 w 31"/>
                <a:gd name="T3" fmla="*/ 47 h 123"/>
                <a:gd name="T4" fmla="*/ 0 w 31"/>
                <a:gd name="T5" fmla="*/ 123 h 123"/>
                <a:gd name="T6" fmla="*/ 31 w 31"/>
                <a:gd name="T7" fmla="*/ 0 h 1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23">
                  <a:moveTo>
                    <a:pt x="31" y="0"/>
                  </a:moveTo>
                  <a:lnTo>
                    <a:pt x="0" y="47"/>
                  </a:lnTo>
                  <a:lnTo>
                    <a:pt x="0" y="1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3" name="Freeform 9">
              <a:extLst>
                <a:ext uri="{FF2B5EF4-FFF2-40B4-BE49-F238E27FC236}">
                  <a16:creationId xmlns:a16="http://schemas.microsoft.com/office/drawing/2014/main" id="{F8156D85-2EA8-4B90-84C3-96FFEF56C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1558"/>
              <a:ext cx="31" cy="123"/>
            </a:xfrm>
            <a:custGeom>
              <a:avLst/>
              <a:gdLst>
                <a:gd name="T0" fmla="*/ 31 w 31"/>
                <a:gd name="T1" fmla="*/ 0 h 123"/>
                <a:gd name="T2" fmla="*/ 0 w 31"/>
                <a:gd name="T3" fmla="*/ 47 h 123"/>
                <a:gd name="T4" fmla="*/ 0 w 31"/>
                <a:gd name="T5" fmla="*/ 123 h 1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123">
                  <a:moveTo>
                    <a:pt x="31" y="0"/>
                  </a:moveTo>
                  <a:lnTo>
                    <a:pt x="0" y="47"/>
                  </a:lnTo>
                  <a:lnTo>
                    <a:pt x="0" y="1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4" name="Freeform 10">
              <a:extLst>
                <a:ext uri="{FF2B5EF4-FFF2-40B4-BE49-F238E27FC236}">
                  <a16:creationId xmlns:a16="http://schemas.microsoft.com/office/drawing/2014/main" id="{21F7FCEA-6F2F-482E-A0D0-61A24519C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1224"/>
              <a:ext cx="43" cy="2053"/>
            </a:xfrm>
            <a:custGeom>
              <a:avLst/>
              <a:gdLst>
                <a:gd name="T0" fmla="*/ 163 w 19"/>
                <a:gd name="T1" fmla="*/ 511 h 912"/>
                <a:gd name="T2" fmla="*/ 0 w 19"/>
                <a:gd name="T3" fmla="*/ 741 h 912"/>
                <a:gd name="T4" fmla="*/ 0 w 19"/>
                <a:gd name="T5" fmla="*/ 1621 h 912"/>
                <a:gd name="T6" fmla="*/ 163 w 19"/>
                <a:gd name="T7" fmla="*/ 1961 h 912"/>
                <a:gd name="T8" fmla="*/ 163 w 19"/>
                <a:gd name="T9" fmla="*/ 9227 h 912"/>
                <a:gd name="T10" fmla="*/ 0 w 19"/>
                <a:gd name="T11" fmla="*/ 10405 h 912"/>
                <a:gd name="T12" fmla="*/ 25 w 19"/>
                <a:gd name="T13" fmla="*/ 10405 h 912"/>
                <a:gd name="T14" fmla="*/ 220 w 19"/>
                <a:gd name="T15" fmla="*/ 9227 h 912"/>
                <a:gd name="T16" fmla="*/ 220 w 19"/>
                <a:gd name="T17" fmla="*/ 1925 h 912"/>
                <a:gd name="T18" fmla="*/ 25 w 19"/>
                <a:gd name="T19" fmla="*/ 1576 h 912"/>
                <a:gd name="T20" fmla="*/ 25 w 19"/>
                <a:gd name="T21" fmla="*/ 831 h 912"/>
                <a:gd name="T22" fmla="*/ 220 w 19"/>
                <a:gd name="T23" fmla="*/ 511 h 912"/>
                <a:gd name="T24" fmla="*/ 220 w 19"/>
                <a:gd name="T25" fmla="*/ 36 h 912"/>
                <a:gd name="T26" fmla="*/ 210 w 19"/>
                <a:gd name="T27" fmla="*/ 0 h 912"/>
                <a:gd name="T28" fmla="*/ 163 w 19"/>
                <a:gd name="T29" fmla="*/ 511 h 9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" h="912">
                  <a:moveTo>
                    <a:pt x="14" y="4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809"/>
                    <a:pt x="14" y="809"/>
                    <a:pt x="14" y="809"/>
                  </a:cubicBezTo>
                  <a:cubicBezTo>
                    <a:pt x="0" y="912"/>
                    <a:pt x="0" y="912"/>
                    <a:pt x="0" y="912"/>
                  </a:cubicBezTo>
                  <a:cubicBezTo>
                    <a:pt x="2" y="912"/>
                    <a:pt x="2" y="912"/>
                    <a:pt x="2" y="912"/>
                  </a:cubicBezTo>
                  <a:cubicBezTo>
                    <a:pt x="2" y="912"/>
                    <a:pt x="19" y="817"/>
                    <a:pt x="19" y="809"/>
                  </a:cubicBezTo>
                  <a:cubicBezTo>
                    <a:pt x="19" y="800"/>
                    <a:pt x="19" y="174"/>
                    <a:pt x="19" y="169"/>
                  </a:cubicBezTo>
                  <a:cubicBezTo>
                    <a:pt x="19" y="165"/>
                    <a:pt x="2" y="145"/>
                    <a:pt x="2" y="138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68"/>
                    <a:pt x="19" y="52"/>
                    <a:pt x="19" y="45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8" y="1"/>
                    <a:pt x="18" y="0"/>
                  </a:cubicBezTo>
                  <a:lnTo>
                    <a:pt x="14" y="45"/>
                  </a:ln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5" name="Freeform 11">
              <a:extLst>
                <a:ext uri="{FF2B5EF4-FFF2-40B4-BE49-F238E27FC236}">
                  <a16:creationId xmlns:a16="http://schemas.microsoft.com/office/drawing/2014/main" id="{5070C0ED-216E-434B-A8A0-01BB5153C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1047"/>
              <a:ext cx="126" cy="2226"/>
            </a:xfrm>
            <a:custGeom>
              <a:avLst/>
              <a:gdLst>
                <a:gd name="T0" fmla="*/ 320 w 56"/>
                <a:gd name="T1" fmla="*/ 11276 h 989"/>
                <a:gd name="T2" fmla="*/ 457 w 56"/>
                <a:gd name="T3" fmla="*/ 11276 h 989"/>
                <a:gd name="T4" fmla="*/ 639 w 56"/>
                <a:gd name="T5" fmla="*/ 10101 h 989"/>
                <a:gd name="T6" fmla="*/ 639 w 56"/>
                <a:gd name="T7" fmla="*/ 2816 h 989"/>
                <a:gd name="T8" fmla="*/ 457 w 56"/>
                <a:gd name="T9" fmla="*/ 2451 h 989"/>
                <a:gd name="T10" fmla="*/ 457 w 56"/>
                <a:gd name="T11" fmla="*/ 1713 h 989"/>
                <a:gd name="T12" fmla="*/ 639 w 56"/>
                <a:gd name="T13" fmla="*/ 1393 h 989"/>
                <a:gd name="T14" fmla="*/ 639 w 56"/>
                <a:gd name="T15" fmla="*/ 923 h 989"/>
                <a:gd name="T16" fmla="*/ 457 w 56"/>
                <a:gd name="T17" fmla="*/ 583 h 989"/>
                <a:gd name="T18" fmla="*/ 457 w 56"/>
                <a:gd name="T19" fmla="*/ 0 h 989"/>
                <a:gd name="T20" fmla="*/ 320 w 56"/>
                <a:gd name="T21" fmla="*/ 0 h 989"/>
                <a:gd name="T22" fmla="*/ 182 w 56"/>
                <a:gd name="T23" fmla="*/ 0 h 989"/>
                <a:gd name="T24" fmla="*/ 182 w 56"/>
                <a:gd name="T25" fmla="*/ 583 h 989"/>
                <a:gd name="T26" fmla="*/ 0 w 56"/>
                <a:gd name="T27" fmla="*/ 923 h 989"/>
                <a:gd name="T28" fmla="*/ 0 w 56"/>
                <a:gd name="T29" fmla="*/ 1393 h 989"/>
                <a:gd name="T30" fmla="*/ 182 w 56"/>
                <a:gd name="T31" fmla="*/ 1713 h 989"/>
                <a:gd name="T32" fmla="*/ 182 w 56"/>
                <a:gd name="T33" fmla="*/ 2451 h 989"/>
                <a:gd name="T34" fmla="*/ 0 w 56"/>
                <a:gd name="T35" fmla="*/ 2816 h 989"/>
                <a:gd name="T36" fmla="*/ 0 w 56"/>
                <a:gd name="T37" fmla="*/ 10101 h 989"/>
                <a:gd name="T38" fmla="*/ 182 w 56"/>
                <a:gd name="T39" fmla="*/ 11276 h 989"/>
                <a:gd name="T40" fmla="*/ 320 w 56"/>
                <a:gd name="T41" fmla="*/ 11276 h 9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" h="989">
                  <a:moveTo>
                    <a:pt x="28" y="989"/>
                  </a:moveTo>
                  <a:cubicBezTo>
                    <a:pt x="40" y="989"/>
                    <a:pt x="40" y="989"/>
                    <a:pt x="40" y="989"/>
                  </a:cubicBezTo>
                  <a:cubicBezTo>
                    <a:pt x="40" y="989"/>
                    <a:pt x="56" y="895"/>
                    <a:pt x="56" y="886"/>
                  </a:cubicBezTo>
                  <a:cubicBezTo>
                    <a:pt x="56" y="878"/>
                    <a:pt x="56" y="251"/>
                    <a:pt x="56" y="247"/>
                  </a:cubicBezTo>
                  <a:cubicBezTo>
                    <a:pt x="56" y="242"/>
                    <a:pt x="40" y="223"/>
                    <a:pt x="40" y="215"/>
                  </a:cubicBezTo>
                  <a:cubicBezTo>
                    <a:pt x="40" y="208"/>
                    <a:pt x="40" y="155"/>
                    <a:pt x="40" y="150"/>
                  </a:cubicBezTo>
                  <a:cubicBezTo>
                    <a:pt x="40" y="146"/>
                    <a:pt x="56" y="129"/>
                    <a:pt x="56" y="122"/>
                  </a:cubicBezTo>
                  <a:cubicBezTo>
                    <a:pt x="56" y="115"/>
                    <a:pt x="56" y="87"/>
                    <a:pt x="56" y="81"/>
                  </a:cubicBezTo>
                  <a:cubicBezTo>
                    <a:pt x="56" y="75"/>
                    <a:pt x="40" y="57"/>
                    <a:pt x="40" y="51"/>
                  </a:cubicBezTo>
                  <a:cubicBezTo>
                    <a:pt x="40" y="44"/>
                    <a:pt x="40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44"/>
                    <a:pt x="16" y="51"/>
                  </a:cubicBezTo>
                  <a:cubicBezTo>
                    <a:pt x="16" y="57"/>
                    <a:pt x="0" y="75"/>
                    <a:pt x="0" y="81"/>
                  </a:cubicBezTo>
                  <a:cubicBezTo>
                    <a:pt x="0" y="87"/>
                    <a:pt x="0" y="115"/>
                    <a:pt x="0" y="122"/>
                  </a:cubicBezTo>
                  <a:cubicBezTo>
                    <a:pt x="0" y="129"/>
                    <a:pt x="16" y="146"/>
                    <a:pt x="16" y="150"/>
                  </a:cubicBezTo>
                  <a:cubicBezTo>
                    <a:pt x="16" y="155"/>
                    <a:pt x="16" y="208"/>
                    <a:pt x="16" y="215"/>
                  </a:cubicBezTo>
                  <a:cubicBezTo>
                    <a:pt x="16" y="223"/>
                    <a:pt x="0" y="242"/>
                    <a:pt x="0" y="247"/>
                  </a:cubicBezTo>
                  <a:cubicBezTo>
                    <a:pt x="0" y="251"/>
                    <a:pt x="0" y="878"/>
                    <a:pt x="0" y="886"/>
                  </a:cubicBezTo>
                  <a:cubicBezTo>
                    <a:pt x="0" y="895"/>
                    <a:pt x="16" y="989"/>
                    <a:pt x="16" y="989"/>
                  </a:cubicBezTo>
                  <a:cubicBezTo>
                    <a:pt x="28" y="989"/>
                    <a:pt x="28" y="989"/>
                    <a:pt x="28" y="98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6" name="Line 12">
              <a:extLst>
                <a:ext uri="{FF2B5EF4-FFF2-40B4-BE49-F238E27FC236}">
                  <a16:creationId xmlns:a16="http://schemas.microsoft.com/office/drawing/2014/main" id="{A2859295-644F-46AF-8B11-97F216390F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722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7" name="Line 13">
              <a:extLst>
                <a:ext uri="{FF2B5EF4-FFF2-40B4-BE49-F238E27FC236}">
                  <a16:creationId xmlns:a16="http://schemas.microsoft.com/office/drawing/2014/main" id="{9558F7C0-4B26-4B24-B046-CB23E2152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864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8" name="Line 14">
              <a:extLst>
                <a:ext uri="{FF2B5EF4-FFF2-40B4-BE49-F238E27FC236}">
                  <a16:creationId xmlns:a16="http://schemas.microsoft.com/office/drawing/2014/main" id="{DD8A789B-73B5-4AE9-8EFE-16177899A6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008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9" name="Line 15">
              <a:extLst>
                <a:ext uri="{FF2B5EF4-FFF2-40B4-BE49-F238E27FC236}">
                  <a16:creationId xmlns:a16="http://schemas.microsoft.com/office/drawing/2014/main" id="{BD778AFC-E5A5-441A-806F-A0DEF45ED8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149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0" name="Line 16">
              <a:extLst>
                <a:ext uri="{FF2B5EF4-FFF2-40B4-BE49-F238E27FC236}">
                  <a16:creationId xmlns:a16="http://schemas.microsoft.com/office/drawing/2014/main" id="{218F246C-0C8A-4D2C-9A48-2442B5AA0E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294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1" name="Line 17">
              <a:extLst>
                <a:ext uri="{FF2B5EF4-FFF2-40B4-BE49-F238E27FC236}">
                  <a16:creationId xmlns:a16="http://schemas.microsoft.com/office/drawing/2014/main" id="{FA1F17CC-B7FE-484F-BCE6-BE4399626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438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2" name="Line 18">
              <a:extLst>
                <a:ext uri="{FF2B5EF4-FFF2-40B4-BE49-F238E27FC236}">
                  <a16:creationId xmlns:a16="http://schemas.microsoft.com/office/drawing/2014/main" id="{9526C0F0-428A-4461-9E3C-993E74692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723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3" name="Line 19">
              <a:extLst>
                <a:ext uri="{FF2B5EF4-FFF2-40B4-BE49-F238E27FC236}">
                  <a16:creationId xmlns:a16="http://schemas.microsoft.com/office/drawing/2014/main" id="{9ACFE9DB-BA51-412A-A518-5464D4DBE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3009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4" name="Line 20">
              <a:extLst>
                <a:ext uri="{FF2B5EF4-FFF2-40B4-BE49-F238E27FC236}">
                  <a16:creationId xmlns:a16="http://schemas.microsoft.com/office/drawing/2014/main" id="{9FD8793B-8665-4A45-88BC-92FD5C57BA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881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5" name="Line 21">
              <a:extLst>
                <a:ext uri="{FF2B5EF4-FFF2-40B4-BE49-F238E27FC236}">
                  <a16:creationId xmlns:a16="http://schemas.microsoft.com/office/drawing/2014/main" id="{715417FB-30F8-48A8-94C2-C25A883A1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894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6" name="Line 22">
              <a:extLst>
                <a:ext uri="{FF2B5EF4-FFF2-40B4-BE49-F238E27FC236}">
                  <a16:creationId xmlns:a16="http://schemas.microsoft.com/office/drawing/2014/main" id="{5F5307BB-16DF-4018-94BE-844E2FCDB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908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7" name="Line 23">
              <a:extLst>
                <a:ext uri="{FF2B5EF4-FFF2-40B4-BE49-F238E27FC236}">
                  <a16:creationId xmlns:a16="http://schemas.microsoft.com/office/drawing/2014/main" id="{AF4F942E-AE1D-49D4-B439-02966AB9E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924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8" name="Line 24">
              <a:extLst>
                <a:ext uri="{FF2B5EF4-FFF2-40B4-BE49-F238E27FC236}">
                  <a16:creationId xmlns:a16="http://schemas.microsoft.com/office/drawing/2014/main" id="{7772D60F-1C9E-4525-994E-9C7543EF2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937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9" name="Line 25">
              <a:extLst>
                <a:ext uri="{FF2B5EF4-FFF2-40B4-BE49-F238E27FC236}">
                  <a16:creationId xmlns:a16="http://schemas.microsoft.com/office/drawing/2014/main" id="{F107F561-B4B8-4C3E-96A7-A14A36E24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951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0" name="Line 26">
              <a:extLst>
                <a:ext uri="{FF2B5EF4-FFF2-40B4-BE49-F238E27FC236}">
                  <a16:creationId xmlns:a16="http://schemas.microsoft.com/office/drawing/2014/main" id="{C1179571-447A-44AB-B248-788B86701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966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1" name="Line 27">
              <a:extLst>
                <a:ext uri="{FF2B5EF4-FFF2-40B4-BE49-F238E27FC236}">
                  <a16:creationId xmlns:a16="http://schemas.microsoft.com/office/drawing/2014/main" id="{E4B4E3BB-A776-43E7-BEE0-3D88989F28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980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2" name="Line 28">
              <a:extLst>
                <a:ext uri="{FF2B5EF4-FFF2-40B4-BE49-F238E27FC236}">
                  <a16:creationId xmlns:a16="http://schemas.microsoft.com/office/drawing/2014/main" id="{79299574-97C0-4230-8725-9E5CEFFB4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993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3" name="Line 29">
              <a:extLst>
                <a:ext uri="{FF2B5EF4-FFF2-40B4-BE49-F238E27FC236}">
                  <a16:creationId xmlns:a16="http://schemas.microsoft.com/office/drawing/2014/main" id="{0B7BB9B2-8A50-479D-928F-B0887F849B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865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4" name="Line 30">
              <a:extLst>
                <a:ext uri="{FF2B5EF4-FFF2-40B4-BE49-F238E27FC236}">
                  <a16:creationId xmlns:a16="http://schemas.microsoft.com/office/drawing/2014/main" id="{2DCCC38A-8EE9-4776-B71F-D1BB26853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737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5" name="Line 31">
              <a:extLst>
                <a:ext uri="{FF2B5EF4-FFF2-40B4-BE49-F238E27FC236}">
                  <a16:creationId xmlns:a16="http://schemas.microsoft.com/office/drawing/2014/main" id="{35A58A0F-4081-4D35-8070-29A240453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750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6" name="Line 32">
              <a:extLst>
                <a:ext uri="{FF2B5EF4-FFF2-40B4-BE49-F238E27FC236}">
                  <a16:creationId xmlns:a16="http://schemas.microsoft.com/office/drawing/2014/main" id="{38F99317-376D-4E6B-BB1A-85FF38BA86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766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7" name="Line 33">
              <a:extLst>
                <a:ext uri="{FF2B5EF4-FFF2-40B4-BE49-F238E27FC236}">
                  <a16:creationId xmlns:a16="http://schemas.microsoft.com/office/drawing/2014/main" id="{90964007-F57B-4978-B1B7-0938F74892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780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8" name="Line 34">
              <a:extLst>
                <a:ext uri="{FF2B5EF4-FFF2-40B4-BE49-F238E27FC236}">
                  <a16:creationId xmlns:a16="http://schemas.microsoft.com/office/drawing/2014/main" id="{24284C3D-77C2-4E80-8C9F-B73AF36C1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793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9" name="Line 35">
              <a:extLst>
                <a:ext uri="{FF2B5EF4-FFF2-40B4-BE49-F238E27FC236}">
                  <a16:creationId xmlns:a16="http://schemas.microsoft.com/office/drawing/2014/main" id="{DDC5E35E-D3A1-41FF-84B5-E628352D60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809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0" name="Line 36">
              <a:extLst>
                <a:ext uri="{FF2B5EF4-FFF2-40B4-BE49-F238E27FC236}">
                  <a16:creationId xmlns:a16="http://schemas.microsoft.com/office/drawing/2014/main" id="{A7B11B9A-7312-4DCE-86EE-1B53641C87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822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1" name="Line 37">
              <a:extLst>
                <a:ext uri="{FF2B5EF4-FFF2-40B4-BE49-F238E27FC236}">
                  <a16:creationId xmlns:a16="http://schemas.microsoft.com/office/drawing/2014/main" id="{E784E29E-5561-40EF-8D64-F3B35849F0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836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2" name="Line 38">
              <a:extLst>
                <a:ext uri="{FF2B5EF4-FFF2-40B4-BE49-F238E27FC236}">
                  <a16:creationId xmlns:a16="http://schemas.microsoft.com/office/drawing/2014/main" id="{BA76F532-6A5B-41EB-87E8-64CDE4D3FC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852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3" name="Line 39">
              <a:extLst>
                <a:ext uri="{FF2B5EF4-FFF2-40B4-BE49-F238E27FC236}">
                  <a16:creationId xmlns:a16="http://schemas.microsoft.com/office/drawing/2014/main" id="{EF1483FF-154D-4C22-AAFD-27A0F3960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593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4" name="Line 40">
              <a:extLst>
                <a:ext uri="{FF2B5EF4-FFF2-40B4-BE49-F238E27FC236}">
                  <a16:creationId xmlns:a16="http://schemas.microsoft.com/office/drawing/2014/main" id="{E2714379-569A-411B-B098-AB9B259A60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609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5" name="Line 41">
              <a:extLst>
                <a:ext uri="{FF2B5EF4-FFF2-40B4-BE49-F238E27FC236}">
                  <a16:creationId xmlns:a16="http://schemas.microsoft.com/office/drawing/2014/main" id="{7E156701-B7F9-48FD-9E6F-9FACCC75D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622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6" name="Line 42">
              <a:extLst>
                <a:ext uri="{FF2B5EF4-FFF2-40B4-BE49-F238E27FC236}">
                  <a16:creationId xmlns:a16="http://schemas.microsoft.com/office/drawing/2014/main" id="{00107D4C-38DC-4BE5-8552-98ED6580E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638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7" name="Line 43">
              <a:extLst>
                <a:ext uri="{FF2B5EF4-FFF2-40B4-BE49-F238E27FC236}">
                  <a16:creationId xmlns:a16="http://schemas.microsoft.com/office/drawing/2014/main" id="{0BE87004-FEBE-4E43-93B7-8990277FA6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651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8" name="Line 44">
              <a:extLst>
                <a:ext uri="{FF2B5EF4-FFF2-40B4-BE49-F238E27FC236}">
                  <a16:creationId xmlns:a16="http://schemas.microsoft.com/office/drawing/2014/main" id="{98163BFD-19D9-4DF6-A00D-05994F152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665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29" name="Line 45">
              <a:extLst>
                <a:ext uri="{FF2B5EF4-FFF2-40B4-BE49-F238E27FC236}">
                  <a16:creationId xmlns:a16="http://schemas.microsoft.com/office/drawing/2014/main" id="{86373218-07A8-4AC4-BACA-C1C10F2D57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681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0" name="Line 46">
              <a:extLst>
                <a:ext uri="{FF2B5EF4-FFF2-40B4-BE49-F238E27FC236}">
                  <a16:creationId xmlns:a16="http://schemas.microsoft.com/office/drawing/2014/main" id="{F3EC4E33-EBA1-44AD-915F-A26455152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694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1" name="Line 47">
              <a:extLst>
                <a:ext uri="{FF2B5EF4-FFF2-40B4-BE49-F238E27FC236}">
                  <a16:creationId xmlns:a16="http://schemas.microsoft.com/office/drawing/2014/main" id="{707252EA-78FA-46DA-B5CA-836D866BEE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708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2" name="Line 48">
              <a:extLst>
                <a:ext uri="{FF2B5EF4-FFF2-40B4-BE49-F238E27FC236}">
                  <a16:creationId xmlns:a16="http://schemas.microsoft.com/office/drawing/2014/main" id="{EA06E338-9887-4772-99B2-17EBC99B9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579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3" name="Line 49">
              <a:extLst>
                <a:ext uri="{FF2B5EF4-FFF2-40B4-BE49-F238E27FC236}">
                  <a16:creationId xmlns:a16="http://schemas.microsoft.com/office/drawing/2014/main" id="{1FCCE590-8D07-447C-88FA-5A0607F738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451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4" name="Line 50">
              <a:extLst>
                <a:ext uri="{FF2B5EF4-FFF2-40B4-BE49-F238E27FC236}">
                  <a16:creationId xmlns:a16="http://schemas.microsoft.com/office/drawing/2014/main" id="{28E578EB-687C-4F78-8E11-C14886BEBF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465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5" name="Line 51">
              <a:extLst>
                <a:ext uri="{FF2B5EF4-FFF2-40B4-BE49-F238E27FC236}">
                  <a16:creationId xmlns:a16="http://schemas.microsoft.com/office/drawing/2014/main" id="{49B0C53E-A136-4CF1-96B7-21E82EE80E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480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6" name="Line 52">
              <a:extLst>
                <a:ext uri="{FF2B5EF4-FFF2-40B4-BE49-F238E27FC236}">
                  <a16:creationId xmlns:a16="http://schemas.microsoft.com/office/drawing/2014/main" id="{D022FE1F-5364-427C-9ECE-5B0B89331C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494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7" name="Line 53">
              <a:extLst>
                <a:ext uri="{FF2B5EF4-FFF2-40B4-BE49-F238E27FC236}">
                  <a16:creationId xmlns:a16="http://schemas.microsoft.com/office/drawing/2014/main" id="{297DE374-BA6D-4F13-B7C8-4678D14D31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507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8" name="Line 54">
              <a:extLst>
                <a:ext uri="{FF2B5EF4-FFF2-40B4-BE49-F238E27FC236}">
                  <a16:creationId xmlns:a16="http://schemas.microsoft.com/office/drawing/2014/main" id="{3B311B39-6D7D-4382-BDB9-10E7021A5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523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39" name="Line 55">
              <a:extLst>
                <a:ext uri="{FF2B5EF4-FFF2-40B4-BE49-F238E27FC236}">
                  <a16:creationId xmlns:a16="http://schemas.microsoft.com/office/drawing/2014/main" id="{9E7CE2B0-C9E0-4138-AE45-1A75FEF0C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537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0" name="Line 56">
              <a:extLst>
                <a:ext uri="{FF2B5EF4-FFF2-40B4-BE49-F238E27FC236}">
                  <a16:creationId xmlns:a16="http://schemas.microsoft.com/office/drawing/2014/main" id="{EE616DB6-8C41-4276-92A2-DE41FF8B9A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550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1" name="Line 57">
              <a:extLst>
                <a:ext uri="{FF2B5EF4-FFF2-40B4-BE49-F238E27FC236}">
                  <a16:creationId xmlns:a16="http://schemas.microsoft.com/office/drawing/2014/main" id="{84EA2D5E-EC73-4A15-835D-B8091A4CAA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566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2" name="Line 58">
              <a:extLst>
                <a:ext uri="{FF2B5EF4-FFF2-40B4-BE49-F238E27FC236}">
                  <a16:creationId xmlns:a16="http://schemas.microsoft.com/office/drawing/2014/main" id="{64F1FCEB-0B9A-4954-86CD-C56AC7430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307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3" name="Line 59">
              <a:extLst>
                <a:ext uri="{FF2B5EF4-FFF2-40B4-BE49-F238E27FC236}">
                  <a16:creationId xmlns:a16="http://schemas.microsoft.com/office/drawing/2014/main" id="{A12CB606-2D8A-44A4-BE5D-02252B0D6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323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4" name="Line 60">
              <a:extLst>
                <a:ext uri="{FF2B5EF4-FFF2-40B4-BE49-F238E27FC236}">
                  <a16:creationId xmlns:a16="http://schemas.microsoft.com/office/drawing/2014/main" id="{871C0A01-76EA-460D-9BCA-36F1D03D81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336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5" name="Line 61">
              <a:extLst>
                <a:ext uri="{FF2B5EF4-FFF2-40B4-BE49-F238E27FC236}">
                  <a16:creationId xmlns:a16="http://schemas.microsoft.com/office/drawing/2014/main" id="{2C10B8B5-0FA9-4409-9C04-CA7217D783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350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6" name="Line 62">
              <a:extLst>
                <a:ext uri="{FF2B5EF4-FFF2-40B4-BE49-F238E27FC236}">
                  <a16:creationId xmlns:a16="http://schemas.microsoft.com/office/drawing/2014/main" id="{FABACB1C-2650-491C-8236-EE3CA1A6B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366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7" name="Line 63">
              <a:extLst>
                <a:ext uri="{FF2B5EF4-FFF2-40B4-BE49-F238E27FC236}">
                  <a16:creationId xmlns:a16="http://schemas.microsoft.com/office/drawing/2014/main" id="{7C73E793-B75F-462B-A267-46AF52B3F3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379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8" name="Line 64">
              <a:extLst>
                <a:ext uri="{FF2B5EF4-FFF2-40B4-BE49-F238E27FC236}">
                  <a16:creationId xmlns:a16="http://schemas.microsoft.com/office/drawing/2014/main" id="{C206F3E1-9F22-4A6A-9C03-C96F6B432D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395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49" name="Line 65">
              <a:extLst>
                <a:ext uri="{FF2B5EF4-FFF2-40B4-BE49-F238E27FC236}">
                  <a16:creationId xmlns:a16="http://schemas.microsoft.com/office/drawing/2014/main" id="{03AFB1CB-00ED-44A1-8E41-977B642E83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408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0" name="Line 66">
              <a:extLst>
                <a:ext uri="{FF2B5EF4-FFF2-40B4-BE49-F238E27FC236}">
                  <a16:creationId xmlns:a16="http://schemas.microsoft.com/office/drawing/2014/main" id="{464221C3-A8AD-48C4-BD21-A88E389D7A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422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1" name="Line 67">
              <a:extLst>
                <a:ext uri="{FF2B5EF4-FFF2-40B4-BE49-F238E27FC236}">
                  <a16:creationId xmlns:a16="http://schemas.microsoft.com/office/drawing/2014/main" id="{2F4A045D-73B5-456B-8F49-BB455CE10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165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2" name="Line 68">
              <a:extLst>
                <a:ext uri="{FF2B5EF4-FFF2-40B4-BE49-F238E27FC236}">
                  <a16:creationId xmlns:a16="http://schemas.microsoft.com/office/drawing/2014/main" id="{5A568713-9E2C-4588-9723-6D1045628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179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3" name="Line 69">
              <a:extLst>
                <a:ext uri="{FF2B5EF4-FFF2-40B4-BE49-F238E27FC236}">
                  <a16:creationId xmlns:a16="http://schemas.microsoft.com/office/drawing/2014/main" id="{DFC97282-1781-40B9-A90D-315577E77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194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4" name="Line 70">
              <a:extLst>
                <a:ext uri="{FF2B5EF4-FFF2-40B4-BE49-F238E27FC236}">
                  <a16:creationId xmlns:a16="http://schemas.microsoft.com/office/drawing/2014/main" id="{D651D123-1637-42E6-8DCE-717CDF41F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208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5" name="Line 71">
              <a:extLst>
                <a:ext uri="{FF2B5EF4-FFF2-40B4-BE49-F238E27FC236}">
                  <a16:creationId xmlns:a16="http://schemas.microsoft.com/office/drawing/2014/main" id="{8C1722A5-58C1-4FE5-9977-539600B85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221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6" name="Line 72">
              <a:extLst>
                <a:ext uri="{FF2B5EF4-FFF2-40B4-BE49-F238E27FC236}">
                  <a16:creationId xmlns:a16="http://schemas.microsoft.com/office/drawing/2014/main" id="{97D73B2A-99C1-42A5-B9D5-CE030FF23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237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7" name="Line 73">
              <a:extLst>
                <a:ext uri="{FF2B5EF4-FFF2-40B4-BE49-F238E27FC236}">
                  <a16:creationId xmlns:a16="http://schemas.microsoft.com/office/drawing/2014/main" id="{96F8256B-E16E-40E5-94C6-66DDAACB3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251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8" name="Line 74">
              <a:extLst>
                <a:ext uri="{FF2B5EF4-FFF2-40B4-BE49-F238E27FC236}">
                  <a16:creationId xmlns:a16="http://schemas.microsoft.com/office/drawing/2014/main" id="{90AD7C71-45F0-4861-88FE-B7CC826D62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264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59" name="Line 75">
              <a:extLst>
                <a:ext uri="{FF2B5EF4-FFF2-40B4-BE49-F238E27FC236}">
                  <a16:creationId xmlns:a16="http://schemas.microsoft.com/office/drawing/2014/main" id="{51048204-5DF6-4F43-B51B-18EABC7B53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280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0" name="Line 76">
              <a:extLst>
                <a:ext uri="{FF2B5EF4-FFF2-40B4-BE49-F238E27FC236}">
                  <a16:creationId xmlns:a16="http://schemas.microsoft.com/office/drawing/2014/main" id="{35C3D7EA-ECB6-478B-81F3-2D81544DD4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021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1" name="Line 77">
              <a:extLst>
                <a:ext uri="{FF2B5EF4-FFF2-40B4-BE49-F238E27FC236}">
                  <a16:creationId xmlns:a16="http://schemas.microsoft.com/office/drawing/2014/main" id="{B53FE033-0C46-4470-A9E4-E3D2BDBF3D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037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2" name="Line 78">
              <a:extLst>
                <a:ext uri="{FF2B5EF4-FFF2-40B4-BE49-F238E27FC236}">
                  <a16:creationId xmlns:a16="http://schemas.microsoft.com/office/drawing/2014/main" id="{99418742-BE6B-4C78-8702-D0C4EF824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050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3" name="Line 79">
              <a:extLst>
                <a:ext uri="{FF2B5EF4-FFF2-40B4-BE49-F238E27FC236}">
                  <a16:creationId xmlns:a16="http://schemas.microsoft.com/office/drawing/2014/main" id="{A8EE8A70-5C47-4354-AABF-00994F5A48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064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4" name="Line 80">
              <a:extLst>
                <a:ext uri="{FF2B5EF4-FFF2-40B4-BE49-F238E27FC236}">
                  <a16:creationId xmlns:a16="http://schemas.microsoft.com/office/drawing/2014/main" id="{9C5E7B6A-EBE1-40F1-BD3B-A905FED32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080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5" name="Line 81">
              <a:extLst>
                <a:ext uri="{FF2B5EF4-FFF2-40B4-BE49-F238E27FC236}">
                  <a16:creationId xmlns:a16="http://schemas.microsoft.com/office/drawing/2014/main" id="{06BFD524-D2E2-4491-89B3-09A7728790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093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6" name="Line 82">
              <a:extLst>
                <a:ext uri="{FF2B5EF4-FFF2-40B4-BE49-F238E27FC236}">
                  <a16:creationId xmlns:a16="http://schemas.microsoft.com/office/drawing/2014/main" id="{EF334733-9F46-4E3E-8680-58C734C4C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107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7" name="Line 83">
              <a:extLst>
                <a:ext uri="{FF2B5EF4-FFF2-40B4-BE49-F238E27FC236}">
                  <a16:creationId xmlns:a16="http://schemas.microsoft.com/office/drawing/2014/main" id="{6F75F37D-413A-481E-A5C6-D1129B663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122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8" name="Line 84">
              <a:extLst>
                <a:ext uri="{FF2B5EF4-FFF2-40B4-BE49-F238E27FC236}">
                  <a16:creationId xmlns:a16="http://schemas.microsoft.com/office/drawing/2014/main" id="{3B5DA6B2-0461-412A-B5D2-34DC816C64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2136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9" name="Line 85">
              <a:extLst>
                <a:ext uri="{FF2B5EF4-FFF2-40B4-BE49-F238E27FC236}">
                  <a16:creationId xmlns:a16="http://schemas.microsoft.com/office/drawing/2014/main" id="{1B32640A-6859-44FB-B7B4-CEC73DF6CE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879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0" name="Line 86">
              <a:extLst>
                <a:ext uri="{FF2B5EF4-FFF2-40B4-BE49-F238E27FC236}">
                  <a16:creationId xmlns:a16="http://schemas.microsoft.com/office/drawing/2014/main" id="{1F9C46CA-9C29-493F-9BF3-16324B1A3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893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1" name="Line 87">
              <a:extLst>
                <a:ext uri="{FF2B5EF4-FFF2-40B4-BE49-F238E27FC236}">
                  <a16:creationId xmlns:a16="http://schemas.microsoft.com/office/drawing/2014/main" id="{0261C3FF-8D05-48F1-9CB9-75C973053A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906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2" name="Line 88">
              <a:extLst>
                <a:ext uri="{FF2B5EF4-FFF2-40B4-BE49-F238E27FC236}">
                  <a16:creationId xmlns:a16="http://schemas.microsoft.com/office/drawing/2014/main" id="{6FB980E7-D2C2-45A9-ACAB-933AEB4B6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922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3" name="Line 89">
              <a:extLst>
                <a:ext uri="{FF2B5EF4-FFF2-40B4-BE49-F238E27FC236}">
                  <a16:creationId xmlns:a16="http://schemas.microsoft.com/office/drawing/2014/main" id="{DEE4DBCF-3F57-4541-9CB6-0089CEB69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936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4" name="Line 90">
              <a:extLst>
                <a:ext uri="{FF2B5EF4-FFF2-40B4-BE49-F238E27FC236}">
                  <a16:creationId xmlns:a16="http://schemas.microsoft.com/office/drawing/2014/main" id="{69F30C5D-8992-45A9-9537-1F02CD7B2C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949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5" name="Line 91">
              <a:extLst>
                <a:ext uri="{FF2B5EF4-FFF2-40B4-BE49-F238E27FC236}">
                  <a16:creationId xmlns:a16="http://schemas.microsoft.com/office/drawing/2014/main" id="{2B1F9FFA-58DC-4A6D-86D3-079C227C9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965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6" name="Line 92">
              <a:extLst>
                <a:ext uri="{FF2B5EF4-FFF2-40B4-BE49-F238E27FC236}">
                  <a16:creationId xmlns:a16="http://schemas.microsoft.com/office/drawing/2014/main" id="{20851A2E-A26F-492D-B859-C26EF959B4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978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7" name="Line 93">
              <a:extLst>
                <a:ext uri="{FF2B5EF4-FFF2-40B4-BE49-F238E27FC236}">
                  <a16:creationId xmlns:a16="http://schemas.microsoft.com/office/drawing/2014/main" id="{410577FE-9859-470A-8413-5E83FA1154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994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8" name="Line 94">
              <a:extLst>
                <a:ext uri="{FF2B5EF4-FFF2-40B4-BE49-F238E27FC236}">
                  <a16:creationId xmlns:a16="http://schemas.microsoft.com/office/drawing/2014/main" id="{C947214E-8A5E-4AAA-9E2C-EA2B34FA08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735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79" name="Line 95">
              <a:extLst>
                <a:ext uri="{FF2B5EF4-FFF2-40B4-BE49-F238E27FC236}">
                  <a16:creationId xmlns:a16="http://schemas.microsoft.com/office/drawing/2014/main" id="{71AB2D43-759E-4773-B04E-E305750F0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751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0" name="Line 96">
              <a:extLst>
                <a:ext uri="{FF2B5EF4-FFF2-40B4-BE49-F238E27FC236}">
                  <a16:creationId xmlns:a16="http://schemas.microsoft.com/office/drawing/2014/main" id="{0D2368CD-758C-48DE-ABC3-A63BA601C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765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1" name="Line 97">
              <a:extLst>
                <a:ext uri="{FF2B5EF4-FFF2-40B4-BE49-F238E27FC236}">
                  <a16:creationId xmlns:a16="http://schemas.microsoft.com/office/drawing/2014/main" id="{5D26D369-015A-4E2D-86C4-7A5DD57EA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778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2" name="Line 98">
              <a:extLst>
                <a:ext uri="{FF2B5EF4-FFF2-40B4-BE49-F238E27FC236}">
                  <a16:creationId xmlns:a16="http://schemas.microsoft.com/office/drawing/2014/main" id="{3E68149D-85E5-40C2-94E5-94BB0FABBC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794"/>
              <a:ext cx="33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3" name="Line 99">
              <a:extLst>
                <a:ext uri="{FF2B5EF4-FFF2-40B4-BE49-F238E27FC236}">
                  <a16:creationId xmlns:a16="http://schemas.microsoft.com/office/drawing/2014/main" id="{FBE138D7-451C-4D24-806F-85E81CD93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807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4" name="Line 100">
              <a:extLst>
                <a:ext uri="{FF2B5EF4-FFF2-40B4-BE49-F238E27FC236}">
                  <a16:creationId xmlns:a16="http://schemas.microsoft.com/office/drawing/2014/main" id="{D0DF44EB-C14A-4A9F-80F9-A80B9F6EA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821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5" name="Line 101">
              <a:extLst>
                <a:ext uri="{FF2B5EF4-FFF2-40B4-BE49-F238E27FC236}">
                  <a16:creationId xmlns:a16="http://schemas.microsoft.com/office/drawing/2014/main" id="{AEF3C997-1FDC-48D0-A64C-4A16EA4822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837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6" name="Line 102">
              <a:extLst>
                <a:ext uri="{FF2B5EF4-FFF2-40B4-BE49-F238E27FC236}">
                  <a16:creationId xmlns:a16="http://schemas.microsoft.com/office/drawing/2014/main" id="{29CA9DF6-B33F-4B42-ACB5-6D4762165B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850"/>
              <a:ext cx="33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87" name="Freeform 103">
              <a:extLst>
                <a:ext uri="{FF2B5EF4-FFF2-40B4-BE49-F238E27FC236}">
                  <a16:creationId xmlns:a16="http://schemas.microsoft.com/office/drawing/2014/main" id="{0B7B57E3-25A4-489A-A1C6-E42E9C771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706"/>
              <a:ext cx="32" cy="1533"/>
            </a:xfrm>
            <a:custGeom>
              <a:avLst/>
              <a:gdLst>
                <a:gd name="T0" fmla="*/ 32 w 32"/>
                <a:gd name="T1" fmla="*/ 1533 h 1533"/>
                <a:gd name="T2" fmla="*/ 0 w 32"/>
                <a:gd name="T3" fmla="*/ 1348 h 1533"/>
                <a:gd name="T4" fmla="*/ 0 w 32"/>
                <a:gd name="T5" fmla="*/ 0 h 1533"/>
                <a:gd name="T6" fmla="*/ 11 w 32"/>
                <a:gd name="T7" fmla="*/ 1337 h 1533"/>
                <a:gd name="T8" fmla="*/ 32 w 32"/>
                <a:gd name="T9" fmla="*/ 1533 h 1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533">
                  <a:moveTo>
                    <a:pt x="32" y="1533"/>
                  </a:moveTo>
                  <a:lnTo>
                    <a:pt x="0" y="1348"/>
                  </a:lnTo>
                  <a:lnTo>
                    <a:pt x="0" y="0"/>
                  </a:lnTo>
                  <a:lnTo>
                    <a:pt x="11" y="1337"/>
                  </a:lnTo>
                  <a:lnTo>
                    <a:pt x="32" y="15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95" name="Group 104">
            <a:extLst>
              <a:ext uri="{FF2B5EF4-FFF2-40B4-BE49-F238E27FC236}">
                <a16:creationId xmlns:a16="http://schemas.microsoft.com/office/drawing/2014/main" id="{45A9A2E5-68BD-49A8-BBD4-DA9829DC56D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9525000" y="1925638"/>
            <a:ext cx="349250" cy="4114800"/>
            <a:chOff x="4082" y="1301"/>
            <a:chExt cx="158" cy="1865"/>
          </a:xfrm>
        </p:grpSpPr>
        <p:sp>
          <p:nvSpPr>
            <p:cNvPr id="33969" name="Freeform 105">
              <a:extLst>
                <a:ext uri="{FF2B5EF4-FFF2-40B4-BE49-F238E27FC236}">
                  <a16:creationId xmlns:a16="http://schemas.microsoft.com/office/drawing/2014/main" id="{3DE999E6-A823-4DA7-B076-DB814A7AA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1301"/>
              <a:ext cx="158" cy="1865"/>
            </a:xfrm>
            <a:custGeom>
              <a:avLst/>
              <a:gdLst>
                <a:gd name="T0" fmla="*/ 321 w 70"/>
                <a:gd name="T1" fmla="*/ 45 h 829"/>
                <a:gd name="T2" fmla="*/ 321 w 70"/>
                <a:gd name="T3" fmla="*/ 45 h 829"/>
                <a:gd name="T4" fmla="*/ 321 w 70"/>
                <a:gd name="T5" fmla="*/ 1138 h 829"/>
                <a:gd name="T6" fmla="*/ 264 w 70"/>
                <a:gd name="T7" fmla="*/ 1413 h 829"/>
                <a:gd name="T8" fmla="*/ 264 w 70"/>
                <a:gd name="T9" fmla="*/ 6787 h 829"/>
                <a:gd name="T10" fmla="*/ 210 w 70"/>
                <a:gd name="T11" fmla="*/ 6913 h 829"/>
                <a:gd name="T12" fmla="*/ 0 w 70"/>
                <a:gd name="T13" fmla="*/ 7217 h 829"/>
                <a:gd name="T14" fmla="*/ 0 w 70"/>
                <a:gd name="T15" fmla="*/ 9055 h 829"/>
                <a:gd name="T16" fmla="*/ 402 w 70"/>
                <a:gd name="T17" fmla="*/ 9440 h 829"/>
                <a:gd name="T18" fmla="*/ 806 w 70"/>
                <a:gd name="T19" fmla="*/ 9055 h 829"/>
                <a:gd name="T20" fmla="*/ 806 w 70"/>
                <a:gd name="T21" fmla="*/ 7217 h 829"/>
                <a:gd name="T22" fmla="*/ 596 w 70"/>
                <a:gd name="T23" fmla="*/ 6913 h 829"/>
                <a:gd name="T24" fmla="*/ 539 w 70"/>
                <a:gd name="T25" fmla="*/ 6787 h 829"/>
                <a:gd name="T26" fmla="*/ 539 w 70"/>
                <a:gd name="T27" fmla="*/ 1413 h 829"/>
                <a:gd name="T28" fmla="*/ 483 w 70"/>
                <a:gd name="T29" fmla="*/ 1138 h 829"/>
                <a:gd name="T30" fmla="*/ 483 w 70"/>
                <a:gd name="T31" fmla="*/ 45 h 829"/>
                <a:gd name="T32" fmla="*/ 483 w 70"/>
                <a:gd name="T33" fmla="*/ 45 h 829"/>
                <a:gd name="T34" fmla="*/ 402 w 70"/>
                <a:gd name="T35" fmla="*/ 0 h 829"/>
                <a:gd name="T36" fmla="*/ 321 w 70"/>
                <a:gd name="T37" fmla="*/ 45 h 8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0" h="829">
                  <a:moveTo>
                    <a:pt x="28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8" y="100"/>
                    <a:pt x="23" y="115"/>
                    <a:pt x="23" y="124"/>
                  </a:cubicBezTo>
                  <a:cubicBezTo>
                    <a:pt x="23" y="596"/>
                    <a:pt x="23" y="596"/>
                    <a:pt x="23" y="596"/>
                  </a:cubicBezTo>
                  <a:cubicBezTo>
                    <a:pt x="23" y="596"/>
                    <a:pt x="23" y="603"/>
                    <a:pt x="18" y="607"/>
                  </a:cubicBezTo>
                  <a:cubicBezTo>
                    <a:pt x="11" y="615"/>
                    <a:pt x="0" y="622"/>
                    <a:pt x="0" y="634"/>
                  </a:cubicBezTo>
                  <a:cubicBezTo>
                    <a:pt x="0" y="795"/>
                    <a:pt x="0" y="795"/>
                    <a:pt x="0" y="795"/>
                  </a:cubicBezTo>
                  <a:cubicBezTo>
                    <a:pt x="0" y="814"/>
                    <a:pt x="16" y="829"/>
                    <a:pt x="35" y="829"/>
                  </a:cubicBezTo>
                  <a:cubicBezTo>
                    <a:pt x="54" y="829"/>
                    <a:pt x="70" y="814"/>
                    <a:pt x="70" y="795"/>
                  </a:cubicBezTo>
                  <a:cubicBezTo>
                    <a:pt x="70" y="634"/>
                    <a:pt x="70" y="634"/>
                    <a:pt x="70" y="634"/>
                  </a:cubicBezTo>
                  <a:cubicBezTo>
                    <a:pt x="70" y="622"/>
                    <a:pt x="60" y="614"/>
                    <a:pt x="52" y="607"/>
                  </a:cubicBezTo>
                  <a:cubicBezTo>
                    <a:pt x="47" y="603"/>
                    <a:pt x="47" y="596"/>
                    <a:pt x="47" y="596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15"/>
                    <a:pt x="42" y="100"/>
                    <a:pt x="42" y="10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3"/>
                    <a:pt x="41" y="0"/>
                    <a:pt x="35" y="0"/>
                  </a:cubicBezTo>
                  <a:cubicBezTo>
                    <a:pt x="29" y="0"/>
                    <a:pt x="28" y="3"/>
                    <a:pt x="28" y="4"/>
                  </a:cubicBezTo>
                  <a:close/>
                </a:path>
              </a:pathLst>
            </a:custGeom>
            <a:solidFill>
              <a:srgbClr val="DAE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0" name="Freeform 106">
              <a:extLst>
                <a:ext uri="{FF2B5EF4-FFF2-40B4-BE49-F238E27FC236}">
                  <a16:creationId xmlns:a16="http://schemas.microsoft.com/office/drawing/2014/main" id="{A857C0A2-5BDF-4A69-BD35-22F9588C7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2687"/>
              <a:ext cx="112" cy="452"/>
            </a:xfrm>
            <a:custGeom>
              <a:avLst/>
              <a:gdLst>
                <a:gd name="T0" fmla="*/ 280 w 50"/>
                <a:gd name="T1" fmla="*/ 2285 h 201"/>
                <a:gd name="T2" fmla="*/ 0 w 50"/>
                <a:gd name="T3" fmla="*/ 2004 h 201"/>
                <a:gd name="T4" fmla="*/ 0 w 50"/>
                <a:gd name="T5" fmla="*/ 283 h 201"/>
                <a:gd name="T6" fmla="*/ 280 w 50"/>
                <a:gd name="T7" fmla="*/ 0 h 201"/>
                <a:gd name="T8" fmla="*/ 562 w 50"/>
                <a:gd name="T9" fmla="*/ 283 h 201"/>
                <a:gd name="T10" fmla="*/ 562 w 50"/>
                <a:gd name="T11" fmla="*/ 2004 h 201"/>
                <a:gd name="T12" fmla="*/ 280 w 50"/>
                <a:gd name="T13" fmla="*/ 2285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201">
                  <a:moveTo>
                    <a:pt x="25" y="201"/>
                  </a:moveTo>
                  <a:cubicBezTo>
                    <a:pt x="11" y="201"/>
                    <a:pt x="0" y="190"/>
                    <a:pt x="0" y="17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5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50" y="190"/>
                    <a:pt x="39" y="201"/>
                    <a:pt x="25" y="201"/>
                  </a:cubicBezTo>
                  <a:close/>
                </a:path>
              </a:pathLst>
            </a:custGeom>
            <a:solidFill>
              <a:srgbClr val="B1D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1" name="Freeform 107">
              <a:extLst>
                <a:ext uri="{FF2B5EF4-FFF2-40B4-BE49-F238E27FC236}">
                  <a16:creationId xmlns:a16="http://schemas.microsoft.com/office/drawing/2014/main" id="{E5487D91-F843-446D-85E1-04E0F0AB9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541"/>
              <a:ext cx="56" cy="1153"/>
            </a:xfrm>
            <a:custGeom>
              <a:avLst/>
              <a:gdLst>
                <a:gd name="T0" fmla="*/ 0 w 25"/>
                <a:gd name="T1" fmla="*/ 5848 h 512"/>
                <a:gd name="T2" fmla="*/ 56 w 25"/>
                <a:gd name="T3" fmla="*/ 5720 h 512"/>
                <a:gd name="T4" fmla="*/ 56 w 25"/>
                <a:gd name="T5" fmla="*/ 194 h 512"/>
                <a:gd name="T6" fmla="*/ 134 w 25"/>
                <a:gd name="T7" fmla="*/ 0 h 512"/>
                <a:gd name="T8" fmla="*/ 215 w 25"/>
                <a:gd name="T9" fmla="*/ 194 h 512"/>
                <a:gd name="T10" fmla="*/ 215 w 25"/>
                <a:gd name="T11" fmla="*/ 5711 h 512"/>
                <a:gd name="T12" fmla="*/ 280 w 25"/>
                <a:gd name="T13" fmla="*/ 5848 h 5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512">
                  <a:moveTo>
                    <a:pt x="0" y="512"/>
                  </a:moveTo>
                  <a:cubicBezTo>
                    <a:pt x="5" y="509"/>
                    <a:pt x="5" y="501"/>
                    <a:pt x="5" y="50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8"/>
                    <a:pt x="8" y="0"/>
                    <a:pt x="12" y="0"/>
                  </a:cubicBezTo>
                  <a:cubicBezTo>
                    <a:pt x="17" y="0"/>
                    <a:pt x="19" y="7"/>
                    <a:pt x="19" y="17"/>
                  </a:cubicBezTo>
                  <a:cubicBezTo>
                    <a:pt x="19" y="500"/>
                    <a:pt x="19" y="500"/>
                    <a:pt x="19" y="500"/>
                  </a:cubicBezTo>
                  <a:cubicBezTo>
                    <a:pt x="19" y="500"/>
                    <a:pt x="18" y="509"/>
                    <a:pt x="25" y="512"/>
                  </a:cubicBezTo>
                </a:path>
              </a:pathLst>
            </a:custGeom>
            <a:solidFill>
              <a:srgbClr val="B1D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2" name="Freeform 108">
              <a:extLst>
                <a:ext uri="{FF2B5EF4-FFF2-40B4-BE49-F238E27FC236}">
                  <a16:creationId xmlns:a16="http://schemas.microsoft.com/office/drawing/2014/main" id="{36844D04-CAA7-42B8-B320-6A485A001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1827"/>
              <a:ext cx="32" cy="14"/>
            </a:xfrm>
            <a:custGeom>
              <a:avLst/>
              <a:gdLst>
                <a:gd name="T0" fmla="*/ 85 w 14"/>
                <a:gd name="T1" fmla="*/ 49 h 6"/>
                <a:gd name="T2" fmla="*/ 167 w 14"/>
                <a:gd name="T3" fmla="*/ 77 h 6"/>
                <a:gd name="T4" fmla="*/ 167 w 14"/>
                <a:gd name="T5" fmla="*/ 28 h 6"/>
                <a:gd name="T6" fmla="*/ 85 w 14"/>
                <a:gd name="T7" fmla="*/ 0 h 6"/>
                <a:gd name="T8" fmla="*/ 0 w 14"/>
                <a:gd name="T9" fmla="*/ 28 h 6"/>
                <a:gd name="T10" fmla="*/ 0 w 14"/>
                <a:gd name="T11" fmla="*/ 77 h 6"/>
                <a:gd name="T12" fmla="*/ 85 w 14"/>
                <a:gd name="T13" fmla="*/ 49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6">
                  <a:moveTo>
                    <a:pt x="7" y="4"/>
                  </a:moveTo>
                  <a:cubicBezTo>
                    <a:pt x="10" y="4"/>
                    <a:pt x="13" y="5"/>
                    <a:pt x="14" y="6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0" y="0"/>
                    <a:pt x="7" y="0"/>
                  </a:cubicBezTo>
                  <a:cubicBezTo>
                    <a:pt x="4" y="0"/>
                    <a:pt x="1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4" y="4"/>
                    <a:pt x="7" y="4"/>
                  </a:cubicBezTo>
                  <a:close/>
                </a:path>
              </a:pathLst>
            </a:custGeom>
            <a:solidFill>
              <a:srgbClr val="8AB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3" name="Freeform 109">
              <a:extLst>
                <a:ext uri="{FF2B5EF4-FFF2-40B4-BE49-F238E27FC236}">
                  <a16:creationId xmlns:a16="http://schemas.microsoft.com/office/drawing/2014/main" id="{587AC6A2-9668-4CA4-AC3A-8E516A546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2077"/>
              <a:ext cx="32" cy="13"/>
            </a:xfrm>
            <a:custGeom>
              <a:avLst/>
              <a:gdLst>
                <a:gd name="T0" fmla="*/ 85 w 14"/>
                <a:gd name="T1" fmla="*/ 43 h 6"/>
                <a:gd name="T2" fmla="*/ 167 w 14"/>
                <a:gd name="T3" fmla="*/ 61 h 6"/>
                <a:gd name="T4" fmla="*/ 167 w 14"/>
                <a:gd name="T5" fmla="*/ 20 h 6"/>
                <a:gd name="T6" fmla="*/ 85 w 14"/>
                <a:gd name="T7" fmla="*/ 0 h 6"/>
                <a:gd name="T8" fmla="*/ 0 w 14"/>
                <a:gd name="T9" fmla="*/ 20 h 6"/>
                <a:gd name="T10" fmla="*/ 0 w 14"/>
                <a:gd name="T11" fmla="*/ 61 h 6"/>
                <a:gd name="T12" fmla="*/ 85 w 14"/>
                <a:gd name="T13" fmla="*/ 43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6">
                  <a:moveTo>
                    <a:pt x="7" y="4"/>
                  </a:moveTo>
                  <a:cubicBezTo>
                    <a:pt x="10" y="4"/>
                    <a:pt x="13" y="5"/>
                    <a:pt x="14" y="6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0" y="0"/>
                    <a:pt x="7" y="0"/>
                  </a:cubicBezTo>
                  <a:cubicBezTo>
                    <a:pt x="4" y="0"/>
                    <a:pt x="1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4" y="4"/>
                    <a:pt x="7" y="4"/>
                  </a:cubicBezTo>
                  <a:close/>
                </a:path>
              </a:pathLst>
            </a:custGeom>
            <a:solidFill>
              <a:srgbClr val="8AB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4" name="Freeform 110">
              <a:extLst>
                <a:ext uri="{FF2B5EF4-FFF2-40B4-BE49-F238E27FC236}">
                  <a16:creationId xmlns:a16="http://schemas.microsoft.com/office/drawing/2014/main" id="{5B9EED8A-CFBC-4867-8D48-C951E2957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2329"/>
              <a:ext cx="32" cy="11"/>
            </a:xfrm>
            <a:custGeom>
              <a:avLst/>
              <a:gdLst>
                <a:gd name="T0" fmla="*/ 85 w 14"/>
                <a:gd name="T1" fmla="*/ 44 h 5"/>
                <a:gd name="T2" fmla="*/ 167 w 14"/>
                <a:gd name="T3" fmla="*/ 53 h 5"/>
                <a:gd name="T4" fmla="*/ 167 w 14"/>
                <a:gd name="T5" fmla="*/ 9 h 5"/>
                <a:gd name="T6" fmla="*/ 85 w 14"/>
                <a:gd name="T7" fmla="*/ 0 h 5"/>
                <a:gd name="T8" fmla="*/ 0 w 14"/>
                <a:gd name="T9" fmla="*/ 9 h 5"/>
                <a:gd name="T10" fmla="*/ 0 w 14"/>
                <a:gd name="T11" fmla="*/ 53 h 5"/>
                <a:gd name="T12" fmla="*/ 85 w 14"/>
                <a:gd name="T13" fmla="*/ 44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5">
                  <a:moveTo>
                    <a:pt x="7" y="4"/>
                  </a:moveTo>
                  <a:cubicBezTo>
                    <a:pt x="10" y="4"/>
                    <a:pt x="13" y="4"/>
                    <a:pt x="14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0" y="0"/>
                    <a:pt x="7" y="0"/>
                  </a:cubicBezTo>
                  <a:cubicBezTo>
                    <a:pt x="4" y="0"/>
                    <a:pt x="1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4" y="4"/>
                    <a:pt x="7" y="4"/>
                  </a:cubicBezTo>
                  <a:close/>
                </a:path>
              </a:pathLst>
            </a:custGeom>
            <a:solidFill>
              <a:srgbClr val="8AB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5" name="Freeform 111">
              <a:extLst>
                <a:ext uri="{FF2B5EF4-FFF2-40B4-BE49-F238E27FC236}">
                  <a16:creationId xmlns:a16="http://schemas.microsoft.com/office/drawing/2014/main" id="{DE91CD78-21CC-40ED-A089-4C2390303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2579"/>
              <a:ext cx="32" cy="11"/>
            </a:xfrm>
            <a:custGeom>
              <a:avLst/>
              <a:gdLst>
                <a:gd name="T0" fmla="*/ 85 w 14"/>
                <a:gd name="T1" fmla="*/ 44 h 5"/>
                <a:gd name="T2" fmla="*/ 167 w 14"/>
                <a:gd name="T3" fmla="*/ 53 h 5"/>
                <a:gd name="T4" fmla="*/ 167 w 14"/>
                <a:gd name="T5" fmla="*/ 9 h 5"/>
                <a:gd name="T6" fmla="*/ 85 w 14"/>
                <a:gd name="T7" fmla="*/ 0 h 5"/>
                <a:gd name="T8" fmla="*/ 0 w 14"/>
                <a:gd name="T9" fmla="*/ 9 h 5"/>
                <a:gd name="T10" fmla="*/ 0 w 14"/>
                <a:gd name="T11" fmla="*/ 53 h 5"/>
                <a:gd name="T12" fmla="*/ 85 w 14"/>
                <a:gd name="T13" fmla="*/ 44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5">
                  <a:moveTo>
                    <a:pt x="7" y="4"/>
                  </a:moveTo>
                  <a:cubicBezTo>
                    <a:pt x="10" y="4"/>
                    <a:pt x="13" y="5"/>
                    <a:pt x="14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0" y="0"/>
                    <a:pt x="7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4" y="4"/>
                    <a:pt x="7" y="4"/>
                  </a:cubicBezTo>
                  <a:close/>
                </a:path>
              </a:pathLst>
            </a:custGeom>
            <a:solidFill>
              <a:srgbClr val="8AB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6" name="Freeform 112">
              <a:extLst>
                <a:ext uri="{FF2B5EF4-FFF2-40B4-BE49-F238E27FC236}">
                  <a16:creationId xmlns:a16="http://schemas.microsoft.com/office/drawing/2014/main" id="{DA2F96C6-294A-48F0-9A11-3BC39236F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1586"/>
              <a:ext cx="32" cy="9"/>
            </a:xfrm>
            <a:custGeom>
              <a:avLst/>
              <a:gdLst>
                <a:gd name="T0" fmla="*/ 85 w 14"/>
                <a:gd name="T1" fmla="*/ 36 h 4"/>
                <a:gd name="T2" fmla="*/ 167 w 14"/>
                <a:gd name="T3" fmla="*/ 45 h 4"/>
                <a:gd name="T4" fmla="*/ 167 w 14"/>
                <a:gd name="T5" fmla="*/ 11 h 4"/>
                <a:gd name="T6" fmla="*/ 85 w 14"/>
                <a:gd name="T7" fmla="*/ 0 h 4"/>
                <a:gd name="T8" fmla="*/ 0 w 14"/>
                <a:gd name="T9" fmla="*/ 11 h 4"/>
                <a:gd name="T10" fmla="*/ 0 w 14"/>
                <a:gd name="T11" fmla="*/ 45 h 4"/>
                <a:gd name="T12" fmla="*/ 85 w 14"/>
                <a:gd name="T13" fmla="*/ 3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4">
                  <a:moveTo>
                    <a:pt x="7" y="3"/>
                  </a:moveTo>
                  <a:cubicBezTo>
                    <a:pt x="10" y="3"/>
                    <a:pt x="13" y="4"/>
                    <a:pt x="14" y="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0" y="0"/>
                    <a:pt x="7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4" y="3"/>
                    <a:pt x="7" y="3"/>
                  </a:cubicBezTo>
                  <a:close/>
                </a:path>
              </a:pathLst>
            </a:custGeom>
            <a:solidFill>
              <a:srgbClr val="8AB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7" name="Freeform 113">
              <a:extLst>
                <a:ext uri="{FF2B5EF4-FFF2-40B4-BE49-F238E27FC236}">
                  <a16:creationId xmlns:a16="http://schemas.microsoft.com/office/drawing/2014/main" id="{45E288B9-4385-4F5C-933E-C1B0CFBD8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2759"/>
              <a:ext cx="52" cy="369"/>
            </a:xfrm>
            <a:custGeom>
              <a:avLst/>
              <a:gdLst>
                <a:gd name="T0" fmla="*/ 57 w 23"/>
                <a:gd name="T1" fmla="*/ 1550 h 164"/>
                <a:gd name="T2" fmla="*/ 267 w 23"/>
                <a:gd name="T3" fmla="*/ 1868 h 164"/>
                <a:gd name="T4" fmla="*/ 0 w 23"/>
                <a:gd name="T5" fmla="*/ 1604 h 164"/>
                <a:gd name="T6" fmla="*/ 0 w 23"/>
                <a:gd name="T7" fmla="*/ 0 h 164"/>
                <a:gd name="T8" fmla="*/ 57 w 23"/>
                <a:gd name="T9" fmla="*/ 155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64">
                  <a:moveTo>
                    <a:pt x="5" y="136"/>
                  </a:moveTo>
                  <a:cubicBezTo>
                    <a:pt x="5" y="151"/>
                    <a:pt x="16" y="163"/>
                    <a:pt x="23" y="164"/>
                  </a:cubicBezTo>
                  <a:cubicBezTo>
                    <a:pt x="10" y="164"/>
                    <a:pt x="0" y="154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121"/>
                    <a:pt x="5" y="136"/>
                  </a:cubicBezTo>
                  <a:close/>
                </a:path>
              </a:pathLst>
            </a:custGeom>
            <a:solidFill>
              <a:srgbClr val="E2E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8" name="Freeform 114">
              <a:extLst>
                <a:ext uri="{FF2B5EF4-FFF2-40B4-BE49-F238E27FC236}">
                  <a16:creationId xmlns:a16="http://schemas.microsoft.com/office/drawing/2014/main" id="{34217F56-168D-4515-BD70-BDAE116DB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1890"/>
              <a:ext cx="9" cy="729"/>
            </a:xfrm>
            <a:custGeom>
              <a:avLst/>
              <a:gdLst>
                <a:gd name="T0" fmla="*/ 0 w 4"/>
                <a:gd name="T1" fmla="*/ 3690 h 324"/>
                <a:gd name="T2" fmla="*/ 0 w 4"/>
                <a:gd name="T3" fmla="*/ 0 h 324"/>
                <a:gd name="T4" fmla="*/ 0 w 4"/>
                <a:gd name="T5" fmla="*/ 3690 h 3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24">
                  <a:moveTo>
                    <a:pt x="0" y="32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4"/>
                    <a:pt x="3" y="315"/>
                    <a:pt x="0" y="3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9" name="Freeform 115">
              <a:extLst>
                <a:ext uri="{FF2B5EF4-FFF2-40B4-BE49-F238E27FC236}">
                  <a16:creationId xmlns:a16="http://schemas.microsoft.com/office/drawing/2014/main" id="{6268ABB4-E7FE-4FEF-A3FB-173A4FA9D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2300"/>
              <a:ext cx="9" cy="207"/>
            </a:xfrm>
            <a:custGeom>
              <a:avLst/>
              <a:gdLst>
                <a:gd name="T0" fmla="*/ 0 w 4"/>
                <a:gd name="T1" fmla="*/ 1049 h 92"/>
                <a:gd name="T2" fmla="*/ 0 w 4"/>
                <a:gd name="T3" fmla="*/ 0 h 92"/>
                <a:gd name="T4" fmla="*/ 0 w 4"/>
                <a:gd name="T5" fmla="*/ 1049 h 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92">
                  <a:moveTo>
                    <a:pt x="0" y="9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6"/>
                    <a:pt x="3" y="87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0" name="Freeform 116">
              <a:extLst>
                <a:ext uri="{FF2B5EF4-FFF2-40B4-BE49-F238E27FC236}">
                  <a16:creationId xmlns:a16="http://schemas.microsoft.com/office/drawing/2014/main" id="{4F7D37FA-E01E-47BA-957A-7DC847CEA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" y="2687"/>
              <a:ext cx="56" cy="452"/>
            </a:xfrm>
            <a:custGeom>
              <a:avLst/>
              <a:gdLst>
                <a:gd name="T0" fmla="*/ 101 w 25"/>
                <a:gd name="T1" fmla="*/ 56 h 201"/>
                <a:gd name="T2" fmla="*/ 81 w 25"/>
                <a:gd name="T3" fmla="*/ 9 h 201"/>
                <a:gd name="T4" fmla="*/ 280 w 25"/>
                <a:gd name="T5" fmla="*/ 283 h 201"/>
                <a:gd name="T6" fmla="*/ 280 w 25"/>
                <a:gd name="T7" fmla="*/ 2004 h 201"/>
                <a:gd name="T8" fmla="*/ 0 w 25"/>
                <a:gd name="T9" fmla="*/ 2285 h 201"/>
                <a:gd name="T10" fmla="*/ 226 w 25"/>
                <a:gd name="T11" fmla="*/ 1968 h 201"/>
                <a:gd name="T12" fmla="*/ 226 w 25"/>
                <a:gd name="T13" fmla="*/ 283 h 201"/>
                <a:gd name="T14" fmla="*/ 101 w 25"/>
                <a:gd name="T15" fmla="*/ 56 h 2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201">
                  <a:moveTo>
                    <a:pt x="9" y="5"/>
                  </a:moveTo>
                  <a:cubicBezTo>
                    <a:pt x="6" y="2"/>
                    <a:pt x="5" y="0"/>
                    <a:pt x="7" y="1"/>
                  </a:cubicBezTo>
                  <a:cubicBezTo>
                    <a:pt x="17" y="4"/>
                    <a:pt x="25" y="13"/>
                    <a:pt x="25" y="25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90"/>
                    <a:pt x="14" y="201"/>
                    <a:pt x="0" y="201"/>
                  </a:cubicBezTo>
                  <a:cubicBezTo>
                    <a:pt x="10" y="200"/>
                    <a:pt x="20" y="188"/>
                    <a:pt x="20" y="173"/>
                  </a:cubicBezTo>
                  <a:cubicBezTo>
                    <a:pt x="20" y="159"/>
                    <a:pt x="20" y="37"/>
                    <a:pt x="20" y="25"/>
                  </a:cubicBezTo>
                  <a:cubicBezTo>
                    <a:pt x="20" y="16"/>
                    <a:pt x="15" y="9"/>
                    <a:pt x="9" y="5"/>
                  </a:cubicBezTo>
                  <a:close/>
                </a:path>
              </a:pathLst>
            </a:custGeom>
            <a:solidFill>
              <a:srgbClr val="88B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1" name="Freeform 117">
              <a:extLst>
                <a:ext uri="{FF2B5EF4-FFF2-40B4-BE49-F238E27FC236}">
                  <a16:creationId xmlns:a16="http://schemas.microsoft.com/office/drawing/2014/main" id="{87AE9106-480A-4A81-AFCF-53F1E5AE8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2671"/>
              <a:ext cx="68" cy="488"/>
            </a:xfrm>
            <a:custGeom>
              <a:avLst/>
              <a:gdLst>
                <a:gd name="T0" fmla="*/ 349 w 30"/>
                <a:gd name="T1" fmla="*/ 2159 h 217"/>
                <a:gd name="T2" fmla="*/ 349 w 30"/>
                <a:gd name="T3" fmla="*/ 308 h 217"/>
                <a:gd name="T4" fmla="*/ 165 w 30"/>
                <a:gd name="T5" fmla="*/ 0 h 217"/>
                <a:gd name="T6" fmla="*/ 304 w 30"/>
                <a:gd name="T7" fmla="*/ 353 h 217"/>
                <a:gd name="T8" fmla="*/ 304 w 30"/>
                <a:gd name="T9" fmla="*/ 2150 h 217"/>
                <a:gd name="T10" fmla="*/ 0 w 30"/>
                <a:gd name="T11" fmla="*/ 2467 h 217"/>
                <a:gd name="T12" fmla="*/ 349 w 30"/>
                <a:gd name="T13" fmla="*/ 2159 h 2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217">
                  <a:moveTo>
                    <a:pt x="30" y="190"/>
                  </a:moveTo>
                  <a:cubicBezTo>
                    <a:pt x="30" y="174"/>
                    <a:pt x="30" y="38"/>
                    <a:pt x="30" y="27"/>
                  </a:cubicBezTo>
                  <a:cubicBezTo>
                    <a:pt x="30" y="15"/>
                    <a:pt x="22" y="7"/>
                    <a:pt x="14" y="0"/>
                  </a:cubicBezTo>
                  <a:cubicBezTo>
                    <a:pt x="18" y="6"/>
                    <a:pt x="26" y="14"/>
                    <a:pt x="26" y="31"/>
                  </a:cubicBezTo>
                  <a:cubicBezTo>
                    <a:pt x="26" y="47"/>
                    <a:pt x="26" y="180"/>
                    <a:pt x="26" y="189"/>
                  </a:cubicBezTo>
                  <a:cubicBezTo>
                    <a:pt x="26" y="199"/>
                    <a:pt x="10" y="217"/>
                    <a:pt x="0" y="217"/>
                  </a:cubicBezTo>
                  <a:cubicBezTo>
                    <a:pt x="9" y="217"/>
                    <a:pt x="30" y="206"/>
                    <a:pt x="30" y="190"/>
                  </a:cubicBezTo>
                  <a:close/>
                </a:path>
              </a:pathLst>
            </a:custGeom>
            <a:solidFill>
              <a:srgbClr val="9F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2" name="Freeform 118">
              <a:extLst>
                <a:ext uri="{FF2B5EF4-FFF2-40B4-BE49-F238E27FC236}">
                  <a16:creationId xmlns:a16="http://schemas.microsoft.com/office/drawing/2014/main" id="{2304FE97-D6C3-431D-8EDE-4A6551645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1541"/>
              <a:ext cx="36" cy="1153"/>
            </a:xfrm>
            <a:custGeom>
              <a:avLst/>
              <a:gdLst>
                <a:gd name="T0" fmla="*/ 117 w 16"/>
                <a:gd name="T1" fmla="*/ 5711 h 512"/>
                <a:gd name="T2" fmla="*/ 117 w 16"/>
                <a:gd name="T3" fmla="*/ 194 h 512"/>
                <a:gd name="T4" fmla="*/ 36 w 16"/>
                <a:gd name="T5" fmla="*/ 0 h 512"/>
                <a:gd name="T6" fmla="*/ 0 w 16"/>
                <a:gd name="T7" fmla="*/ 11 h 512"/>
                <a:gd name="T8" fmla="*/ 11 w 16"/>
                <a:gd name="T9" fmla="*/ 11 h 512"/>
                <a:gd name="T10" fmla="*/ 92 w 16"/>
                <a:gd name="T11" fmla="*/ 182 h 512"/>
                <a:gd name="T12" fmla="*/ 92 w 16"/>
                <a:gd name="T13" fmla="*/ 5684 h 512"/>
                <a:gd name="T14" fmla="*/ 117 w 16"/>
                <a:gd name="T15" fmla="*/ 5848 h 512"/>
                <a:gd name="T16" fmla="*/ 182 w 16"/>
                <a:gd name="T17" fmla="*/ 5848 h 512"/>
                <a:gd name="T18" fmla="*/ 117 w 16"/>
                <a:gd name="T19" fmla="*/ 5711 h 5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512">
                  <a:moveTo>
                    <a:pt x="10" y="500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0" y="7"/>
                    <a:pt x="8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4" y="1"/>
                    <a:pt x="8" y="9"/>
                    <a:pt x="8" y="16"/>
                  </a:cubicBezTo>
                  <a:cubicBezTo>
                    <a:pt x="8" y="498"/>
                    <a:pt x="8" y="498"/>
                    <a:pt x="8" y="498"/>
                  </a:cubicBezTo>
                  <a:cubicBezTo>
                    <a:pt x="8" y="509"/>
                    <a:pt x="8" y="509"/>
                    <a:pt x="10" y="512"/>
                  </a:cubicBezTo>
                  <a:cubicBezTo>
                    <a:pt x="16" y="512"/>
                    <a:pt x="16" y="512"/>
                    <a:pt x="16" y="512"/>
                  </a:cubicBezTo>
                  <a:cubicBezTo>
                    <a:pt x="9" y="509"/>
                    <a:pt x="10" y="500"/>
                    <a:pt x="10" y="500"/>
                  </a:cubicBezTo>
                  <a:close/>
                </a:path>
              </a:pathLst>
            </a:custGeom>
            <a:solidFill>
              <a:srgbClr val="88B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3" name="Freeform 119">
              <a:extLst>
                <a:ext uri="{FF2B5EF4-FFF2-40B4-BE49-F238E27FC236}">
                  <a16:creationId xmlns:a16="http://schemas.microsoft.com/office/drawing/2014/main" id="{BFF1A186-C637-4E17-8896-07E0BA807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1541"/>
              <a:ext cx="112" cy="1598"/>
            </a:xfrm>
            <a:custGeom>
              <a:avLst/>
              <a:gdLst>
                <a:gd name="T0" fmla="*/ 202 w 50"/>
                <a:gd name="T1" fmla="*/ 194 h 710"/>
                <a:gd name="T2" fmla="*/ 202 w 50"/>
                <a:gd name="T3" fmla="*/ 5715 h 710"/>
                <a:gd name="T4" fmla="*/ 146 w 50"/>
                <a:gd name="T5" fmla="*/ 5836 h 710"/>
                <a:gd name="T6" fmla="*/ 0 w 50"/>
                <a:gd name="T7" fmla="*/ 6088 h 710"/>
                <a:gd name="T8" fmla="*/ 0 w 50"/>
                <a:gd name="T9" fmla="*/ 7812 h 710"/>
                <a:gd name="T10" fmla="*/ 280 w 50"/>
                <a:gd name="T11" fmla="*/ 8096 h 710"/>
                <a:gd name="T12" fmla="*/ 562 w 50"/>
                <a:gd name="T13" fmla="*/ 7812 h 710"/>
                <a:gd name="T14" fmla="*/ 562 w 50"/>
                <a:gd name="T15" fmla="*/ 6088 h 710"/>
                <a:gd name="T16" fmla="*/ 426 w 50"/>
                <a:gd name="T17" fmla="*/ 5836 h 710"/>
                <a:gd name="T18" fmla="*/ 426 w 50"/>
                <a:gd name="T19" fmla="*/ 5836 h 710"/>
                <a:gd name="T20" fmla="*/ 361 w 50"/>
                <a:gd name="T21" fmla="*/ 5699 h 710"/>
                <a:gd name="T22" fmla="*/ 361 w 50"/>
                <a:gd name="T23" fmla="*/ 194 h 710"/>
                <a:gd name="T24" fmla="*/ 280 w 50"/>
                <a:gd name="T25" fmla="*/ 0 h 710"/>
                <a:gd name="T26" fmla="*/ 202 w 50"/>
                <a:gd name="T27" fmla="*/ 194 h 7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710">
                  <a:moveTo>
                    <a:pt x="18" y="17"/>
                  </a:moveTo>
                  <a:cubicBezTo>
                    <a:pt x="18" y="501"/>
                    <a:pt x="18" y="501"/>
                    <a:pt x="18" y="501"/>
                  </a:cubicBezTo>
                  <a:cubicBezTo>
                    <a:pt x="18" y="501"/>
                    <a:pt x="18" y="509"/>
                    <a:pt x="13" y="512"/>
                  </a:cubicBezTo>
                  <a:cubicBezTo>
                    <a:pt x="5" y="516"/>
                    <a:pt x="0" y="524"/>
                    <a:pt x="0" y="534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699"/>
                    <a:pt x="11" y="710"/>
                    <a:pt x="25" y="710"/>
                  </a:cubicBezTo>
                  <a:cubicBezTo>
                    <a:pt x="39" y="710"/>
                    <a:pt x="50" y="699"/>
                    <a:pt x="50" y="685"/>
                  </a:cubicBezTo>
                  <a:cubicBezTo>
                    <a:pt x="50" y="534"/>
                    <a:pt x="50" y="534"/>
                    <a:pt x="50" y="534"/>
                  </a:cubicBezTo>
                  <a:cubicBezTo>
                    <a:pt x="50" y="525"/>
                    <a:pt x="45" y="517"/>
                    <a:pt x="38" y="512"/>
                  </a:cubicBezTo>
                  <a:cubicBezTo>
                    <a:pt x="38" y="512"/>
                    <a:pt x="38" y="512"/>
                    <a:pt x="38" y="512"/>
                  </a:cubicBezTo>
                  <a:cubicBezTo>
                    <a:pt x="31" y="509"/>
                    <a:pt x="32" y="500"/>
                    <a:pt x="32" y="500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7"/>
                    <a:pt x="30" y="0"/>
                    <a:pt x="25" y="0"/>
                  </a:cubicBezTo>
                  <a:cubicBezTo>
                    <a:pt x="21" y="0"/>
                    <a:pt x="18" y="8"/>
                    <a:pt x="18" y="17"/>
                  </a:cubicBezTo>
                  <a:close/>
                </a:path>
              </a:pathLst>
            </a:custGeom>
            <a:noFill/>
            <a:ln w="3175" cap="rnd">
              <a:solidFill>
                <a:srgbClr val="8F8F8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4" name="Oval 120">
              <a:extLst>
                <a:ext uri="{FF2B5EF4-FFF2-40B4-BE49-F238E27FC236}">
                  <a16:creationId xmlns:a16="http://schemas.microsoft.com/office/drawing/2014/main" id="{CEB62148-E84C-45BD-993D-43E76EF87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" y="3087"/>
              <a:ext cx="22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85" name="Oval 121">
              <a:extLst>
                <a:ext uri="{FF2B5EF4-FFF2-40B4-BE49-F238E27FC236}">
                  <a16:creationId xmlns:a16="http://schemas.microsoft.com/office/drawing/2014/main" id="{C0EDFD5D-EBE0-4F29-B8C8-352CC1370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8" y="3069"/>
              <a:ext cx="13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86" name="Oval 122">
              <a:extLst>
                <a:ext uri="{FF2B5EF4-FFF2-40B4-BE49-F238E27FC236}">
                  <a16:creationId xmlns:a16="http://schemas.microsoft.com/office/drawing/2014/main" id="{7AEB6126-8785-434D-B65F-EE4AB083E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" y="3114"/>
              <a:ext cx="13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87" name="Freeform 123">
              <a:extLst>
                <a:ext uri="{FF2B5EF4-FFF2-40B4-BE49-F238E27FC236}">
                  <a16:creationId xmlns:a16="http://schemas.microsoft.com/office/drawing/2014/main" id="{2F794D53-53EF-415B-8944-1BBFAED8C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1301"/>
              <a:ext cx="158" cy="1865"/>
            </a:xfrm>
            <a:custGeom>
              <a:avLst/>
              <a:gdLst>
                <a:gd name="T0" fmla="*/ 321 w 70"/>
                <a:gd name="T1" fmla="*/ 45 h 829"/>
                <a:gd name="T2" fmla="*/ 321 w 70"/>
                <a:gd name="T3" fmla="*/ 45 h 829"/>
                <a:gd name="T4" fmla="*/ 321 w 70"/>
                <a:gd name="T5" fmla="*/ 1138 h 829"/>
                <a:gd name="T6" fmla="*/ 264 w 70"/>
                <a:gd name="T7" fmla="*/ 1413 h 829"/>
                <a:gd name="T8" fmla="*/ 264 w 70"/>
                <a:gd name="T9" fmla="*/ 6787 h 829"/>
                <a:gd name="T10" fmla="*/ 210 w 70"/>
                <a:gd name="T11" fmla="*/ 6913 h 829"/>
                <a:gd name="T12" fmla="*/ 0 w 70"/>
                <a:gd name="T13" fmla="*/ 7217 h 829"/>
                <a:gd name="T14" fmla="*/ 0 w 70"/>
                <a:gd name="T15" fmla="*/ 9055 h 829"/>
                <a:gd name="T16" fmla="*/ 402 w 70"/>
                <a:gd name="T17" fmla="*/ 9440 h 829"/>
                <a:gd name="T18" fmla="*/ 806 w 70"/>
                <a:gd name="T19" fmla="*/ 9055 h 829"/>
                <a:gd name="T20" fmla="*/ 806 w 70"/>
                <a:gd name="T21" fmla="*/ 7217 h 829"/>
                <a:gd name="T22" fmla="*/ 596 w 70"/>
                <a:gd name="T23" fmla="*/ 6913 h 829"/>
                <a:gd name="T24" fmla="*/ 539 w 70"/>
                <a:gd name="T25" fmla="*/ 6787 h 829"/>
                <a:gd name="T26" fmla="*/ 539 w 70"/>
                <a:gd name="T27" fmla="*/ 1413 h 829"/>
                <a:gd name="T28" fmla="*/ 483 w 70"/>
                <a:gd name="T29" fmla="*/ 1138 h 829"/>
                <a:gd name="T30" fmla="*/ 483 w 70"/>
                <a:gd name="T31" fmla="*/ 45 h 829"/>
                <a:gd name="T32" fmla="*/ 483 w 70"/>
                <a:gd name="T33" fmla="*/ 45 h 829"/>
                <a:gd name="T34" fmla="*/ 402 w 70"/>
                <a:gd name="T35" fmla="*/ 0 h 829"/>
                <a:gd name="T36" fmla="*/ 321 w 70"/>
                <a:gd name="T37" fmla="*/ 45 h 8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0" h="829">
                  <a:moveTo>
                    <a:pt x="28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8" y="100"/>
                    <a:pt x="23" y="115"/>
                    <a:pt x="23" y="124"/>
                  </a:cubicBezTo>
                  <a:cubicBezTo>
                    <a:pt x="23" y="596"/>
                    <a:pt x="23" y="596"/>
                    <a:pt x="23" y="596"/>
                  </a:cubicBezTo>
                  <a:cubicBezTo>
                    <a:pt x="23" y="596"/>
                    <a:pt x="23" y="603"/>
                    <a:pt x="18" y="607"/>
                  </a:cubicBezTo>
                  <a:cubicBezTo>
                    <a:pt x="11" y="615"/>
                    <a:pt x="0" y="622"/>
                    <a:pt x="0" y="634"/>
                  </a:cubicBezTo>
                  <a:cubicBezTo>
                    <a:pt x="0" y="795"/>
                    <a:pt x="0" y="795"/>
                    <a:pt x="0" y="795"/>
                  </a:cubicBezTo>
                  <a:cubicBezTo>
                    <a:pt x="0" y="814"/>
                    <a:pt x="16" y="829"/>
                    <a:pt x="35" y="829"/>
                  </a:cubicBezTo>
                  <a:cubicBezTo>
                    <a:pt x="54" y="829"/>
                    <a:pt x="70" y="814"/>
                    <a:pt x="70" y="795"/>
                  </a:cubicBezTo>
                  <a:cubicBezTo>
                    <a:pt x="70" y="634"/>
                    <a:pt x="70" y="634"/>
                    <a:pt x="70" y="634"/>
                  </a:cubicBezTo>
                  <a:cubicBezTo>
                    <a:pt x="70" y="622"/>
                    <a:pt x="60" y="614"/>
                    <a:pt x="52" y="607"/>
                  </a:cubicBezTo>
                  <a:cubicBezTo>
                    <a:pt x="47" y="603"/>
                    <a:pt x="47" y="596"/>
                    <a:pt x="47" y="596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15"/>
                    <a:pt x="42" y="100"/>
                    <a:pt x="42" y="10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3"/>
                    <a:pt x="41" y="0"/>
                    <a:pt x="35" y="0"/>
                  </a:cubicBezTo>
                  <a:cubicBezTo>
                    <a:pt x="29" y="0"/>
                    <a:pt x="28" y="3"/>
                    <a:pt x="28" y="4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96" name="Group 124">
            <a:extLst>
              <a:ext uri="{FF2B5EF4-FFF2-40B4-BE49-F238E27FC236}">
                <a16:creationId xmlns:a16="http://schemas.microsoft.com/office/drawing/2014/main" id="{11FAF9B5-297D-49D8-AC47-849F144AEB94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2230438"/>
            <a:ext cx="1155700" cy="3059112"/>
            <a:chOff x="4800" y="2350"/>
            <a:chExt cx="419" cy="1109"/>
          </a:xfrm>
        </p:grpSpPr>
        <p:sp>
          <p:nvSpPr>
            <p:cNvPr id="33868" name="Oval 125">
              <a:extLst>
                <a:ext uri="{FF2B5EF4-FFF2-40B4-BE49-F238E27FC236}">
                  <a16:creationId xmlns:a16="http://schemas.microsoft.com/office/drawing/2014/main" id="{0C6910B7-0F2E-49CD-9DD3-B09CF33C7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85"/>
              <a:ext cx="419" cy="418"/>
            </a:xfrm>
            <a:prstGeom prst="ellipse">
              <a:avLst/>
            </a:prstGeom>
            <a:solidFill>
              <a:srgbClr val="E5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69" name="Oval 126">
              <a:extLst>
                <a:ext uri="{FF2B5EF4-FFF2-40B4-BE49-F238E27FC236}">
                  <a16:creationId xmlns:a16="http://schemas.microsoft.com/office/drawing/2014/main" id="{74936062-05DA-4636-B87F-B159C83DA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4" y="2525"/>
              <a:ext cx="322" cy="324"/>
            </a:xfrm>
            <a:prstGeom prst="ellipse">
              <a:avLst/>
            </a:prstGeom>
            <a:solidFill>
              <a:srgbClr val="E5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70" name="Oval 127">
              <a:extLst>
                <a:ext uri="{FF2B5EF4-FFF2-40B4-BE49-F238E27FC236}">
                  <a16:creationId xmlns:a16="http://schemas.microsoft.com/office/drawing/2014/main" id="{98DA8559-16AD-4841-B23C-1BBA0CF6D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6" y="2530"/>
              <a:ext cx="315" cy="315"/>
            </a:xfrm>
            <a:prstGeom prst="ellipse">
              <a:avLst/>
            </a:prstGeom>
            <a:solidFill>
              <a:srgbClr val="E56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71" name="Oval 128">
              <a:extLst>
                <a:ext uri="{FF2B5EF4-FFF2-40B4-BE49-F238E27FC236}">
                  <a16:creationId xmlns:a16="http://schemas.microsoft.com/office/drawing/2014/main" id="{5A2B7B39-68E9-49D9-83C2-CA751390B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" y="2532"/>
              <a:ext cx="309" cy="311"/>
            </a:xfrm>
            <a:prstGeom prst="ellipse">
              <a:avLst/>
            </a:prstGeom>
            <a:solidFill>
              <a:srgbClr val="E56A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72" name="Oval 129">
              <a:extLst>
                <a:ext uri="{FF2B5EF4-FFF2-40B4-BE49-F238E27FC236}">
                  <a16:creationId xmlns:a16="http://schemas.microsoft.com/office/drawing/2014/main" id="{EE0F15E2-3609-40A0-9A0C-C4055CC04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1" y="2534"/>
              <a:ext cx="301" cy="304"/>
            </a:xfrm>
            <a:prstGeom prst="ellipse">
              <a:avLst/>
            </a:prstGeom>
            <a:solidFill>
              <a:srgbClr val="E66B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73" name="Oval 130">
              <a:extLst>
                <a:ext uri="{FF2B5EF4-FFF2-40B4-BE49-F238E27FC236}">
                  <a16:creationId xmlns:a16="http://schemas.microsoft.com/office/drawing/2014/main" id="{B72248A1-2E50-4F6C-919A-72BDBB19F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1" y="2537"/>
              <a:ext cx="297" cy="297"/>
            </a:xfrm>
            <a:prstGeom prst="ellipse">
              <a:avLst/>
            </a:prstGeom>
            <a:solidFill>
              <a:srgbClr val="E66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74" name="Oval 131">
              <a:extLst>
                <a:ext uri="{FF2B5EF4-FFF2-40B4-BE49-F238E27FC236}">
                  <a16:creationId xmlns:a16="http://schemas.microsoft.com/office/drawing/2014/main" id="{D9D3511A-21C0-47A7-8139-25F88EE18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" y="2541"/>
              <a:ext cx="290" cy="290"/>
            </a:xfrm>
            <a:prstGeom prst="ellipse">
              <a:avLst/>
            </a:prstGeom>
            <a:solidFill>
              <a:srgbClr val="E66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75" name="Oval 132">
              <a:extLst>
                <a:ext uri="{FF2B5EF4-FFF2-40B4-BE49-F238E27FC236}">
                  <a16:creationId xmlns:a16="http://schemas.microsoft.com/office/drawing/2014/main" id="{3581D93E-F8B9-4E67-9ED9-E121D3EF7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" y="2543"/>
              <a:ext cx="284" cy="284"/>
            </a:xfrm>
            <a:prstGeom prst="ellipse">
              <a:avLst/>
            </a:prstGeom>
            <a:solidFill>
              <a:srgbClr val="E66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76" name="Oval 133">
              <a:extLst>
                <a:ext uri="{FF2B5EF4-FFF2-40B4-BE49-F238E27FC236}">
                  <a16:creationId xmlns:a16="http://schemas.microsoft.com/office/drawing/2014/main" id="{08A2D935-9C23-44E3-9F03-5C76E4D48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7" y="2546"/>
              <a:ext cx="277" cy="276"/>
            </a:xfrm>
            <a:prstGeom prst="ellipse">
              <a:avLst/>
            </a:prstGeom>
            <a:solidFill>
              <a:srgbClr val="E66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77" name="Oval 134">
              <a:extLst>
                <a:ext uri="{FF2B5EF4-FFF2-40B4-BE49-F238E27FC236}">
                  <a16:creationId xmlns:a16="http://schemas.microsoft.com/office/drawing/2014/main" id="{3A84B07A-3F9E-4DFF-8F53-3C69F7C69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0" y="2548"/>
              <a:ext cx="270" cy="272"/>
            </a:xfrm>
            <a:prstGeom prst="ellipse">
              <a:avLst/>
            </a:prstGeom>
            <a:solidFill>
              <a:srgbClr val="E67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78" name="Oval 135">
              <a:extLst>
                <a:ext uri="{FF2B5EF4-FFF2-40B4-BE49-F238E27FC236}">
                  <a16:creationId xmlns:a16="http://schemas.microsoft.com/office/drawing/2014/main" id="{A387AE82-7052-4390-A9BE-FE3C475E6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" y="2552"/>
              <a:ext cx="263" cy="264"/>
            </a:xfrm>
            <a:prstGeom prst="ellipse">
              <a:avLst/>
            </a:prstGeom>
            <a:solidFill>
              <a:srgbClr val="E671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79" name="Oval 136">
              <a:extLst>
                <a:ext uri="{FF2B5EF4-FFF2-40B4-BE49-F238E27FC236}">
                  <a16:creationId xmlns:a16="http://schemas.microsoft.com/office/drawing/2014/main" id="{452CE90B-835F-4A9C-9AB7-162F6935A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" y="2555"/>
              <a:ext cx="257" cy="256"/>
            </a:xfrm>
            <a:prstGeom prst="ellipse">
              <a:avLst/>
            </a:prstGeom>
            <a:solidFill>
              <a:srgbClr val="E77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80" name="Oval 137">
              <a:extLst>
                <a:ext uri="{FF2B5EF4-FFF2-40B4-BE49-F238E27FC236}">
                  <a16:creationId xmlns:a16="http://schemas.microsoft.com/office/drawing/2014/main" id="{29CBBB4B-A1E4-4BAE-9DC5-B157C88C5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6" y="2557"/>
              <a:ext cx="253" cy="252"/>
            </a:xfrm>
            <a:prstGeom prst="ellipse">
              <a:avLst/>
            </a:prstGeom>
            <a:solidFill>
              <a:srgbClr val="E77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81" name="Oval 138">
              <a:extLst>
                <a:ext uri="{FF2B5EF4-FFF2-40B4-BE49-F238E27FC236}">
                  <a16:creationId xmlns:a16="http://schemas.microsoft.com/office/drawing/2014/main" id="{FE4722E7-15D0-4CAC-804A-D38C43CFB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9" y="2559"/>
              <a:ext cx="245" cy="245"/>
            </a:xfrm>
            <a:prstGeom prst="ellipse">
              <a:avLst/>
            </a:prstGeom>
            <a:solidFill>
              <a:srgbClr val="E77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82" name="Oval 139">
              <a:extLst>
                <a:ext uri="{FF2B5EF4-FFF2-40B4-BE49-F238E27FC236}">
                  <a16:creationId xmlns:a16="http://schemas.microsoft.com/office/drawing/2014/main" id="{7A2D41C3-80E9-4F0F-9158-23A536554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" y="2564"/>
              <a:ext cx="239" cy="236"/>
            </a:xfrm>
            <a:prstGeom prst="ellipse">
              <a:avLst/>
            </a:prstGeom>
            <a:solidFill>
              <a:srgbClr val="E775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83" name="Oval 140">
              <a:extLst>
                <a:ext uri="{FF2B5EF4-FFF2-40B4-BE49-F238E27FC236}">
                  <a16:creationId xmlns:a16="http://schemas.microsoft.com/office/drawing/2014/main" id="{05F95002-E0A6-46F6-BEDB-24BF79929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3" y="2566"/>
              <a:ext cx="232" cy="232"/>
            </a:xfrm>
            <a:prstGeom prst="ellipse">
              <a:avLst/>
            </a:prstGeom>
            <a:solidFill>
              <a:srgbClr val="E77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84" name="Oval 141">
              <a:extLst>
                <a:ext uri="{FF2B5EF4-FFF2-40B4-BE49-F238E27FC236}">
                  <a16:creationId xmlns:a16="http://schemas.microsoft.com/office/drawing/2014/main" id="{B17F33F1-957F-4953-8FA2-02988CA61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3" y="2568"/>
              <a:ext cx="228" cy="225"/>
            </a:xfrm>
            <a:prstGeom prst="ellipse">
              <a:avLst/>
            </a:prstGeom>
            <a:solidFill>
              <a:srgbClr val="E77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85" name="Oval 142">
              <a:extLst>
                <a:ext uri="{FF2B5EF4-FFF2-40B4-BE49-F238E27FC236}">
                  <a16:creationId xmlns:a16="http://schemas.microsoft.com/office/drawing/2014/main" id="{89BA2425-1CCA-44E6-AC16-408078565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" y="2570"/>
              <a:ext cx="221" cy="219"/>
            </a:xfrm>
            <a:prstGeom prst="ellipse">
              <a:avLst/>
            </a:prstGeom>
            <a:solidFill>
              <a:srgbClr val="E7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86" name="Oval 143">
              <a:extLst>
                <a:ext uri="{FF2B5EF4-FFF2-40B4-BE49-F238E27FC236}">
                  <a16:creationId xmlns:a16="http://schemas.microsoft.com/office/drawing/2014/main" id="{A25B14A5-CCDF-45BD-8C61-B46E8358F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8" y="2573"/>
              <a:ext cx="214" cy="213"/>
            </a:xfrm>
            <a:prstGeom prst="ellipse">
              <a:avLst/>
            </a:prstGeom>
            <a:solidFill>
              <a:srgbClr val="E87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87" name="Oval 144">
              <a:extLst>
                <a:ext uri="{FF2B5EF4-FFF2-40B4-BE49-F238E27FC236}">
                  <a16:creationId xmlns:a16="http://schemas.microsoft.com/office/drawing/2014/main" id="{0013D868-18EB-4336-8605-FCC5349A7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0" y="2577"/>
              <a:ext cx="207" cy="205"/>
            </a:xfrm>
            <a:prstGeom prst="ellipse">
              <a:avLst/>
            </a:prstGeom>
            <a:solidFill>
              <a:srgbClr val="E87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88" name="Oval 145">
              <a:extLst>
                <a:ext uri="{FF2B5EF4-FFF2-40B4-BE49-F238E27FC236}">
                  <a16:creationId xmlns:a16="http://schemas.microsoft.com/office/drawing/2014/main" id="{6BFD5A28-9C5A-46BE-95C1-09400E9B9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2579"/>
              <a:ext cx="201" cy="201"/>
            </a:xfrm>
            <a:prstGeom prst="ellipse">
              <a:avLst/>
            </a:prstGeom>
            <a:solidFill>
              <a:srgbClr val="E87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89" name="Oval 146">
              <a:extLst>
                <a:ext uri="{FF2B5EF4-FFF2-40B4-BE49-F238E27FC236}">
                  <a16:creationId xmlns:a16="http://schemas.microsoft.com/office/drawing/2014/main" id="{094747FB-8656-4A86-877F-FB8B9BEC1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4" y="2582"/>
              <a:ext cx="194" cy="193"/>
            </a:xfrm>
            <a:prstGeom prst="ellipse">
              <a:avLst/>
            </a:prstGeom>
            <a:solidFill>
              <a:srgbClr val="E87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90" name="Oval 147">
              <a:extLst>
                <a:ext uri="{FF2B5EF4-FFF2-40B4-BE49-F238E27FC236}">
                  <a16:creationId xmlns:a16="http://schemas.microsoft.com/office/drawing/2014/main" id="{6B8A2216-A7FB-43F9-A5F3-25139DB56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7" y="2584"/>
              <a:ext cx="187" cy="187"/>
            </a:xfrm>
            <a:prstGeom prst="ellipse">
              <a:avLst/>
            </a:prstGeom>
            <a:solidFill>
              <a:srgbClr val="E87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91" name="Oval 148">
              <a:extLst>
                <a:ext uri="{FF2B5EF4-FFF2-40B4-BE49-F238E27FC236}">
                  <a16:creationId xmlns:a16="http://schemas.microsoft.com/office/drawing/2014/main" id="{2170104D-638A-4A85-86D7-248F58670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" y="2588"/>
              <a:ext cx="180" cy="180"/>
            </a:xfrm>
            <a:prstGeom prst="ellipse">
              <a:avLst/>
            </a:prstGeom>
            <a:solidFill>
              <a:srgbClr val="E87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92" name="Oval 149">
              <a:extLst>
                <a:ext uri="{FF2B5EF4-FFF2-40B4-BE49-F238E27FC236}">
                  <a16:creationId xmlns:a16="http://schemas.microsoft.com/office/drawing/2014/main" id="{59F89D0C-6CE8-452C-BE57-B3C2D5BC7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" y="2591"/>
              <a:ext cx="174" cy="173"/>
            </a:xfrm>
            <a:prstGeom prst="ellipse">
              <a:avLst/>
            </a:prstGeom>
            <a:solidFill>
              <a:srgbClr val="E97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93" name="Oval 150">
              <a:extLst>
                <a:ext uri="{FF2B5EF4-FFF2-40B4-BE49-F238E27FC236}">
                  <a16:creationId xmlns:a16="http://schemas.microsoft.com/office/drawing/2014/main" id="{8FE8A196-975D-4384-8143-564375469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593"/>
              <a:ext cx="167" cy="166"/>
            </a:xfrm>
            <a:prstGeom prst="ellipse">
              <a:avLst/>
            </a:prstGeom>
            <a:solidFill>
              <a:srgbClr val="E97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94" name="Oval 151">
              <a:extLst>
                <a:ext uri="{FF2B5EF4-FFF2-40B4-BE49-F238E27FC236}">
                  <a16:creationId xmlns:a16="http://schemas.microsoft.com/office/drawing/2014/main" id="{11AD5DE4-97B7-48C1-A709-D95B4C406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595"/>
              <a:ext cx="163" cy="162"/>
            </a:xfrm>
            <a:prstGeom prst="ellipse">
              <a:avLst/>
            </a:prstGeom>
            <a:solidFill>
              <a:srgbClr val="E98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95" name="Oval 152">
              <a:extLst>
                <a:ext uri="{FF2B5EF4-FFF2-40B4-BE49-F238E27FC236}">
                  <a16:creationId xmlns:a16="http://schemas.microsoft.com/office/drawing/2014/main" id="{FB4AC858-A634-4D8C-BBDF-9FE70CAF5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" y="2600"/>
              <a:ext cx="155" cy="153"/>
            </a:xfrm>
            <a:prstGeom prst="ellipse">
              <a:avLst/>
            </a:prstGeom>
            <a:solidFill>
              <a:srgbClr val="E98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96" name="Oval 153">
              <a:extLst>
                <a:ext uri="{FF2B5EF4-FFF2-40B4-BE49-F238E27FC236}">
                  <a16:creationId xmlns:a16="http://schemas.microsoft.com/office/drawing/2014/main" id="{E51C1DD3-72AD-4AFC-8AB0-F2E69B281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" y="2602"/>
              <a:ext cx="149" cy="146"/>
            </a:xfrm>
            <a:prstGeom prst="ellipse">
              <a:avLst/>
            </a:prstGeom>
            <a:solidFill>
              <a:srgbClr val="E982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97" name="Oval 154">
              <a:extLst>
                <a:ext uri="{FF2B5EF4-FFF2-40B4-BE49-F238E27FC236}">
                  <a16:creationId xmlns:a16="http://schemas.microsoft.com/office/drawing/2014/main" id="{0C15893A-6DFA-4C4A-84F4-3BB341AA3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2604"/>
              <a:ext cx="142" cy="142"/>
            </a:xfrm>
            <a:prstGeom prst="ellipse">
              <a:avLst/>
            </a:prstGeom>
            <a:solidFill>
              <a:srgbClr val="E98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98" name="Oval 155">
              <a:extLst>
                <a:ext uri="{FF2B5EF4-FFF2-40B4-BE49-F238E27FC236}">
                  <a16:creationId xmlns:a16="http://schemas.microsoft.com/office/drawing/2014/main" id="{5B11831F-F461-4002-9325-CC5C36365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" y="2606"/>
              <a:ext cx="136" cy="135"/>
            </a:xfrm>
            <a:prstGeom prst="ellipse">
              <a:avLst/>
            </a:prstGeom>
            <a:solidFill>
              <a:srgbClr val="E98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99" name="Oval 156">
              <a:extLst>
                <a:ext uri="{FF2B5EF4-FFF2-40B4-BE49-F238E27FC236}">
                  <a16:creationId xmlns:a16="http://schemas.microsoft.com/office/drawing/2014/main" id="{6992FA92-ACCC-484D-A5D2-8925FCBAD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" y="2609"/>
              <a:ext cx="128" cy="128"/>
            </a:xfrm>
            <a:prstGeom prst="ellipse">
              <a:avLst/>
            </a:prstGeom>
            <a:solidFill>
              <a:srgbClr val="EA8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00" name="Oval 157">
              <a:extLst>
                <a:ext uri="{FF2B5EF4-FFF2-40B4-BE49-F238E27FC236}">
                  <a16:creationId xmlns:a16="http://schemas.microsoft.com/office/drawing/2014/main" id="{EB37F021-D8A4-41D0-BE96-8EC1AFF14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" y="2613"/>
              <a:ext cx="122" cy="122"/>
            </a:xfrm>
            <a:prstGeom prst="ellipse">
              <a:avLst/>
            </a:prstGeom>
            <a:solidFill>
              <a:srgbClr val="EA8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01" name="Oval 158">
              <a:extLst>
                <a:ext uri="{FF2B5EF4-FFF2-40B4-BE49-F238E27FC236}">
                  <a16:creationId xmlns:a16="http://schemas.microsoft.com/office/drawing/2014/main" id="{CA4FB24A-1C5E-43DF-9144-75A16A60A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9" y="2615"/>
              <a:ext cx="115" cy="115"/>
            </a:xfrm>
            <a:prstGeom prst="ellipse">
              <a:avLst/>
            </a:prstGeom>
            <a:solidFill>
              <a:srgbClr val="EA8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02" name="Oval 159">
              <a:extLst>
                <a:ext uri="{FF2B5EF4-FFF2-40B4-BE49-F238E27FC236}">
                  <a16:creationId xmlns:a16="http://schemas.microsoft.com/office/drawing/2014/main" id="{DCC0E414-6355-468F-892C-B64FE6DB9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1" y="2618"/>
              <a:ext cx="109" cy="108"/>
            </a:xfrm>
            <a:prstGeom prst="ellipse">
              <a:avLst/>
            </a:prstGeom>
            <a:solidFill>
              <a:srgbClr val="EA8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03" name="Oval 160">
              <a:extLst>
                <a:ext uri="{FF2B5EF4-FFF2-40B4-BE49-F238E27FC236}">
                  <a16:creationId xmlns:a16="http://schemas.microsoft.com/office/drawing/2014/main" id="{701F3CE3-5C31-4190-9E8A-43FE5E5A8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4" y="2620"/>
              <a:ext cx="101" cy="103"/>
            </a:xfrm>
            <a:prstGeom prst="ellipse">
              <a:avLst/>
            </a:prstGeom>
            <a:solidFill>
              <a:srgbClr val="EA8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04" name="Oval 161">
              <a:extLst>
                <a:ext uri="{FF2B5EF4-FFF2-40B4-BE49-F238E27FC236}">
                  <a16:creationId xmlns:a16="http://schemas.microsoft.com/office/drawing/2014/main" id="{B8219EFB-714D-4902-ADDD-C12E0AE1B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" y="2624"/>
              <a:ext cx="95" cy="95"/>
            </a:xfrm>
            <a:prstGeom prst="ellipse">
              <a:avLst/>
            </a:prstGeom>
            <a:solidFill>
              <a:srgbClr val="EA8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05" name="Oval 162">
              <a:extLst>
                <a:ext uri="{FF2B5EF4-FFF2-40B4-BE49-F238E27FC236}">
                  <a16:creationId xmlns:a16="http://schemas.microsoft.com/office/drawing/2014/main" id="{CDEF0A98-0F40-4107-A6BA-AB6195581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" y="2627"/>
              <a:ext cx="90" cy="87"/>
            </a:xfrm>
            <a:prstGeom prst="ellipse">
              <a:avLst/>
            </a:prstGeom>
            <a:solidFill>
              <a:srgbClr val="EA8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06" name="Oval 163">
              <a:extLst>
                <a:ext uri="{FF2B5EF4-FFF2-40B4-BE49-F238E27FC236}">
                  <a16:creationId xmlns:a16="http://schemas.microsoft.com/office/drawing/2014/main" id="{FDD18F54-B2DC-44B6-A020-E6044FDDF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8" y="2629"/>
              <a:ext cx="84" cy="83"/>
            </a:xfrm>
            <a:prstGeom prst="ellipse">
              <a:avLst/>
            </a:prstGeom>
            <a:solidFill>
              <a:srgbClr val="EB8C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07" name="Oval 164">
              <a:extLst>
                <a:ext uri="{FF2B5EF4-FFF2-40B4-BE49-F238E27FC236}">
                  <a16:creationId xmlns:a16="http://schemas.microsoft.com/office/drawing/2014/main" id="{09F48C3C-8C32-4959-8152-769F4EDDD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0" y="2631"/>
              <a:ext cx="77" cy="77"/>
            </a:xfrm>
            <a:prstGeom prst="ellipse">
              <a:avLst/>
            </a:prstGeom>
            <a:solidFill>
              <a:srgbClr val="EB8D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08" name="Oval 165">
              <a:extLst>
                <a:ext uri="{FF2B5EF4-FFF2-40B4-BE49-F238E27FC236}">
                  <a16:creationId xmlns:a16="http://schemas.microsoft.com/office/drawing/2014/main" id="{0C206780-636E-4299-ABBA-E7707FC45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3" y="2636"/>
              <a:ext cx="70" cy="69"/>
            </a:xfrm>
            <a:prstGeom prst="ellipse">
              <a:avLst/>
            </a:prstGeom>
            <a:solidFill>
              <a:srgbClr val="EB8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09" name="Oval 166">
              <a:extLst>
                <a:ext uri="{FF2B5EF4-FFF2-40B4-BE49-F238E27FC236}">
                  <a16:creationId xmlns:a16="http://schemas.microsoft.com/office/drawing/2014/main" id="{6CD477B4-77E8-434B-A631-5EE45DE95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5" y="2638"/>
              <a:ext cx="63" cy="63"/>
            </a:xfrm>
            <a:prstGeom prst="ellipse">
              <a:avLst/>
            </a:prstGeom>
            <a:solidFill>
              <a:srgbClr val="EB8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10" name="Freeform 167">
              <a:extLst>
                <a:ext uri="{FF2B5EF4-FFF2-40B4-BE49-F238E27FC236}">
                  <a16:creationId xmlns:a16="http://schemas.microsoft.com/office/drawing/2014/main" id="{A30E610A-AED4-4344-A743-DFFBAD5F5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2523"/>
              <a:ext cx="94" cy="326"/>
            </a:xfrm>
            <a:custGeom>
              <a:avLst/>
              <a:gdLst>
                <a:gd name="T0" fmla="*/ 372 w 42"/>
                <a:gd name="T1" fmla="*/ 1648 h 145"/>
                <a:gd name="T2" fmla="*/ 45 w 42"/>
                <a:gd name="T3" fmla="*/ 875 h 145"/>
                <a:gd name="T4" fmla="*/ 470 w 42"/>
                <a:gd name="T5" fmla="*/ 0 h 145"/>
                <a:gd name="T6" fmla="*/ 0 w 42"/>
                <a:gd name="T7" fmla="*/ 863 h 145"/>
                <a:gd name="T8" fmla="*/ 300 w 42"/>
                <a:gd name="T9" fmla="*/ 1592 h 145"/>
                <a:gd name="T10" fmla="*/ 372 w 42"/>
                <a:gd name="T11" fmla="*/ 1648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145">
                  <a:moveTo>
                    <a:pt x="33" y="145"/>
                  </a:moveTo>
                  <a:cubicBezTo>
                    <a:pt x="11" y="122"/>
                    <a:pt x="4" y="99"/>
                    <a:pt x="4" y="77"/>
                  </a:cubicBezTo>
                  <a:cubicBezTo>
                    <a:pt x="4" y="39"/>
                    <a:pt x="27" y="10"/>
                    <a:pt x="42" y="0"/>
                  </a:cubicBezTo>
                  <a:cubicBezTo>
                    <a:pt x="16" y="15"/>
                    <a:pt x="0" y="44"/>
                    <a:pt x="0" y="76"/>
                  </a:cubicBezTo>
                  <a:cubicBezTo>
                    <a:pt x="0" y="101"/>
                    <a:pt x="10" y="124"/>
                    <a:pt x="27" y="140"/>
                  </a:cubicBezTo>
                  <a:cubicBezTo>
                    <a:pt x="30" y="143"/>
                    <a:pt x="32" y="144"/>
                    <a:pt x="33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1" name="Freeform 168">
              <a:extLst>
                <a:ext uri="{FF2B5EF4-FFF2-40B4-BE49-F238E27FC236}">
                  <a16:creationId xmlns:a16="http://schemas.microsoft.com/office/drawing/2014/main" id="{A27E9AA3-ADE4-44DB-B9CB-EA926D04D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2501"/>
              <a:ext cx="142" cy="375"/>
            </a:xfrm>
            <a:custGeom>
              <a:avLst/>
              <a:gdLst>
                <a:gd name="T0" fmla="*/ 604 w 63"/>
                <a:gd name="T1" fmla="*/ 972 h 167"/>
                <a:gd name="T2" fmla="*/ 0 w 63"/>
                <a:gd name="T3" fmla="*/ 0 h 167"/>
                <a:gd name="T4" fmla="*/ 721 w 63"/>
                <a:gd name="T5" fmla="*/ 972 h 167"/>
                <a:gd name="T6" fmla="*/ 72 w 63"/>
                <a:gd name="T7" fmla="*/ 1891 h 167"/>
                <a:gd name="T8" fmla="*/ 604 w 63"/>
                <a:gd name="T9" fmla="*/ 972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67">
                  <a:moveTo>
                    <a:pt x="53" y="86"/>
                  </a:moveTo>
                  <a:cubicBezTo>
                    <a:pt x="53" y="49"/>
                    <a:pt x="32" y="15"/>
                    <a:pt x="0" y="0"/>
                  </a:cubicBezTo>
                  <a:cubicBezTo>
                    <a:pt x="37" y="10"/>
                    <a:pt x="63" y="45"/>
                    <a:pt x="63" y="86"/>
                  </a:cubicBezTo>
                  <a:cubicBezTo>
                    <a:pt x="63" y="123"/>
                    <a:pt x="39" y="155"/>
                    <a:pt x="6" y="167"/>
                  </a:cubicBezTo>
                  <a:cubicBezTo>
                    <a:pt x="34" y="151"/>
                    <a:pt x="53" y="121"/>
                    <a:pt x="53" y="86"/>
                  </a:cubicBezTo>
                  <a:close/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2" name="Oval 169">
              <a:extLst>
                <a:ext uri="{FF2B5EF4-FFF2-40B4-BE49-F238E27FC236}">
                  <a16:creationId xmlns:a16="http://schemas.microsoft.com/office/drawing/2014/main" id="{50EB564A-61CE-4F7E-AB00-DBC5912C7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85"/>
              <a:ext cx="419" cy="418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13" name="Freeform 170">
              <a:extLst>
                <a:ext uri="{FF2B5EF4-FFF2-40B4-BE49-F238E27FC236}">
                  <a16:creationId xmlns:a16="http://schemas.microsoft.com/office/drawing/2014/main" id="{3902C56A-87A9-4D4B-AA46-F5B89A035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2888"/>
              <a:ext cx="153" cy="103"/>
            </a:xfrm>
            <a:custGeom>
              <a:avLst/>
              <a:gdLst>
                <a:gd name="T0" fmla="*/ 389 w 68"/>
                <a:gd name="T1" fmla="*/ 81 h 46"/>
                <a:gd name="T2" fmla="*/ 0 w 68"/>
                <a:gd name="T3" fmla="*/ 0 h 46"/>
                <a:gd name="T4" fmla="*/ 0 w 68"/>
                <a:gd name="T5" fmla="*/ 372 h 46"/>
                <a:gd name="T6" fmla="*/ 25 w 68"/>
                <a:gd name="T7" fmla="*/ 425 h 46"/>
                <a:gd name="T8" fmla="*/ 389 w 68"/>
                <a:gd name="T9" fmla="*/ 517 h 46"/>
                <a:gd name="T10" fmla="*/ 754 w 68"/>
                <a:gd name="T11" fmla="*/ 425 h 46"/>
                <a:gd name="T12" fmla="*/ 774 w 68"/>
                <a:gd name="T13" fmla="*/ 372 h 46"/>
                <a:gd name="T14" fmla="*/ 774 w 68"/>
                <a:gd name="T15" fmla="*/ 0 h 46"/>
                <a:gd name="T16" fmla="*/ 389 w 68"/>
                <a:gd name="T17" fmla="*/ 81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" h="46">
                  <a:moveTo>
                    <a:pt x="34" y="7"/>
                  </a:moveTo>
                  <a:cubicBezTo>
                    <a:pt x="22" y="7"/>
                    <a:pt x="11" y="4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6"/>
                    <a:pt x="2" y="38"/>
                  </a:cubicBezTo>
                  <a:cubicBezTo>
                    <a:pt x="11" y="43"/>
                    <a:pt x="22" y="46"/>
                    <a:pt x="34" y="46"/>
                  </a:cubicBezTo>
                  <a:cubicBezTo>
                    <a:pt x="46" y="46"/>
                    <a:pt x="57" y="43"/>
                    <a:pt x="66" y="38"/>
                  </a:cubicBezTo>
                  <a:cubicBezTo>
                    <a:pt x="68" y="37"/>
                    <a:pt x="68" y="33"/>
                    <a:pt x="68" y="33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8" y="4"/>
                    <a:pt x="46" y="7"/>
                    <a:pt x="34" y="7"/>
                  </a:cubicBezTo>
                  <a:close/>
                </a:path>
              </a:pathLst>
            </a:custGeom>
            <a:solidFill>
              <a:srgbClr val="E5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4" name="Freeform 171">
              <a:extLst>
                <a:ext uri="{FF2B5EF4-FFF2-40B4-BE49-F238E27FC236}">
                  <a16:creationId xmlns:a16="http://schemas.microsoft.com/office/drawing/2014/main" id="{BB38B6A9-81FA-4925-A72B-7FC81F6D4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3423"/>
              <a:ext cx="113" cy="36"/>
            </a:xfrm>
            <a:custGeom>
              <a:avLst/>
              <a:gdLst>
                <a:gd name="T0" fmla="*/ 542 w 50"/>
                <a:gd name="T1" fmla="*/ 0 h 16"/>
                <a:gd name="T2" fmla="*/ 542 w 50"/>
                <a:gd name="T3" fmla="*/ 56 h 16"/>
                <a:gd name="T4" fmla="*/ 287 w 50"/>
                <a:gd name="T5" fmla="*/ 137 h 16"/>
                <a:gd name="T6" fmla="*/ 36 w 50"/>
                <a:gd name="T7" fmla="*/ 56 h 16"/>
                <a:gd name="T8" fmla="*/ 36 w 50"/>
                <a:gd name="T9" fmla="*/ 0 h 16"/>
                <a:gd name="T10" fmla="*/ 0 w 50"/>
                <a:gd name="T11" fmla="*/ 56 h 16"/>
                <a:gd name="T12" fmla="*/ 287 w 50"/>
                <a:gd name="T13" fmla="*/ 182 h 16"/>
                <a:gd name="T14" fmla="*/ 576 w 50"/>
                <a:gd name="T15" fmla="*/ 56 h 16"/>
                <a:gd name="T16" fmla="*/ 542 w 5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16">
                  <a:moveTo>
                    <a:pt x="47" y="0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7" y="9"/>
                    <a:pt x="35" y="12"/>
                    <a:pt x="25" y="12"/>
                  </a:cubicBezTo>
                  <a:cubicBezTo>
                    <a:pt x="16" y="12"/>
                    <a:pt x="3" y="10"/>
                    <a:pt x="3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12"/>
                    <a:pt x="11" y="16"/>
                    <a:pt x="25" y="16"/>
                  </a:cubicBezTo>
                  <a:cubicBezTo>
                    <a:pt x="39" y="16"/>
                    <a:pt x="50" y="12"/>
                    <a:pt x="50" y="5"/>
                  </a:cubicBezTo>
                  <a:cubicBezTo>
                    <a:pt x="50" y="3"/>
                    <a:pt x="49" y="2"/>
                    <a:pt x="47" y="0"/>
                  </a:cubicBezTo>
                  <a:close/>
                </a:path>
              </a:pathLst>
            </a:custGeom>
            <a:solidFill>
              <a:srgbClr val="EC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5" name="Freeform 172">
              <a:extLst>
                <a:ext uri="{FF2B5EF4-FFF2-40B4-BE49-F238E27FC236}">
                  <a16:creationId xmlns:a16="http://schemas.microsoft.com/office/drawing/2014/main" id="{9139B258-D8BA-48A6-9F47-561CFE174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2982"/>
              <a:ext cx="99" cy="144"/>
            </a:xfrm>
            <a:custGeom>
              <a:avLst/>
              <a:gdLst>
                <a:gd name="T0" fmla="*/ 254 w 44"/>
                <a:gd name="T1" fmla="*/ 45 h 64"/>
                <a:gd name="T2" fmla="*/ 0 w 44"/>
                <a:gd name="T3" fmla="*/ 11 h 64"/>
                <a:gd name="T4" fmla="*/ 0 w 44"/>
                <a:gd name="T5" fmla="*/ 648 h 64"/>
                <a:gd name="T6" fmla="*/ 254 w 44"/>
                <a:gd name="T7" fmla="*/ 729 h 64"/>
                <a:gd name="T8" fmla="*/ 502 w 44"/>
                <a:gd name="T9" fmla="*/ 648 h 64"/>
                <a:gd name="T10" fmla="*/ 502 w 44"/>
                <a:gd name="T11" fmla="*/ 0 h 64"/>
                <a:gd name="T12" fmla="*/ 254 w 44"/>
                <a:gd name="T13" fmla="*/ 45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64">
                  <a:moveTo>
                    <a:pt x="22" y="4"/>
                  </a:moveTo>
                  <a:cubicBezTo>
                    <a:pt x="14" y="4"/>
                    <a:pt x="7" y="3"/>
                    <a:pt x="0" y="1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13" y="64"/>
                    <a:pt x="22" y="64"/>
                  </a:cubicBezTo>
                  <a:cubicBezTo>
                    <a:pt x="32" y="64"/>
                    <a:pt x="44" y="61"/>
                    <a:pt x="44" y="5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7" y="3"/>
                    <a:pt x="30" y="4"/>
                    <a:pt x="22" y="4"/>
                  </a:cubicBezTo>
                  <a:close/>
                </a:path>
              </a:pathLst>
            </a:custGeom>
            <a:solidFill>
              <a:srgbClr val="E5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6" name="Freeform 173">
              <a:extLst>
                <a:ext uri="{FF2B5EF4-FFF2-40B4-BE49-F238E27FC236}">
                  <a16:creationId xmlns:a16="http://schemas.microsoft.com/office/drawing/2014/main" id="{0F8431D5-528C-4222-86BC-A0E2EEB1B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2982"/>
              <a:ext cx="99" cy="144"/>
            </a:xfrm>
            <a:custGeom>
              <a:avLst/>
              <a:gdLst>
                <a:gd name="T0" fmla="*/ 502 w 44"/>
                <a:gd name="T1" fmla="*/ 648 h 64"/>
                <a:gd name="T2" fmla="*/ 502 w 44"/>
                <a:gd name="T3" fmla="*/ 0 h 64"/>
                <a:gd name="T4" fmla="*/ 254 w 44"/>
                <a:gd name="T5" fmla="*/ 45 h 64"/>
                <a:gd name="T6" fmla="*/ 11 w 44"/>
                <a:gd name="T7" fmla="*/ 11 h 64"/>
                <a:gd name="T8" fmla="*/ 320 w 44"/>
                <a:gd name="T9" fmla="*/ 92 h 64"/>
                <a:gd name="T10" fmla="*/ 437 w 44"/>
                <a:gd name="T11" fmla="*/ 365 h 64"/>
                <a:gd name="T12" fmla="*/ 401 w 44"/>
                <a:gd name="T13" fmla="*/ 603 h 64"/>
                <a:gd name="T14" fmla="*/ 0 w 44"/>
                <a:gd name="T15" fmla="*/ 648 h 64"/>
                <a:gd name="T16" fmla="*/ 11 w 44"/>
                <a:gd name="T17" fmla="*/ 664 h 64"/>
                <a:gd name="T18" fmla="*/ 25 w 44"/>
                <a:gd name="T19" fmla="*/ 684 h 64"/>
                <a:gd name="T20" fmla="*/ 254 w 44"/>
                <a:gd name="T21" fmla="*/ 729 h 64"/>
                <a:gd name="T22" fmla="*/ 502 w 44"/>
                <a:gd name="T23" fmla="*/ 648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" h="64">
                  <a:moveTo>
                    <a:pt x="44" y="57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37" y="3"/>
                    <a:pt x="30" y="4"/>
                    <a:pt x="22" y="4"/>
                  </a:cubicBezTo>
                  <a:cubicBezTo>
                    <a:pt x="14" y="4"/>
                    <a:pt x="7" y="3"/>
                    <a:pt x="1" y="1"/>
                  </a:cubicBezTo>
                  <a:cubicBezTo>
                    <a:pt x="5" y="5"/>
                    <a:pt x="19" y="7"/>
                    <a:pt x="28" y="8"/>
                  </a:cubicBezTo>
                  <a:cubicBezTo>
                    <a:pt x="36" y="9"/>
                    <a:pt x="38" y="18"/>
                    <a:pt x="38" y="32"/>
                  </a:cubicBezTo>
                  <a:cubicBezTo>
                    <a:pt x="38" y="37"/>
                    <a:pt x="39" y="48"/>
                    <a:pt x="35" y="53"/>
                  </a:cubicBezTo>
                  <a:cubicBezTo>
                    <a:pt x="30" y="59"/>
                    <a:pt x="15" y="63"/>
                    <a:pt x="0" y="57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9"/>
                    <a:pt x="2" y="59"/>
                    <a:pt x="2" y="60"/>
                  </a:cubicBezTo>
                  <a:cubicBezTo>
                    <a:pt x="6" y="62"/>
                    <a:pt x="15" y="64"/>
                    <a:pt x="22" y="64"/>
                  </a:cubicBezTo>
                  <a:cubicBezTo>
                    <a:pt x="32" y="64"/>
                    <a:pt x="44" y="61"/>
                    <a:pt x="44" y="57"/>
                  </a:cubicBezTo>
                  <a:close/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7" name="Freeform 174">
              <a:extLst>
                <a:ext uri="{FF2B5EF4-FFF2-40B4-BE49-F238E27FC236}">
                  <a16:creationId xmlns:a16="http://schemas.microsoft.com/office/drawing/2014/main" id="{FBE52888-342B-4D93-9974-C5791683B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3293"/>
              <a:ext cx="113" cy="33"/>
            </a:xfrm>
            <a:custGeom>
              <a:avLst/>
              <a:gdLst>
                <a:gd name="T0" fmla="*/ 542 w 50"/>
                <a:gd name="T1" fmla="*/ 0 h 15"/>
                <a:gd name="T2" fmla="*/ 542 w 50"/>
                <a:gd name="T3" fmla="*/ 53 h 15"/>
                <a:gd name="T4" fmla="*/ 287 w 50"/>
                <a:gd name="T5" fmla="*/ 125 h 15"/>
                <a:gd name="T6" fmla="*/ 36 w 50"/>
                <a:gd name="T7" fmla="*/ 53 h 15"/>
                <a:gd name="T8" fmla="*/ 36 w 50"/>
                <a:gd name="T9" fmla="*/ 0 h 15"/>
                <a:gd name="T10" fmla="*/ 0 w 50"/>
                <a:gd name="T11" fmla="*/ 53 h 15"/>
                <a:gd name="T12" fmla="*/ 287 w 50"/>
                <a:gd name="T13" fmla="*/ 161 h 15"/>
                <a:gd name="T14" fmla="*/ 576 w 50"/>
                <a:gd name="T15" fmla="*/ 53 h 15"/>
                <a:gd name="T16" fmla="*/ 542 w 50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15">
                  <a:moveTo>
                    <a:pt x="47" y="0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7" y="9"/>
                    <a:pt x="35" y="12"/>
                    <a:pt x="25" y="12"/>
                  </a:cubicBezTo>
                  <a:cubicBezTo>
                    <a:pt x="16" y="12"/>
                    <a:pt x="3" y="9"/>
                    <a:pt x="3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11"/>
                    <a:pt x="11" y="15"/>
                    <a:pt x="25" y="15"/>
                  </a:cubicBezTo>
                  <a:cubicBezTo>
                    <a:pt x="39" y="15"/>
                    <a:pt x="50" y="11"/>
                    <a:pt x="50" y="5"/>
                  </a:cubicBezTo>
                  <a:cubicBezTo>
                    <a:pt x="50" y="3"/>
                    <a:pt x="49" y="2"/>
                    <a:pt x="47" y="0"/>
                  </a:cubicBezTo>
                  <a:close/>
                </a:path>
              </a:pathLst>
            </a:custGeom>
            <a:solidFill>
              <a:srgbClr val="EC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8" name="Freeform 175">
              <a:extLst>
                <a:ext uri="{FF2B5EF4-FFF2-40B4-BE49-F238E27FC236}">
                  <a16:creationId xmlns:a16="http://schemas.microsoft.com/office/drawing/2014/main" id="{F73BD67F-8B36-476F-82CE-129E0F1EE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3315"/>
              <a:ext cx="99" cy="135"/>
            </a:xfrm>
            <a:custGeom>
              <a:avLst/>
              <a:gdLst>
                <a:gd name="T0" fmla="*/ 254 w 44"/>
                <a:gd name="T1" fmla="*/ 56 h 60"/>
                <a:gd name="T2" fmla="*/ 0 w 44"/>
                <a:gd name="T3" fmla="*/ 0 h 60"/>
                <a:gd name="T4" fmla="*/ 0 w 44"/>
                <a:gd name="T5" fmla="*/ 603 h 60"/>
                <a:gd name="T6" fmla="*/ 254 w 44"/>
                <a:gd name="T7" fmla="*/ 684 h 60"/>
                <a:gd name="T8" fmla="*/ 502 w 44"/>
                <a:gd name="T9" fmla="*/ 603 h 60"/>
                <a:gd name="T10" fmla="*/ 502 w 44"/>
                <a:gd name="T11" fmla="*/ 0 h 60"/>
                <a:gd name="T12" fmla="*/ 254 w 44"/>
                <a:gd name="T13" fmla="*/ 56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60">
                  <a:moveTo>
                    <a:pt x="22" y="5"/>
                  </a:moveTo>
                  <a:cubicBezTo>
                    <a:pt x="13" y="5"/>
                    <a:pt x="5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8"/>
                    <a:pt x="13" y="60"/>
                    <a:pt x="22" y="60"/>
                  </a:cubicBezTo>
                  <a:cubicBezTo>
                    <a:pt x="32" y="60"/>
                    <a:pt x="44" y="57"/>
                    <a:pt x="44" y="5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3"/>
                    <a:pt x="32" y="5"/>
                    <a:pt x="22" y="5"/>
                  </a:cubicBezTo>
                  <a:close/>
                </a:path>
              </a:pathLst>
            </a:custGeom>
            <a:solidFill>
              <a:srgbClr val="E5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9" name="Freeform 176">
              <a:extLst>
                <a:ext uri="{FF2B5EF4-FFF2-40B4-BE49-F238E27FC236}">
                  <a16:creationId xmlns:a16="http://schemas.microsoft.com/office/drawing/2014/main" id="{E9F3B843-155C-4276-9A62-A6ED3AECE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" y="3083"/>
              <a:ext cx="29" cy="97"/>
            </a:xfrm>
            <a:custGeom>
              <a:avLst/>
              <a:gdLst>
                <a:gd name="T0" fmla="*/ 0 w 13"/>
                <a:gd name="T1" fmla="*/ 45 h 43"/>
                <a:gd name="T2" fmla="*/ 45 w 13"/>
                <a:gd name="T3" fmla="*/ 45 h 43"/>
                <a:gd name="T4" fmla="*/ 109 w 13"/>
                <a:gd name="T5" fmla="*/ 255 h 43"/>
                <a:gd name="T6" fmla="*/ 45 w 13"/>
                <a:gd name="T7" fmla="*/ 469 h 43"/>
                <a:gd name="T8" fmla="*/ 0 w 13"/>
                <a:gd name="T9" fmla="*/ 469 h 43"/>
                <a:gd name="T10" fmla="*/ 56 w 13"/>
                <a:gd name="T11" fmla="*/ 494 h 43"/>
                <a:gd name="T12" fmla="*/ 145 w 13"/>
                <a:gd name="T13" fmla="*/ 255 h 43"/>
                <a:gd name="T14" fmla="*/ 56 w 13"/>
                <a:gd name="T15" fmla="*/ 0 h 43"/>
                <a:gd name="T16" fmla="*/ 0 w 13"/>
                <a:gd name="T17" fmla="*/ 45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43">
                  <a:moveTo>
                    <a:pt x="0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10" y="14"/>
                    <a:pt x="10" y="22"/>
                  </a:cubicBezTo>
                  <a:cubicBezTo>
                    <a:pt x="10" y="30"/>
                    <a:pt x="8" y="41"/>
                    <a:pt x="4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2"/>
                    <a:pt x="3" y="43"/>
                    <a:pt x="5" y="43"/>
                  </a:cubicBezTo>
                  <a:cubicBezTo>
                    <a:pt x="10" y="43"/>
                    <a:pt x="13" y="34"/>
                    <a:pt x="13" y="22"/>
                  </a:cubicBezTo>
                  <a:cubicBezTo>
                    <a:pt x="13" y="10"/>
                    <a:pt x="10" y="0"/>
                    <a:pt x="5" y="0"/>
                  </a:cubicBezTo>
                  <a:cubicBezTo>
                    <a:pt x="3" y="0"/>
                    <a:pt x="1" y="2"/>
                    <a:pt x="0" y="4"/>
                  </a:cubicBezTo>
                  <a:close/>
                </a:path>
              </a:pathLst>
            </a:custGeom>
            <a:solidFill>
              <a:srgbClr val="EC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0" name="Freeform 177">
              <a:extLst>
                <a:ext uri="{FF2B5EF4-FFF2-40B4-BE49-F238E27FC236}">
                  <a16:creationId xmlns:a16="http://schemas.microsoft.com/office/drawing/2014/main" id="{B777E258-5753-4A2A-A925-BAC7BC8BA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2492"/>
              <a:ext cx="113" cy="33"/>
            </a:xfrm>
            <a:custGeom>
              <a:avLst/>
              <a:gdLst>
                <a:gd name="T0" fmla="*/ 542 w 50"/>
                <a:gd name="T1" fmla="*/ 0 h 15"/>
                <a:gd name="T2" fmla="*/ 542 w 50"/>
                <a:gd name="T3" fmla="*/ 53 h 15"/>
                <a:gd name="T4" fmla="*/ 287 w 50"/>
                <a:gd name="T5" fmla="*/ 117 h 15"/>
                <a:gd name="T6" fmla="*/ 36 w 50"/>
                <a:gd name="T7" fmla="*/ 44 h 15"/>
                <a:gd name="T8" fmla="*/ 36 w 50"/>
                <a:gd name="T9" fmla="*/ 0 h 15"/>
                <a:gd name="T10" fmla="*/ 0 w 50"/>
                <a:gd name="T11" fmla="*/ 53 h 15"/>
                <a:gd name="T12" fmla="*/ 287 w 50"/>
                <a:gd name="T13" fmla="*/ 161 h 15"/>
                <a:gd name="T14" fmla="*/ 576 w 50"/>
                <a:gd name="T15" fmla="*/ 53 h 15"/>
                <a:gd name="T16" fmla="*/ 542 w 50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15">
                  <a:moveTo>
                    <a:pt x="47" y="0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7" y="9"/>
                    <a:pt x="35" y="11"/>
                    <a:pt x="25" y="11"/>
                  </a:cubicBezTo>
                  <a:cubicBezTo>
                    <a:pt x="16" y="11"/>
                    <a:pt x="3" y="9"/>
                    <a:pt x="3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11"/>
                    <a:pt x="11" y="15"/>
                    <a:pt x="25" y="15"/>
                  </a:cubicBezTo>
                  <a:cubicBezTo>
                    <a:pt x="39" y="15"/>
                    <a:pt x="50" y="11"/>
                    <a:pt x="50" y="5"/>
                  </a:cubicBezTo>
                  <a:cubicBezTo>
                    <a:pt x="50" y="3"/>
                    <a:pt x="49" y="1"/>
                    <a:pt x="47" y="0"/>
                  </a:cubicBezTo>
                  <a:close/>
                </a:path>
              </a:pathLst>
            </a:custGeom>
            <a:solidFill>
              <a:srgbClr val="EC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1" name="Freeform 178">
              <a:extLst>
                <a:ext uri="{FF2B5EF4-FFF2-40B4-BE49-F238E27FC236}">
                  <a16:creationId xmlns:a16="http://schemas.microsoft.com/office/drawing/2014/main" id="{A1D3FBA8-94B1-4468-83E2-09CA6F68B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3110"/>
              <a:ext cx="127" cy="84"/>
            </a:xfrm>
            <a:custGeom>
              <a:avLst/>
              <a:gdLst>
                <a:gd name="T0" fmla="*/ 581 w 56"/>
                <a:gd name="T1" fmla="*/ 0 h 37"/>
                <a:gd name="T2" fmla="*/ 329 w 56"/>
                <a:gd name="T3" fmla="*/ 82 h 37"/>
                <a:gd name="T4" fmla="*/ 73 w 56"/>
                <a:gd name="T5" fmla="*/ 0 h 37"/>
                <a:gd name="T6" fmla="*/ 0 w 56"/>
                <a:gd name="T7" fmla="*/ 186 h 37"/>
                <a:gd name="T8" fmla="*/ 247 w 56"/>
                <a:gd name="T9" fmla="*/ 434 h 37"/>
                <a:gd name="T10" fmla="*/ 406 w 56"/>
                <a:gd name="T11" fmla="*/ 434 h 37"/>
                <a:gd name="T12" fmla="*/ 653 w 56"/>
                <a:gd name="T13" fmla="*/ 186 h 37"/>
                <a:gd name="T14" fmla="*/ 581 w 56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" h="37">
                  <a:moveTo>
                    <a:pt x="50" y="0"/>
                  </a:moveTo>
                  <a:cubicBezTo>
                    <a:pt x="50" y="4"/>
                    <a:pt x="38" y="7"/>
                    <a:pt x="28" y="7"/>
                  </a:cubicBezTo>
                  <a:cubicBezTo>
                    <a:pt x="19" y="7"/>
                    <a:pt x="7" y="4"/>
                    <a:pt x="6" y="0"/>
                  </a:cubicBezTo>
                  <a:cubicBezTo>
                    <a:pt x="3" y="4"/>
                    <a:pt x="0" y="10"/>
                    <a:pt x="0" y="16"/>
                  </a:cubicBezTo>
                  <a:cubicBezTo>
                    <a:pt x="0" y="28"/>
                    <a:pt x="9" y="37"/>
                    <a:pt x="21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47" y="37"/>
                    <a:pt x="56" y="28"/>
                    <a:pt x="56" y="16"/>
                  </a:cubicBezTo>
                  <a:cubicBezTo>
                    <a:pt x="56" y="10"/>
                    <a:pt x="54" y="4"/>
                    <a:pt x="50" y="0"/>
                  </a:cubicBezTo>
                  <a:close/>
                </a:path>
              </a:pathLst>
            </a:custGeom>
            <a:solidFill>
              <a:srgbClr val="E5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" name="Freeform 179">
              <a:extLst>
                <a:ext uri="{FF2B5EF4-FFF2-40B4-BE49-F238E27FC236}">
                  <a16:creationId xmlns:a16="http://schemas.microsoft.com/office/drawing/2014/main" id="{C40384CA-9AD6-428A-94DB-60E305D81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" y="3113"/>
              <a:ext cx="112" cy="76"/>
            </a:xfrm>
            <a:custGeom>
              <a:avLst/>
              <a:gdLst>
                <a:gd name="T0" fmla="*/ 497 w 50"/>
                <a:gd name="T1" fmla="*/ 0 h 34"/>
                <a:gd name="T2" fmla="*/ 497 w 50"/>
                <a:gd name="T3" fmla="*/ 9 h 34"/>
                <a:gd name="T4" fmla="*/ 517 w 50"/>
                <a:gd name="T5" fmla="*/ 110 h 34"/>
                <a:gd name="T6" fmla="*/ 291 w 50"/>
                <a:gd name="T7" fmla="*/ 335 h 34"/>
                <a:gd name="T8" fmla="*/ 134 w 50"/>
                <a:gd name="T9" fmla="*/ 335 h 34"/>
                <a:gd name="T10" fmla="*/ 0 w 50"/>
                <a:gd name="T11" fmla="*/ 279 h 34"/>
                <a:gd name="T12" fmla="*/ 190 w 50"/>
                <a:gd name="T13" fmla="*/ 380 h 34"/>
                <a:gd name="T14" fmla="*/ 336 w 50"/>
                <a:gd name="T15" fmla="*/ 380 h 34"/>
                <a:gd name="T16" fmla="*/ 562 w 50"/>
                <a:gd name="T17" fmla="*/ 170 h 34"/>
                <a:gd name="T18" fmla="*/ 497 w 50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0" h="34">
                  <a:moveTo>
                    <a:pt x="44" y="0"/>
                  </a:moveTo>
                  <a:cubicBezTo>
                    <a:pt x="44" y="0"/>
                    <a:pt x="44" y="0"/>
                    <a:pt x="44" y="1"/>
                  </a:cubicBezTo>
                  <a:cubicBezTo>
                    <a:pt x="45" y="4"/>
                    <a:pt x="46" y="7"/>
                    <a:pt x="46" y="10"/>
                  </a:cubicBezTo>
                  <a:cubicBezTo>
                    <a:pt x="46" y="21"/>
                    <a:pt x="37" y="30"/>
                    <a:pt x="26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8" y="30"/>
                    <a:pt x="3" y="28"/>
                    <a:pt x="0" y="25"/>
                  </a:cubicBezTo>
                  <a:cubicBezTo>
                    <a:pt x="3" y="31"/>
                    <a:pt x="9" y="34"/>
                    <a:pt x="17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41" y="34"/>
                    <a:pt x="50" y="26"/>
                    <a:pt x="50" y="15"/>
                  </a:cubicBezTo>
                  <a:cubicBezTo>
                    <a:pt x="50" y="9"/>
                    <a:pt x="48" y="4"/>
                    <a:pt x="44" y="0"/>
                  </a:cubicBezTo>
                  <a:close/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3" name="Freeform 180">
              <a:extLst>
                <a:ext uri="{FF2B5EF4-FFF2-40B4-BE49-F238E27FC236}">
                  <a16:creationId xmlns:a16="http://schemas.microsoft.com/office/drawing/2014/main" id="{B52B241D-6DB8-49A0-9866-9BD244326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3092"/>
              <a:ext cx="146" cy="84"/>
            </a:xfrm>
            <a:custGeom>
              <a:avLst/>
              <a:gdLst>
                <a:gd name="T0" fmla="*/ 672 w 65"/>
                <a:gd name="T1" fmla="*/ 0 h 37"/>
                <a:gd name="T2" fmla="*/ 0 w 65"/>
                <a:gd name="T3" fmla="*/ 0 h 37"/>
                <a:gd name="T4" fmla="*/ 0 w 65"/>
                <a:gd name="T5" fmla="*/ 93 h 37"/>
                <a:gd name="T6" fmla="*/ 0 w 65"/>
                <a:gd name="T7" fmla="*/ 93 h 37"/>
                <a:gd name="T8" fmla="*/ 0 w 65"/>
                <a:gd name="T9" fmla="*/ 93 h 37"/>
                <a:gd name="T10" fmla="*/ 65 w 65"/>
                <a:gd name="T11" fmla="*/ 279 h 37"/>
                <a:gd name="T12" fmla="*/ 20 w 65"/>
                <a:gd name="T13" fmla="*/ 434 h 37"/>
                <a:gd name="T14" fmla="*/ 672 w 65"/>
                <a:gd name="T15" fmla="*/ 434 h 37"/>
                <a:gd name="T16" fmla="*/ 737 w 65"/>
                <a:gd name="T17" fmla="*/ 211 h 37"/>
                <a:gd name="T18" fmla="*/ 672 w 65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37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12"/>
                    <a:pt x="6" y="18"/>
                    <a:pt x="6" y="24"/>
                  </a:cubicBezTo>
                  <a:cubicBezTo>
                    <a:pt x="6" y="29"/>
                    <a:pt x="5" y="33"/>
                    <a:pt x="2" y="37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63" y="37"/>
                    <a:pt x="65" y="26"/>
                    <a:pt x="65" y="18"/>
                  </a:cubicBezTo>
                  <a:cubicBezTo>
                    <a:pt x="65" y="10"/>
                    <a:pt x="63" y="0"/>
                    <a:pt x="59" y="0"/>
                  </a:cubicBezTo>
                  <a:close/>
                </a:path>
              </a:pathLst>
            </a:custGeom>
            <a:solidFill>
              <a:srgbClr val="E5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4" name="Freeform 181">
              <a:extLst>
                <a:ext uri="{FF2B5EF4-FFF2-40B4-BE49-F238E27FC236}">
                  <a16:creationId xmlns:a16="http://schemas.microsoft.com/office/drawing/2014/main" id="{4565E892-6CCB-487B-9055-3D43447BD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3180"/>
              <a:ext cx="99" cy="140"/>
            </a:xfrm>
            <a:custGeom>
              <a:avLst/>
              <a:gdLst>
                <a:gd name="T0" fmla="*/ 329 w 44"/>
                <a:gd name="T1" fmla="*/ 72 h 62"/>
                <a:gd name="T2" fmla="*/ 173 w 44"/>
                <a:gd name="T3" fmla="*/ 72 h 62"/>
                <a:gd name="T4" fmla="*/ 0 w 44"/>
                <a:gd name="T5" fmla="*/ 0 h 62"/>
                <a:gd name="T6" fmla="*/ 0 w 44"/>
                <a:gd name="T7" fmla="*/ 632 h 62"/>
                <a:gd name="T8" fmla="*/ 254 w 44"/>
                <a:gd name="T9" fmla="*/ 714 h 62"/>
                <a:gd name="T10" fmla="*/ 502 w 44"/>
                <a:gd name="T11" fmla="*/ 632 h 62"/>
                <a:gd name="T12" fmla="*/ 502 w 44"/>
                <a:gd name="T13" fmla="*/ 0 h 62"/>
                <a:gd name="T14" fmla="*/ 329 w 44"/>
                <a:gd name="T15" fmla="*/ 72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62">
                  <a:moveTo>
                    <a:pt x="29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9" y="6"/>
                    <a:pt x="4" y="4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9"/>
                    <a:pt x="13" y="62"/>
                    <a:pt x="22" y="62"/>
                  </a:cubicBezTo>
                  <a:cubicBezTo>
                    <a:pt x="32" y="62"/>
                    <a:pt x="44" y="59"/>
                    <a:pt x="44" y="55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4"/>
                    <a:pt x="35" y="6"/>
                    <a:pt x="29" y="6"/>
                  </a:cubicBezTo>
                  <a:close/>
                </a:path>
              </a:pathLst>
            </a:custGeom>
            <a:solidFill>
              <a:srgbClr val="E5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5" name="Oval 182">
              <a:extLst>
                <a:ext uri="{FF2B5EF4-FFF2-40B4-BE49-F238E27FC236}">
                  <a16:creationId xmlns:a16="http://schemas.microsoft.com/office/drawing/2014/main" id="{36D8C4DE-A9F9-4926-9021-4671F7A03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2350"/>
              <a:ext cx="109" cy="45"/>
            </a:xfrm>
            <a:prstGeom prst="ellipse">
              <a:avLst/>
            </a:prstGeom>
            <a:solidFill>
              <a:srgbClr val="EC9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26" name="Freeform 183">
              <a:extLst>
                <a:ext uri="{FF2B5EF4-FFF2-40B4-BE49-F238E27FC236}">
                  <a16:creationId xmlns:a16="http://schemas.microsoft.com/office/drawing/2014/main" id="{E38F940F-3862-4E0A-AAFE-20FAC5931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2384"/>
              <a:ext cx="99" cy="132"/>
            </a:xfrm>
            <a:custGeom>
              <a:avLst/>
              <a:gdLst>
                <a:gd name="T0" fmla="*/ 254 w 44"/>
                <a:gd name="T1" fmla="*/ 56 h 59"/>
                <a:gd name="T2" fmla="*/ 0 w 44"/>
                <a:gd name="T3" fmla="*/ 0 h 59"/>
                <a:gd name="T4" fmla="*/ 0 w 44"/>
                <a:gd name="T5" fmla="*/ 582 h 59"/>
                <a:gd name="T6" fmla="*/ 254 w 44"/>
                <a:gd name="T7" fmla="*/ 660 h 59"/>
                <a:gd name="T8" fmla="*/ 502 w 44"/>
                <a:gd name="T9" fmla="*/ 595 h 59"/>
                <a:gd name="T10" fmla="*/ 502 w 44"/>
                <a:gd name="T11" fmla="*/ 0 h 59"/>
                <a:gd name="T12" fmla="*/ 254 w 44"/>
                <a:gd name="T13" fmla="*/ 56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59">
                  <a:moveTo>
                    <a:pt x="22" y="5"/>
                  </a:moveTo>
                  <a:cubicBezTo>
                    <a:pt x="14" y="5"/>
                    <a:pt x="5" y="3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13" y="59"/>
                    <a:pt x="22" y="59"/>
                  </a:cubicBezTo>
                  <a:cubicBezTo>
                    <a:pt x="32" y="59"/>
                    <a:pt x="44" y="57"/>
                    <a:pt x="44" y="5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3"/>
                    <a:pt x="31" y="5"/>
                    <a:pt x="22" y="5"/>
                  </a:cubicBezTo>
                  <a:close/>
                </a:path>
              </a:pathLst>
            </a:custGeom>
            <a:solidFill>
              <a:srgbClr val="E5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7" name="Oval 184">
              <a:extLst>
                <a:ext uri="{FF2B5EF4-FFF2-40B4-BE49-F238E27FC236}">
                  <a16:creationId xmlns:a16="http://schemas.microsoft.com/office/drawing/2014/main" id="{AAB60725-9A71-45EA-A6D3-176061299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" y="2357"/>
              <a:ext cx="90" cy="31"/>
            </a:xfrm>
            <a:prstGeom prst="ellipse">
              <a:avLst/>
            </a:pr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28" name="Freeform 185">
              <a:extLst>
                <a:ext uri="{FF2B5EF4-FFF2-40B4-BE49-F238E27FC236}">
                  <a16:creationId xmlns:a16="http://schemas.microsoft.com/office/drawing/2014/main" id="{52574875-38C4-4867-80C1-BE84B187B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" y="2372"/>
              <a:ext cx="79" cy="16"/>
            </a:xfrm>
            <a:custGeom>
              <a:avLst/>
              <a:gdLst>
                <a:gd name="T0" fmla="*/ 0 w 35"/>
                <a:gd name="T1" fmla="*/ 48 h 7"/>
                <a:gd name="T2" fmla="*/ 194 w 35"/>
                <a:gd name="T3" fmla="*/ 85 h 7"/>
                <a:gd name="T4" fmla="*/ 402 w 35"/>
                <a:gd name="T5" fmla="*/ 48 h 7"/>
                <a:gd name="T6" fmla="*/ 194 w 35"/>
                <a:gd name="T7" fmla="*/ 0 h 7"/>
                <a:gd name="T8" fmla="*/ 0 w 35"/>
                <a:gd name="T9" fmla="*/ 48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7">
                  <a:moveTo>
                    <a:pt x="0" y="4"/>
                  </a:moveTo>
                  <a:cubicBezTo>
                    <a:pt x="3" y="6"/>
                    <a:pt x="10" y="7"/>
                    <a:pt x="17" y="7"/>
                  </a:cubicBezTo>
                  <a:cubicBezTo>
                    <a:pt x="25" y="7"/>
                    <a:pt x="31" y="6"/>
                    <a:pt x="35" y="4"/>
                  </a:cubicBezTo>
                  <a:cubicBezTo>
                    <a:pt x="31" y="1"/>
                    <a:pt x="25" y="0"/>
                    <a:pt x="17" y="0"/>
                  </a:cubicBezTo>
                  <a:cubicBezTo>
                    <a:pt x="10" y="0"/>
                    <a:pt x="3" y="1"/>
                    <a:pt x="0" y="4"/>
                  </a:cubicBezTo>
                  <a:close/>
                </a:path>
              </a:pathLst>
            </a:custGeom>
            <a:solidFill>
              <a:srgbClr val="A92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9" name="Oval 186">
              <a:extLst>
                <a:ext uri="{FF2B5EF4-FFF2-40B4-BE49-F238E27FC236}">
                  <a16:creationId xmlns:a16="http://schemas.microsoft.com/office/drawing/2014/main" id="{72F05D7E-A93E-49CE-BBCC-2237F0B94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3106"/>
              <a:ext cx="56" cy="56"/>
            </a:xfrm>
            <a:prstGeom prst="ellipse">
              <a:avLst/>
            </a:prstGeom>
            <a:solidFill>
              <a:srgbClr val="E97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30" name="Oval 187">
              <a:extLst>
                <a:ext uri="{FF2B5EF4-FFF2-40B4-BE49-F238E27FC236}">
                  <a16:creationId xmlns:a16="http://schemas.microsoft.com/office/drawing/2014/main" id="{0BEF4A31-F4FD-4035-BD69-521A9C807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" y="3025"/>
              <a:ext cx="54" cy="54"/>
            </a:xfrm>
            <a:prstGeom prst="ellipse">
              <a:avLst/>
            </a:prstGeom>
            <a:solidFill>
              <a:srgbClr val="E97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31" name="Oval 188">
              <a:extLst>
                <a:ext uri="{FF2B5EF4-FFF2-40B4-BE49-F238E27FC236}">
                  <a16:creationId xmlns:a16="http://schemas.microsoft.com/office/drawing/2014/main" id="{6EF070E1-9520-49C9-9F5F-AF4E59FDC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" y="2422"/>
              <a:ext cx="54" cy="54"/>
            </a:xfrm>
            <a:prstGeom prst="ellipse">
              <a:avLst/>
            </a:prstGeom>
            <a:solidFill>
              <a:srgbClr val="E97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32" name="Freeform 189">
              <a:extLst>
                <a:ext uri="{FF2B5EF4-FFF2-40B4-BE49-F238E27FC236}">
                  <a16:creationId xmlns:a16="http://schemas.microsoft.com/office/drawing/2014/main" id="{1364F8E5-790C-466C-A0D8-063B1F276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2431"/>
              <a:ext cx="47" cy="52"/>
            </a:xfrm>
            <a:custGeom>
              <a:avLst/>
              <a:gdLst>
                <a:gd name="T0" fmla="*/ 181 w 21"/>
                <a:gd name="T1" fmla="*/ 0 h 23"/>
                <a:gd name="T2" fmla="*/ 201 w 21"/>
                <a:gd name="T3" fmla="*/ 93 h 23"/>
                <a:gd name="T4" fmla="*/ 65 w 21"/>
                <a:gd name="T5" fmla="*/ 231 h 23"/>
                <a:gd name="T6" fmla="*/ 0 w 21"/>
                <a:gd name="T7" fmla="*/ 210 h 23"/>
                <a:gd name="T8" fmla="*/ 101 w 21"/>
                <a:gd name="T9" fmla="*/ 267 h 23"/>
                <a:gd name="T10" fmla="*/ 235 w 21"/>
                <a:gd name="T11" fmla="*/ 129 h 23"/>
                <a:gd name="T12" fmla="*/ 181 w 21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23">
                  <a:moveTo>
                    <a:pt x="16" y="0"/>
                  </a:moveTo>
                  <a:cubicBezTo>
                    <a:pt x="17" y="2"/>
                    <a:pt x="18" y="5"/>
                    <a:pt x="18" y="8"/>
                  </a:cubicBezTo>
                  <a:cubicBezTo>
                    <a:pt x="18" y="15"/>
                    <a:pt x="13" y="20"/>
                    <a:pt x="6" y="20"/>
                  </a:cubicBezTo>
                  <a:cubicBezTo>
                    <a:pt x="4" y="20"/>
                    <a:pt x="2" y="19"/>
                    <a:pt x="0" y="18"/>
                  </a:cubicBezTo>
                  <a:cubicBezTo>
                    <a:pt x="2" y="21"/>
                    <a:pt x="5" y="23"/>
                    <a:pt x="9" y="23"/>
                  </a:cubicBezTo>
                  <a:cubicBezTo>
                    <a:pt x="16" y="23"/>
                    <a:pt x="21" y="18"/>
                    <a:pt x="21" y="11"/>
                  </a:cubicBezTo>
                  <a:cubicBezTo>
                    <a:pt x="21" y="6"/>
                    <a:pt x="19" y="3"/>
                    <a:pt x="16" y="0"/>
                  </a:cubicBezTo>
                  <a:close/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3" name="Freeform 190">
              <a:extLst>
                <a:ext uri="{FF2B5EF4-FFF2-40B4-BE49-F238E27FC236}">
                  <a16:creationId xmlns:a16="http://schemas.microsoft.com/office/drawing/2014/main" id="{5C839F28-772C-4DAD-BDD5-109836F5A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" y="2415"/>
              <a:ext cx="47" cy="50"/>
            </a:xfrm>
            <a:custGeom>
              <a:avLst/>
              <a:gdLst>
                <a:gd name="T0" fmla="*/ 56 w 21"/>
                <a:gd name="T1" fmla="*/ 259 h 22"/>
                <a:gd name="T2" fmla="*/ 36 w 21"/>
                <a:gd name="T3" fmla="*/ 175 h 22"/>
                <a:gd name="T4" fmla="*/ 170 w 21"/>
                <a:gd name="T5" fmla="*/ 36 h 22"/>
                <a:gd name="T6" fmla="*/ 235 w 21"/>
                <a:gd name="T7" fmla="*/ 45 h 22"/>
                <a:gd name="T8" fmla="*/ 134 w 21"/>
                <a:gd name="T9" fmla="*/ 0 h 22"/>
                <a:gd name="T10" fmla="*/ 0 w 21"/>
                <a:gd name="T11" fmla="*/ 139 h 22"/>
                <a:gd name="T12" fmla="*/ 56 w 21"/>
                <a:gd name="T13" fmla="*/ 259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4" y="20"/>
                    <a:pt x="3" y="18"/>
                    <a:pt x="3" y="15"/>
                  </a:cubicBezTo>
                  <a:cubicBezTo>
                    <a:pt x="3" y="8"/>
                    <a:pt x="8" y="3"/>
                    <a:pt x="15" y="3"/>
                  </a:cubicBezTo>
                  <a:cubicBezTo>
                    <a:pt x="17" y="3"/>
                    <a:pt x="20" y="3"/>
                    <a:pt x="21" y="4"/>
                  </a:cubicBezTo>
                  <a:cubicBezTo>
                    <a:pt x="19" y="2"/>
                    <a:pt x="16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2" y="20"/>
                    <a:pt x="5" y="22"/>
                  </a:cubicBezTo>
                  <a:close/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4" name="Freeform 191">
              <a:extLst>
                <a:ext uri="{FF2B5EF4-FFF2-40B4-BE49-F238E27FC236}">
                  <a16:creationId xmlns:a16="http://schemas.microsoft.com/office/drawing/2014/main" id="{596231F7-5F52-49F2-9091-D1ADDC09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" y="2424"/>
              <a:ext cx="43" cy="45"/>
            </a:xfrm>
            <a:custGeom>
              <a:avLst/>
              <a:gdLst>
                <a:gd name="T0" fmla="*/ 57 w 19"/>
                <a:gd name="T1" fmla="*/ 227 h 20"/>
                <a:gd name="T2" fmla="*/ 25 w 19"/>
                <a:gd name="T3" fmla="*/ 146 h 20"/>
                <a:gd name="T4" fmla="*/ 149 w 19"/>
                <a:gd name="T5" fmla="*/ 36 h 20"/>
                <a:gd name="T6" fmla="*/ 220 w 19"/>
                <a:gd name="T7" fmla="*/ 45 h 20"/>
                <a:gd name="T8" fmla="*/ 118 w 19"/>
                <a:gd name="T9" fmla="*/ 0 h 20"/>
                <a:gd name="T10" fmla="*/ 0 w 19"/>
                <a:gd name="T11" fmla="*/ 126 h 20"/>
                <a:gd name="T12" fmla="*/ 57 w 19"/>
                <a:gd name="T13" fmla="*/ 227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5" y="20"/>
                  </a:moveTo>
                  <a:cubicBezTo>
                    <a:pt x="3" y="18"/>
                    <a:pt x="2" y="16"/>
                    <a:pt x="2" y="13"/>
                  </a:cubicBezTo>
                  <a:cubicBezTo>
                    <a:pt x="2" y="7"/>
                    <a:pt x="7" y="3"/>
                    <a:pt x="13" y="3"/>
                  </a:cubicBezTo>
                  <a:cubicBezTo>
                    <a:pt x="15" y="3"/>
                    <a:pt x="17" y="3"/>
                    <a:pt x="19" y="4"/>
                  </a:cubicBezTo>
                  <a:cubicBezTo>
                    <a:pt x="17" y="2"/>
                    <a:pt x="14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5"/>
                    <a:pt x="2" y="18"/>
                    <a:pt x="5" y="20"/>
                  </a:cubicBezTo>
                  <a:close/>
                </a:path>
              </a:pathLst>
            </a:custGeom>
            <a:solidFill>
              <a:srgbClr val="F1B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5" name="Freeform 192">
              <a:extLst>
                <a:ext uri="{FF2B5EF4-FFF2-40B4-BE49-F238E27FC236}">
                  <a16:creationId xmlns:a16="http://schemas.microsoft.com/office/drawing/2014/main" id="{1F0AE249-2DE1-4452-88D0-203201DD7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3034"/>
              <a:ext cx="47" cy="52"/>
            </a:xfrm>
            <a:custGeom>
              <a:avLst/>
              <a:gdLst>
                <a:gd name="T0" fmla="*/ 181 w 21"/>
                <a:gd name="T1" fmla="*/ 0 h 23"/>
                <a:gd name="T2" fmla="*/ 201 w 21"/>
                <a:gd name="T3" fmla="*/ 93 h 23"/>
                <a:gd name="T4" fmla="*/ 65 w 21"/>
                <a:gd name="T5" fmla="*/ 231 h 23"/>
                <a:gd name="T6" fmla="*/ 0 w 21"/>
                <a:gd name="T7" fmla="*/ 210 h 23"/>
                <a:gd name="T8" fmla="*/ 101 w 21"/>
                <a:gd name="T9" fmla="*/ 267 h 23"/>
                <a:gd name="T10" fmla="*/ 235 w 21"/>
                <a:gd name="T11" fmla="*/ 129 h 23"/>
                <a:gd name="T12" fmla="*/ 181 w 21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23">
                  <a:moveTo>
                    <a:pt x="16" y="0"/>
                  </a:moveTo>
                  <a:cubicBezTo>
                    <a:pt x="17" y="3"/>
                    <a:pt x="18" y="5"/>
                    <a:pt x="18" y="8"/>
                  </a:cubicBezTo>
                  <a:cubicBezTo>
                    <a:pt x="18" y="15"/>
                    <a:pt x="13" y="20"/>
                    <a:pt x="6" y="20"/>
                  </a:cubicBezTo>
                  <a:cubicBezTo>
                    <a:pt x="4" y="20"/>
                    <a:pt x="2" y="19"/>
                    <a:pt x="0" y="18"/>
                  </a:cubicBezTo>
                  <a:cubicBezTo>
                    <a:pt x="2" y="21"/>
                    <a:pt x="5" y="23"/>
                    <a:pt x="9" y="23"/>
                  </a:cubicBezTo>
                  <a:cubicBezTo>
                    <a:pt x="16" y="23"/>
                    <a:pt x="21" y="18"/>
                    <a:pt x="21" y="11"/>
                  </a:cubicBezTo>
                  <a:cubicBezTo>
                    <a:pt x="21" y="6"/>
                    <a:pt x="19" y="3"/>
                    <a:pt x="16" y="0"/>
                  </a:cubicBezTo>
                  <a:close/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6" name="Freeform 193">
              <a:extLst>
                <a:ext uri="{FF2B5EF4-FFF2-40B4-BE49-F238E27FC236}">
                  <a16:creationId xmlns:a16="http://schemas.microsoft.com/office/drawing/2014/main" id="{EF2CA569-CD9F-4D8B-B3FE-7754A826B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" y="3018"/>
              <a:ext cx="47" cy="50"/>
            </a:xfrm>
            <a:custGeom>
              <a:avLst/>
              <a:gdLst>
                <a:gd name="T0" fmla="*/ 56 w 21"/>
                <a:gd name="T1" fmla="*/ 259 h 22"/>
                <a:gd name="T2" fmla="*/ 36 w 21"/>
                <a:gd name="T3" fmla="*/ 175 h 22"/>
                <a:gd name="T4" fmla="*/ 170 w 21"/>
                <a:gd name="T5" fmla="*/ 36 h 22"/>
                <a:gd name="T6" fmla="*/ 235 w 21"/>
                <a:gd name="T7" fmla="*/ 57 h 22"/>
                <a:gd name="T8" fmla="*/ 134 w 21"/>
                <a:gd name="T9" fmla="*/ 0 h 22"/>
                <a:gd name="T10" fmla="*/ 0 w 21"/>
                <a:gd name="T11" fmla="*/ 139 h 22"/>
                <a:gd name="T12" fmla="*/ 56 w 21"/>
                <a:gd name="T13" fmla="*/ 259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4" y="20"/>
                    <a:pt x="3" y="18"/>
                    <a:pt x="3" y="15"/>
                  </a:cubicBezTo>
                  <a:cubicBezTo>
                    <a:pt x="3" y="8"/>
                    <a:pt x="8" y="3"/>
                    <a:pt x="15" y="3"/>
                  </a:cubicBezTo>
                  <a:cubicBezTo>
                    <a:pt x="17" y="3"/>
                    <a:pt x="20" y="3"/>
                    <a:pt x="21" y="5"/>
                  </a:cubicBezTo>
                  <a:cubicBezTo>
                    <a:pt x="19" y="2"/>
                    <a:pt x="16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2" y="20"/>
                    <a:pt x="5" y="22"/>
                  </a:cubicBezTo>
                  <a:close/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7" name="Freeform 194">
              <a:extLst>
                <a:ext uri="{FF2B5EF4-FFF2-40B4-BE49-F238E27FC236}">
                  <a16:creationId xmlns:a16="http://schemas.microsoft.com/office/drawing/2014/main" id="{F27905F6-D364-4EC6-9084-A97A608F2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" y="3027"/>
              <a:ext cx="43" cy="45"/>
            </a:xfrm>
            <a:custGeom>
              <a:avLst/>
              <a:gdLst>
                <a:gd name="T0" fmla="*/ 57 w 19"/>
                <a:gd name="T1" fmla="*/ 227 h 20"/>
                <a:gd name="T2" fmla="*/ 25 w 19"/>
                <a:gd name="T3" fmla="*/ 146 h 20"/>
                <a:gd name="T4" fmla="*/ 149 w 19"/>
                <a:gd name="T5" fmla="*/ 36 h 20"/>
                <a:gd name="T6" fmla="*/ 220 w 19"/>
                <a:gd name="T7" fmla="*/ 45 h 20"/>
                <a:gd name="T8" fmla="*/ 118 w 19"/>
                <a:gd name="T9" fmla="*/ 0 h 20"/>
                <a:gd name="T10" fmla="*/ 0 w 19"/>
                <a:gd name="T11" fmla="*/ 126 h 20"/>
                <a:gd name="T12" fmla="*/ 57 w 19"/>
                <a:gd name="T13" fmla="*/ 227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5" y="20"/>
                  </a:moveTo>
                  <a:cubicBezTo>
                    <a:pt x="3" y="18"/>
                    <a:pt x="2" y="16"/>
                    <a:pt x="2" y="13"/>
                  </a:cubicBezTo>
                  <a:cubicBezTo>
                    <a:pt x="2" y="8"/>
                    <a:pt x="7" y="3"/>
                    <a:pt x="13" y="3"/>
                  </a:cubicBezTo>
                  <a:cubicBezTo>
                    <a:pt x="15" y="3"/>
                    <a:pt x="17" y="3"/>
                    <a:pt x="19" y="4"/>
                  </a:cubicBezTo>
                  <a:cubicBezTo>
                    <a:pt x="17" y="2"/>
                    <a:pt x="14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5"/>
                    <a:pt x="2" y="18"/>
                    <a:pt x="5" y="20"/>
                  </a:cubicBezTo>
                  <a:close/>
                </a:path>
              </a:pathLst>
            </a:custGeom>
            <a:solidFill>
              <a:srgbClr val="F1B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8" name="Freeform 195">
              <a:extLst>
                <a:ext uri="{FF2B5EF4-FFF2-40B4-BE49-F238E27FC236}">
                  <a16:creationId xmlns:a16="http://schemas.microsoft.com/office/drawing/2014/main" id="{C33B011B-8A4F-4857-ACAC-5BD1B6794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" y="3117"/>
              <a:ext cx="49" cy="52"/>
            </a:xfrm>
            <a:custGeom>
              <a:avLst/>
              <a:gdLst>
                <a:gd name="T0" fmla="*/ 178 w 22"/>
                <a:gd name="T1" fmla="*/ 0 h 23"/>
                <a:gd name="T2" fmla="*/ 209 w 22"/>
                <a:gd name="T3" fmla="*/ 93 h 23"/>
                <a:gd name="T4" fmla="*/ 65 w 22"/>
                <a:gd name="T5" fmla="*/ 231 h 23"/>
                <a:gd name="T6" fmla="*/ 0 w 22"/>
                <a:gd name="T7" fmla="*/ 210 h 23"/>
                <a:gd name="T8" fmla="*/ 109 w 22"/>
                <a:gd name="T9" fmla="*/ 267 h 23"/>
                <a:gd name="T10" fmla="*/ 243 w 22"/>
                <a:gd name="T11" fmla="*/ 129 h 23"/>
                <a:gd name="T12" fmla="*/ 178 w 22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23">
                  <a:moveTo>
                    <a:pt x="16" y="0"/>
                  </a:moveTo>
                  <a:cubicBezTo>
                    <a:pt x="18" y="2"/>
                    <a:pt x="19" y="5"/>
                    <a:pt x="19" y="8"/>
                  </a:cubicBezTo>
                  <a:cubicBezTo>
                    <a:pt x="19" y="14"/>
                    <a:pt x="13" y="20"/>
                    <a:pt x="6" y="20"/>
                  </a:cubicBezTo>
                  <a:cubicBezTo>
                    <a:pt x="4" y="20"/>
                    <a:pt x="2" y="19"/>
                    <a:pt x="0" y="18"/>
                  </a:cubicBezTo>
                  <a:cubicBezTo>
                    <a:pt x="2" y="21"/>
                    <a:pt x="6" y="23"/>
                    <a:pt x="10" y="23"/>
                  </a:cubicBezTo>
                  <a:cubicBezTo>
                    <a:pt x="16" y="23"/>
                    <a:pt x="22" y="17"/>
                    <a:pt x="22" y="11"/>
                  </a:cubicBezTo>
                  <a:cubicBezTo>
                    <a:pt x="22" y="6"/>
                    <a:pt x="20" y="2"/>
                    <a:pt x="16" y="0"/>
                  </a:cubicBezTo>
                  <a:close/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9" name="Freeform 196">
              <a:extLst>
                <a:ext uri="{FF2B5EF4-FFF2-40B4-BE49-F238E27FC236}">
                  <a16:creationId xmlns:a16="http://schemas.microsoft.com/office/drawing/2014/main" id="{E579FEE7-664D-4434-B9B4-E96AFEE3B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3101"/>
              <a:ext cx="50" cy="50"/>
            </a:xfrm>
            <a:custGeom>
              <a:avLst/>
              <a:gdLst>
                <a:gd name="T0" fmla="*/ 73 w 22"/>
                <a:gd name="T1" fmla="*/ 259 h 22"/>
                <a:gd name="T2" fmla="*/ 36 w 22"/>
                <a:gd name="T3" fmla="*/ 175 h 22"/>
                <a:gd name="T4" fmla="*/ 175 w 22"/>
                <a:gd name="T5" fmla="*/ 25 h 22"/>
                <a:gd name="T6" fmla="*/ 259 w 22"/>
                <a:gd name="T7" fmla="*/ 45 h 22"/>
                <a:gd name="T8" fmla="*/ 139 w 22"/>
                <a:gd name="T9" fmla="*/ 0 h 22"/>
                <a:gd name="T10" fmla="*/ 0 w 22"/>
                <a:gd name="T11" fmla="*/ 139 h 22"/>
                <a:gd name="T12" fmla="*/ 73 w 22"/>
                <a:gd name="T13" fmla="*/ 259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22">
                  <a:moveTo>
                    <a:pt x="6" y="22"/>
                  </a:moveTo>
                  <a:cubicBezTo>
                    <a:pt x="4" y="20"/>
                    <a:pt x="3" y="17"/>
                    <a:pt x="3" y="15"/>
                  </a:cubicBezTo>
                  <a:cubicBezTo>
                    <a:pt x="3" y="8"/>
                    <a:pt x="9" y="2"/>
                    <a:pt x="15" y="2"/>
                  </a:cubicBezTo>
                  <a:cubicBezTo>
                    <a:pt x="18" y="2"/>
                    <a:pt x="20" y="3"/>
                    <a:pt x="22" y="4"/>
                  </a:cubicBezTo>
                  <a:cubicBezTo>
                    <a:pt x="20" y="1"/>
                    <a:pt x="16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2" y="20"/>
                    <a:pt x="6" y="22"/>
                  </a:cubicBezTo>
                  <a:close/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0" name="Freeform 197">
              <a:extLst>
                <a:ext uri="{FF2B5EF4-FFF2-40B4-BE49-F238E27FC236}">
                  <a16:creationId xmlns:a16="http://schemas.microsoft.com/office/drawing/2014/main" id="{2C22502D-3947-4136-A24D-04F91FAB7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110"/>
              <a:ext cx="42" cy="45"/>
            </a:xfrm>
            <a:custGeom>
              <a:avLst/>
              <a:gdLst>
                <a:gd name="T0" fmla="*/ 53 w 19"/>
                <a:gd name="T1" fmla="*/ 227 h 20"/>
                <a:gd name="T2" fmla="*/ 33 w 19"/>
                <a:gd name="T3" fmla="*/ 146 h 20"/>
                <a:gd name="T4" fmla="*/ 141 w 19"/>
                <a:gd name="T5" fmla="*/ 25 h 20"/>
                <a:gd name="T6" fmla="*/ 206 w 19"/>
                <a:gd name="T7" fmla="*/ 45 h 20"/>
                <a:gd name="T8" fmla="*/ 117 w 19"/>
                <a:gd name="T9" fmla="*/ 0 h 20"/>
                <a:gd name="T10" fmla="*/ 0 w 19"/>
                <a:gd name="T11" fmla="*/ 126 h 20"/>
                <a:gd name="T12" fmla="*/ 53 w 19"/>
                <a:gd name="T13" fmla="*/ 227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5" y="20"/>
                  </a:moveTo>
                  <a:cubicBezTo>
                    <a:pt x="4" y="18"/>
                    <a:pt x="3" y="16"/>
                    <a:pt x="3" y="13"/>
                  </a:cubicBezTo>
                  <a:cubicBezTo>
                    <a:pt x="3" y="7"/>
                    <a:pt x="8" y="2"/>
                    <a:pt x="13" y="2"/>
                  </a:cubicBezTo>
                  <a:cubicBezTo>
                    <a:pt x="16" y="2"/>
                    <a:pt x="17" y="3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4"/>
                    <a:pt x="2" y="18"/>
                    <a:pt x="5" y="20"/>
                  </a:cubicBezTo>
                  <a:close/>
                </a:path>
              </a:pathLst>
            </a:custGeom>
            <a:solidFill>
              <a:srgbClr val="F1B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1" name="Freeform 198">
              <a:extLst>
                <a:ext uri="{FF2B5EF4-FFF2-40B4-BE49-F238E27FC236}">
                  <a16:creationId xmlns:a16="http://schemas.microsoft.com/office/drawing/2014/main" id="{EF33D675-A5C0-41E8-8B1E-C31DEE154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3115"/>
              <a:ext cx="48" cy="29"/>
            </a:xfrm>
            <a:custGeom>
              <a:avLst/>
              <a:gdLst>
                <a:gd name="T0" fmla="*/ 0 w 21"/>
                <a:gd name="T1" fmla="*/ 56 h 13"/>
                <a:gd name="T2" fmla="*/ 178 w 21"/>
                <a:gd name="T3" fmla="*/ 56 h 13"/>
                <a:gd name="T4" fmla="*/ 240 w 21"/>
                <a:gd name="T5" fmla="*/ 125 h 13"/>
                <a:gd name="T6" fmla="*/ 251 w 21"/>
                <a:gd name="T7" fmla="*/ 109 h 13"/>
                <a:gd name="T8" fmla="*/ 240 w 21"/>
                <a:gd name="T9" fmla="*/ 20 h 13"/>
                <a:gd name="T10" fmla="*/ 215 w 21"/>
                <a:gd name="T11" fmla="*/ 0 h 13"/>
                <a:gd name="T12" fmla="*/ 121 w 21"/>
                <a:gd name="T13" fmla="*/ 36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3">
                  <a:moveTo>
                    <a:pt x="0" y="5"/>
                  </a:moveTo>
                  <a:cubicBezTo>
                    <a:pt x="5" y="6"/>
                    <a:pt x="10" y="5"/>
                    <a:pt x="15" y="5"/>
                  </a:cubicBezTo>
                  <a:cubicBezTo>
                    <a:pt x="19" y="4"/>
                    <a:pt x="20" y="8"/>
                    <a:pt x="20" y="11"/>
                  </a:cubicBezTo>
                  <a:cubicBezTo>
                    <a:pt x="20" y="13"/>
                    <a:pt x="21" y="10"/>
                    <a:pt x="21" y="1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2"/>
                    <a:pt x="14" y="2"/>
                    <a:pt x="10" y="3"/>
                  </a:cubicBezTo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2" name="Freeform 199">
              <a:extLst>
                <a:ext uri="{FF2B5EF4-FFF2-40B4-BE49-F238E27FC236}">
                  <a16:creationId xmlns:a16="http://schemas.microsoft.com/office/drawing/2014/main" id="{3F39206B-5827-4E39-8DCA-846785E2A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3117"/>
              <a:ext cx="63" cy="27"/>
            </a:xfrm>
            <a:custGeom>
              <a:avLst/>
              <a:gdLst>
                <a:gd name="T0" fmla="*/ 320 w 28"/>
                <a:gd name="T1" fmla="*/ 72 h 12"/>
                <a:gd name="T2" fmla="*/ 56 w 28"/>
                <a:gd name="T3" fmla="*/ 36 h 12"/>
                <a:gd name="T4" fmla="*/ 0 w 28"/>
                <a:gd name="T5" fmla="*/ 137 h 12"/>
                <a:gd name="T6" fmla="*/ 72 w 28"/>
                <a:gd name="T7" fmla="*/ 56 h 12"/>
                <a:gd name="T8" fmla="*/ 320 w 28"/>
                <a:gd name="T9" fmla="*/ 7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12">
                  <a:moveTo>
                    <a:pt x="28" y="6"/>
                  </a:moveTo>
                  <a:cubicBezTo>
                    <a:pt x="22" y="7"/>
                    <a:pt x="9" y="5"/>
                    <a:pt x="5" y="3"/>
                  </a:cubicBezTo>
                  <a:cubicBezTo>
                    <a:pt x="2" y="0"/>
                    <a:pt x="0" y="9"/>
                    <a:pt x="0" y="12"/>
                  </a:cubicBezTo>
                  <a:cubicBezTo>
                    <a:pt x="1" y="7"/>
                    <a:pt x="4" y="4"/>
                    <a:pt x="6" y="5"/>
                  </a:cubicBezTo>
                  <a:cubicBezTo>
                    <a:pt x="9" y="6"/>
                    <a:pt x="22" y="8"/>
                    <a:pt x="28" y="6"/>
                  </a:cubicBezTo>
                  <a:close/>
                </a:path>
              </a:pathLst>
            </a:custGeom>
            <a:solidFill>
              <a:srgbClr val="F1B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3" name="Freeform 200">
              <a:extLst>
                <a:ext uri="{FF2B5EF4-FFF2-40B4-BE49-F238E27FC236}">
                  <a16:creationId xmlns:a16="http://schemas.microsoft.com/office/drawing/2014/main" id="{A233A668-6999-4233-9396-10BA02A3E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" y="2998"/>
              <a:ext cx="9" cy="99"/>
            </a:xfrm>
            <a:custGeom>
              <a:avLst/>
              <a:gdLst>
                <a:gd name="T0" fmla="*/ 0 w 4"/>
                <a:gd name="T1" fmla="*/ 0 h 44"/>
                <a:gd name="T2" fmla="*/ 0 w 4"/>
                <a:gd name="T3" fmla="*/ 502 h 44"/>
                <a:gd name="T4" fmla="*/ 0 w 4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2" y="38"/>
                    <a:pt x="4" y="10"/>
                    <a:pt x="0" y="0"/>
                  </a:cubicBezTo>
                  <a:close/>
                </a:path>
              </a:pathLst>
            </a:custGeom>
            <a:solidFill>
              <a:srgbClr val="F1B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4" name="Freeform 201">
              <a:extLst>
                <a:ext uri="{FF2B5EF4-FFF2-40B4-BE49-F238E27FC236}">
                  <a16:creationId xmlns:a16="http://schemas.microsoft.com/office/drawing/2014/main" id="{7FB19809-D290-4C6B-B13B-4F90E7C42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2386"/>
              <a:ext cx="99" cy="130"/>
            </a:xfrm>
            <a:custGeom>
              <a:avLst/>
              <a:gdLst>
                <a:gd name="T0" fmla="*/ 502 w 44"/>
                <a:gd name="T1" fmla="*/ 574 h 58"/>
                <a:gd name="T2" fmla="*/ 502 w 44"/>
                <a:gd name="T3" fmla="*/ 0 h 58"/>
                <a:gd name="T4" fmla="*/ 254 w 44"/>
                <a:gd name="T5" fmla="*/ 36 h 58"/>
                <a:gd name="T6" fmla="*/ 11 w 44"/>
                <a:gd name="T7" fmla="*/ 0 h 58"/>
                <a:gd name="T8" fmla="*/ 320 w 44"/>
                <a:gd name="T9" fmla="*/ 101 h 58"/>
                <a:gd name="T10" fmla="*/ 437 w 44"/>
                <a:gd name="T11" fmla="*/ 291 h 58"/>
                <a:gd name="T12" fmla="*/ 401 w 44"/>
                <a:gd name="T13" fmla="*/ 527 h 58"/>
                <a:gd name="T14" fmla="*/ 0 w 44"/>
                <a:gd name="T15" fmla="*/ 574 h 58"/>
                <a:gd name="T16" fmla="*/ 11 w 44"/>
                <a:gd name="T17" fmla="*/ 587 h 58"/>
                <a:gd name="T18" fmla="*/ 25 w 44"/>
                <a:gd name="T19" fmla="*/ 607 h 58"/>
                <a:gd name="T20" fmla="*/ 254 w 44"/>
                <a:gd name="T21" fmla="*/ 652 h 58"/>
                <a:gd name="T22" fmla="*/ 502 w 44"/>
                <a:gd name="T23" fmla="*/ 574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" h="58">
                  <a:moveTo>
                    <a:pt x="44" y="51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37" y="2"/>
                    <a:pt x="30" y="3"/>
                    <a:pt x="22" y="3"/>
                  </a:cubicBezTo>
                  <a:cubicBezTo>
                    <a:pt x="14" y="3"/>
                    <a:pt x="7" y="2"/>
                    <a:pt x="1" y="0"/>
                  </a:cubicBezTo>
                  <a:cubicBezTo>
                    <a:pt x="5" y="4"/>
                    <a:pt x="19" y="9"/>
                    <a:pt x="28" y="9"/>
                  </a:cubicBezTo>
                  <a:cubicBezTo>
                    <a:pt x="36" y="10"/>
                    <a:pt x="38" y="12"/>
                    <a:pt x="38" y="26"/>
                  </a:cubicBezTo>
                  <a:cubicBezTo>
                    <a:pt x="38" y="31"/>
                    <a:pt x="39" y="42"/>
                    <a:pt x="35" y="47"/>
                  </a:cubicBezTo>
                  <a:cubicBezTo>
                    <a:pt x="30" y="53"/>
                    <a:pt x="15" y="57"/>
                    <a:pt x="0" y="51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2"/>
                    <a:pt x="2" y="53"/>
                    <a:pt x="2" y="54"/>
                  </a:cubicBezTo>
                  <a:cubicBezTo>
                    <a:pt x="6" y="56"/>
                    <a:pt x="15" y="58"/>
                    <a:pt x="22" y="58"/>
                  </a:cubicBezTo>
                  <a:cubicBezTo>
                    <a:pt x="32" y="58"/>
                    <a:pt x="44" y="55"/>
                    <a:pt x="44" y="51"/>
                  </a:cubicBezTo>
                  <a:close/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5" name="Freeform 202">
              <a:extLst>
                <a:ext uri="{FF2B5EF4-FFF2-40B4-BE49-F238E27FC236}">
                  <a16:creationId xmlns:a16="http://schemas.microsoft.com/office/drawing/2014/main" id="{BCDEE051-D524-431D-85F2-C31A20994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" y="2406"/>
              <a:ext cx="9" cy="90"/>
            </a:xfrm>
            <a:custGeom>
              <a:avLst/>
              <a:gdLst>
                <a:gd name="T0" fmla="*/ 0 w 4"/>
                <a:gd name="T1" fmla="*/ 0 h 40"/>
                <a:gd name="T2" fmla="*/ 0 w 4"/>
                <a:gd name="T3" fmla="*/ 457 h 40"/>
                <a:gd name="T4" fmla="*/ 0 w 4"/>
                <a:gd name="T5" fmla="*/ 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2" y="34"/>
                    <a:pt x="4" y="9"/>
                    <a:pt x="0" y="0"/>
                  </a:cubicBezTo>
                  <a:close/>
                </a:path>
              </a:pathLst>
            </a:custGeom>
            <a:solidFill>
              <a:srgbClr val="F1B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6" name="Freeform 203">
              <a:extLst>
                <a:ext uri="{FF2B5EF4-FFF2-40B4-BE49-F238E27FC236}">
                  <a16:creationId xmlns:a16="http://schemas.microsoft.com/office/drawing/2014/main" id="{2A754665-D894-45BE-BA30-75A1656B4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3182"/>
              <a:ext cx="99" cy="138"/>
            </a:xfrm>
            <a:custGeom>
              <a:avLst/>
              <a:gdLst>
                <a:gd name="T0" fmla="*/ 502 w 44"/>
                <a:gd name="T1" fmla="*/ 624 h 61"/>
                <a:gd name="T2" fmla="*/ 502 w 44"/>
                <a:gd name="T3" fmla="*/ 0 h 61"/>
                <a:gd name="T4" fmla="*/ 376 w 44"/>
                <a:gd name="T5" fmla="*/ 45 h 61"/>
                <a:gd name="T6" fmla="*/ 254 w 44"/>
                <a:gd name="T7" fmla="*/ 57 h 61"/>
                <a:gd name="T8" fmla="*/ 11 w 44"/>
                <a:gd name="T9" fmla="*/ 0 h 61"/>
                <a:gd name="T10" fmla="*/ 320 w 44"/>
                <a:gd name="T11" fmla="*/ 102 h 61"/>
                <a:gd name="T12" fmla="*/ 437 w 44"/>
                <a:gd name="T13" fmla="*/ 337 h 61"/>
                <a:gd name="T14" fmla="*/ 401 w 44"/>
                <a:gd name="T15" fmla="*/ 579 h 61"/>
                <a:gd name="T16" fmla="*/ 0 w 44"/>
                <a:gd name="T17" fmla="*/ 624 h 61"/>
                <a:gd name="T18" fmla="*/ 11 w 44"/>
                <a:gd name="T19" fmla="*/ 636 h 61"/>
                <a:gd name="T20" fmla="*/ 25 w 44"/>
                <a:gd name="T21" fmla="*/ 661 h 61"/>
                <a:gd name="T22" fmla="*/ 254 w 44"/>
                <a:gd name="T23" fmla="*/ 706 h 61"/>
                <a:gd name="T24" fmla="*/ 502 w 44"/>
                <a:gd name="T25" fmla="*/ 624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" h="61">
                  <a:moveTo>
                    <a:pt x="44" y="54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1" y="1"/>
                    <a:pt x="37" y="4"/>
                    <a:pt x="33" y="4"/>
                  </a:cubicBezTo>
                  <a:cubicBezTo>
                    <a:pt x="30" y="5"/>
                    <a:pt x="26" y="5"/>
                    <a:pt x="22" y="5"/>
                  </a:cubicBezTo>
                  <a:cubicBezTo>
                    <a:pt x="14" y="5"/>
                    <a:pt x="7" y="4"/>
                    <a:pt x="1" y="0"/>
                  </a:cubicBezTo>
                  <a:cubicBezTo>
                    <a:pt x="7" y="9"/>
                    <a:pt x="19" y="9"/>
                    <a:pt x="28" y="9"/>
                  </a:cubicBezTo>
                  <a:cubicBezTo>
                    <a:pt x="36" y="10"/>
                    <a:pt x="38" y="15"/>
                    <a:pt x="38" y="29"/>
                  </a:cubicBezTo>
                  <a:cubicBezTo>
                    <a:pt x="38" y="34"/>
                    <a:pt x="39" y="45"/>
                    <a:pt x="35" y="50"/>
                  </a:cubicBezTo>
                  <a:cubicBezTo>
                    <a:pt x="30" y="56"/>
                    <a:pt x="15" y="60"/>
                    <a:pt x="0" y="54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6"/>
                    <a:pt x="2" y="56"/>
                    <a:pt x="2" y="57"/>
                  </a:cubicBezTo>
                  <a:cubicBezTo>
                    <a:pt x="6" y="60"/>
                    <a:pt x="15" y="61"/>
                    <a:pt x="22" y="61"/>
                  </a:cubicBezTo>
                  <a:cubicBezTo>
                    <a:pt x="32" y="61"/>
                    <a:pt x="44" y="58"/>
                    <a:pt x="44" y="54"/>
                  </a:cubicBezTo>
                  <a:close/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7" name="Freeform 204">
              <a:extLst>
                <a:ext uri="{FF2B5EF4-FFF2-40B4-BE49-F238E27FC236}">
                  <a16:creationId xmlns:a16="http://schemas.microsoft.com/office/drawing/2014/main" id="{1A9F3F4F-D198-4A14-B248-CDA23D3B0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" y="3194"/>
              <a:ext cx="9" cy="96"/>
            </a:xfrm>
            <a:custGeom>
              <a:avLst/>
              <a:gdLst>
                <a:gd name="T0" fmla="*/ 0 w 4"/>
                <a:gd name="T1" fmla="*/ 0 h 43"/>
                <a:gd name="T2" fmla="*/ 0 w 4"/>
                <a:gd name="T3" fmla="*/ 478 h 43"/>
                <a:gd name="T4" fmla="*/ 0 w 4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3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2" y="37"/>
                    <a:pt x="4" y="9"/>
                    <a:pt x="0" y="0"/>
                  </a:cubicBezTo>
                  <a:close/>
                </a:path>
              </a:pathLst>
            </a:custGeom>
            <a:solidFill>
              <a:srgbClr val="F1B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8" name="Freeform 205">
              <a:extLst>
                <a:ext uri="{FF2B5EF4-FFF2-40B4-BE49-F238E27FC236}">
                  <a16:creationId xmlns:a16="http://schemas.microsoft.com/office/drawing/2014/main" id="{778D9F83-CEF9-454B-86B6-225C2D736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3315"/>
              <a:ext cx="99" cy="135"/>
            </a:xfrm>
            <a:custGeom>
              <a:avLst/>
              <a:gdLst>
                <a:gd name="T0" fmla="*/ 502 w 44"/>
                <a:gd name="T1" fmla="*/ 603 h 60"/>
                <a:gd name="T2" fmla="*/ 502 w 44"/>
                <a:gd name="T3" fmla="*/ 0 h 60"/>
                <a:gd name="T4" fmla="*/ 376 w 44"/>
                <a:gd name="T5" fmla="*/ 56 h 60"/>
                <a:gd name="T6" fmla="*/ 254 w 44"/>
                <a:gd name="T7" fmla="*/ 56 h 60"/>
                <a:gd name="T8" fmla="*/ 11 w 44"/>
                <a:gd name="T9" fmla="*/ 11 h 60"/>
                <a:gd name="T10" fmla="*/ 320 w 44"/>
                <a:gd name="T11" fmla="*/ 92 h 60"/>
                <a:gd name="T12" fmla="*/ 437 w 44"/>
                <a:gd name="T13" fmla="*/ 320 h 60"/>
                <a:gd name="T14" fmla="*/ 401 w 44"/>
                <a:gd name="T15" fmla="*/ 558 h 60"/>
                <a:gd name="T16" fmla="*/ 0 w 44"/>
                <a:gd name="T17" fmla="*/ 603 h 60"/>
                <a:gd name="T18" fmla="*/ 11 w 44"/>
                <a:gd name="T19" fmla="*/ 619 h 60"/>
                <a:gd name="T20" fmla="*/ 25 w 44"/>
                <a:gd name="T21" fmla="*/ 639 h 60"/>
                <a:gd name="T22" fmla="*/ 254 w 44"/>
                <a:gd name="T23" fmla="*/ 684 h 60"/>
                <a:gd name="T24" fmla="*/ 502 w 44"/>
                <a:gd name="T25" fmla="*/ 603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" h="60">
                  <a:moveTo>
                    <a:pt x="44" y="53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1" y="3"/>
                    <a:pt x="37" y="4"/>
                    <a:pt x="33" y="5"/>
                  </a:cubicBezTo>
                  <a:cubicBezTo>
                    <a:pt x="30" y="5"/>
                    <a:pt x="26" y="5"/>
                    <a:pt x="22" y="5"/>
                  </a:cubicBezTo>
                  <a:cubicBezTo>
                    <a:pt x="14" y="5"/>
                    <a:pt x="7" y="4"/>
                    <a:pt x="1" y="1"/>
                  </a:cubicBezTo>
                  <a:cubicBezTo>
                    <a:pt x="7" y="9"/>
                    <a:pt x="19" y="8"/>
                    <a:pt x="28" y="8"/>
                  </a:cubicBezTo>
                  <a:cubicBezTo>
                    <a:pt x="36" y="9"/>
                    <a:pt x="38" y="14"/>
                    <a:pt x="38" y="28"/>
                  </a:cubicBezTo>
                  <a:cubicBezTo>
                    <a:pt x="38" y="33"/>
                    <a:pt x="39" y="44"/>
                    <a:pt x="35" y="49"/>
                  </a:cubicBezTo>
                  <a:cubicBezTo>
                    <a:pt x="30" y="55"/>
                    <a:pt x="15" y="59"/>
                    <a:pt x="0" y="53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5"/>
                    <a:pt x="2" y="55"/>
                    <a:pt x="2" y="56"/>
                  </a:cubicBezTo>
                  <a:cubicBezTo>
                    <a:pt x="6" y="59"/>
                    <a:pt x="15" y="60"/>
                    <a:pt x="22" y="60"/>
                  </a:cubicBezTo>
                  <a:cubicBezTo>
                    <a:pt x="32" y="60"/>
                    <a:pt x="44" y="57"/>
                    <a:pt x="44" y="53"/>
                  </a:cubicBezTo>
                  <a:close/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9" name="Freeform 206">
              <a:extLst>
                <a:ext uri="{FF2B5EF4-FFF2-40B4-BE49-F238E27FC236}">
                  <a16:creationId xmlns:a16="http://schemas.microsoft.com/office/drawing/2014/main" id="{3906612F-E61C-4953-A3FB-793361711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" y="3331"/>
              <a:ext cx="9" cy="99"/>
            </a:xfrm>
            <a:custGeom>
              <a:avLst/>
              <a:gdLst>
                <a:gd name="T0" fmla="*/ 0 w 4"/>
                <a:gd name="T1" fmla="*/ 0 h 44"/>
                <a:gd name="T2" fmla="*/ 0 w 4"/>
                <a:gd name="T3" fmla="*/ 502 h 44"/>
                <a:gd name="T4" fmla="*/ 0 w 4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2" y="37"/>
                    <a:pt x="4" y="9"/>
                    <a:pt x="0" y="0"/>
                  </a:cubicBezTo>
                  <a:close/>
                </a:path>
              </a:pathLst>
            </a:custGeom>
            <a:solidFill>
              <a:srgbClr val="F1B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0" name="Freeform 207">
              <a:extLst>
                <a:ext uri="{FF2B5EF4-FFF2-40B4-BE49-F238E27FC236}">
                  <a16:creationId xmlns:a16="http://schemas.microsoft.com/office/drawing/2014/main" id="{A3068DE9-258C-4485-8E4F-78F6E434B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" y="2512"/>
              <a:ext cx="61" cy="22"/>
            </a:xfrm>
            <a:custGeom>
              <a:avLst/>
              <a:gdLst>
                <a:gd name="T0" fmla="*/ 0 w 27"/>
                <a:gd name="T1" fmla="*/ 88 h 10"/>
                <a:gd name="T2" fmla="*/ 312 w 27"/>
                <a:gd name="T3" fmla="*/ 0 h 10"/>
                <a:gd name="T4" fmla="*/ 0 w 27"/>
                <a:gd name="T5" fmla="*/ 88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10">
                  <a:moveTo>
                    <a:pt x="0" y="8"/>
                  </a:moveTo>
                  <a:cubicBezTo>
                    <a:pt x="15" y="8"/>
                    <a:pt x="23" y="5"/>
                    <a:pt x="27" y="0"/>
                  </a:cubicBezTo>
                  <a:cubicBezTo>
                    <a:pt x="23" y="7"/>
                    <a:pt x="15" y="10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1" name="Freeform 208">
              <a:extLst>
                <a:ext uri="{FF2B5EF4-FFF2-40B4-BE49-F238E27FC236}">
                  <a16:creationId xmlns:a16="http://schemas.microsoft.com/office/drawing/2014/main" id="{15D2FA99-D952-4D68-ADFA-138190F43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2888"/>
              <a:ext cx="153" cy="103"/>
            </a:xfrm>
            <a:custGeom>
              <a:avLst/>
              <a:gdLst>
                <a:gd name="T0" fmla="*/ 11 w 68"/>
                <a:gd name="T1" fmla="*/ 0 h 46"/>
                <a:gd name="T2" fmla="*/ 583 w 68"/>
                <a:gd name="T3" fmla="*/ 170 h 46"/>
                <a:gd name="T4" fmla="*/ 673 w 68"/>
                <a:gd name="T5" fmla="*/ 260 h 46"/>
                <a:gd name="T6" fmla="*/ 482 w 68"/>
                <a:gd name="T7" fmla="*/ 437 h 46"/>
                <a:gd name="T8" fmla="*/ 0 w 68"/>
                <a:gd name="T9" fmla="*/ 405 h 46"/>
                <a:gd name="T10" fmla="*/ 25 w 68"/>
                <a:gd name="T11" fmla="*/ 425 h 46"/>
                <a:gd name="T12" fmla="*/ 389 w 68"/>
                <a:gd name="T13" fmla="*/ 517 h 46"/>
                <a:gd name="T14" fmla="*/ 754 w 68"/>
                <a:gd name="T15" fmla="*/ 425 h 46"/>
                <a:gd name="T16" fmla="*/ 774 w 68"/>
                <a:gd name="T17" fmla="*/ 372 h 46"/>
                <a:gd name="T18" fmla="*/ 774 w 68"/>
                <a:gd name="T19" fmla="*/ 0 h 46"/>
                <a:gd name="T20" fmla="*/ 389 w 68"/>
                <a:gd name="T21" fmla="*/ 81 h 46"/>
                <a:gd name="T22" fmla="*/ 11 w 68"/>
                <a:gd name="T23" fmla="*/ 0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8" h="46">
                  <a:moveTo>
                    <a:pt x="1" y="0"/>
                  </a:moveTo>
                  <a:cubicBezTo>
                    <a:pt x="8" y="8"/>
                    <a:pt x="37" y="16"/>
                    <a:pt x="51" y="15"/>
                  </a:cubicBezTo>
                  <a:cubicBezTo>
                    <a:pt x="57" y="15"/>
                    <a:pt x="59" y="16"/>
                    <a:pt x="59" y="23"/>
                  </a:cubicBezTo>
                  <a:cubicBezTo>
                    <a:pt x="59" y="31"/>
                    <a:pt x="59" y="35"/>
                    <a:pt x="42" y="39"/>
                  </a:cubicBezTo>
                  <a:cubicBezTo>
                    <a:pt x="24" y="43"/>
                    <a:pt x="6" y="40"/>
                    <a:pt x="0" y="36"/>
                  </a:cubicBezTo>
                  <a:cubicBezTo>
                    <a:pt x="1" y="37"/>
                    <a:pt x="1" y="38"/>
                    <a:pt x="2" y="38"/>
                  </a:cubicBezTo>
                  <a:cubicBezTo>
                    <a:pt x="11" y="43"/>
                    <a:pt x="22" y="46"/>
                    <a:pt x="34" y="46"/>
                  </a:cubicBezTo>
                  <a:cubicBezTo>
                    <a:pt x="46" y="46"/>
                    <a:pt x="57" y="43"/>
                    <a:pt x="66" y="38"/>
                  </a:cubicBezTo>
                  <a:cubicBezTo>
                    <a:pt x="68" y="37"/>
                    <a:pt x="68" y="33"/>
                    <a:pt x="68" y="33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8" y="4"/>
                    <a:pt x="46" y="7"/>
                    <a:pt x="34" y="7"/>
                  </a:cubicBezTo>
                  <a:cubicBezTo>
                    <a:pt x="22" y="7"/>
                    <a:pt x="11" y="4"/>
                    <a:pt x="1" y="0"/>
                  </a:cubicBezTo>
                  <a:close/>
                </a:path>
              </a:pathLst>
            </a:custGeom>
            <a:solidFill>
              <a:srgbClr val="D44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2" name="Freeform 209">
              <a:extLst>
                <a:ext uri="{FF2B5EF4-FFF2-40B4-BE49-F238E27FC236}">
                  <a16:creationId xmlns:a16="http://schemas.microsoft.com/office/drawing/2014/main" id="{B4932AEE-D426-40D0-BF00-3F057ADAC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899"/>
              <a:ext cx="9" cy="63"/>
            </a:xfrm>
            <a:custGeom>
              <a:avLst/>
              <a:gdLst>
                <a:gd name="T0" fmla="*/ 0 w 4"/>
                <a:gd name="T1" fmla="*/ 320 h 28"/>
                <a:gd name="T2" fmla="*/ 0 w 4"/>
                <a:gd name="T3" fmla="*/ 0 h 28"/>
                <a:gd name="T4" fmla="*/ 0 w 4"/>
                <a:gd name="T5" fmla="*/ 32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8">
                  <a:moveTo>
                    <a:pt x="0" y="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5"/>
                    <a:pt x="4" y="16"/>
                    <a:pt x="0" y="28"/>
                  </a:cubicBezTo>
                  <a:close/>
                </a:path>
              </a:pathLst>
            </a:custGeom>
            <a:solidFill>
              <a:srgbClr val="F1B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3" name="Freeform 210">
              <a:extLst>
                <a:ext uri="{FF2B5EF4-FFF2-40B4-BE49-F238E27FC236}">
                  <a16:creationId xmlns:a16="http://schemas.microsoft.com/office/drawing/2014/main" id="{AC24F1FE-453D-46FE-AC69-9437D6586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2888"/>
              <a:ext cx="153" cy="103"/>
            </a:xfrm>
            <a:custGeom>
              <a:avLst/>
              <a:gdLst>
                <a:gd name="T0" fmla="*/ 389 w 68"/>
                <a:gd name="T1" fmla="*/ 81 h 46"/>
                <a:gd name="T2" fmla="*/ 0 w 68"/>
                <a:gd name="T3" fmla="*/ 0 h 46"/>
                <a:gd name="T4" fmla="*/ 0 w 68"/>
                <a:gd name="T5" fmla="*/ 372 h 46"/>
                <a:gd name="T6" fmla="*/ 25 w 68"/>
                <a:gd name="T7" fmla="*/ 425 h 46"/>
                <a:gd name="T8" fmla="*/ 389 w 68"/>
                <a:gd name="T9" fmla="*/ 517 h 46"/>
                <a:gd name="T10" fmla="*/ 754 w 68"/>
                <a:gd name="T11" fmla="*/ 425 h 46"/>
                <a:gd name="T12" fmla="*/ 774 w 68"/>
                <a:gd name="T13" fmla="*/ 372 h 46"/>
                <a:gd name="T14" fmla="*/ 774 w 68"/>
                <a:gd name="T15" fmla="*/ 0 h 46"/>
                <a:gd name="T16" fmla="*/ 389 w 68"/>
                <a:gd name="T17" fmla="*/ 81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" h="46">
                  <a:moveTo>
                    <a:pt x="34" y="7"/>
                  </a:moveTo>
                  <a:cubicBezTo>
                    <a:pt x="22" y="7"/>
                    <a:pt x="11" y="4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6"/>
                    <a:pt x="2" y="38"/>
                  </a:cubicBezTo>
                  <a:cubicBezTo>
                    <a:pt x="11" y="43"/>
                    <a:pt x="22" y="46"/>
                    <a:pt x="34" y="46"/>
                  </a:cubicBezTo>
                  <a:cubicBezTo>
                    <a:pt x="46" y="46"/>
                    <a:pt x="57" y="43"/>
                    <a:pt x="66" y="38"/>
                  </a:cubicBezTo>
                  <a:cubicBezTo>
                    <a:pt x="68" y="37"/>
                    <a:pt x="68" y="33"/>
                    <a:pt x="68" y="33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8" y="4"/>
                    <a:pt x="46" y="7"/>
                    <a:pt x="34" y="7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4" name="Freeform 211">
              <a:extLst>
                <a:ext uri="{FF2B5EF4-FFF2-40B4-BE49-F238E27FC236}">
                  <a16:creationId xmlns:a16="http://schemas.microsoft.com/office/drawing/2014/main" id="{2980912D-BF46-4F27-B628-78007B198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3423"/>
              <a:ext cx="113" cy="36"/>
            </a:xfrm>
            <a:custGeom>
              <a:avLst/>
              <a:gdLst>
                <a:gd name="T0" fmla="*/ 542 w 50"/>
                <a:gd name="T1" fmla="*/ 0 h 16"/>
                <a:gd name="T2" fmla="*/ 542 w 50"/>
                <a:gd name="T3" fmla="*/ 56 h 16"/>
                <a:gd name="T4" fmla="*/ 287 w 50"/>
                <a:gd name="T5" fmla="*/ 137 h 16"/>
                <a:gd name="T6" fmla="*/ 36 w 50"/>
                <a:gd name="T7" fmla="*/ 56 h 16"/>
                <a:gd name="T8" fmla="*/ 36 w 50"/>
                <a:gd name="T9" fmla="*/ 0 h 16"/>
                <a:gd name="T10" fmla="*/ 0 w 50"/>
                <a:gd name="T11" fmla="*/ 56 h 16"/>
                <a:gd name="T12" fmla="*/ 287 w 50"/>
                <a:gd name="T13" fmla="*/ 182 h 16"/>
                <a:gd name="T14" fmla="*/ 576 w 50"/>
                <a:gd name="T15" fmla="*/ 56 h 16"/>
                <a:gd name="T16" fmla="*/ 542 w 5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16">
                  <a:moveTo>
                    <a:pt x="47" y="0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7" y="9"/>
                    <a:pt x="35" y="12"/>
                    <a:pt x="25" y="12"/>
                  </a:cubicBezTo>
                  <a:cubicBezTo>
                    <a:pt x="16" y="12"/>
                    <a:pt x="3" y="10"/>
                    <a:pt x="3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12"/>
                    <a:pt x="11" y="16"/>
                    <a:pt x="25" y="16"/>
                  </a:cubicBezTo>
                  <a:cubicBezTo>
                    <a:pt x="39" y="16"/>
                    <a:pt x="50" y="12"/>
                    <a:pt x="50" y="5"/>
                  </a:cubicBezTo>
                  <a:cubicBezTo>
                    <a:pt x="50" y="3"/>
                    <a:pt x="49" y="2"/>
                    <a:pt x="47" y="0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5" name="Freeform 212">
              <a:extLst>
                <a:ext uri="{FF2B5EF4-FFF2-40B4-BE49-F238E27FC236}">
                  <a16:creationId xmlns:a16="http://schemas.microsoft.com/office/drawing/2014/main" id="{669D0B36-1572-4705-93C9-8288AB4EF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2982"/>
              <a:ext cx="99" cy="144"/>
            </a:xfrm>
            <a:custGeom>
              <a:avLst/>
              <a:gdLst>
                <a:gd name="T0" fmla="*/ 254 w 44"/>
                <a:gd name="T1" fmla="*/ 45 h 64"/>
                <a:gd name="T2" fmla="*/ 0 w 44"/>
                <a:gd name="T3" fmla="*/ 11 h 64"/>
                <a:gd name="T4" fmla="*/ 0 w 44"/>
                <a:gd name="T5" fmla="*/ 648 h 64"/>
                <a:gd name="T6" fmla="*/ 254 w 44"/>
                <a:gd name="T7" fmla="*/ 729 h 64"/>
                <a:gd name="T8" fmla="*/ 502 w 44"/>
                <a:gd name="T9" fmla="*/ 648 h 64"/>
                <a:gd name="T10" fmla="*/ 502 w 44"/>
                <a:gd name="T11" fmla="*/ 0 h 64"/>
                <a:gd name="T12" fmla="*/ 254 w 44"/>
                <a:gd name="T13" fmla="*/ 45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64">
                  <a:moveTo>
                    <a:pt x="22" y="4"/>
                  </a:moveTo>
                  <a:cubicBezTo>
                    <a:pt x="14" y="4"/>
                    <a:pt x="7" y="3"/>
                    <a:pt x="0" y="1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13" y="64"/>
                    <a:pt x="22" y="64"/>
                  </a:cubicBezTo>
                  <a:cubicBezTo>
                    <a:pt x="32" y="64"/>
                    <a:pt x="44" y="61"/>
                    <a:pt x="44" y="5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7" y="3"/>
                    <a:pt x="30" y="4"/>
                    <a:pt x="22" y="4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6" name="Freeform 213">
              <a:extLst>
                <a:ext uri="{FF2B5EF4-FFF2-40B4-BE49-F238E27FC236}">
                  <a16:creationId xmlns:a16="http://schemas.microsoft.com/office/drawing/2014/main" id="{8580C458-2598-4C94-AB5F-8B0CFC42E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3293"/>
              <a:ext cx="113" cy="33"/>
            </a:xfrm>
            <a:custGeom>
              <a:avLst/>
              <a:gdLst>
                <a:gd name="T0" fmla="*/ 542 w 50"/>
                <a:gd name="T1" fmla="*/ 0 h 15"/>
                <a:gd name="T2" fmla="*/ 542 w 50"/>
                <a:gd name="T3" fmla="*/ 53 h 15"/>
                <a:gd name="T4" fmla="*/ 287 w 50"/>
                <a:gd name="T5" fmla="*/ 125 h 15"/>
                <a:gd name="T6" fmla="*/ 36 w 50"/>
                <a:gd name="T7" fmla="*/ 53 h 15"/>
                <a:gd name="T8" fmla="*/ 36 w 50"/>
                <a:gd name="T9" fmla="*/ 0 h 15"/>
                <a:gd name="T10" fmla="*/ 0 w 50"/>
                <a:gd name="T11" fmla="*/ 53 h 15"/>
                <a:gd name="T12" fmla="*/ 287 w 50"/>
                <a:gd name="T13" fmla="*/ 161 h 15"/>
                <a:gd name="T14" fmla="*/ 576 w 50"/>
                <a:gd name="T15" fmla="*/ 53 h 15"/>
                <a:gd name="T16" fmla="*/ 542 w 50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15">
                  <a:moveTo>
                    <a:pt x="47" y="0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7" y="9"/>
                    <a:pt x="35" y="12"/>
                    <a:pt x="25" y="12"/>
                  </a:cubicBezTo>
                  <a:cubicBezTo>
                    <a:pt x="16" y="12"/>
                    <a:pt x="3" y="9"/>
                    <a:pt x="3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11"/>
                    <a:pt x="11" y="15"/>
                    <a:pt x="25" y="15"/>
                  </a:cubicBezTo>
                  <a:cubicBezTo>
                    <a:pt x="39" y="15"/>
                    <a:pt x="50" y="11"/>
                    <a:pt x="50" y="5"/>
                  </a:cubicBezTo>
                  <a:cubicBezTo>
                    <a:pt x="50" y="3"/>
                    <a:pt x="49" y="2"/>
                    <a:pt x="47" y="0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7" name="Freeform 214">
              <a:extLst>
                <a:ext uri="{FF2B5EF4-FFF2-40B4-BE49-F238E27FC236}">
                  <a16:creationId xmlns:a16="http://schemas.microsoft.com/office/drawing/2014/main" id="{574DE492-7817-46AC-B642-F234D01DF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3315"/>
              <a:ext cx="99" cy="135"/>
            </a:xfrm>
            <a:custGeom>
              <a:avLst/>
              <a:gdLst>
                <a:gd name="T0" fmla="*/ 254 w 44"/>
                <a:gd name="T1" fmla="*/ 56 h 60"/>
                <a:gd name="T2" fmla="*/ 0 w 44"/>
                <a:gd name="T3" fmla="*/ 0 h 60"/>
                <a:gd name="T4" fmla="*/ 0 w 44"/>
                <a:gd name="T5" fmla="*/ 603 h 60"/>
                <a:gd name="T6" fmla="*/ 254 w 44"/>
                <a:gd name="T7" fmla="*/ 684 h 60"/>
                <a:gd name="T8" fmla="*/ 502 w 44"/>
                <a:gd name="T9" fmla="*/ 603 h 60"/>
                <a:gd name="T10" fmla="*/ 502 w 44"/>
                <a:gd name="T11" fmla="*/ 0 h 60"/>
                <a:gd name="T12" fmla="*/ 254 w 44"/>
                <a:gd name="T13" fmla="*/ 56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60">
                  <a:moveTo>
                    <a:pt x="22" y="5"/>
                  </a:moveTo>
                  <a:cubicBezTo>
                    <a:pt x="13" y="5"/>
                    <a:pt x="5" y="3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8"/>
                    <a:pt x="13" y="60"/>
                    <a:pt x="22" y="60"/>
                  </a:cubicBezTo>
                  <a:cubicBezTo>
                    <a:pt x="32" y="60"/>
                    <a:pt x="44" y="57"/>
                    <a:pt x="44" y="5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3"/>
                    <a:pt x="32" y="5"/>
                    <a:pt x="22" y="5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8" name="Freeform 215">
              <a:extLst>
                <a:ext uri="{FF2B5EF4-FFF2-40B4-BE49-F238E27FC236}">
                  <a16:creationId xmlns:a16="http://schemas.microsoft.com/office/drawing/2014/main" id="{41217C61-32EF-49A9-A587-61F71137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" y="3083"/>
              <a:ext cx="29" cy="97"/>
            </a:xfrm>
            <a:custGeom>
              <a:avLst/>
              <a:gdLst>
                <a:gd name="T0" fmla="*/ 0 w 13"/>
                <a:gd name="T1" fmla="*/ 45 h 43"/>
                <a:gd name="T2" fmla="*/ 45 w 13"/>
                <a:gd name="T3" fmla="*/ 45 h 43"/>
                <a:gd name="T4" fmla="*/ 109 w 13"/>
                <a:gd name="T5" fmla="*/ 255 h 43"/>
                <a:gd name="T6" fmla="*/ 45 w 13"/>
                <a:gd name="T7" fmla="*/ 469 h 43"/>
                <a:gd name="T8" fmla="*/ 0 w 13"/>
                <a:gd name="T9" fmla="*/ 469 h 43"/>
                <a:gd name="T10" fmla="*/ 56 w 13"/>
                <a:gd name="T11" fmla="*/ 494 h 43"/>
                <a:gd name="T12" fmla="*/ 145 w 13"/>
                <a:gd name="T13" fmla="*/ 255 h 43"/>
                <a:gd name="T14" fmla="*/ 56 w 13"/>
                <a:gd name="T15" fmla="*/ 0 h 43"/>
                <a:gd name="T16" fmla="*/ 0 w 13"/>
                <a:gd name="T17" fmla="*/ 45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43">
                  <a:moveTo>
                    <a:pt x="0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10" y="14"/>
                    <a:pt x="10" y="22"/>
                  </a:cubicBezTo>
                  <a:cubicBezTo>
                    <a:pt x="10" y="30"/>
                    <a:pt x="8" y="41"/>
                    <a:pt x="4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2"/>
                    <a:pt x="3" y="43"/>
                    <a:pt x="5" y="43"/>
                  </a:cubicBezTo>
                  <a:cubicBezTo>
                    <a:pt x="10" y="43"/>
                    <a:pt x="13" y="34"/>
                    <a:pt x="13" y="22"/>
                  </a:cubicBezTo>
                  <a:cubicBezTo>
                    <a:pt x="13" y="10"/>
                    <a:pt x="10" y="0"/>
                    <a:pt x="5" y="0"/>
                  </a:cubicBezTo>
                  <a:cubicBezTo>
                    <a:pt x="3" y="0"/>
                    <a:pt x="1" y="2"/>
                    <a:pt x="0" y="4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9" name="Freeform 216">
              <a:extLst>
                <a:ext uri="{FF2B5EF4-FFF2-40B4-BE49-F238E27FC236}">
                  <a16:creationId xmlns:a16="http://schemas.microsoft.com/office/drawing/2014/main" id="{91479C80-F321-45EC-9777-4F8385D2B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2492"/>
              <a:ext cx="113" cy="33"/>
            </a:xfrm>
            <a:custGeom>
              <a:avLst/>
              <a:gdLst>
                <a:gd name="T0" fmla="*/ 542 w 50"/>
                <a:gd name="T1" fmla="*/ 0 h 15"/>
                <a:gd name="T2" fmla="*/ 542 w 50"/>
                <a:gd name="T3" fmla="*/ 53 h 15"/>
                <a:gd name="T4" fmla="*/ 287 w 50"/>
                <a:gd name="T5" fmla="*/ 117 h 15"/>
                <a:gd name="T6" fmla="*/ 36 w 50"/>
                <a:gd name="T7" fmla="*/ 44 h 15"/>
                <a:gd name="T8" fmla="*/ 36 w 50"/>
                <a:gd name="T9" fmla="*/ 0 h 15"/>
                <a:gd name="T10" fmla="*/ 0 w 50"/>
                <a:gd name="T11" fmla="*/ 53 h 15"/>
                <a:gd name="T12" fmla="*/ 287 w 50"/>
                <a:gd name="T13" fmla="*/ 161 h 15"/>
                <a:gd name="T14" fmla="*/ 576 w 50"/>
                <a:gd name="T15" fmla="*/ 53 h 15"/>
                <a:gd name="T16" fmla="*/ 542 w 50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" h="15">
                  <a:moveTo>
                    <a:pt x="47" y="0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7" y="9"/>
                    <a:pt x="35" y="11"/>
                    <a:pt x="25" y="11"/>
                  </a:cubicBezTo>
                  <a:cubicBezTo>
                    <a:pt x="16" y="11"/>
                    <a:pt x="3" y="9"/>
                    <a:pt x="3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11"/>
                    <a:pt x="11" y="15"/>
                    <a:pt x="25" y="15"/>
                  </a:cubicBezTo>
                  <a:cubicBezTo>
                    <a:pt x="39" y="15"/>
                    <a:pt x="50" y="11"/>
                    <a:pt x="50" y="5"/>
                  </a:cubicBezTo>
                  <a:cubicBezTo>
                    <a:pt x="50" y="3"/>
                    <a:pt x="49" y="1"/>
                    <a:pt x="47" y="0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0" name="Freeform 217">
              <a:extLst>
                <a:ext uri="{FF2B5EF4-FFF2-40B4-BE49-F238E27FC236}">
                  <a16:creationId xmlns:a16="http://schemas.microsoft.com/office/drawing/2014/main" id="{2925209A-D3B7-4168-98B0-6374ED7B2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3110"/>
              <a:ext cx="127" cy="84"/>
            </a:xfrm>
            <a:custGeom>
              <a:avLst/>
              <a:gdLst>
                <a:gd name="T0" fmla="*/ 581 w 56"/>
                <a:gd name="T1" fmla="*/ 0 h 37"/>
                <a:gd name="T2" fmla="*/ 329 w 56"/>
                <a:gd name="T3" fmla="*/ 82 h 37"/>
                <a:gd name="T4" fmla="*/ 73 w 56"/>
                <a:gd name="T5" fmla="*/ 0 h 37"/>
                <a:gd name="T6" fmla="*/ 0 w 56"/>
                <a:gd name="T7" fmla="*/ 186 h 37"/>
                <a:gd name="T8" fmla="*/ 247 w 56"/>
                <a:gd name="T9" fmla="*/ 434 h 37"/>
                <a:gd name="T10" fmla="*/ 406 w 56"/>
                <a:gd name="T11" fmla="*/ 434 h 37"/>
                <a:gd name="T12" fmla="*/ 653 w 56"/>
                <a:gd name="T13" fmla="*/ 186 h 37"/>
                <a:gd name="T14" fmla="*/ 581 w 56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" h="37">
                  <a:moveTo>
                    <a:pt x="50" y="0"/>
                  </a:moveTo>
                  <a:cubicBezTo>
                    <a:pt x="50" y="4"/>
                    <a:pt x="38" y="7"/>
                    <a:pt x="28" y="7"/>
                  </a:cubicBezTo>
                  <a:cubicBezTo>
                    <a:pt x="19" y="7"/>
                    <a:pt x="7" y="4"/>
                    <a:pt x="6" y="0"/>
                  </a:cubicBezTo>
                  <a:cubicBezTo>
                    <a:pt x="3" y="4"/>
                    <a:pt x="0" y="10"/>
                    <a:pt x="0" y="16"/>
                  </a:cubicBezTo>
                  <a:cubicBezTo>
                    <a:pt x="0" y="28"/>
                    <a:pt x="9" y="37"/>
                    <a:pt x="21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47" y="37"/>
                    <a:pt x="56" y="28"/>
                    <a:pt x="56" y="16"/>
                  </a:cubicBezTo>
                  <a:cubicBezTo>
                    <a:pt x="56" y="10"/>
                    <a:pt x="54" y="4"/>
                    <a:pt x="50" y="0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1" name="Freeform 218">
              <a:extLst>
                <a:ext uri="{FF2B5EF4-FFF2-40B4-BE49-F238E27FC236}">
                  <a16:creationId xmlns:a16="http://schemas.microsoft.com/office/drawing/2014/main" id="{E001EFD0-5617-45E4-9115-C105996D4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3092"/>
              <a:ext cx="146" cy="84"/>
            </a:xfrm>
            <a:custGeom>
              <a:avLst/>
              <a:gdLst>
                <a:gd name="T0" fmla="*/ 672 w 65"/>
                <a:gd name="T1" fmla="*/ 0 h 37"/>
                <a:gd name="T2" fmla="*/ 0 w 65"/>
                <a:gd name="T3" fmla="*/ 0 h 37"/>
                <a:gd name="T4" fmla="*/ 0 w 65"/>
                <a:gd name="T5" fmla="*/ 93 h 37"/>
                <a:gd name="T6" fmla="*/ 0 w 65"/>
                <a:gd name="T7" fmla="*/ 93 h 37"/>
                <a:gd name="T8" fmla="*/ 0 w 65"/>
                <a:gd name="T9" fmla="*/ 93 h 37"/>
                <a:gd name="T10" fmla="*/ 65 w 65"/>
                <a:gd name="T11" fmla="*/ 279 h 37"/>
                <a:gd name="T12" fmla="*/ 20 w 65"/>
                <a:gd name="T13" fmla="*/ 434 h 37"/>
                <a:gd name="T14" fmla="*/ 672 w 65"/>
                <a:gd name="T15" fmla="*/ 434 h 37"/>
                <a:gd name="T16" fmla="*/ 737 w 65"/>
                <a:gd name="T17" fmla="*/ 211 h 37"/>
                <a:gd name="T18" fmla="*/ 672 w 65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37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12"/>
                    <a:pt x="6" y="18"/>
                    <a:pt x="6" y="24"/>
                  </a:cubicBezTo>
                  <a:cubicBezTo>
                    <a:pt x="6" y="29"/>
                    <a:pt x="5" y="33"/>
                    <a:pt x="2" y="37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63" y="37"/>
                    <a:pt x="65" y="26"/>
                    <a:pt x="65" y="18"/>
                  </a:cubicBezTo>
                  <a:cubicBezTo>
                    <a:pt x="65" y="10"/>
                    <a:pt x="63" y="0"/>
                    <a:pt x="59" y="0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2" name="Freeform 219">
              <a:extLst>
                <a:ext uri="{FF2B5EF4-FFF2-40B4-BE49-F238E27FC236}">
                  <a16:creationId xmlns:a16="http://schemas.microsoft.com/office/drawing/2014/main" id="{F2BEACED-3296-4EC7-9796-4FC2A11B7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3180"/>
              <a:ext cx="99" cy="140"/>
            </a:xfrm>
            <a:custGeom>
              <a:avLst/>
              <a:gdLst>
                <a:gd name="T0" fmla="*/ 329 w 44"/>
                <a:gd name="T1" fmla="*/ 72 h 62"/>
                <a:gd name="T2" fmla="*/ 173 w 44"/>
                <a:gd name="T3" fmla="*/ 72 h 62"/>
                <a:gd name="T4" fmla="*/ 0 w 44"/>
                <a:gd name="T5" fmla="*/ 0 h 62"/>
                <a:gd name="T6" fmla="*/ 0 w 44"/>
                <a:gd name="T7" fmla="*/ 632 h 62"/>
                <a:gd name="T8" fmla="*/ 254 w 44"/>
                <a:gd name="T9" fmla="*/ 714 h 62"/>
                <a:gd name="T10" fmla="*/ 502 w 44"/>
                <a:gd name="T11" fmla="*/ 632 h 62"/>
                <a:gd name="T12" fmla="*/ 502 w 44"/>
                <a:gd name="T13" fmla="*/ 0 h 62"/>
                <a:gd name="T14" fmla="*/ 329 w 44"/>
                <a:gd name="T15" fmla="*/ 72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62">
                  <a:moveTo>
                    <a:pt x="29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9" y="6"/>
                    <a:pt x="4" y="4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9"/>
                    <a:pt x="13" y="62"/>
                    <a:pt x="22" y="62"/>
                  </a:cubicBezTo>
                  <a:cubicBezTo>
                    <a:pt x="32" y="62"/>
                    <a:pt x="44" y="59"/>
                    <a:pt x="44" y="55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4"/>
                    <a:pt x="35" y="6"/>
                    <a:pt x="29" y="6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3" name="Oval 220">
              <a:extLst>
                <a:ext uri="{FF2B5EF4-FFF2-40B4-BE49-F238E27FC236}">
                  <a16:creationId xmlns:a16="http://schemas.microsoft.com/office/drawing/2014/main" id="{85C31FD2-C2E8-4F5D-AB7D-00A8EBDE0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2350"/>
              <a:ext cx="109" cy="45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64" name="Freeform 221">
              <a:extLst>
                <a:ext uri="{FF2B5EF4-FFF2-40B4-BE49-F238E27FC236}">
                  <a16:creationId xmlns:a16="http://schemas.microsoft.com/office/drawing/2014/main" id="{E6DD54E3-8274-4586-A197-D46FC5FA7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2384"/>
              <a:ext cx="99" cy="132"/>
            </a:xfrm>
            <a:custGeom>
              <a:avLst/>
              <a:gdLst>
                <a:gd name="T0" fmla="*/ 254 w 44"/>
                <a:gd name="T1" fmla="*/ 56 h 59"/>
                <a:gd name="T2" fmla="*/ 0 w 44"/>
                <a:gd name="T3" fmla="*/ 0 h 59"/>
                <a:gd name="T4" fmla="*/ 0 w 44"/>
                <a:gd name="T5" fmla="*/ 582 h 59"/>
                <a:gd name="T6" fmla="*/ 254 w 44"/>
                <a:gd name="T7" fmla="*/ 660 h 59"/>
                <a:gd name="T8" fmla="*/ 502 w 44"/>
                <a:gd name="T9" fmla="*/ 595 h 59"/>
                <a:gd name="T10" fmla="*/ 502 w 44"/>
                <a:gd name="T11" fmla="*/ 0 h 59"/>
                <a:gd name="T12" fmla="*/ 254 w 44"/>
                <a:gd name="T13" fmla="*/ 56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59">
                  <a:moveTo>
                    <a:pt x="22" y="5"/>
                  </a:moveTo>
                  <a:cubicBezTo>
                    <a:pt x="14" y="5"/>
                    <a:pt x="5" y="3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13" y="59"/>
                    <a:pt x="22" y="59"/>
                  </a:cubicBezTo>
                  <a:cubicBezTo>
                    <a:pt x="32" y="59"/>
                    <a:pt x="44" y="57"/>
                    <a:pt x="44" y="5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3"/>
                    <a:pt x="31" y="5"/>
                    <a:pt x="22" y="5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5" name="Oval 222">
              <a:extLst>
                <a:ext uri="{FF2B5EF4-FFF2-40B4-BE49-F238E27FC236}">
                  <a16:creationId xmlns:a16="http://schemas.microsoft.com/office/drawing/2014/main" id="{16C8FB91-CD1B-45F9-BC36-8D6B1EE08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" y="2357"/>
              <a:ext cx="90" cy="31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66" name="Oval 223">
              <a:extLst>
                <a:ext uri="{FF2B5EF4-FFF2-40B4-BE49-F238E27FC236}">
                  <a16:creationId xmlns:a16="http://schemas.microsoft.com/office/drawing/2014/main" id="{184F9571-6E7F-450D-9EF6-16749963E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3106"/>
              <a:ext cx="56" cy="56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67" name="Oval 224">
              <a:extLst>
                <a:ext uri="{FF2B5EF4-FFF2-40B4-BE49-F238E27FC236}">
                  <a16:creationId xmlns:a16="http://schemas.microsoft.com/office/drawing/2014/main" id="{9CF362A4-7A12-4FC6-AE25-9C2E1E94E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" y="3025"/>
              <a:ext cx="54" cy="5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968" name="Oval 225">
              <a:extLst>
                <a:ext uri="{FF2B5EF4-FFF2-40B4-BE49-F238E27FC236}">
                  <a16:creationId xmlns:a16="http://schemas.microsoft.com/office/drawing/2014/main" id="{2250A03D-53F6-41C0-BFB0-7B7337C18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" y="2422"/>
              <a:ext cx="54" cy="54"/>
            </a:xfrm>
            <a:prstGeom prst="ellips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33797" name="Group 226">
            <a:extLst>
              <a:ext uri="{FF2B5EF4-FFF2-40B4-BE49-F238E27FC236}">
                <a16:creationId xmlns:a16="http://schemas.microsoft.com/office/drawing/2014/main" id="{8BD8B50A-DD9E-4E54-B422-202485751BC3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611438"/>
            <a:ext cx="3200400" cy="2559050"/>
            <a:chOff x="429" y="1392"/>
            <a:chExt cx="1275" cy="1019"/>
          </a:xfrm>
        </p:grpSpPr>
        <p:sp>
          <p:nvSpPr>
            <p:cNvPr id="33798" name="Freeform 227">
              <a:extLst>
                <a:ext uri="{FF2B5EF4-FFF2-40B4-BE49-F238E27FC236}">
                  <a16:creationId xmlns:a16="http://schemas.microsoft.com/office/drawing/2014/main" id="{6B1A5A73-87B4-4ADB-9DA0-24263C8DA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" y="1392"/>
              <a:ext cx="1255" cy="1019"/>
            </a:xfrm>
            <a:custGeom>
              <a:avLst/>
              <a:gdLst>
                <a:gd name="T0" fmla="*/ 12965 w 390"/>
                <a:gd name="T1" fmla="*/ 2715 h 316"/>
                <a:gd name="T2" fmla="*/ 11462 w 390"/>
                <a:gd name="T3" fmla="*/ 3015 h 316"/>
                <a:gd name="T4" fmla="*/ 9931 w 390"/>
                <a:gd name="T5" fmla="*/ 2715 h 316"/>
                <a:gd name="T6" fmla="*/ 9931 w 390"/>
                <a:gd name="T7" fmla="*/ 2715 h 316"/>
                <a:gd name="T8" fmla="*/ 9631 w 390"/>
                <a:gd name="T9" fmla="*/ 2622 h 316"/>
                <a:gd name="T10" fmla="*/ 7736 w 390"/>
                <a:gd name="T11" fmla="*/ 2622 h 316"/>
                <a:gd name="T12" fmla="*/ 6565 w 390"/>
                <a:gd name="T13" fmla="*/ 3389 h 316"/>
                <a:gd name="T14" fmla="*/ 4598 w 390"/>
                <a:gd name="T15" fmla="*/ 9223 h 316"/>
                <a:gd name="T16" fmla="*/ 3726 w 390"/>
                <a:gd name="T17" fmla="*/ 10596 h 316"/>
                <a:gd name="T18" fmla="*/ 663 w 390"/>
                <a:gd name="T19" fmla="*/ 10596 h 316"/>
                <a:gd name="T20" fmla="*/ 135 w 390"/>
                <a:gd name="T21" fmla="*/ 9890 h 316"/>
                <a:gd name="T22" fmla="*/ 1998 w 390"/>
                <a:gd name="T23" fmla="*/ 3389 h 316"/>
                <a:gd name="T24" fmla="*/ 1130 w 390"/>
                <a:gd name="T25" fmla="*/ 2006 h 316"/>
                <a:gd name="T26" fmla="*/ 766 w 390"/>
                <a:gd name="T27" fmla="*/ 1538 h 316"/>
                <a:gd name="T28" fmla="*/ 766 w 390"/>
                <a:gd name="T29" fmla="*/ 800 h 316"/>
                <a:gd name="T30" fmla="*/ 1564 w 390"/>
                <a:gd name="T31" fmla="*/ 0 h 316"/>
                <a:gd name="T32" fmla="*/ 12199 w 390"/>
                <a:gd name="T33" fmla="*/ 0 h 316"/>
                <a:gd name="T34" fmla="*/ 12997 w 390"/>
                <a:gd name="T35" fmla="*/ 800 h 316"/>
                <a:gd name="T36" fmla="*/ 12997 w 390"/>
                <a:gd name="T37" fmla="*/ 2683 h 316"/>
                <a:gd name="T38" fmla="*/ 12965 w 390"/>
                <a:gd name="T39" fmla="*/ 2715 h 3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0" h="316">
                  <a:moveTo>
                    <a:pt x="389" y="81"/>
                  </a:moveTo>
                  <a:cubicBezTo>
                    <a:pt x="383" y="86"/>
                    <a:pt x="365" y="90"/>
                    <a:pt x="344" y="90"/>
                  </a:cubicBezTo>
                  <a:cubicBezTo>
                    <a:pt x="323" y="90"/>
                    <a:pt x="305" y="86"/>
                    <a:pt x="298" y="81"/>
                  </a:cubicBezTo>
                  <a:cubicBezTo>
                    <a:pt x="298" y="81"/>
                    <a:pt x="298" y="81"/>
                    <a:pt x="298" y="81"/>
                  </a:cubicBezTo>
                  <a:cubicBezTo>
                    <a:pt x="296" y="79"/>
                    <a:pt x="293" y="78"/>
                    <a:pt x="289" y="78"/>
                  </a:cubicBezTo>
                  <a:cubicBezTo>
                    <a:pt x="281" y="78"/>
                    <a:pt x="258" y="78"/>
                    <a:pt x="232" y="78"/>
                  </a:cubicBezTo>
                  <a:cubicBezTo>
                    <a:pt x="205" y="78"/>
                    <a:pt x="201" y="91"/>
                    <a:pt x="197" y="101"/>
                  </a:cubicBezTo>
                  <a:cubicBezTo>
                    <a:pt x="193" y="111"/>
                    <a:pt x="146" y="251"/>
                    <a:pt x="138" y="275"/>
                  </a:cubicBezTo>
                  <a:cubicBezTo>
                    <a:pt x="130" y="300"/>
                    <a:pt x="124" y="316"/>
                    <a:pt x="112" y="316"/>
                  </a:cubicBezTo>
                  <a:cubicBezTo>
                    <a:pt x="99" y="316"/>
                    <a:pt x="35" y="316"/>
                    <a:pt x="20" y="316"/>
                  </a:cubicBezTo>
                  <a:cubicBezTo>
                    <a:pt x="4" y="316"/>
                    <a:pt x="0" y="309"/>
                    <a:pt x="4" y="295"/>
                  </a:cubicBezTo>
                  <a:cubicBezTo>
                    <a:pt x="9" y="280"/>
                    <a:pt x="49" y="137"/>
                    <a:pt x="60" y="101"/>
                  </a:cubicBezTo>
                  <a:cubicBezTo>
                    <a:pt x="70" y="66"/>
                    <a:pt x="44" y="62"/>
                    <a:pt x="34" y="60"/>
                  </a:cubicBezTo>
                  <a:cubicBezTo>
                    <a:pt x="24" y="58"/>
                    <a:pt x="23" y="53"/>
                    <a:pt x="23" y="46"/>
                  </a:cubicBezTo>
                  <a:cubicBezTo>
                    <a:pt x="23" y="39"/>
                    <a:pt x="23" y="36"/>
                    <a:pt x="23" y="24"/>
                  </a:cubicBezTo>
                  <a:cubicBezTo>
                    <a:pt x="23" y="11"/>
                    <a:pt x="33" y="0"/>
                    <a:pt x="47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79" y="0"/>
                    <a:pt x="390" y="11"/>
                    <a:pt x="390" y="24"/>
                  </a:cubicBezTo>
                  <a:cubicBezTo>
                    <a:pt x="390" y="38"/>
                    <a:pt x="390" y="76"/>
                    <a:pt x="390" y="80"/>
                  </a:cubicBezTo>
                  <a:cubicBezTo>
                    <a:pt x="390" y="80"/>
                    <a:pt x="389" y="81"/>
                    <a:pt x="389" y="81"/>
                  </a:cubicBezTo>
                  <a:close/>
                </a:path>
              </a:pathLst>
            </a:custGeom>
            <a:solidFill>
              <a:srgbClr val="D8D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Freeform 228">
              <a:extLst>
                <a:ext uri="{FF2B5EF4-FFF2-40B4-BE49-F238E27FC236}">
                  <a16:creationId xmlns:a16="http://schemas.microsoft.com/office/drawing/2014/main" id="{9B5AB756-41C3-49D3-A7E7-BF83744B5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" y="1447"/>
              <a:ext cx="261" cy="964"/>
            </a:xfrm>
            <a:custGeom>
              <a:avLst/>
              <a:gdLst>
                <a:gd name="T0" fmla="*/ 1402 w 81"/>
                <a:gd name="T1" fmla="*/ 1070 h 299"/>
                <a:gd name="T2" fmla="*/ 799 w 81"/>
                <a:gd name="T3" fmla="*/ 0 h 299"/>
                <a:gd name="T4" fmla="*/ 799 w 81"/>
                <a:gd name="T5" fmla="*/ 0 h 299"/>
                <a:gd name="T6" fmla="*/ 767 w 81"/>
                <a:gd name="T7" fmla="*/ 239 h 299"/>
                <a:gd name="T8" fmla="*/ 767 w 81"/>
                <a:gd name="T9" fmla="*/ 967 h 299"/>
                <a:gd name="T10" fmla="*/ 1141 w 81"/>
                <a:gd name="T11" fmla="*/ 1444 h 299"/>
                <a:gd name="T12" fmla="*/ 2004 w 81"/>
                <a:gd name="T13" fmla="*/ 2818 h 299"/>
                <a:gd name="T14" fmla="*/ 135 w 81"/>
                <a:gd name="T15" fmla="*/ 9314 h 299"/>
                <a:gd name="T16" fmla="*/ 664 w 81"/>
                <a:gd name="T17" fmla="*/ 10020 h 299"/>
                <a:gd name="T18" fmla="*/ 841 w 81"/>
                <a:gd name="T19" fmla="*/ 10020 h 299"/>
                <a:gd name="T20" fmla="*/ 902 w 81"/>
                <a:gd name="T21" fmla="*/ 9853 h 299"/>
                <a:gd name="T22" fmla="*/ 541 w 81"/>
                <a:gd name="T23" fmla="*/ 9282 h 299"/>
                <a:gd name="T24" fmla="*/ 1266 w 81"/>
                <a:gd name="T25" fmla="*/ 6767 h 299"/>
                <a:gd name="T26" fmla="*/ 2542 w 81"/>
                <a:gd name="T27" fmla="*/ 2682 h 299"/>
                <a:gd name="T28" fmla="*/ 2439 w 81"/>
                <a:gd name="T29" fmla="*/ 1612 h 299"/>
                <a:gd name="T30" fmla="*/ 1402 w 81"/>
                <a:gd name="T31" fmla="*/ 1070 h 2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1" h="299">
                  <a:moveTo>
                    <a:pt x="42" y="32"/>
                  </a:moveTo>
                  <a:cubicBezTo>
                    <a:pt x="24" y="28"/>
                    <a:pt x="22" y="9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2"/>
                    <a:pt x="23" y="5"/>
                    <a:pt x="23" y="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6"/>
                    <a:pt x="24" y="41"/>
                    <a:pt x="34" y="43"/>
                  </a:cubicBezTo>
                  <a:cubicBezTo>
                    <a:pt x="44" y="45"/>
                    <a:pt x="70" y="49"/>
                    <a:pt x="60" y="84"/>
                  </a:cubicBezTo>
                  <a:cubicBezTo>
                    <a:pt x="49" y="120"/>
                    <a:pt x="9" y="263"/>
                    <a:pt x="4" y="278"/>
                  </a:cubicBezTo>
                  <a:cubicBezTo>
                    <a:pt x="0" y="292"/>
                    <a:pt x="4" y="299"/>
                    <a:pt x="20" y="299"/>
                  </a:cubicBezTo>
                  <a:cubicBezTo>
                    <a:pt x="25" y="299"/>
                    <a:pt x="25" y="299"/>
                    <a:pt x="25" y="299"/>
                  </a:cubicBezTo>
                  <a:cubicBezTo>
                    <a:pt x="29" y="297"/>
                    <a:pt x="33" y="294"/>
                    <a:pt x="27" y="294"/>
                  </a:cubicBezTo>
                  <a:cubicBezTo>
                    <a:pt x="17" y="294"/>
                    <a:pt x="15" y="287"/>
                    <a:pt x="16" y="277"/>
                  </a:cubicBezTo>
                  <a:cubicBezTo>
                    <a:pt x="38" y="202"/>
                    <a:pt x="38" y="202"/>
                    <a:pt x="38" y="202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6" y="80"/>
                    <a:pt x="81" y="56"/>
                    <a:pt x="73" y="48"/>
                  </a:cubicBezTo>
                  <a:cubicBezTo>
                    <a:pt x="65" y="39"/>
                    <a:pt x="52" y="35"/>
                    <a:pt x="42" y="32"/>
                  </a:cubicBezTo>
                  <a:close/>
                </a:path>
              </a:pathLst>
            </a:custGeom>
            <a:solidFill>
              <a:srgbClr val="ADB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Freeform 229">
              <a:extLst>
                <a:ext uri="{FF2B5EF4-FFF2-40B4-BE49-F238E27FC236}">
                  <a16:creationId xmlns:a16="http://schemas.microsoft.com/office/drawing/2014/main" id="{D8DE3F2A-7A17-41D6-A7C8-EEECBB3BE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1650"/>
              <a:ext cx="335" cy="167"/>
            </a:xfrm>
            <a:custGeom>
              <a:avLst/>
              <a:gdLst>
                <a:gd name="T0" fmla="*/ 0 w 104"/>
                <a:gd name="T1" fmla="*/ 0 h 52"/>
                <a:gd name="T2" fmla="*/ 1743 w 104"/>
                <a:gd name="T3" fmla="*/ 527 h 52"/>
                <a:gd name="T4" fmla="*/ 3476 w 104"/>
                <a:gd name="T5" fmla="*/ 0 h 52"/>
                <a:gd name="T6" fmla="*/ 3476 w 104"/>
                <a:gd name="T7" fmla="*/ 1227 h 52"/>
                <a:gd name="T8" fmla="*/ 1743 w 104"/>
                <a:gd name="T9" fmla="*/ 1721 h 52"/>
                <a:gd name="T10" fmla="*/ 0 w 104"/>
                <a:gd name="T11" fmla="*/ 1227 h 52"/>
                <a:gd name="T12" fmla="*/ 0 w 104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" h="52">
                  <a:moveTo>
                    <a:pt x="0" y="0"/>
                  </a:moveTo>
                  <a:cubicBezTo>
                    <a:pt x="0" y="9"/>
                    <a:pt x="23" y="16"/>
                    <a:pt x="52" y="16"/>
                  </a:cubicBezTo>
                  <a:cubicBezTo>
                    <a:pt x="81" y="16"/>
                    <a:pt x="104" y="9"/>
                    <a:pt x="104" y="0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4" y="45"/>
                    <a:pt x="81" y="52"/>
                    <a:pt x="52" y="52"/>
                  </a:cubicBezTo>
                  <a:cubicBezTo>
                    <a:pt x="23" y="52"/>
                    <a:pt x="0" y="45"/>
                    <a:pt x="0" y="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Freeform 230">
              <a:extLst>
                <a:ext uri="{FF2B5EF4-FFF2-40B4-BE49-F238E27FC236}">
                  <a16:creationId xmlns:a16="http://schemas.microsoft.com/office/drawing/2014/main" id="{CBFB5485-DC4E-4268-9A4D-CCFC442BD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1650"/>
              <a:ext cx="335" cy="126"/>
            </a:xfrm>
            <a:custGeom>
              <a:avLst/>
              <a:gdLst>
                <a:gd name="T0" fmla="*/ 1743 w 104"/>
                <a:gd name="T1" fmla="*/ 543 h 39"/>
                <a:gd name="T2" fmla="*/ 0 w 104"/>
                <a:gd name="T3" fmla="*/ 0 h 39"/>
                <a:gd name="T4" fmla="*/ 0 w 104"/>
                <a:gd name="T5" fmla="*/ 814 h 39"/>
                <a:gd name="T6" fmla="*/ 1743 w 104"/>
                <a:gd name="T7" fmla="*/ 1315 h 39"/>
                <a:gd name="T8" fmla="*/ 3476 w 104"/>
                <a:gd name="T9" fmla="*/ 814 h 39"/>
                <a:gd name="T10" fmla="*/ 3476 w 104"/>
                <a:gd name="T11" fmla="*/ 0 h 39"/>
                <a:gd name="T12" fmla="*/ 1743 w 104"/>
                <a:gd name="T13" fmla="*/ 543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" h="39">
                  <a:moveTo>
                    <a:pt x="52" y="16"/>
                  </a:moveTo>
                  <a:cubicBezTo>
                    <a:pt x="23" y="16"/>
                    <a:pt x="0" y="9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2"/>
                    <a:pt x="23" y="39"/>
                    <a:pt x="52" y="39"/>
                  </a:cubicBezTo>
                  <a:cubicBezTo>
                    <a:pt x="81" y="39"/>
                    <a:pt x="104" y="32"/>
                    <a:pt x="104" y="24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9"/>
                    <a:pt x="81" y="16"/>
                    <a:pt x="52" y="16"/>
                  </a:cubicBezTo>
                  <a:close/>
                </a:path>
              </a:pathLst>
            </a:custGeom>
            <a:solidFill>
              <a:srgbClr val="9FA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Freeform 231">
              <a:extLst>
                <a:ext uri="{FF2B5EF4-FFF2-40B4-BE49-F238E27FC236}">
                  <a16:creationId xmlns:a16="http://schemas.microsoft.com/office/drawing/2014/main" id="{1FAD0850-B651-42B1-8096-AA62B98B4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1805"/>
              <a:ext cx="235" cy="341"/>
            </a:xfrm>
            <a:custGeom>
              <a:avLst/>
              <a:gdLst>
                <a:gd name="T0" fmla="*/ 1233 w 73"/>
                <a:gd name="T1" fmla="*/ 135 h 106"/>
                <a:gd name="T2" fmla="*/ 0 w 73"/>
                <a:gd name="T3" fmla="*/ 0 h 106"/>
                <a:gd name="T4" fmla="*/ 364 w 73"/>
                <a:gd name="T5" fmla="*/ 3095 h 106"/>
                <a:gd name="T6" fmla="*/ 1233 w 73"/>
                <a:gd name="T7" fmla="*/ 3529 h 106"/>
                <a:gd name="T8" fmla="*/ 2073 w 73"/>
                <a:gd name="T9" fmla="*/ 3095 h 106"/>
                <a:gd name="T10" fmla="*/ 2437 w 73"/>
                <a:gd name="T11" fmla="*/ 0 h 106"/>
                <a:gd name="T12" fmla="*/ 1233 w 73"/>
                <a:gd name="T13" fmla="*/ 135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106">
                  <a:moveTo>
                    <a:pt x="37" y="4"/>
                  </a:moveTo>
                  <a:cubicBezTo>
                    <a:pt x="22" y="4"/>
                    <a:pt x="10" y="3"/>
                    <a:pt x="0" y="0"/>
                  </a:cubicBezTo>
                  <a:cubicBezTo>
                    <a:pt x="2" y="16"/>
                    <a:pt x="9" y="80"/>
                    <a:pt x="11" y="93"/>
                  </a:cubicBezTo>
                  <a:cubicBezTo>
                    <a:pt x="12" y="100"/>
                    <a:pt x="23" y="106"/>
                    <a:pt x="37" y="106"/>
                  </a:cubicBezTo>
                  <a:cubicBezTo>
                    <a:pt x="51" y="106"/>
                    <a:pt x="61" y="101"/>
                    <a:pt x="62" y="93"/>
                  </a:cubicBezTo>
                  <a:cubicBezTo>
                    <a:pt x="64" y="80"/>
                    <a:pt x="71" y="16"/>
                    <a:pt x="73" y="0"/>
                  </a:cubicBezTo>
                  <a:cubicBezTo>
                    <a:pt x="64" y="3"/>
                    <a:pt x="51" y="4"/>
                    <a:pt x="37" y="4"/>
                  </a:cubicBezTo>
                  <a:close/>
                </a:path>
              </a:pathLst>
            </a:custGeom>
            <a:solidFill>
              <a:srgbClr val="747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Oval 232">
              <a:extLst>
                <a:ext uri="{FF2B5EF4-FFF2-40B4-BE49-F238E27FC236}">
                  <a16:creationId xmlns:a16="http://schemas.microsoft.com/office/drawing/2014/main" id="{F74663A4-1242-4735-BCF5-71269BD15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1727"/>
              <a:ext cx="13" cy="94"/>
            </a:xfrm>
            <a:prstGeom prst="ellipse">
              <a:avLst/>
            </a:prstGeom>
            <a:solidFill>
              <a:srgbClr val="287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04" name="Freeform 233">
              <a:extLst>
                <a:ext uri="{FF2B5EF4-FFF2-40B4-BE49-F238E27FC236}">
                  <a16:creationId xmlns:a16="http://schemas.microsoft.com/office/drawing/2014/main" id="{D1F4FABF-AB36-4D86-8CF0-62907FE7F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" y="1727"/>
              <a:ext cx="36" cy="94"/>
            </a:xfrm>
            <a:custGeom>
              <a:avLst/>
              <a:gdLst>
                <a:gd name="T0" fmla="*/ 33 w 11"/>
                <a:gd name="T1" fmla="*/ 989 h 29"/>
                <a:gd name="T2" fmla="*/ 0 w 11"/>
                <a:gd name="T3" fmla="*/ 515 h 29"/>
                <a:gd name="T4" fmla="*/ 33 w 11"/>
                <a:gd name="T5" fmla="*/ 0 h 29"/>
                <a:gd name="T6" fmla="*/ 386 w 11"/>
                <a:gd name="T7" fmla="*/ 0 h 29"/>
                <a:gd name="T8" fmla="*/ 311 w 11"/>
                <a:gd name="T9" fmla="*/ 515 h 29"/>
                <a:gd name="T10" fmla="*/ 386 w 11"/>
                <a:gd name="T11" fmla="*/ 989 h 29"/>
                <a:gd name="T12" fmla="*/ 33 w 11"/>
                <a:gd name="T13" fmla="*/ 989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29">
                  <a:moveTo>
                    <a:pt x="1" y="29"/>
                  </a:moveTo>
                  <a:cubicBezTo>
                    <a:pt x="0" y="29"/>
                    <a:pt x="0" y="23"/>
                    <a:pt x="0" y="15"/>
                  </a:cubicBezTo>
                  <a:cubicBezTo>
                    <a:pt x="0" y="7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7"/>
                    <a:pt x="9" y="15"/>
                  </a:cubicBezTo>
                  <a:cubicBezTo>
                    <a:pt x="9" y="23"/>
                    <a:pt x="10" y="29"/>
                    <a:pt x="11" y="29"/>
                  </a:cubicBezTo>
                  <a:lnTo>
                    <a:pt x="1" y="29"/>
                  </a:lnTo>
                  <a:close/>
                </a:path>
              </a:pathLst>
            </a:custGeom>
            <a:solidFill>
              <a:srgbClr val="71A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Freeform 234">
              <a:extLst>
                <a:ext uri="{FF2B5EF4-FFF2-40B4-BE49-F238E27FC236}">
                  <a16:creationId xmlns:a16="http://schemas.microsoft.com/office/drawing/2014/main" id="{9596EF3D-5C2A-4B2E-987A-EA8EB4994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" y="1737"/>
              <a:ext cx="154" cy="74"/>
            </a:xfrm>
            <a:custGeom>
              <a:avLst/>
              <a:gdLst>
                <a:gd name="T0" fmla="*/ 266 w 48"/>
                <a:gd name="T1" fmla="*/ 0 h 23"/>
                <a:gd name="T2" fmla="*/ 0 w 48"/>
                <a:gd name="T3" fmla="*/ 766 h 23"/>
                <a:gd name="T4" fmla="*/ 1585 w 48"/>
                <a:gd name="T5" fmla="*/ 766 h 23"/>
                <a:gd name="T6" fmla="*/ 1585 w 48"/>
                <a:gd name="T7" fmla="*/ 402 h 23"/>
                <a:gd name="T8" fmla="*/ 1585 w 48"/>
                <a:gd name="T9" fmla="*/ 0 h 23"/>
                <a:gd name="T10" fmla="*/ 266 w 48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23">
                  <a:moveTo>
                    <a:pt x="8" y="0"/>
                  </a:moveTo>
                  <a:cubicBezTo>
                    <a:pt x="6" y="6"/>
                    <a:pt x="3" y="14"/>
                    <a:pt x="0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0"/>
                    <a:pt x="48" y="16"/>
                    <a:pt x="48" y="12"/>
                  </a:cubicBezTo>
                  <a:cubicBezTo>
                    <a:pt x="48" y="7"/>
                    <a:pt x="48" y="3"/>
                    <a:pt x="48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747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Oval 235">
              <a:extLst>
                <a:ext uri="{FF2B5EF4-FFF2-40B4-BE49-F238E27FC236}">
                  <a16:creationId xmlns:a16="http://schemas.microsoft.com/office/drawing/2014/main" id="{4FCAD7BD-BA01-4452-95BC-0F79C0A32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" y="1905"/>
              <a:ext cx="10" cy="93"/>
            </a:xfrm>
            <a:prstGeom prst="ellipse">
              <a:avLst/>
            </a:prstGeom>
            <a:solidFill>
              <a:srgbClr val="287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07" name="Freeform 236">
              <a:extLst>
                <a:ext uri="{FF2B5EF4-FFF2-40B4-BE49-F238E27FC236}">
                  <a16:creationId xmlns:a16="http://schemas.microsoft.com/office/drawing/2014/main" id="{8D0B8E4B-4C17-4CAF-BBF3-B5577882D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" y="1905"/>
              <a:ext cx="38" cy="93"/>
            </a:xfrm>
            <a:custGeom>
              <a:avLst/>
              <a:gdLst>
                <a:gd name="T0" fmla="*/ 60 w 12"/>
                <a:gd name="T1" fmla="*/ 956 h 29"/>
                <a:gd name="T2" fmla="*/ 0 w 12"/>
                <a:gd name="T3" fmla="*/ 462 h 29"/>
                <a:gd name="T4" fmla="*/ 60 w 12"/>
                <a:gd name="T5" fmla="*/ 0 h 29"/>
                <a:gd name="T6" fmla="*/ 380 w 12"/>
                <a:gd name="T7" fmla="*/ 0 h 29"/>
                <a:gd name="T8" fmla="*/ 320 w 12"/>
                <a:gd name="T9" fmla="*/ 462 h 29"/>
                <a:gd name="T10" fmla="*/ 380 w 12"/>
                <a:gd name="T11" fmla="*/ 956 h 29"/>
                <a:gd name="T12" fmla="*/ 60 w 12"/>
                <a:gd name="T13" fmla="*/ 956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29">
                  <a:moveTo>
                    <a:pt x="2" y="29"/>
                  </a:moveTo>
                  <a:cubicBezTo>
                    <a:pt x="1" y="29"/>
                    <a:pt x="0" y="22"/>
                    <a:pt x="0" y="14"/>
                  </a:cubicBezTo>
                  <a:cubicBezTo>
                    <a:pt x="0" y="6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6"/>
                    <a:pt x="10" y="14"/>
                  </a:cubicBezTo>
                  <a:cubicBezTo>
                    <a:pt x="10" y="22"/>
                    <a:pt x="11" y="29"/>
                    <a:pt x="12" y="29"/>
                  </a:cubicBezTo>
                  <a:lnTo>
                    <a:pt x="2" y="29"/>
                  </a:lnTo>
                  <a:close/>
                </a:path>
              </a:pathLst>
            </a:custGeom>
            <a:solidFill>
              <a:srgbClr val="71A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Freeform 237">
              <a:extLst>
                <a:ext uri="{FF2B5EF4-FFF2-40B4-BE49-F238E27FC236}">
                  <a16:creationId xmlns:a16="http://schemas.microsoft.com/office/drawing/2014/main" id="{4C866217-DF8C-4686-8673-701556C49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" y="1914"/>
              <a:ext cx="148" cy="71"/>
            </a:xfrm>
            <a:custGeom>
              <a:avLst/>
              <a:gdLst>
                <a:gd name="T0" fmla="*/ 238 w 46"/>
                <a:gd name="T1" fmla="*/ 0 h 22"/>
                <a:gd name="T2" fmla="*/ 0 w 46"/>
                <a:gd name="T3" fmla="*/ 739 h 22"/>
                <a:gd name="T4" fmla="*/ 1531 w 46"/>
                <a:gd name="T5" fmla="*/ 739 h 22"/>
                <a:gd name="T6" fmla="*/ 1503 w 46"/>
                <a:gd name="T7" fmla="*/ 374 h 22"/>
                <a:gd name="T8" fmla="*/ 1531 w 46"/>
                <a:gd name="T9" fmla="*/ 0 h 22"/>
                <a:gd name="T10" fmla="*/ 238 w 46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22">
                  <a:moveTo>
                    <a:pt x="7" y="0"/>
                  </a:moveTo>
                  <a:cubicBezTo>
                    <a:pt x="5" y="7"/>
                    <a:pt x="2" y="15"/>
                    <a:pt x="0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0"/>
                    <a:pt x="45" y="16"/>
                    <a:pt x="45" y="11"/>
                  </a:cubicBezTo>
                  <a:cubicBezTo>
                    <a:pt x="45" y="6"/>
                    <a:pt x="46" y="2"/>
                    <a:pt x="46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747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Freeform 238">
              <a:extLst>
                <a:ext uri="{FF2B5EF4-FFF2-40B4-BE49-F238E27FC236}">
                  <a16:creationId xmlns:a16="http://schemas.microsoft.com/office/drawing/2014/main" id="{D30FDC4A-D428-414C-90FC-138839C36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1466"/>
              <a:ext cx="1047" cy="1"/>
            </a:xfrm>
            <a:custGeom>
              <a:avLst/>
              <a:gdLst>
                <a:gd name="T0" fmla="*/ 0 w 325"/>
                <a:gd name="T1" fmla="*/ 0 h 1"/>
                <a:gd name="T2" fmla="*/ 10866 w 32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5" h="1">
                  <a:moveTo>
                    <a:pt x="0" y="0"/>
                  </a:moveTo>
                  <a:cubicBezTo>
                    <a:pt x="19" y="0"/>
                    <a:pt x="314" y="0"/>
                    <a:pt x="325" y="0"/>
                  </a:cubicBezTo>
                </a:path>
              </a:pathLst>
            </a:custGeom>
            <a:solidFill>
              <a:srgbClr val="EC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Freeform 239">
              <a:extLst>
                <a:ext uri="{FF2B5EF4-FFF2-40B4-BE49-F238E27FC236}">
                  <a16:creationId xmlns:a16="http://schemas.microsoft.com/office/drawing/2014/main" id="{1E6E0CD0-892C-448D-911D-8C5593DE7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1402"/>
              <a:ext cx="54" cy="267"/>
            </a:xfrm>
            <a:custGeom>
              <a:avLst/>
              <a:gdLst>
                <a:gd name="T0" fmla="*/ 515 w 17"/>
                <a:gd name="T1" fmla="*/ 2596 h 83"/>
                <a:gd name="T2" fmla="*/ 546 w 17"/>
                <a:gd name="T3" fmla="*/ 2567 h 83"/>
                <a:gd name="T4" fmla="*/ 546 w 17"/>
                <a:gd name="T5" fmla="*/ 704 h 83"/>
                <a:gd name="T6" fmla="*/ 292 w 17"/>
                <a:gd name="T7" fmla="*/ 103 h 83"/>
                <a:gd name="T8" fmla="*/ 0 w 17"/>
                <a:gd name="T9" fmla="*/ 766 h 83"/>
                <a:gd name="T10" fmla="*/ 162 w 17"/>
                <a:gd name="T11" fmla="*/ 1171 h 83"/>
                <a:gd name="T12" fmla="*/ 162 w 17"/>
                <a:gd name="T13" fmla="*/ 2763 h 83"/>
                <a:gd name="T14" fmla="*/ 515 w 17"/>
                <a:gd name="T15" fmla="*/ 2596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83">
                  <a:moveTo>
                    <a:pt x="16" y="78"/>
                  </a:moveTo>
                  <a:cubicBezTo>
                    <a:pt x="16" y="78"/>
                    <a:pt x="17" y="77"/>
                    <a:pt x="17" y="77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4"/>
                    <a:pt x="14" y="8"/>
                    <a:pt x="9" y="3"/>
                  </a:cubicBezTo>
                  <a:cubicBezTo>
                    <a:pt x="5" y="0"/>
                    <a:pt x="7" y="15"/>
                    <a:pt x="0" y="23"/>
                  </a:cubicBezTo>
                  <a:cubicBezTo>
                    <a:pt x="4" y="25"/>
                    <a:pt x="5" y="29"/>
                    <a:pt x="5" y="35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10" y="81"/>
                    <a:pt x="14" y="80"/>
                    <a:pt x="16" y="78"/>
                  </a:cubicBezTo>
                  <a:close/>
                </a:path>
              </a:pathLst>
            </a:custGeom>
            <a:solidFill>
              <a:srgbClr val="ADB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Freeform 240">
              <a:extLst>
                <a:ext uri="{FF2B5EF4-FFF2-40B4-BE49-F238E27FC236}">
                  <a16:creationId xmlns:a16="http://schemas.microsoft.com/office/drawing/2014/main" id="{19558FFA-FA73-4E84-AEE4-FE939730A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1469"/>
              <a:ext cx="206" cy="71"/>
            </a:xfrm>
            <a:custGeom>
              <a:avLst/>
              <a:gdLst>
                <a:gd name="T0" fmla="*/ 0 w 64"/>
                <a:gd name="T1" fmla="*/ 103 h 22"/>
                <a:gd name="T2" fmla="*/ 2102 w 64"/>
                <a:gd name="T3" fmla="*/ 0 h 22"/>
                <a:gd name="T4" fmla="*/ 2134 w 64"/>
                <a:gd name="T5" fmla="*/ 604 h 22"/>
                <a:gd name="T6" fmla="*/ 1999 w 64"/>
                <a:gd name="T7" fmla="*/ 739 h 22"/>
                <a:gd name="T8" fmla="*/ 103 w 64"/>
                <a:gd name="T9" fmla="*/ 168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2">
                  <a:moveTo>
                    <a:pt x="0" y="3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7"/>
                    <a:pt x="44" y="5"/>
                    <a:pt x="3" y="5"/>
                  </a:cubicBezTo>
                </a:path>
              </a:pathLst>
            </a:custGeom>
            <a:solidFill>
              <a:srgbClr val="ADB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Freeform 241">
              <a:extLst>
                <a:ext uri="{FF2B5EF4-FFF2-40B4-BE49-F238E27FC236}">
                  <a16:creationId xmlns:a16="http://schemas.microsoft.com/office/drawing/2014/main" id="{7690B79C-A4B3-4AA4-9D3B-4671DEC8C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1550"/>
              <a:ext cx="238" cy="774"/>
            </a:xfrm>
            <a:custGeom>
              <a:avLst/>
              <a:gdLst>
                <a:gd name="T0" fmla="*/ 0 w 74"/>
                <a:gd name="T1" fmla="*/ 8050 h 240"/>
                <a:gd name="T2" fmla="*/ 1862 w 74"/>
                <a:gd name="T3" fmla="*/ 1538 h 240"/>
                <a:gd name="T4" fmla="*/ 929 w 74"/>
                <a:gd name="T5" fmla="*/ 0 h 240"/>
                <a:gd name="T6" fmla="*/ 2161 w 74"/>
                <a:gd name="T7" fmla="*/ 1645 h 240"/>
                <a:gd name="T8" fmla="*/ 0 w 74"/>
                <a:gd name="T9" fmla="*/ 805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240">
                  <a:moveTo>
                    <a:pt x="0" y="240"/>
                  </a:moveTo>
                  <a:cubicBezTo>
                    <a:pt x="5" y="225"/>
                    <a:pt x="45" y="82"/>
                    <a:pt x="56" y="46"/>
                  </a:cubicBezTo>
                  <a:cubicBezTo>
                    <a:pt x="66" y="11"/>
                    <a:pt x="38" y="2"/>
                    <a:pt x="28" y="0"/>
                  </a:cubicBezTo>
                  <a:cubicBezTo>
                    <a:pt x="59" y="6"/>
                    <a:pt x="74" y="10"/>
                    <a:pt x="65" y="49"/>
                  </a:cubicBezTo>
                  <a:cubicBezTo>
                    <a:pt x="55" y="94"/>
                    <a:pt x="0" y="240"/>
                    <a:pt x="0" y="240"/>
                  </a:cubicBezTo>
                  <a:close/>
                </a:path>
              </a:pathLst>
            </a:custGeom>
            <a:solidFill>
              <a:srgbClr val="EC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Freeform 242">
              <a:extLst>
                <a:ext uri="{FF2B5EF4-FFF2-40B4-BE49-F238E27FC236}">
                  <a16:creationId xmlns:a16="http://schemas.microsoft.com/office/drawing/2014/main" id="{8D650108-48A7-4E3E-82E7-C17483CC9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605"/>
              <a:ext cx="1252" cy="806"/>
            </a:xfrm>
            <a:custGeom>
              <a:avLst/>
              <a:gdLst>
                <a:gd name="T0" fmla="*/ 9903 w 389"/>
                <a:gd name="T1" fmla="*/ 500 h 250"/>
                <a:gd name="T2" fmla="*/ 9903 w 389"/>
                <a:gd name="T3" fmla="*/ 500 h 250"/>
                <a:gd name="T4" fmla="*/ 11435 w 389"/>
                <a:gd name="T5" fmla="*/ 800 h 250"/>
                <a:gd name="T6" fmla="*/ 12938 w 389"/>
                <a:gd name="T7" fmla="*/ 500 h 250"/>
                <a:gd name="T8" fmla="*/ 12971 w 389"/>
                <a:gd name="T9" fmla="*/ 467 h 250"/>
                <a:gd name="T10" fmla="*/ 12971 w 389"/>
                <a:gd name="T11" fmla="*/ 61 h 250"/>
                <a:gd name="T12" fmla="*/ 12565 w 389"/>
                <a:gd name="T13" fmla="*/ 0 h 250"/>
                <a:gd name="T14" fmla="*/ 11374 w 389"/>
                <a:gd name="T15" fmla="*/ 542 h 250"/>
                <a:gd name="T16" fmla="*/ 9707 w 389"/>
                <a:gd name="T17" fmla="*/ 197 h 250"/>
                <a:gd name="T18" fmla="*/ 7271 w 389"/>
                <a:gd name="T19" fmla="*/ 197 h 250"/>
                <a:gd name="T20" fmla="*/ 6163 w 389"/>
                <a:gd name="T21" fmla="*/ 1038 h 250"/>
                <a:gd name="T22" fmla="*/ 3904 w 389"/>
                <a:gd name="T23" fmla="*/ 7609 h 250"/>
                <a:gd name="T24" fmla="*/ 1999 w 389"/>
                <a:gd name="T25" fmla="*/ 8108 h 250"/>
                <a:gd name="T26" fmla="*/ 61 w 389"/>
                <a:gd name="T27" fmla="*/ 7879 h 250"/>
                <a:gd name="T28" fmla="*/ 631 w 389"/>
                <a:gd name="T29" fmla="*/ 8379 h 250"/>
                <a:gd name="T30" fmla="*/ 3698 w 389"/>
                <a:gd name="T31" fmla="*/ 8379 h 250"/>
                <a:gd name="T32" fmla="*/ 4567 w 389"/>
                <a:gd name="T33" fmla="*/ 7006 h 250"/>
                <a:gd name="T34" fmla="*/ 6537 w 389"/>
                <a:gd name="T35" fmla="*/ 1174 h 250"/>
                <a:gd name="T36" fmla="*/ 7695 w 389"/>
                <a:gd name="T37" fmla="*/ 406 h 250"/>
                <a:gd name="T38" fmla="*/ 9604 w 389"/>
                <a:gd name="T39" fmla="*/ 406 h 250"/>
                <a:gd name="T40" fmla="*/ 9903 w 389"/>
                <a:gd name="T41" fmla="*/ 500 h 2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9" h="250">
                  <a:moveTo>
                    <a:pt x="297" y="15"/>
                  </a:moveTo>
                  <a:cubicBezTo>
                    <a:pt x="297" y="15"/>
                    <a:pt x="297" y="15"/>
                    <a:pt x="297" y="15"/>
                  </a:cubicBezTo>
                  <a:cubicBezTo>
                    <a:pt x="304" y="20"/>
                    <a:pt x="322" y="24"/>
                    <a:pt x="343" y="24"/>
                  </a:cubicBezTo>
                  <a:cubicBezTo>
                    <a:pt x="364" y="24"/>
                    <a:pt x="382" y="20"/>
                    <a:pt x="388" y="15"/>
                  </a:cubicBezTo>
                  <a:cubicBezTo>
                    <a:pt x="388" y="15"/>
                    <a:pt x="389" y="14"/>
                    <a:pt x="389" y="14"/>
                  </a:cubicBezTo>
                  <a:cubicBezTo>
                    <a:pt x="389" y="2"/>
                    <a:pt x="389" y="2"/>
                    <a:pt x="389" y="2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78" y="10"/>
                    <a:pt x="359" y="16"/>
                    <a:pt x="341" y="16"/>
                  </a:cubicBezTo>
                  <a:cubicBezTo>
                    <a:pt x="323" y="16"/>
                    <a:pt x="305" y="7"/>
                    <a:pt x="291" y="6"/>
                  </a:cubicBezTo>
                  <a:cubicBezTo>
                    <a:pt x="277" y="5"/>
                    <a:pt x="245" y="6"/>
                    <a:pt x="218" y="6"/>
                  </a:cubicBezTo>
                  <a:cubicBezTo>
                    <a:pt x="201" y="6"/>
                    <a:pt x="194" y="10"/>
                    <a:pt x="185" y="31"/>
                  </a:cubicBezTo>
                  <a:cubicBezTo>
                    <a:pt x="181" y="42"/>
                    <a:pt x="126" y="208"/>
                    <a:pt x="117" y="227"/>
                  </a:cubicBezTo>
                  <a:cubicBezTo>
                    <a:pt x="108" y="246"/>
                    <a:pt x="89" y="242"/>
                    <a:pt x="60" y="242"/>
                  </a:cubicBezTo>
                  <a:cubicBezTo>
                    <a:pt x="33" y="242"/>
                    <a:pt x="7" y="247"/>
                    <a:pt x="2" y="235"/>
                  </a:cubicBezTo>
                  <a:cubicBezTo>
                    <a:pt x="0" y="245"/>
                    <a:pt x="6" y="250"/>
                    <a:pt x="19" y="250"/>
                  </a:cubicBezTo>
                  <a:cubicBezTo>
                    <a:pt x="111" y="250"/>
                    <a:pt x="111" y="250"/>
                    <a:pt x="111" y="250"/>
                  </a:cubicBezTo>
                  <a:cubicBezTo>
                    <a:pt x="123" y="250"/>
                    <a:pt x="129" y="234"/>
                    <a:pt x="137" y="209"/>
                  </a:cubicBezTo>
                  <a:cubicBezTo>
                    <a:pt x="145" y="185"/>
                    <a:pt x="192" y="45"/>
                    <a:pt x="196" y="35"/>
                  </a:cubicBezTo>
                  <a:cubicBezTo>
                    <a:pt x="200" y="25"/>
                    <a:pt x="204" y="12"/>
                    <a:pt x="231" y="12"/>
                  </a:cubicBezTo>
                  <a:cubicBezTo>
                    <a:pt x="288" y="12"/>
                    <a:pt x="288" y="12"/>
                    <a:pt x="288" y="12"/>
                  </a:cubicBezTo>
                  <a:cubicBezTo>
                    <a:pt x="292" y="12"/>
                    <a:pt x="295" y="13"/>
                    <a:pt x="297" y="15"/>
                  </a:cubicBezTo>
                  <a:close/>
                </a:path>
              </a:pathLst>
            </a:custGeom>
            <a:solidFill>
              <a:srgbClr val="ADB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Freeform 243">
              <a:extLst>
                <a:ext uri="{FF2B5EF4-FFF2-40B4-BE49-F238E27FC236}">
                  <a16:creationId xmlns:a16="http://schemas.microsoft.com/office/drawing/2014/main" id="{7845C8C8-1913-4211-926A-ED4209405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" y="1624"/>
              <a:ext cx="509" cy="771"/>
            </a:xfrm>
            <a:custGeom>
              <a:avLst/>
              <a:gdLst>
                <a:gd name="T0" fmla="*/ 4140 w 158"/>
                <a:gd name="T1" fmla="*/ 800 h 239"/>
                <a:gd name="T2" fmla="*/ 3341 w 158"/>
                <a:gd name="T3" fmla="*/ 3090 h 239"/>
                <a:gd name="T4" fmla="*/ 1836 w 158"/>
                <a:gd name="T5" fmla="*/ 7420 h 239"/>
                <a:gd name="T6" fmla="*/ 541 w 158"/>
                <a:gd name="T7" fmla="*/ 7920 h 239"/>
                <a:gd name="T8" fmla="*/ 0 w 158"/>
                <a:gd name="T9" fmla="*/ 7920 h 239"/>
                <a:gd name="T10" fmla="*/ 0 w 158"/>
                <a:gd name="T11" fmla="*/ 7920 h 239"/>
                <a:gd name="T12" fmla="*/ 499 w 158"/>
                <a:gd name="T13" fmla="*/ 7994 h 239"/>
                <a:gd name="T14" fmla="*/ 1972 w 158"/>
                <a:gd name="T15" fmla="*/ 7452 h 239"/>
                <a:gd name="T16" fmla="*/ 3476 w 158"/>
                <a:gd name="T17" fmla="*/ 3152 h 239"/>
                <a:gd name="T18" fmla="*/ 4246 w 158"/>
                <a:gd name="T19" fmla="*/ 842 h 239"/>
                <a:gd name="T20" fmla="*/ 5283 w 158"/>
                <a:gd name="T21" fmla="*/ 0 h 239"/>
                <a:gd name="T22" fmla="*/ 5283 w 158"/>
                <a:gd name="T23" fmla="*/ 0 h 239"/>
                <a:gd name="T24" fmla="*/ 4140 w 158"/>
                <a:gd name="T25" fmla="*/ 800 h 2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8" h="239">
                  <a:moveTo>
                    <a:pt x="124" y="24"/>
                  </a:moveTo>
                  <a:cubicBezTo>
                    <a:pt x="122" y="28"/>
                    <a:pt x="112" y="57"/>
                    <a:pt x="100" y="92"/>
                  </a:cubicBezTo>
                  <a:cubicBezTo>
                    <a:pt x="83" y="144"/>
                    <a:pt x="61" y="209"/>
                    <a:pt x="55" y="221"/>
                  </a:cubicBezTo>
                  <a:cubicBezTo>
                    <a:pt x="48" y="235"/>
                    <a:pt x="38" y="237"/>
                    <a:pt x="16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37" y="238"/>
                    <a:pt x="51" y="239"/>
                    <a:pt x="59" y="222"/>
                  </a:cubicBezTo>
                  <a:cubicBezTo>
                    <a:pt x="64" y="211"/>
                    <a:pt x="86" y="146"/>
                    <a:pt x="104" y="94"/>
                  </a:cubicBezTo>
                  <a:cubicBezTo>
                    <a:pt x="115" y="59"/>
                    <a:pt x="125" y="30"/>
                    <a:pt x="127" y="25"/>
                  </a:cubicBezTo>
                  <a:cubicBezTo>
                    <a:pt x="136" y="5"/>
                    <a:pt x="142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39" y="0"/>
                    <a:pt x="133" y="3"/>
                    <a:pt x="124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Freeform 244">
              <a:extLst>
                <a:ext uri="{FF2B5EF4-FFF2-40B4-BE49-F238E27FC236}">
                  <a16:creationId xmlns:a16="http://schemas.microsoft.com/office/drawing/2014/main" id="{C6770D51-E9DA-4EE0-810D-E5A49F38A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1550"/>
              <a:ext cx="196" cy="774"/>
            </a:xfrm>
            <a:custGeom>
              <a:avLst/>
              <a:gdLst>
                <a:gd name="T0" fmla="*/ 929 w 61"/>
                <a:gd name="T1" fmla="*/ 0 h 240"/>
                <a:gd name="T2" fmla="*/ 1725 w 61"/>
                <a:gd name="T3" fmla="*/ 603 h 240"/>
                <a:gd name="T4" fmla="*/ 1796 w 61"/>
                <a:gd name="T5" fmla="*/ 1538 h 240"/>
                <a:gd name="T6" fmla="*/ 733 w 61"/>
                <a:gd name="T7" fmla="*/ 5305 h 240"/>
                <a:gd name="T8" fmla="*/ 0 w 61"/>
                <a:gd name="T9" fmla="*/ 8050 h 240"/>
                <a:gd name="T10" fmla="*/ 0 w 61"/>
                <a:gd name="T11" fmla="*/ 8050 h 240"/>
                <a:gd name="T12" fmla="*/ 868 w 61"/>
                <a:gd name="T13" fmla="*/ 5334 h 240"/>
                <a:gd name="T14" fmla="*/ 1921 w 61"/>
                <a:gd name="T15" fmla="*/ 1580 h 240"/>
                <a:gd name="T16" fmla="*/ 1857 w 61"/>
                <a:gd name="T17" fmla="*/ 542 h 240"/>
                <a:gd name="T18" fmla="*/ 929 w 61"/>
                <a:gd name="T19" fmla="*/ 0 h 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240">
                  <a:moveTo>
                    <a:pt x="28" y="0"/>
                  </a:moveTo>
                  <a:cubicBezTo>
                    <a:pt x="35" y="2"/>
                    <a:pt x="46" y="7"/>
                    <a:pt x="52" y="18"/>
                  </a:cubicBezTo>
                  <a:cubicBezTo>
                    <a:pt x="57" y="25"/>
                    <a:pt x="57" y="34"/>
                    <a:pt x="54" y="46"/>
                  </a:cubicBezTo>
                  <a:cubicBezTo>
                    <a:pt x="48" y="65"/>
                    <a:pt x="34" y="114"/>
                    <a:pt x="22" y="158"/>
                  </a:cubicBezTo>
                  <a:cubicBezTo>
                    <a:pt x="11" y="196"/>
                    <a:pt x="3" y="233"/>
                    <a:pt x="0" y="24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3" y="233"/>
                    <a:pt x="14" y="199"/>
                    <a:pt x="26" y="159"/>
                  </a:cubicBezTo>
                  <a:cubicBezTo>
                    <a:pt x="38" y="116"/>
                    <a:pt x="52" y="66"/>
                    <a:pt x="58" y="47"/>
                  </a:cubicBezTo>
                  <a:cubicBezTo>
                    <a:pt x="61" y="34"/>
                    <a:pt x="61" y="24"/>
                    <a:pt x="56" y="16"/>
                  </a:cubicBezTo>
                  <a:cubicBezTo>
                    <a:pt x="49" y="4"/>
                    <a:pt x="35" y="2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Freeform 245">
              <a:extLst>
                <a:ext uri="{FF2B5EF4-FFF2-40B4-BE49-F238E27FC236}">
                  <a16:creationId xmlns:a16="http://schemas.microsoft.com/office/drawing/2014/main" id="{029FCF8C-4AD4-44D4-A8F0-2437E2ACB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1395"/>
              <a:ext cx="68" cy="90"/>
            </a:xfrm>
            <a:custGeom>
              <a:avLst/>
              <a:gdLst>
                <a:gd name="T0" fmla="*/ 272 w 21"/>
                <a:gd name="T1" fmla="*/ 0 h 28"/>
                <a:gd name="T2" fmla="*/ 0 w 21"/>
                <a:gd name="T3" fmla="*/ 527 h 28"/>
                <a:gd name="T4" fmla="*/ 168 w 21"/>
                <a:gd name="T5" fmla="*/ 929 h 28"/>
                <a:gd name="T6" fmla="*/ 651 w 21"/>
                <a:gd name="T7" fmla="*/ 164 h 28"/>
                <a:gd name="T8" fmla="*/ 272 w 21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8">
                  <a:moveTo>
                    <a:pt x="8" y="0"/>
                  </a:moveTo>
                  <a:cubicBezTo>
                    <a:pt x="11" y="8"/>
                    <a:pt x="10" y="16"/>
                    <a:pt x="0" y="16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20" y="28"/>
                    <a:pt x="21" y="11"/>
                    <a:pt x="19" y="5"/>
                  </a:cubicBezTo>
                  <a:cubicBezTo>
                    <a:pt x="15" y="1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F5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Freeform 246">
              <a:extLst>
                <a:ext uri="{FF2B5EF4-FFF2-40B4-BE49-F238E27FC236}">
                  <a16:creationId xmlns:a16="http://schemas.microsoft.com/office/drawing/2014/main" id="{858A4C82-8ADD-40D3-B1B5-32E39FCB7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1821"/>
              <a:ext cx="119" cy="309"/>
            </a:xfrm>
            <a:custGeom>
              <a:avLst/>
              <a:gdLst>
                <a:gd name="T0" fmla="*/ 0 w 37"/>
                <a:gd name="T1" fmla="*/ 135 h 96"/>
                <a:gd name="T2" fmla="*/ 1232 w 37"/>
                <a:gd name="T3" fmla="*/ 0 h 96"/>
                <a:gd name="T4" fmla="*/ 901 w 37"/>
                <a:gd name="T5" fmla="*/ 2797 h 96"/>
                <a:gd name="T6" fmla="*/ 135 w 37"/>
                <a:gd name="T7" fmla="*/ 3203 h 96"/>
                <a:gd name="T8" fmla="*/ 798 w 37"/>
                <a:gd name="T9" fmla="*/ 2195 h 96"/>
                <a:gd name="T10" fmla="*/ 0 w 37"/>
                <a:gd name="T11" fmla="*/ 135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96">
                  <a:moveTo>
                    <a:pt x="0" y="4"/>
                  </a:moveTo>
                  <a:cubicBezTo>
                    <a:pt x="14" y="4"/>
                    <a:pt x="34" y="2"/>
                    <a:pt x="37" y="0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6" y="91"/>
                    <a:pt x="18" y="96"/>
                    <a:pt x="4" y="96"/>
                  </a:cubicBezTo>
                  <a:cubicBezTo>
                    <a:pt x="15" y="93"/>
                    <a:pt x="22" y="80"/>
                    <a:pt x="24" y="66"/>
                  </a:cubicBezTo>
                  <a:cubicBezTo>
                    <a:pt x="25" y="53"/>
                    <a:pt x="31" y="2"/>
                    <a:pt x="0" y="4"/>
                  </a:cubicBezTo>
                  <a:close/>
                </a:path>
              </a:pathLst>
            </a:custGeom>
            <a:solidFill>
              <a:srgbClr val="535B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Freeform 247">
              <a:extLst>
                <a:ext uri="{FF2B5EF4-FFF2-40B4-BE49-F238E27FC236}">
                  <a16:creationId xmlns:a16="http://schemas.microsoft.com/office/drawing/2014/main" id="{D5C17EA5-6942-4FC3-A8AD-BEE22FEE8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" y="1821"/>
              <a:ext cx="70" cy="306"/>
            </a:xfrm>
            <a:custGeom>
              <a:avLst/>
              <a:gdLst>
                <a:gd name="T0" fmla="*/ 0 w 22"/>
                <a:gd name="T1" fmla="*/ 61 h 95"/>
                <a:gd name="T2" fmla="*/ 293 w 22"/>
                <a:gd name="T3" fmla="*/ 2938 h 95"/>
                <a:gd name="T4" fmla="*/ 710 w 22"/>
                <a:gd name="T5" fmla="*/ 3176 h 95"/>
                <a:gd name="T6" fmla="*/ 293 w 22"/>
                <a:gd name="T7" fmla="*/ 1804 h 95"/>
                <a:gd name="T8" fmla="*/ 0 w 22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95">
                  <a:moveTo>
                    <a:pt x="0" y="2"/>
                  </a:moveTo>
                  <a:cubicBezTo>
                    <a:pt x="9" y="88"/>
                    <a:pt x="9" y="88"/>
                    <a:pt x="9" y="88"/>
                  </a:cubicBezTo>
                  <a:cubicBezTo>
                    <a:pt x="9" y="91"/>
                    <a:pt x="20" y="95"/>
                    <a:pt x="22" y="95"/>
                  </a:cubicBezTo>
                  <a:cubicBezTo>
                    <a:pt x="16" y="93"/>
                    <a:pt x="11" y="67"/>
                    <a:pt x="9" y="54"/>
                  </a:cubicBezTo>
                  <a:cubicBezTo>
                    <a:pt x="6" y="42"/>
                    <a:pt x="0" y="0"/>
                    <a:pt x="0" y="0"/>
                  </a:cubicBezTo>
                </a:path>
              </a:pathLst>
            </a:custGeom>
            <a:solidFill>
              <a:srgbClr val="969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Freeform 248">
              <a:extLst>
                <a:ext uri="{FF2B5EF4-FFF2-40B4-BE49-F238E27FC236}">
                  <a16:creationId xmlns:a16="http://schemas.microsoft.com/office/drawing/2014/main" id="{0709A697-4322-4C28-B599-D79C01178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" y="1650"/>
              <a:ext cx="119" cy="126"/>
            </a:xfrm>
            <a:custGeom>
              <a:avLst/>
              <a:gdLst>
                <a:gd name="T0" fmla="*/ 103 w 37"/>
                <a:gd name="T1" fmla="*/ 501 h 39"/>
                <a:gd name="T2" fmla="*/ 495 w 37"/>
                <a:gd name="T3" fmla="*/ 772 h 39"/>
                <a:gd name="T4" fmla="*/ 0 w 37"/>
                <a:gd name="T5" fmla="*/ 1315 h 39"/>
                <a:gd name="T6" fmla="*/ 1232 w 37"/>
                <a:gd name="T7" fmla="*/ 814 h 39"/>
                <a:gd name="T8" fmla="*/ 1232 w 37"/>
                <a:gd name="T9" fmla="*/ 0 h 39"/>
                <a:gd name="T10" fmla="*/ 103 w 37"/>
                <a:gd name="T11" fmla="*/ 501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39">
                  <a:moveTo>
                    <a:pt x="3" y="15"/>
                  </a:moveTo>
                  <a:cubicBezTo>
                    <a:pt x="10" y="14"/>
                    <a:pt x="15" y="14"/>
                    <a:pt x="15" y="23"/>
                  </a:cubicBezTo>
                  <a:cubicBezTo>
                    <a:pt x="15" y="33"/>
                    <a:pt x="9" y="37"/>
                    <a:pt x="0" y="39"/>
                  </a:cubicBezTo>
                  <a:cubicBezTo>
                    <a:pt x="21" y="37"/>
                    <a:pt x="37" y="31"/>
                    <a:pt x="37" y="2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7"/>
                    <a:pt x="23" y="13"/>
                    <a:pt x="3" y="15"/>
                  </a:cubicBezTo>
                  <a:close/>
                </a:path>
              </a:pathLst>
            </a:custGeom>
            <a:solidFill>
              <a:srgbClr val="5C7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Freeform 249">
              <a:extLst>
                <a:ext uri="{FF2B5EF4-FFF2-40B4-BE49-F238E27FC236}">
                  <a16:creationId xmlns:a16="http://schemas.microsoft.com/office/drawing/2014/main" id="{3A74BF61-46F4-4AF0-BDD0-0097C3177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" y="1434"/>
              <a:ext cx="71" cy="232"/>
            </a:xfrm>
            <a:custGeom>
              <a:avLst/>
              <a:gdLst>
                <a:gd name="T0" fmla="*/ 636 w 22"/>
                <a:gd name="T1" fmla="*/ 0 h 72"/>
                <a:gd name="T2" fmla="*/ 739 w 22"/>
                <a:gd name="T3" fmla="*/ 635 h 72"/>
                <a:gd name="T4" fmla="*/ 707 w 22"/>
                <a:gd name="T5" fmla="*/ 2169 h 72"/>
                <a:gd name="T6" fmla="*/ 0 w 22"/>
                <a:gd name="T7" fmla="*/ 2410 h 72"/>
                <a:gd name="T8" fmla="*/ 678 w 22"/>
                <a:gd name="T9" fmla="*/ 1608 h 72"/>
                <a:gd name="T10" fmla="*/ 468 w 22"/>
                <a:gd name="T11" fmla="*/ 435 h 72"/>
                <a:gd name="T12" fmla="*/ 636 w 22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72">
                  <a:moveTo>
                    <a:pt x="19" y="0"/>
                  </a:moveTo>
                  <a:cubicBezTo>
                    <a:pt x="22" y="6"/>
                    <a:pt x="22" y="10"/>
                    <a:pt x="22" y="19"/>
                  </a:cubicBezTo>
                  <a:cubicBezTo>
                    <a:pt x="22" y="28"/>
                    <a:pt x="22" y="62"/>
                    <a:pt x="21" y="65"/>
                  </a:cubicBezTo>
                  <a:cubicBezTo>
                    <a:pt x="19" y="68"/>
                    <a:pt x="14" y="70"/>
                    <a:pt x="0" y="72"/>
                  </a:cubicBezTo>
                  <a:cubicBezTo>
                    <a:pt x="7" y="72"/>
                    <a:pt x="20" y="62"/>
                    <a:pt x="20" y="48"/>
                  </a:cubicBezTo>
                  <a:cubicBezTo>
                    <a:pt x="20" y="28"/>
                    <a:pt x="19" y="14"/>
                    <a:pt x="14" y="13"/>
                  </a:cubicBezTo>
                  <a:cubicBezTo>
                    <a:pt x="16" y="11"/>
                    <a:pt x="19" y="5"/>
                    <a:pt x="19" y="0"/>
                  </a:cubicBezTo>
                  <a:close/>
                </a:path>
              </a:pathLst>
            </a:custGeom>
            <a:solidFill>
              <a:srgbClr val="829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Freeform 250">
              <a:extLst>
                <a:ext uri="{FF2B5EF4-FFF2-40B4-BE49-F238E27FC236}">
                  <a16:creationId xmlns:a16="http://schemas.microsoft.com/office/drawing/2014/main" id="{69381EE5-B8F2-4586-9F8C-64399311A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1627"/>
              <a:ext cx="122" cy="123"/>
            </a:xfrm>
            <a:custGeom>
              <a:avLst/>
              <a:gdLst>
                <a:gd name="T0" fmla="*/ 0 w 38"/>
                <a:gd name="T1" fmla="*/ 1288 h 38"/>
                <a:gd name="T2" fmla="*/ 1259 w 38"/>
                <a:gd name="T3" fmla="*/ 104 h 38"/>
                <a:gd name="T4" fmla="*/ 0 w 38"/>
                <a:gd name="T5" fmla="*/ 1288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38">
                  <a:moveTo>
                    <a:pt x="0" y="38"/>
                  </a:moveTo>
                  <a:cubicBezTo>
                    <a:pt x="9" y="5"/>
                    <a:pt x="20" y="3"/>
                    <a:pt x="38" y="3"/>
                  </a:cubicBezTo>
                  <a:cubicBezTo>
                    <a:pt x="22" y="2"/>
                    <a:pt x="7" y="0"/>
                    <a:pt x="0" y="38"/>
                  </a:cubicBezTo>
                  <a:close/>
                </a:path>
              </a:pathLst>
            </a:custGeom>
            <a:solidFill>
              <a:srgbClr val="829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Freeform 251">
              <a:extLst>
                <a:ext uri="{FF2B5EF4-FFF2-40B4-BE49-F238E27FC236}">
                  <a16:creationId xmlns:a16="http://schemas.microsoft.com/office/drawing/2014/main" id="{567402B3-46C4-4E2C-89A4-7B46BBBA7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1753"/>
              <a:ext cx="165" cy="55"/>
            </a:xfrm>
            <a:custGeom>
              <a:avLst/>
              <a:gdLst>
                <a:gd name="T0" fmla="*/ 0 w 51"/>
                <a:gd name="T1" fmla="*/ 576 h 17"/>
                <a:gd name="T2" fmla="*/ 1621 w 51"/>
                <a:gd name="T3" fmla="*/ 239 h 17"/>
                <a:gd name="T4" fmla="*/ 1695 w 51"/>
                <a:gd name="T5" fmla="*/ 0 h 17"/>
                <a:gd name="T6" fmla="*/ 0 w 51"/>
                <a:gd name="T7" fmla="*/ 576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17">
                  <a:moveTo>
                    <a:pt x="0" y="17"/>
                  </a:moveTo>
                  <a:cubicBezTo>
                    <a:pt x="18" y="17"/>
                    <a:pt x="38" y="15"/>
                    <a:pt x="48" y="7"/>
                  </a:cubicBezTo>
                  <a:cubicBezTo>
                    <a:pt x="51" y="5"/>
                    <a:pt x="50" y="0"/>
                    <a:pt x="50" y="0"/>
                  </a:cubicBezTo>
                  <a:cubicBezTo>
                    <a:pt x="48" y="4"/>
                    <a:pt x="30" y="15"/>
                    <a:pt x="0" y="17"/>
                  </a:cubicBezTo>
                  <a:close/>
                </a:path>
              </a:pathLst>
            </a:custGeom>
            <a:solidFill>
              <a:srgbClr val="D8D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Freeform 252">
              <a:extLst>
                <a:ext uri="{FF2B5EF4-FFF2-40B4-BE49-F238E27FC236}">
                  <a16:creationId xmlns:a16="http://schemas.microsoft.com/office/drawing/2014/main" id="{E560E865-DD8C-45CE-A77F-03524854D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1740"/>
              <a:ext cx="141" cy="65"/>
            </a:xfrm>
            <a:custGeom>
              <a:avLst/>
              <a:gdLst>
                <a:gd name="T0" fmla="*/ 195 w 44"/>
                <a:gd name="T1" fmla="*/ 0 h 20"/>
                <a:gd name="T2" fmla="*/ 0 w 44"/>
                <a:gd name="T3" fmla="*/ 686 h 20"/>
                <a:gd name="T4" fmla="*/ 1448 w 44"/>
                <a:gd name="T5" fmla="*/ 686 h 20"/>
                <a:gd name="T6" fmla="*/ 298 w 44"/>
                <a:gd name="T7" fmla="*/ 445 h 20"/>
                <a:gd name="T8" fmla="*/ 195 w 4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20">
                  <a:moveTo>
                    <a:pt x="6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14" y="17"/>
                    <a:pt x="9" y="13"/>
                  </a:cubicBezTo>
                  <a:cubicBezTo>
                    <a:pt x="3" y="9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525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Freeform 253">
              <a:extLst>
                <a:ext uri="{FF2B5EF4-FFF2-40B4-BE49-F238E27FC236}">
                  <a16:creationId xmlns:a16="http://schemas.microsoft.com/office/drawing/2014/main" id="{D33ED85D-E504-4A9D-B605-E42ED6827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" y="1917"/>
              <a:ext cx="132" cy="65"/>
            </a:xfrm>
            <a:custGeom>
              <a:avLst/>
              <a:gdLst>
                <a:gd name="T0" fmla="*/ 238 w 41"/>
                <a:gd name="T1" fmla="*/ 0 h 20"/>
                <a:gd name="T2" fmla="*/ 0 w 41"/>
                <a:gd name="T3" fmla="*/ 686 h 20"/>
                <a:gd name="T4" fmla="*/ 1368 w 41"/>
                <a:gd name="T5" fmla="*/ 686 h 20"/>
                <a:gd name="T6" fmla="*/ 332 w 41"/>
                <a:gd name="T7" fmla="*/ 445 h 20"/>
                <a:gd name="T8" fmla="*/ 238 w 4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20">
                  <a:moveTo>
                    <a:pt x="7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15" y="17"/>
                    <a:pt x="10" y="13"/>
                  </a:cubicBezTo>
                  <a:cubicBezTo>
                    <a:pt x="4" y="8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525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Freeform 254">
              <a:extLst>
                <a:ext uri="{FF2B5EF4-FFF2-40B4-BE49-F238E27FC236}">
                  <a16:creationId xmlns:a16="http://schemas.microsoft.com/office/drawing/2014/main" id="{D1D8CA42-9ABD-43CF-B2DE-A6037D76B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" y="1737"/>
              <a:ext cx="6" cy="77"/>
            </a:xfrm>
            <a:custGeom>
              <a:avLst/>
              <a:gdLst>
                <a:gd name="T0" fmla="*/ 27 w 2"/>
                <a:gd name="T1" fmla="*/ 0 h 24"/>
                <a:gd name="T2" fmla="*/ 54 w 2"/>
                <a:gd name="T3" fmla="*/ 792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4">
                  <a:moveTo>
                    <a:pt x="1" y="0"/>
                  </a:moveTo>
                  <a:cubicBezTo>
                    <a:pt x="0" y="3"/>
                    <a:pt x="0" y="18"/>
                    <a:pt x="2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Freeform 255">
              <a:extLst>
                <a:ext uri="{FF2B5EF4-FFF2-40B4-BE49-F238E27FC236}">
                  <a16:creationId xmlns:a16="http://schemas.microsoft.com/office/drawing/2014/main" id="{EF5ECEE1-F4C5-45A4-8C0A-94C6C604F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1911"/>
              <a:ext cx="6" cy="77"/>
            </a:xfrm>
            <a:custGeom>
              <a:avLst/>
              <a:gdLst>
                <a:gd name="T0" fmla="*/ 54 w 2"/>
                <a:gd name="T1" fmla="*/ 0 h 24"/>
                <a:gd name="T2" fmla="*/ 54 w 2"/>
                <a:gd name="T3" fmla="*/ 792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4">
                  <a:moveTo>
                    <a:pt x="2" y="0"/>
                  </a:moveTo>
                  <a:cubicBezTo>
                    <a:pt x="1" y="4"/>
                    <a:pt x="0" y="18"/>
                    <a:pt x="2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Line 256">
              <a:extLst>
                <a:ext uri="{FF2B5EF4-FFF2-40B4-BE49-F238E27FC236}">
                  <a16:creationId xmlns:a16="http://schemas.microsoft.com/office/drawing/2014/main" id="{232DE5EA-D395-4974-A55E-B13449984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5" y="1672"/>
              <a:ext cx="1" cy="75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Line 257">
              <a:extLst>
                <a:ext uri="{FF2B5EF4-FFF2-40B4-BE49-F238E27FC236}">
                  <a16:creationId xmlns:a16="http://schemas.microsoft.com/office/drawing/2014/main" id="{72391557-ACCD-4C23-997A-2B847FCCC4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0" y="1685"/>
              <a:ext cx="1" cy="78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Line 258">
              <a:extLst>
                <a:ext uri="{FF2B5EF4-FFF2-40B4-BE49-F238E27FC236}">
                  <a16:creationId xmlns:a16="http://schemas.microsoft.com/office/drawing/2014/main" id="{79F668C5-63DC-4AB5-A2EC-D6DD455EF1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9" y="1695"/>
              <a:ext cx="1" cy="74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Line 259">
              <a:extLst>
                <a:ext uri="{FF2B5EF4-FFF2-40B4-BE49-F238E27FC236}">
                  <a16:creationId xmlns:a16="http://schemas.microsoft.com/office/drawing/2014/main" id="{B08D10AF-5153-497E-BC5A-1CA52252E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7" y="1698"/>
              <a:ext cx="1" cy="74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Line 260">
              <a:extLst>
                <a:ext uri="{FF2B5EF4-FFF2-40B4-BE49-F238E27FC236}">
                  <a16:creationId xmlns:a16="http://schemas.microsoft.com/office/drawing/2014/main" id="{CF05C46D-68F3-4318-AAE8-5A9718A4A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1672"/>
              <a:ext cx="1" cy="75"/>
            </a:xfrm>
            <a:prstGeom prst="line">
              <a:avLst/>
            </a:prstGeom>
            <a:noFill/>
            <a:ln w="11113">
              <a:solidFill>
                <a:srgbClr val="9FABD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Line 261">
              <a:extLst>
                <a:ext uri="{FF2B5EF4-FFF2-40B4-BE49-F238E27FC236}">
                  <a16:creationId xmlns:a16="http://schemas.microsoft.com/office/drawing/2014/main" id="{91A3C05C-A18C-4FE5-AF41-D4584873C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6" y="1685"/>
              <a:ext cx="1" cy="78"/>
            </a:xfrm>
            <a:prstGeom prst="line">
              <a:avLst/>
            </a:prstGeom>
            <a:noFill/>
            <a:ln w="11113">
              <a:solidFill>
                <a:srgbClr val="9FABD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Line 262">
              <a:extLst>
                <a:ext uri="{FF2B5EF4-FFF2-40B4-BE49-F238E27FC236}">
                  <a16:creationId xmlns:a16="http://schemas.microsoft.com/office/drawing/2014/main" id="{A7182EF1-D42A-4AD7-AA84-D3D1C2B841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7" y="1695"/>
              <a:ext cx="1" cy="74"/>
            </a:xfrm>
            <a:prstGeom prst="line">
              <a:avLst/>
            </a:prstGeom>
            <a:noFill/>
            <a:ln w="11113">
              <a:solidFill>
                <a:srgbClr val="C5CEE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Line 263">
              <a:extLst>
                <a:ext uri="{FF2B5EF4-FFF2-40B4-BE49-F238E27FC236}">
                  <a16:creationId xmlns:a16="http://schemas.microsoft.com/office/drawing/2014/main" id="{04F56ED1-5135-45EC-8839-5CE874488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1" y="1698"/>
              <a:ext cx="1" cy="74"/>
            </a:xfrm>
            <a:prstGeom prst="line">
              <a:avLst/>
            </a:prstGeom>
            <a:noFill/>
            <a:ln w="11113">
              <a:solidFill>
                <a:srgbClr val="EBECF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Line 264">
              <a:extLst>
                <a:ext uri="{FF2B5EF4-FFF2-40B4-BE49-F238E27FC236}">
                  <a16:creationId xmlns:a16="http://schemas.microsoft.com/office/drawing/2014/main" id="{67082E69-52A4-48E7-9184-707178A7F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3" y="1698"/>
              <a:ext cx="1" cy="78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Line 265">
              <a:extLst>
                <a:ext uri="{FF2B5EF4-FFF2-40B4-BE49-F238E27FC236}">
                  <a16:creationId xmlns:a16="http://schemas.microsoft.com/office/drawing/2014/main" id="{E27392DE-1410-4F1E-BA2A-18481BD74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2" y="1672"/>
              <a:ext cx="1" cy="75"/>
            </a:xfrm>
            <a:prstGeom prst="line">
              <a:avLst/>
            </a:prstGeom>
            <a:noFill/>
            <a:ln w="11113">
              <a:solidFill>
                <a:srgbClr val="5C76B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Line 266">
              <a:extLst>
                <a:ext uri="{FF2B5EF4-FFF2-40B4-BE49-F238E27FC236}">
                  <a16:creationId xmlns:a16="http://schemas.microsoft.com/office/drawing/2014/main" id="{C9092E46-CB41-4125-AA95-520877109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7" y="1685"/>
              <a:ext cx="1" cy="78"/>
            </a:xfrm>
            <a:prstGeom prst="line">
              <a:avLst/>
            </a:prstGeom>
            <a:noFill/>
            <a:ln w="11113">
              <a:solidFill>
                <a:srgbClr val="5C76B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Line 267">
              <a:extLst>
                <a:ext uri="{FF2B5EF4-FFF2-40B4-BE49-F238E27FC236}">
                  <a16:creationId xmlns:a16="http://schemas.microsoft.com/office/drawing/2014/main" id="{3198A549-228D-4F8E-99DF-11ABBA2B71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6" y="1695"/>
              <a:ext cx="1" cy="74"/>
            </a:xfrm>
            <a:prstGeom prst="line">
              <a:avLst/>
            </a:prstGeom>
            <a:noFill/>
            <a:ln w="11113">
              <a:solidFill>
                <a:srgbClr val="5C76B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Line 268">
              <a:extLst>
                <a:ext uri="{FF2B5EF4-FFF2-40B4-BE49-F238E27FC236}">
                  <a16:creationId xmlns:a16="http://schemas.microsoft.com/office/drawing/2014/main" id="{7A48EF2B-BAF9-4443-89F6-E8D8F8E00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1" y="1698"/>
              <a:ext cx="1" cy="74"/>
            </a:xfrm>
            <a:prstGeom prst="line">
              <a:avLst/>
            </a:prstGeom>
            <a:noFill/>
            <a:ln w="11113">
              <a:solidFill>
                <a:srgbClr val="5C76B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0" name="Line 269">
              <a:extLst>
                <a:ext uri="{FF2B5EF4-FFF2-40B4-BE49-F238E27FC236}">
                  <a16:creationId xmlns:a16="http://schemas.microsoft.com/office/drawing/2014/main" id="{576C9E62-1198-4828-8300-2CE71CBE78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8" y="1672"/>
              <a:ext cx="1" cy="75"/>
            </a:xfrm>
            <a:prstGeom prst="line">
              <a:avLst/>
            </a:prstGeom>
            <a:noFill/>
            <a:ln w="11113">
              <a:solidFill>
                <a:srgbClr val="2E56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Line 270">
              <a:extLst>
                <a:ext uri="{FF2B5EF4-FFF2-40B4-BE49-F238E27FC236}">
                  <a16:creationId xmlns:a16="http://schemas.microsoft.com/office/drawing/2014/main" id="{BB95B087-2F4A-44F6-9D68-66FF997286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3" y="1685"/>
              <a:ext cx="1" cy="78"/>
            </a:xfrm>
            <a:prstGeom prst="line">
              <a:avLst/>
            </a:prstGeom>
            <a:noFill/>
            <a:ln w="11113">
              <a:solidFill>
                <a:srgbClr val="2E56A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2" name="Line 271">
              <a:extLst>
                <a:ext uri="{FF2B5EF4-FFF2-40B4-BE49-F238E27FC236}">
                  <a16:creationId xmlns:a16="http://schemas.microsoft.com/office/drawing/2014/main" id="{2CC44CF2-1A4D-41F0-9C5B-8936B2F882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4" y="1695"/>
              <a:ext cx="1" cy="74"/>
            </a:xfrm>
            <a:prstGeom prst="line">
              <a:avLst/>
            </a:prstGeom>
            <a:noFill/>
            <a:ln w="11113">
              <a:solidFill>
                <a:srgbClr val="5C76B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Line 272">
              <a:extLst>
                <a:ext uri="{FF2B5EF4-FFF2-40B4-BE49-F238E27FC236}">
                  <a16:creationId xmlns:a16="http://schemas.microsoft.com/office/drawing/2014/main" id="{F1E01815-F56F-4B91-B37C-1A1968B41D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1698"/>
              <a:ext cx="1" cy="74"/>
            </a:xfrm>
            <a:prstGeom prst="line">
              <a:avLst/>
            </a:prstGeom>
            <a:noFill/>
            <a:ln w="11113">
              <a:solidFill>
                <a:srgbClr val="5C76B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4" name="Line 273">
              <a:extLst>
                <a:ext uri="{FF2B5EF4-FFF2-40B4-BE49-F238E27FC236}">
                  <a16:creationId xmlns:a16="http://schemas.microsoft.com/office/drawing/2014/main" id="{FF9D6C0B-DAA9-4EC9-AD73-AD5B85EC3F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0" y="1698"/>
              <a:ext cx="1" cy="78"/>
            </a:xfrm>
            <a:prstGeom prst="line">
              <a:avLst/>
            </a:prstGeom>
            <a:noFill/>
            <a:ln w="11113">
              <a:solidFill>
                <a:srgbClr val="5C76B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Freeform 274">
              <a:extLst>
                <a:ext uri="{FF2B5EF4-FFF2-40B4-BE49-F238E27FC236}">
                  <a16:creationId xmlns:a16="http://schemas.microsoft.com/office/drawing/2014/main" id="{27FF026D-D97D-4788-A4C2-D23EEB8F2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" y="1447"/>
              <a:ext cx="1114" cy="38"/>
            </a:xfrm>
            <a:custGeom>
              <a:avLst/>
              <a:gdLst>
                <a:gd name="T0" fmla="*/ 196 w 346"/>
                <a:gd name="T1" fmla="*/ 60 h 12"/>
                <a:gd name="T2" fmla="*/ 0 w 346"/>
                <a:gd name="T3" fmla="*/ 190 h 12"/>
                <a:gd name="T4" fmla="*/ 196 w 346"/>
                <a:gd name="T5" fmla="*/ 352 h 12"/>
                <a:gd name="T6" fmla="*/ 11352 w 346"/>
                <a:gd name="T7" fmla="*/ 380 h 12"/>
                <a:gd name="T8" fmla="*/ 11549 w 346"/>
                <a:gd name="T9" fmla="*/ 190 h 12"/>
                <a:gd name="T10" fmla="*/ 11352 w 346"/>
                <a:gd name="T11" fmla="*/ 0 h 12"/>
                <a:gd name="T12" fmla="*/ 196 w 346"/>
                <a:gd name="T13" fmla="*/ 6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6" h="12">
                  <a:moveTo>
                    <a:pt x="6" y="2"/>
                  </a:moveTo>
                  <a:cubicBezTo>
                    <a:pt x="2" y="2"/>
                    <a:pt x="0" y="3"/>
                    <a:pt x="0" y="6"/>
                  </a:cubicBezTo>
                  <a:cubicBezTo>
                    <a:pt x="0" y="10"/>
                    <a:pt x="2" y="11"/>
                    <a:pt x="6" y="11"/>
                  </a:cubicBezTo>
                  <a:cubicBezTo>
                    <a:pt x="340" y="12"/>
                    <a:pt x="340" y="12"/>
                    <a:pt x="340" y="12"/>
                  </a:cubicBezTo>
                  <a:cubicBezTo>
                    <a:pt x="344" y="12"/>
                    <a:pt x="346" y="10"/>
                    <a:pt x="346" y="6"/>
                  </a:cubicBezTo>
                  <a:cubicBezTo>
                    <a:pt x="346" y="3"/>
                    <a:pt x="344" y="0"/>
                    <a:pt x="340" y="0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F5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6" name="Freeform 275">
              <a:extLst>
                <a:ext uri="{FF2B5EF4-FFF2-40B4-BE49-F238E27FC236}">
                  <a16:creationId xmlns:a16="http://schemas.microsoft.com/office/drawing/2014/main" id="{49BD14C9-48F8-406C-B0FA-06F4E21C1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" y="1392"/>
              <a:ext cx="1255" cy="1019"/>
            </a:xfrm>
            <a:custGeom>
              <a:avLst/>
              <a:gdLst>
                <a:gd name="T0" fmla="*/ 12965 w 390"/>
                <a:gd name="T1" fmla="*/ 2715 h 316"/>
                <a:gd name="T2" fmla="*/ 11462 w 390"/>
                <a:gd name="T3" fmla="*/ 3015 h 316"/>
                <a:gd name="T4" fmla="*/ 9931 w 390"/>
                <a:gd name="T5" fmla="*/ 2715 h 316"/>
                <a:gd name="T6" fmla="*/ 9931 w 390"/>
                <a:gd name="T7" fmla="*/ 2715 h 316"/>
                <a:gd name="T8" fmla="*/ 9631 w 390"/>
                <a:gd name="T9" fmla="*/ 2622 h 316"/>
                <a:gd name="T10" fmla="*/ 7736 w 390"/>
                <a:gd name="T11" fmla="*/ 2622 h 316"/>
                <a:gd name="T12" fmla="*/ 6565 w 390"/>
                <a:gd name="T13" fmla="*/ 3389 h 316"/>
                <a:gd name="T14" fmla="*/ 4598 w 390"/>
                <a:gd name="T15" fmla="*/ 9223 h 316"/>
                <a:gd name="T16" fmla="*/ 3726 w 390"/>
                <a:gd name="T17" fmla="*/ 10596 h 316"/>
                <a:gd name="T18" fmla="*/ 663 w 390"/>
                <a:gd name="T19" fmla="*/ 10596 h 316"/>
                <a:gd name="T20" fmla="*/ 135 w 390"/>
                <a:gd name="T21" fmla="*/ 9890 h 316"/>
                <a:gd name="T22" fmla="*/ 1998 w 390"/>
                <a:gd name="T23" fmla="*/ 3389 h 316"/>
                <a:gd name="T24" fmla="*/ 1130 w 390"/>
                <a:gd name="T25" fmla="*/ 2006 h 316"/>
                <a:gd name="T26" fmla="*/ 766 w 390"/>
                <a:gd name="T27" fmla="*/ 1538 h 316"/>
                <a:gd name="T28" fmla="*/ 766 w 390"/>
                <a:gd name="T29" fmla="*/ 800 h 316"/>
                <a:gd name="T30" fmla="*/ 1564 w 390"/>
                <a:gd name="T31" fmla="*/ 0 h 316"/>
                <a:gd name="T32" fmla="*/ 12199 w 390"/>
                <a:gd name="T33" fmla="*/ 0 h 316"/>
                <a:gd name="T34" fmla="*/ 12997 w 390"/>
                <a:gd name="T35" fmla="*/ 800 h 316"/>
                <a:gd name="T36" fmla="*/ 12997 w 390"/>
                <a:gd name="T37" fmla="*/ 2683 h 316"/>
                <a:gd name="T38" fmla="*/ 12965 w 390"/>
                <a:gd name="T39" fmla="*/ 2715 h 3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0" h="316">
                  <a:moveTo>
                    <a:pt x="389" y="81"/>
                  </a:moveTo>
                  <a:cubicBezTo>
                    <a:pt x="383" y="86"/>
                    <a:pt x="365" y="90"/>
                    <a:pt x="344" y="90"/>
                  </a:cubicBezTo>
                  <a:cubicBezTo>
                    <a:pt x="323" y="90"/>
                    <a:pt x="305" y="86"/>
                    <a:pt x="298" y="81"/>
                  </a:cubicBezTo>
                  <a:cubicBezTo>
                    <a:pt x="298" y="81"/>
                    <a:pt x="298" y="81"/>
                    <a:pt x="298" y="81"/>
                  </a:cubicBezTo>
                  <a:cubicBezTo>
                    <a:pt x="296" y="79"/>
                    <a:pt x="293" y="78"/>
                    <a:pt x="289" y="78"/>
                  </a:cubicBezTo>
                  <a:cubicBezTo>
                    <a:pt x="281" y="78"/>
                    <a:pt x="258" y="78"/>
                    <a:pt x="232" y="78"/>
                  </a:cubicBezTo>
                  <a:cubicBezTo>
                    <a:pt x="205" y="78"/>
                    <a:pt x="201" y="91"/>
                    <a:pt x="197" y="101"/>
                  </a:cubicBezTo>
                  <a:cubicBezTo>
                    <a:pt x="193" y="111"/>
                    <a:pt x="146" y="251"/>
                    <a:pt x="138" y="275"/>
                  </a:cubicBezTo>
                  <a:cubicBezTo>
                    <a:pt x="130" y="300"/>
                    <a:pt x="124" y="316"/>
                    <a:pt x="112" y="316"/>
                  </a:cubicBezTo>
                  <a:cubicBezTo>
                    <a:pt x="99" y="316"/>
                    <a:pt x="35" y="316"/>
                    <a:pt x="20" y="316"/>
                  </a:cubicBezTo>
                  <a:cubicBezTo>
                    <a:pt x="4" y="316"/>
                    <a:pt x="0" y="309"/>
                    <a:pt x="4" y="295"/>
                  </a:cubicBezTo>
                  <a:cubicBezTo>
                    <a:pt x="9" y="280"/>
                    <a:pt x="49" y="137"/>
                    <a:pt x="60" y="101"/>
                  </a:cubicBezTo>
                  <a:cubicBezTo>
                    <a:pt x="70" y="66"/>
                    <a:pt x="44" y="62"/>
                    <a:pt x="34" y="60"/>
                  </a:cubicBezTo>
                  <a:cubicBezTo>
                    <a:pt x="24" y="58"/>
                    <a:pt x="23" y="53"/>
                    <a:pt x="23" y="46"/>
                  </a:cubicBezTo>
                  <a:cubicBezTo>
                    <a:pt x="23" y="39"/>
                    <a:pt x="23" y="36"/>
                    <a:pt x="23" y="24"/>
                  </a:cubicBezTo>
                  <a:cubicBezTo>
                    <a:pt x="23" y="11"/>
                    <a:pt x="33" y="0"/>
                    <a:pt x="47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79" y="0"/>
                    <a:pt x="390" y="11"/>
                    <a:pt x="390" y="24"/>
                  </a:cubicBezTo>
                  <a:cubicBezTo>
                    <a:pt x="390" y="38"/>
                    <a:pt x="390" y="76"/>
                    <a:pt x="390" y="80"/>
                  </a:cubicBezTo>
                  <a:cubicBezTo>
                    <a:pt x="390" y="80"/>
                    <a:pt x="389" y="81"/>
                    <a:pt x="389" y="81"/>
                  </a:cubicBezTo>
                  <a:close/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Freeform 276">
              <a:extLst>
                <a:ext uri="{FF2B5EF4-FFF2-40B4-BE49-F238E27FC236}">
                  <a16:creationId xmlns:a16="http://schemas.microsoft.com/office/drawing/2014/main" id="{56532244-C261-42E8-AAAC-B2B4A73DD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1627"/>
              <a:ext cx="335" cy="74"/>
            </a:xfrm>
            <a:custGeom>
              <a:avLst/>
              <a:gdLst>
                <a:gd name="T0" fmla="*/ 3279 w 104"/>
                <a:gd name="T1" fmla="*/ 0 h 23"/>
                <a:gd name="T2" fmla="*/ 3279 w 104"/>
                <a:gd name="T3" fmla="*/ 238 h 23"/>
                <a:gd name="T4" fmla="*/ 3237 w 104"/>
                <a:gd name="T5" fmla="*/ 270 h 23"/>
                <a:gd name="T6" fmla="*/ 1743 w 104"/>
                <a:gd name="T7" fmla="*/ 569 h 23"/>
                <a:gd name="T8" fmla="*/ 196 w 104"/>
                <a:gd name="T9" fmla="*/ 270 h 23"/>
                <a:gd name="T10" fmla="*/ 196 w 104"/>
                <a:gd name="T11" fmla="*/ 270 h 23"/>
                <a:gd name="T12" fmla="*/ 0 w 104"/>
                <a:gd name="T13" fmla="*/ 164 h 23"/>
                <a:gd name="T14" fmla="*/ 0 w 104"/>
                <a:gd name="T15" fmla="*/ 238 h 23"/>
                <a:gd name="T16" fmla="*/ 1743 w 104"/>
                <a:gd name="T17" fmla="*/ 766 h 23"/>
                <a:gd name="T18" fmla="*/ 3476 w 104"/>
                <a:gd name="T19" fmla="*/ 238 h 23"/>
                <a:gd name="T20" fmla="*/ 3279 w 104"/>
                <a:gd name="T21" fmla="*/ 0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23">
                  <a:moveTo>
                    <a:pt x="98" y="0"/>
                  </a:moveTo>
                  <a:cubicBezTo>
                    <a:pt x="98" y="7"/>
                    <a:pt x="98" y="7"/>
                    <a:pt x="98" y="7"/>
                  </a:cubicBezTo>
                  <a:cubicBezTo>
                    <a:pt x="98" y="7"/>
                    <a:pt x="97" y="8"/>
                    <a:pt x="97" y="8"/>
                  </a:cubicBezTo>
                  <a:cubicBezTo>
                    <a:pt x="91" y="13"/>
                    <a:pt x="73" y="17"/>
                    <a:pt x="52" y="17"/>
                  </a:cubicBezTo>
                  <a:cubicBezTo>
                    <a:pt x="31" y="17"/>
                    <a:pt x="13" y="13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6"/>
                    <a:pt x="3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16"/>
                    <a:pt x="23" y="23"/>
                    <a:pt x="52" y="23"/>
                  </a:cubicBezTo>
                  <a:cubicBezTo>
                    <a:pt x="81" y="23"/>
                    <a:pt x="104" y="16"/>
                    <a:pt x="104" y="7"/>
                  </a:cubicBezTo>
                  <a:cubicBezTo>
                    <a:pt x="104" y="5"/>
                    <a:pt x="102" y="2"/>
                    <a:pt x="98" y="0"/>
                  </a:cubicBezTo>
                  <a:close/>
                </a:path>
              </a:pathLst>
            </a:custGeom>
            <a:solidFill>
              <a:srgbClr val="E7E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Freeform 277">
              <a:extLst>
                <a:ext uri="{FF2B5EF4-FFF2-40B4-BE49-F238E27FC236}">
                  <a16:creationId xmlns:a16="http://schemas.microsoft.com/office/drawing/2014/main" id="{48FF26C9-C56A-495B-9781-A118D47ED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1627"/>
              <a:ext cx="335" cy="74"/>
            </a:xfrm>
            <a:custGeom>
              <a:avLst/>
              <a:gdLst>
                <a:gd name="T0" fmla="*/ 3279 w 104"/>
                <a:gd name="T1" fmla="*/ 0 h 23"/>
                <a:gd name="T2" fmla="*/ 3279 w 104"/>
                <a:gd name="T3" fmla="*/ 238 h 23"/>
                <a:gd name="T4" fmla="*/ 3237 w 104"/>
                <a:gd name="T5" fmla="*/ 270 h 23"/>
                <a:gd name="T6" fmla="*/ 1743 w 104"/>
                <a:gd name="T7" fmla="*/ 569 h 23"/>
                <a:gd name="T8" fmla="*/ 196 w 104"/>
                <a:gd name="T9" fmla="*/ 270 h 23"/>
                <a:gd name="T10" fmla="*/ 196 w 104"/>
                <a:gd name="T11" fmla="*/ 270 h 23"/>
                <a:gd name="T12" fmla="*/ 0 w 104"/>
                <a:gd name="T13" fmla="*/ 164 h 23"/>
                <a:gd name="T14" fmla="*/ 0 w 104"/>
                <a:gd name="T15" fmla="*/ 238 h 23"/>
                <a:gd name="T16" fmla="*/ 1743 w 104"/>
                <a:gd name="T17" fmla="*/ 766 h 23"/>
                <a:gd name="T18" fmla="*/ 3476 w 104"/>
                <a:gd name="T19" fmla="*/ 238 h 23"/>
                <a:gd name="T20" fmla="*/ 3279 w 104"/>
                <a:gd name="T21" fmla="*/ 0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4" h="23">
                  <a:moveTo>
                    <a:pt x="98" y="0"/>
                  </a:moveTo>
                  <a:cubicBezTo>
                    <a:pt x="98" y="7"/>
                    <a:pt x="98" y="7"/>
                    <a:pt x="98" y="7"/>
                  </a:cubicBezTo>
                  <a:cubicBezTo>
                    <a:pt x="98" y="7"/>
                    <a:pt x="97" y="8"/>
                    <a:pt x="97" y="8"/>
                  </a:cubicBezTo>
                  <a:cubicBezTo>
                    <a:pt x="91" y="13"/>
                    <a:pt x="73" y="17"/>
                    <a:pt x="52" y="17"/>
                  </a:cubicBezTo>
                  <a:cubicBezTo>
                    <a:pt x="31" y="17"/>
                    <a:pt x="13" y="13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6"/>
                    <a:pt x="3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16"/>
                    <a:pt x="23" y="23"/>
                    <a:pt x="52" y="23"/>
                  </a:cubicBezTo>
                  <a:cubicBezTo>
                    <a:pt x="81" y="23"/>
                    <a:pt x="104" y="16"/>
                    <a:pt x="104" y="7"/>
                  </a:cubicBezTo>
                  <a:cubicBezTo>
                    <a:pt x="104" y="5"/>
                    <a:pt x="102" y="2"/>
                    <a:pt x="98" y="0"/>
                  </a:cubicBezTo>
                  <a:close/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Freeform 278">
              <a:extLst>
                <a:ext uri="{FF2B5EF4-FFF2-40B4-BE49-F238E27FC236}">
                  <a16:creationId xmlns:a16="http://schemas.microsoft.com/office/drawing/2014/main" id="{CDC9C26A-7B62-4B1F-9800-DFAD90238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1650"/>
              <a:ext cx="335" cy="167"/>
            </a:xfrm>
            <a:custGeom>
              <a:avLst/>
              <a:gdLst>
                <a:gd name="T0" fmla="*/ 0 w 104"/>
                <a:gd name="T1" fmla="*/ 0 h 52"/>
                <a:gd name="T2" fmla="*/ 1743 w 104"/>
                <a:gd name="T3" fmla="*/ 527 h 52"/>
                <a:gd name="T4" fmla="*/ 3476 w 104"/>
                <a:gd name="T5" fmla="*/ 0 h 52"/>
                <a:gd name="T6" fmla="*/ 3476 w 104"/>
                <a:gd name="T7" fmla="*/ 1227 h 52"/>
                <a:gd name="T8" fmla="*/ 1743 w 104"/>
                <a:gd name="T9" fmla="*/ 1721 h 52"/>
                <a:gd name="T10" fmla="*/ 0 w 104"/>
                <a:gd name="T11" fmla="*/ 1227 h 52"/>
                <a:gd name="T12" fmla="*/ 0 w 104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" h="52">
                  <a:moveTo>
                    <a:pt x="0" y="0"/>
                  </a:moveTo>
                  <a:cubicBezTo>
                    <a:pt x="0" y="9"/>
                    <a:pt x="23" y="16"/>
                    <a:pt x="52" y="16"/>
                  </a:cubicBezTo>
                  <a:cubicBezTo>
                    <a:pt x="81" y="16"/>
                    <a:pt x="104" y="9"/>
                    <a:pt x="104" y="0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4" y="45"/>
                    <a:pt x="81" y="52"/>
                    <a:pt x="52" y="52"/>
                  </a:cubicBezTo>
                  <a:cubicBezTo>
                    <a:pt x="23" y="52"/>
                    <a:pt x="0" y="45"/>
                    <a:pt x="0" y="3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Freeform 279">
              <a:extLst>
                <a:ext uri="{FF2B5EF4-FFF2-40B4-BE49-F238E27FC236}">
                  <a16:creationId xmlns:a16="http://schemas.microsoft.com/office/drawing/2014/main" id="{1FF7A72C-881A-4E3E-8EE3-0F2B0B304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1727"/>
              <a:ext cx="335" cy="49"/>
            </a:xfrm>
            <a:custGeom>
              <a:avLst/>
              <a:gdLst>
                <a:gd name="T0" fmla="*/ 3476 w 104"/>
                <a:gd name="T1" fmla="*/ 0 h 15"/>
                <a:gd name="T2" fmla="*/ 1743 w 104"/>
                <a:gd name="T3" fmla="*/ 523 h 15"/>
                <a:gd name="T4" fmla="*/ 0 w 104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5">
                  <a:moveTo>
                    <a:pt x="104" y="0"/>
                  </a:moveTo>
                  <a:cubicBezTo>
                    <a:pt x="104" y="8"/>
                    <a:pt x="81" y="15"/>
                    <a:pt x="52" y="15"/>
                  </a:cubicBezTo>
                  <a:cubicBezTo>
                    <a:pt x="23" y="15"/>
                    <a:pt x="0" y="8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1" name="Freeform 280">
              <a:extLst>
                <a:ext uri="{FF2B5EF4-FFF2-40B4-BE49-F238E27FC236}">
                  <a16:creationId xmlns:a16="http://schemas.microsoft.com/office/drawing/2014/main" id="{0F4FA970-5D02-4553-9A8D-BC77C8B56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1805"/>
              <a:ext cx="235" cy="341"/>
            </a:xfrm>
            <a:custGeom>
              <a:avLst/>
              <a:gdLst>
                <a:gd name="T0" fmla="*/ 1233 w 73"/>
                <a:gd name="T1" fmla="*/ 135 h 106"/>
                <a:gd name="T2" fmla="*/ 0 w 73"/>
                <a:gd name="T3" fmla="*/ 0 h 106"/>
                <a:gd name="T4" fmla="*/ 364 w 73"/>
                <a:gd name="T5" fmla="*/ 3095 h 106"/>
                <a:gd name="T6" fmla="*/ 1233 w 73"/>
                <a:gd name="T7" fmla="*/ 3529 h 106"/>
                <a:gd name="T8" fmla="*/ 2073 w 73"/>
                <a:gd name="T9" fmla="*/ 3095 h 106"/>
                <a:gd name="T10" fmla="*/ 2437 w 73"/>
                <a:gd name="T11" fmla="*/ 0 h 106"/>
                <a:gd name="T12" fmla="*/ 1233 w 73"/>
                <a:gd name="T13" fmla="*/ 135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106">
                  <a:moveTo>
                    <a:pt x="37" y="4"/>
                  </a:moveTo>
                  <a:cubicBezTo>
                    <a:pt x="22" y="4"/>
                    <a:pt x="10" y="3"/>
                    <a:pt x="0" y="0"/>
                  </a:cubicBezTo>
                  <a:cubicBezTo>
                    <a:pt x="2" y="16"/>
                    <a:pt x="9" y="80"/>
                    <a:pt x="11" y="93"/>
                  </a:cubicBezTo>
                  <a:cubicBezTo>
                    <a:pt x="12" y="100"/>
                    <a:pt x="23" y="106"/>
                    <a:pt x="37" y="106"/>
                  </a:cubicBezTo>
                  <a:cubicBezTo>
                    <a:pt x="51" y="106"/>
                    <a:pt x="61" y="101"/>
                    <a:pt x="62" y="93"/>
                  </a:cubicBezTo>
                  <a:cubicBezTo>
                    <a:pt x="64" y="80"/>
                    <a:pt x="71" y="16"/>
                    <a:pt x="73" y="0"/>
                  </a:cubicBezTo>
                  <a:cubicBezTo>
                    <a:pt x="64" y="3"/>
                    <a:pt x="51" y="4"/>
                    <a:pt x="37" y="4"/>
                  </a:cubicBezTo>
                  <a:close/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2" name="Oval 281">
              <a:extLst>
                <a:ext uri="{FF2B5EF4-FFF2-40B4-BE49-F238E27FC236}">
                  <a16:creationId xmlns:a16="http://schemas.microsoft.com/office/drawing/2014/main" id="{8789C89D-4D32-40F4-8DEE-33320076A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1727"/>
              <a:ext cx="13" cy="94"/>
            </a:xfrm>
            <a:prstGeom prst="ellipse">
              <a:avLst/>
            </a:prstGeom>
            <a:noFill/>
            <a:ln w="1111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53" name="Freeform 282">
              <a:extLst>
                <a:ext uri="{FF2B5EF4-FFF2-40B4-BE49-F238E27FC236}">
                  <a16:creationId xmlns:a16="http://schemas.microsoft.com/office/drawing/2014/main" id="{DA0ADA4C-3A7F-4C6A-ACAD-7C939C103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" y="1727"/>
              <a:ext cx="36" cy="94"/>
            </a:xfrm>
            <a:custGeom>
              <a:avLst/>
              <a:gdLst>
                <a:gd name="T0" fmla="*/ 33 w 11"/>
                <a:gd name="T1" fmla="*/ 989 h 29"/>
                <a:gd name="T2" fmla="*/ 0 w 11"/>
                <a:gd name="T3" fmla="*/ 515 h 29"/>
                <a:gd name="T4" fmla="*/ 33 w 11"/>
                <a:gd name="T5" fmla="*/ 0 h 29"/>
                <a:gd name="T6" fmla="*/ 386 w 11"/>
                <a:gd name="T7" fmla="*/ 0 h 29"/>
                <a:gd name="T8" fmla="*/ 311 w 11"/>
                <a:gd name="T9" fmla="*/ 515 h 29"/>
                <a:gd name="T10" fmla="*/ 386 w 11"/>
                <a:gd name="T11" fmla="*/ 989 h 29"/>
                <a:gd name="T12" fmla="*/ 33 w 11"/>
                <a:gd name="T13" fmla="*/ 989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29">
                  <a:moveTo>
                    <a:pt x="1" y="29"/>
                  </a:moveTo>
                  <a:cubicBezTo>
                    <a:pt x="0" y="29"/>
                    <a:pt x="0" y="23"/>
                    <a:pt x="0" y="15"/>
                  </a:cubicBezTo>
                  <a:cubicBezTo>
                    <a:pt x="0" y="7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7"/>
                    <a:pt x="9" y="15"/>
                  </a:cubicBezTo>
                  <a:cubicBezTo>
                    <a:pt x="9" y="23"/>
                    <a:pt x="10" y="29"/>
                    <a:pt x="11" y="29"/>
                  </a:cubicBezTo>
                  <a:lnTo>
                    <a:pt x="1" y="29"/>
                  </a:lnTo>
                  <a:close/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4" name="Freeform 283">
              <a:extLst>
                <a:ext uri="{FF2B5EF4-FFF2-40B4-BE49-F238E27FC236}">
                  <a16:creationId xmlns:a16="http://schemas.microsoft.com/office/drawing/2014/main" id="{0CB9AED1-B5E3-457E-B239-97BFAF578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" y="1737"/>
              <a:ext cx="154" cy="74"/>
            </a:xfrm>
            <a:custGeom>
              <a:avLst/>
              <a:gdLst>
                <a:gd name="T0" fmla="*/ 266 w 48"/>
                <a:gd name="T1" fmla="*/ 0 h 23"/>
                <a:gd name="T2" fmla="*/ 0 w 48"/>
                <a:gd name="T3" fmla="*/ 766 h 23"/>
                <a:gd name="T4" fmla="*/ 1585 w 48"/>
                <a:gd name="T5" fmla="*/ 766 h 23"/>
                <a:gd name="T6" fmla="*/ 1585 w 48"/>
                <a:gd name="T7" fmla="*/ 402 h 23"/>
                <a:gd name="T8" fmla="*/ 1585 w 48"/>
                <a:gd name="T9" fmla="*/ 0 h 23"/>
                <a:gd name="T10" fmla="*/ 266 w 48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23">
                  <a:moveTo>
                    <a:pt x="8" y="0"/>
                  </a:moveTo>
                  <a:cubicBezTo>
                    <a:pt x="6" y="6"/>
                    <a:pt x="3" y="14"/>
                    <a:pt x="0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0"/>
                    <a:pt x="48" y="16"/>
                    <a:pt x="48" y="12"/>
                  </a:cubicBezTo>
                  <a:cubicBezTo>
                    <a:pt x="48" y="7"/>
                    <a:pt x="48" y="3"/>
                    <a:pt x="48" y="0"/>
                  </a:cubicBezTo>
                  <a:lnTo>
                    <a:pt x="8" y="0"/>
                  </a:lnTo>
                  <a:close/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5" name="Oval 284">
              <a:extLst>
                <a:ext uri="{FF2B5EF4-FFF2-40B4-BE49-F238E27FC236}">
                  <a16:creationId xmlns:a16="http://schemas.microsoft.com/office/drawing/2014/main" id="{1650902C-765E-4290-9051-7FFA0468C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" y="1905"/>
              <a:ext cx="10" cy="93"/>
            </a:xfrm>
            <a:prstGeom prst="ellipse">
              <a:avLst/>
            </a:prstGeom>
            <a:noFill/>
            <a:ln w="1111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3856" name="Freeform 285">
              <a:extLst>
                <a:ext uri="{FF2B5EF4-FFF2-40B4-BE49-F238E27FC236}">
                  <a16:creationId xmlns:a16="http://schemas.microsoft.com/office/drawing/2014/main" id="{F721BA9D-B05E-47FE-B2D0-CF4E352BC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" y="1905"/>
              <a:ext cx="38" cy="93"/>
            </a:xfrm>
            <a:custGeom>
              <a:avLst/>
              <a:gdLst>
                <a:gd name="T0" fmla="*/ 60 w 12"/>
                <a:gd name="T1" fmla="*/ 956 h 29"/>
                <a:gd name="T2" fmla="*/ 0 w 12"/>
                <a:gd name="T3" fmla="*/ 462 h 29"/>
                <a:gd name="T4" fmla="*/ 60 w 12"/>
                <a:gd name="T5" fmla="*/ 0 h 29"/>
                <a:gd name="T6" fmla="*/ 380 w 12"/>
                <a:gd name="T7" fmla="*/ 0 h 29"/>
                <a:gd name="T8" fmla="*/ 320 w 12"/>
                <a:gd name="T9" fmla="*/ 462 h 29"/>
                <a:gd name="T10" fmla="*/ 380 w 12"/>
                <a:gd name="T11" fmla="*/ 956 h 29"/>
                <a:gd name="T12" fmla="*/ 60 w 12"/>
                <a:gd name="T13" fmla="*/ 956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29">
                  <a:moveTo>
                    <a:pt x="2" y="29"/>
                  </a:moveTo>
                  <a:cubicBezTo>
                    <a:pt x="1" y="29"/>
                    <a:pt x="0" y="22"/>
                    <a:pt x="0" y="14"/>
                  </a:cubicBezTo>
                  <a:cubicBezTo>
                    <a:pt x="0" y="6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6"/>
                    <a:pt x="10" y="14"/>
                  </a:cubicBezTo>
                  <a:cubicBezTo>
                    <a:pt x="10" y="22"/>
                    <a:pt x="11" y="29"/>
                    <a:pt x="12" y="29"/>
                  </a:cubicBezTo>
                  <a:lnTo>
                    <a:pt x="2" y="29"/>
                  </a:lnTo>
                  <a:close/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7" name="Freeform 286">
              <a:extLst>
                <a:ext uri="{FF2B5EF4-FFF2-40B4-BE49-F238E27FC236}">
                  <a16:creationId xmlns:a16="http://schemas.microsoft.com/office/drawing/2014/main" id="{CB1A381F-9E55-44E7-B9F7-9E5640839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" y="1914"/>
              <a:ext cx="148" cy="71"/>
            </a:xfrm>
            <a:custGeom>
              <a:avLst/>
              <a:gdLst>
                <a:gd name="T0" fmla="*/ 238 w 46"/>
                <a:gd name="T1" fmla="*/ 0 h 22"/>
                <a:gd name="T2" fmla="*/ 0 w 46"/>
                <a:gd name="T3" fmla="*/ 739 h 22"/>
                <a:gd name="T4" fmla="*/ 1531 w 46"/>
                <a:gd name="T5" fmla="*/ 739 h 22"/>
                <a:gd name="T6" fmla="*/ 1503 w 46"/>
                <a:gd name="T7" fmla="*/ 374 h 22"/>
                <a:gd name="T8" fmla="*/ 1531 w 46"/>
                <a:gd name="T9" fmla="*/ 0 h 22"/>
                <a:gd name="T10" fmla="*/ 238 w 46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22">
                  <a:moveTo>
                    <a:pt x="7" y="0"/>
                  </a:moveTo>
                  <a:cubicBezTo>
                    <a:pt x="5" y="7"/>
                    <a:pt x="2" y="15"/>
                    <a:pt x="0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0"/>
                    <a:pt x="45" y="16"/>
                    <a:pt x="45" y="11"/>
                  </a:cubicBezTo>
                  <a:cubicBezTo>
                    <a:pt x="45" y="6"/>
                    <a:pt x="46" y="2"/>
                    <a:pt x="46" y="0"/>
                  </a:cubicBezTo>
                  <a:lnTo>
                    <a:pt x="7" y="0"/>
                  </a:lnTo>
                  <a:close/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8" name="Line 287">
              <a:extLst>
                <a:ext uri="{FF2B5EF4-FFF2-40B4-BE49-F238E27FC236}">
                  <a16:creationId xmlns:a16="http://schemas.microsoft.com/office/drawing/2014/main" id="{ABDCC982-9366-402F-960F-197C3E5EB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8" y="1676"/>
              <a:ext cx="1" cy="74"/>
            </a:xfrm>
            <a:prstGeom prst="line">
              <a:avLst/>
            </a:prstGeom>
            <a:noFill/>
            <a:ln w="1111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Line 288">
              <a:extLst>
                <a:ext uri="{FF2B5EF4-FFF2-40B4-BE49-F238E27FC236}">
                  <a16:creationId xmlns:a16="http://schemas.microsoft.com/office/drawing/2014/main" id="{01CE45D7-6A06-4B70-8577-80BAA8BB24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4" y="1689"/>
              <a:ext cx="1" cy="74"/>
            </a:xfrm>
            <a:prstGeom prst="line">
              <a:avLst/>
            </a:prstGeom>
            <a:noFill/>
            <a:ln w="1111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0" name="Line 289">
              <a:extLst>
                <a:ext uri="{FF2B5EF4-FFF2-40B4-BE49-F238E27FC236}">
                  <a16:creationId xmlns:a16="http://schemas.microsoft.com/office/drawing/2014/main" id="{D6E7C9CA-AA13-46B7-B817-497D5DC8C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2" y="1695"/>
              <a:ext cx="1" cy="77"/>
            </a:xfrm>
            <a:prstGeom prst="line">
              <a:avLst/>
            </a:prstGeom>
            <a:noFill/>
            <a:ln w="1111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1" name="Line 290">
              <a:extLst>
                <a:ext uri="{FF2B5EF4-FFF2-40B4-BE49-F238E27FC236}">
                  <a16:creationId xmlns:a16="http://schemas.microsoft.com/office/drawing/2014/main" id="{3E40383C-1392-4D40-9DF3-54BA7DE0E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8" y="1701"/>
              <a:ext cx="1" cy="75"/>
            </a:xfrm>
            <a:prstGeom prst="line">
              <a:avLst/>
            </a:prstGeom>
            <a:noFill/>
            <a:ln w="1111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2" name="Line 291">
              <a:extLst>
                <a:ext uri="{FF2B5EF4-FFF2-40B4-BE49-F238E27FC236}">
                  <a16:creationId xmlns:a16="http://schemas.microsoft.com/office/drawing/2014/main" id="{F1AD0295-A563-494A-80D3-E61738747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4" y="1676"/>
              <a:ext cx="1" cy="74"/>
            </a:xfrm>
            <a:prstGeom prst="line">
              <a:avLst/>
            </a:prstGeom>
            <a:noFill/>
            <a:ln w="1111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3" name="Line 292">
              <a:extLst>
                <a:ext uri="{FF2B5EF4-FFF2-40B4-BE49-F238E27FC236}">
                  <a16:creationId xmlns:a16="http://schemas.microsoft.com/office/drawing/2014/main" id="{867439CB-5C07-42C1-B131-2D1CABAD0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6" y="1689"/>
              <a:ext cx="1" cy="74"/>
            </a:xfrm>
            <a:prstGeom prst="line">
              <a:avLst/>
            </a:prstGeom>
            <a:noFill/>
            <a:ln w="1111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4" name="Line 293">
              <a:extLst>
                <a:ext uri="{FF2B5EF4-FFF2-40B4-BE49-F238E27FC236}">
                  <a16:creationId xmlns:a16="http://schemas.microsoft.com/office/drawing/2014/main" id="{FEDC927F-9922-483F-B852-42D2B5085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1695"/>
              <a:ext cx="1" cy="77"/>
            </a:xfrm>
            <a:prstGeom prst="line">
              <a:avLst/>
            </a:prstGeom>
            <a:noFill/>
            <a:ln w="1111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5" name="Line 294">
              <a:extLst>
                <a:ext uri="{FF2B5EF4-FFF2-40B4-BE49-F238E27FC236}">
                  <a16:creationId xmlns:a16="http://schemas.microsoft.com/office/drawing/2014/main" id="{18EFA913-5301-42E7-AFDE-1A3B9DDFC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2" y="1701"/>
              <a:ext cx="1" cy="75"/>
            </a:xfrm>
            <a:prstGeom prst="line">
              <a:avLst/>
            </a:prstGeom>
            <a:noFill/>
            <a:ln w="1111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6" name="Line 295">
              <a:extLst>
                <a:ext uri="{FF2B5EF4-FFF2-40B4-BE49-F238E27FC236}">
                  <a16:creationId xmlns:a16="http://schemas.microsoft.com/office/drawing/2014/main" id="{E394B86B-CCCE-4DE8-A690-131A174DF4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701"/>
              <a:ext cx="1" cy="75"/>
            </a:xfrm>
            <a:prstGeom prst="line">
              <a:avLst/>
            </a:prstGeom>
            <a:noFill/>
            <a:ln w="11113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7" name="Freeform 296">
              <a:extLst>
                <a:ext uri="{FF2B5EF4-FFF2-40B4-BE49-F238E27FC236}">
                  <a16:creationId xmlns:a16="http://schemas.microsoft.com/office/drawing/2014/main" id="{2C19647B-151A-48C2-9D69-54E5883D2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" y="1405"/>
              <a:ext cx="1030" cy="22"/>
            </a:xfrm>
            <a:custGeom>
              <a:avLst/>
              <a:gdLst>
                <a:gd name="T0" fmla="*/ 10670 w 320"/>
                <a:gd name="T1" fmla="*/ 0 h 7"/>
                <a:gd name="T2" fmla="*/ 570 w 320"/>
                <a:gd name="T3" fmla="*/ 0 h 7"/>
                <a:gd name="T4" fmla="*/ 0 w 320"/>
                <a:gd name="T5" fmla="*/ 217 h 7"/>
                <a:gd name="T6" fmla="*/ 962 w 320"/>
                <a:gd name="T7" fmla="*/ 88 h 7"/>
                <a:gd name="T8" fmla="*/ 10670 w 32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0" h="7">
                  <a:moveTo>
                    <a:pt x="320" y="0"/>
                  </a:moveTo>
                  <a:cubicBezTo>
                    <a:pt x="288" y="0"/>
                    <a:pt x="29" y="0"/>
                    <a:pt x="17" y="0"/>
                  </a:cubicBezTo>
                  <a:cubicBezTo>
                    <a:pt x="8" y="0"/>
                    <a:pt x="2" y="4"/>
                    <a:pt x="0" y="7"/>
                  </a:cubicBezTo>
                  <a:cubicBezTo>
                    <a:pt x="2" y="4"/>
                    <a:pt x="10" y="3"/>
                    <a:pt x="29" y="3"/>
                  </a:cubicBezTo>
                  <a:cubicBezTo>
                    <a:pt x="48" y="3"/>
                    <a:pt x="320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D9FC678-5B15-4AA9-A67E-14117E9A6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74613"/>
            <a:ext cx="11406187" cy="133826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Micropipettes</a:t>
            </a:r>
          </a:p>
        </p:txBody>
      </p:sp>
      <p:grpSp>
        <p:nvGrpSpPr>
          <p:cNvPr id="34818" name="Group 3">
            <a:extLst>
              <a:ext uri="{FF2B5EF4-FFF2-40B4-BE49-F238E27FC236}">
                <a16:creationId xmlns:a16="http://schemas.microsoft.com/office/drawing/2014/main" id="{162BE3A9-0502-439D-9B3A-E15A5683B501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1436688"/>
            <a:ext cx="1027113" cy="4541837"/>
            <a:chOff x="2525" y="595"/>
            <a:chExt cx="707" cy="3132"/>
          </a:xfrm>
        </p:grpSpPr>
        <p:sp>
          <p:nvSpPr>
            <p:cNvPr id="35132" name="Freeform 4">
              <a:extLst>
                <a:ext uri="{FF2B5EF4-FFF2-40B4-BE49-F238E27FC236}">
                  <a16:creationId xmlns:a16="http://schemas.microsoft.com/office/drawing/2014/main" id="{90DF1795-C9AA-4C47-B0AA-92604CBC2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" y="2082"/>
              <a:ext cx="180" cy="803"/>
            </a:xfrm>
            <a:custGeom>
              <a:avLst/>
              <a:gdLst>
                <a:gd name="T0" fmla="*/ 180 w 180"/>
                <a:gd name="T1" fmla="*/ 135 h 803"/>
                <a:gd name="T2" fmla="*/ 180 w 180"/>
                <a:gd name="T3" fmla="*/ 0 h 803"/>
                <a:gd name="T4" fmla="*/ 0 w 180"/>
                <a:gd name="T5" fmla="*/ 0 h 803"/>
                <a:gd name="T6" fmla="*/ 0 w 180"/>
                <a:gd name="T7" fmla="*/ 135 h 803"/>
                <a:gd name="T8" fmla="*/ 33 w 180"/>
                <a:gd name="T9" fmla="*/ 209 h 803"/>
                <a:gd name="T10" fmla="*/ 33 w 180"/>
                <a:gd name="T11" fmla="*/ 803 h 803"/>
                <a:gd name="T12" fmla="*/ 148 w 180"/>
                <a:gd name="T13" fmla="*/ 803 h 803"/>
                <a:gd name="T14" fmla="*/ 148 w 180"/>
                <a:gd name="T15" fmla="*/ 209 h 803"/>
                <a:gd name="T16" fmla="*/ 180 w 180"/>
                <a:gd name="T17" fmla="*/ 135 h 8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803">
                  <a:moveTo>
                    <a:pt x="180" y="135"/>
                  </a:moveTo>
                  <a:lnTo>
                    <a:pt x="180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33" y="209"/>
                  </a:lnTo>
                  <a:lnTo>
                    <a:pt x="33" y="803"/>
                  </a:lnTo>
                  <a:lnTo>
                    <a:pt x="148" y="803"/>
                  </a:lnTo>
                  <a:lnTo>
                    <a:pt x="148" y="209"/>
                  </a:lnTo>
                  <a:lnTo>
                    <a:pt x="180" y="135"/>
                  </a:ln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33" name="Freeform 5">
              <a:extLst>
                <a:ext uri="{FF2B5EF4-FFF2-40B4-BE49-F238E27FC236}">
                  <a16:creationId xmlns:a16="http://schemas.microsoft.com/office/drawing/2014/main" id="{24A037D1-0C8F-4B65-8C39-9825BEB55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2885"/>
              <a:ext cx="95" cy="120"/>
            </a:xfrm>
            <a:custGeom>
              <a:avLst/>
              <a:gdLst>
                <a:gd name="T0" fmla="*/ 0 w 42"/>
                <a:gd name="T1" fmla="*/ 0 h 53"/>
                <a:gd name="T2" fmla="*/ 0 w 42"/>
                <a:gd name="T3" fmla="*/ 478 h 53"/>
                <a:gd name="T4" fmla="*/ 138 w 42"/>
                <a:gd name="T5" fmla="*/ 616 h 53"/>
                <a:gd name="T6" fmla="*/ 357 w 42"/>
                <a:gd name="T7" fmla="*/ 616 h 53"/>
                <a:gd name="T8" fmla="*/ 486 w 42"/>
                <a:gd name="T9" fmla="*/ 478 h 53"/>
                <a:gd name="T10" fmla="*/ 486 w 42"/>
                <a:gd name="T11" fmla="*/ 0 h 53"/>
                <a:gd name="T12" fmla="*/ 0 w 42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53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7"/>
                    <a:pt x="6" y="53"/>
                    <a:pt x="12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7" y="53"/>
                    <a:pt x="42" y="47"/>
                    <a:pt x="42" y="41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34" name="Freeform 6">
              <a:extLst>
                <a:ext uri="{FF2B5EF4-FFF2-40B4-BE49-F238E27FC236}">
                  <a16:creationId xmlns:a16="http://schemas.microsoft.com/office/drawing/2014/main" id="{2BDBD52F-9787-47C6-BC29-59B3B4B14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2921"/>
              <a:ext cx="110" cy="104"/>
            </a:xfrm>
            <a:custGeom>
              <a:avLst/>
              <a:gdLst>
                <a:gd name="T0" fmla="*/ 2 w 110"/>
                <a:gd name="T1" fmla="*/ 104 h 104"/>
                <a:gd name="T2" fmla="*/ 108 w 110"/>
                <a:gd name="T3" fmla="*/ 104 h 104"/>
                <a:gd name="T4" fmla="*/ 110 w 110"/>
                <a:gd name="T5" fmla="*/ 0 h 104"/>
                <a:gd name="T6" fmla="*/ 0 w 110"/>
                <a:gd name="T7" fmla="*/ 0 h 104"/>
                <a:gd name="T8" fmla="*/ 2 w 110"/>
                <a:gd name="T9" fmla="*/ 104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104">
                  <a:moveTo>
                    <a:pt x="2" y="104"/>
                  </a:moveTo>
                  <a:lnTo>
                    <a:pt x="108" y="104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2" y="104"/>
                  </a:lnTo>
                  <a:close/>
                </a:path>
              </a:pathLst>
            </a:custGeom>
            <a:solidFill>
              <a:srgbClr val="A8C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35" name="Freeform 7">
              <a:extLst>
                <a:ext uri="{FF2B5EF4-FFF2-40B4-BE49-F238E27FC236}">
                  <a16:creationId xmlns:a16="http://schemas.microsoft.com/office/drawing/2014/main" id="{5CDD5AB5-3174-4AF3-8C5E-0BAA56063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3025"/>
              <a:ext cx="101" cy="702"/>
            </a:xfrm>
            <a:custGeom>
              <a:avLst/>
              <a:gdLst>
                <a:gd name="T0" fmla="*/ 43 w 101"/>
                <a:gd name="T1" fmla="*/ 702 h 702"/>
                <a:gd name="T2" fmla="*/ 56 w 101"/>
                <a:gd name="T3" fmla="*/ 702 h 702"/>
                <a:gd name="T4" fmla="*/ 92 w 101"/>
                <a:gd name="T5" fmla="*/ 450 h 702"/>
                <a:gd name="T6" fmla="*/ 101 w 101"/>
                <a:gd name="T7" fmla="*/ 0 h 702"/>
                <a:gd name="T8" fmla="*/ 0 w 101"/>
                <a:gd name="T9" fmla="*/ 0 h 702"/>
                <a:gd name="T10" fmla="*/ 7 w 101"/>
                <a:gd name="T11" fmla="*/ 450 h 702"/>
                <a:gd name="T12" fmla="*/ 43 w 101"/>
                <a:gd name="T13" fmla="*/ 702 h 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" h="702">
                  <a:moveTo>
                    <a:pt x="43" y="702"/>
                  </a:moveTo>
                  <a:lnTo>
                    <a:pt x="56" y="702"/>
                  </a:lnTo>
                  <a:lnTo>
                    <a:pt x="92" y="450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7" y="450"/>
                  </a:lnTo>
                  <a:lnTo>
                    <a:pt x="43" y="702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36" name="Freeform 8">
              <a:extLst>
                <a:ext uri="{FF2B5EF4-FFF2-40B4-BE49-F238E27FC236}">
                  <a16:creationId xmlns:a16="http://schemas.microsoft.com/office/drawing/2014/main" id="{D0CB2FC1-95C3-4774-88F6-8B8449CB6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3050"/>
              <a:ext cx="34" cy="634"/>
            </a:xfrm>
            <a:custGeom>
              <a:avLst/>
              <a:gdLst>
                <a:gd name="T0" fmla="*/ 0 w 34"/>
                <a:gd name="T1" fmla="*/ 0 h 634"/>
                <a:gd name="T2" fmla="*/ 7 w 34"/>
                <a:gd name="T3" fmla="*/ 425 h 634"/>
                <a:gd name="T4" fmla="*/ 34 w 34"/>
                <a:gd name="T5" fmla="*/ 634 h 634"/>
                <a:gd name="T6" fmla="*/ 20 w 34"/>
                <a:gd name="T7" fmla="*/ 418 h 634"/>
                <a:gd name="T8" fmla="*/ 11 w 34"/>
                <a:gd name="T9" fmla="*/ 0 h 634"/>
                <a:gd name="T10" fmla="*/ 0 w 34"/>
                <a:gd name="T11" fmla="*/ 0 h 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634">
                  <a:moveTo>
                    <a:pt x="0" y="0"/>
                  </a:moveTo>
                  <a:lnTo>
                    <a:pt x="7" y="425"/>
                  </a:lnTo>
                  <a:lnTo>
                    <a:pt x="34" y="634"/>
                  </a:lnTo>
                  <a:lnTo>
                    <a:pt x="20" y="418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37" name="Freeform 9">
              <a:extLst>
                <a:ext uri="{FF2B5EF4-FFF2-40B4-BE49-F238E27FC236}">
                  <a16:creationId xmlns:a16="http://schemas.microsoft.com/office/drawing/2014/main" id="{EA986C31-DE96-40D8-AB89-6790D4C4D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3050"/>
              <a:ext cx="34" cy="634"/>
            </a:xfrm>
            <a:custGeom>
              <a:avLst/>
              <a:gdLst>
                <a:gd name="T0" fmla="*/ 0 w 34"/>
                <a:gd name="T1" fmla="*/ 0 h 634"/>
                <a:gd name="T2" fmla="*/ 7 w 34"/>
                <a:gd name="T3" fmla="*/ 425 h 634"/>
                <a:gd name="T4" fmla="*/ 34 w 34"/>
                <a:gd name="T5" fmla="*/ 634 h 634"/>
                <a:gd name="T6" fmla="*/ 20 w 34"/>
                <a:gd name="T7" fmla="*/ 418 h 634"/>
                <a:gd name="T8" fmla="*/ 11 w 34"/>
                <a:gd name="T9" fmla="*/ 0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634">
                  <a:moveTo>
                    <a:pt x="0" y="0"/>
                  </a:moveTo>
                  <a:lnTo>
                    <a:pt x="7" y="425"/>
                  </a:lnTo>
                  <a:lnTo>
                    <a:pt x="34" y="634"/>
                  </a:lnTo>
                  <a:lnTo>
                    <a:pt x="20" y="418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38" name="Freeform 10">
              <a:extLst>
                <a:ext uri="{FF2B5EF4-FFF2-40B4-BE49-F238E27FC236}">
                  <a16:creationId xmlns:a16="http://schemas.microsoft.com/office/drawing/2014/main" id="{66AF5C3E-4C0B-4362-BA80-E451C9162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3027"/>
              <a:ext cx="85" cy="657"/>
            </a:xfrm>
            <a:custGeom>
              <a:avLst/>
              <a:gdLst>
                <a:gd name="T0" fmla="*/ 74 w 85"/>
                <a:gd name="T1" fmla="*/ 23 h 657"/>
                <a:gd name="T2" fmla="*/ 67 w 85"/>
                <a:gd name="T3" fmla="*/ 441 h 657"/>
                <a:gd name="T4" fmla="*/ 52 w 85"/>
                <a:gd name="T5" fmla="*/ 657 h 657"/>
                <a:gd name="T6" fmla="*/ 79 w 85"/>
                <a:gd name="T7" fmla="*/ 448 h 657"/>
                <a:gd name="T8" fmla="*/ 85 w 85"/>
                <a:gd name="T9" fmla="*/ 0 h 657"/>
                <a:gd name="T10" fmla="*/ 0 w 85"/>
                <a:gd name="T11" fmla="*/ 0 h 657"/>
                <a:gd name="T12" fmla="*/ 74 w 85"/>
                <a:gd name="T13" fmla="*/ 23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657">
                  <a:moveTo>
                    <a:pt x="74" y="23"/>
                  </a:moveTo>
                  <a:lnTo>
                    <a:pt x="67" y="441"/>
                  </a:lnTo>
                  <a:lnTo>
                    <a:pt x="52" y="657"/>
                  </a:lnTo>
                  <a:lnTo>
                    <a:pt x="79" y="448"/>
                  </a:lnTo>
                  <a:lnTo>
                    <a:pt x="85" y="0"/>
                  </a:lnTo>
                  <a:lnTo>
                    <a:pt x="0" y="0"/>
                  </a:lnTo>
                  <a:lnTo>
                    <a:pt x="74" y="23"/>
                  </a:lnTo>
                  <a:close/>
                </a:path>
              </a:pathLst>
            </a:custGeom>
            <a:solidFill>
              <a:srgbClr val="78C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39" name="Freeform 11">
              <a:extLst>
                <a:ext uri="{FF2B5EF4-FFF2-40B4-BE49-F238E27FC236}">
                  <a16:creationId xmlns:a16="http://schemas.microsoft.com/office/drawing/2014/main" id="{56E7BB78-0019-4BAA-A1C7-D71F33E97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3027"/>
              <a:ext cx="85" cy="657"/>
            </a:xfrm>
            <a:custGeom>
              <a:avLst/>
              <a:gdLst>
                <a:gd name="T0" fmla="*/ 74 w 85"/>
                <a:gd name="T1" fmla="*/ 23 h 657"/>
                <a:gd name="T2" fmla="*/ 67 w 85"/>
                <a:gd name="T3" fmla="*/ 441 h 657"/>
                <a:gd name="T4" fmla="*/ 52 w 85"/>
                <a:gd name="T5" fmla="*/ 657 h 657"/>
                <a:gd name="T6" fmla="*/ 79 w 85"/>
                <a:gd name="T7" fmla="*/ 448 h 657"/>
                <a:gd name="T8" fmla="*/ 85 w 85"/>
                <a:gd name="T9" fmla="*/ 0 h 657"/>
                <a:gd name="T10" fmla="*/ 0 w 85"/>
                <a:gd name="T11" fmla="*/ 0 h 6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" h="657">
                  <a:moveTo>
                    <a:pt x="74" y="23"/>
                  </a:moveTo>
                  <a:lnTo>
                    <a:pt x="67" y="441"/>
                  </a:lnTo>
                  <a:lnTo>
                    <a:pt x="52" y="657"/>
                  </a:lnTo>
                  <a:lnTo>
                    <a:pt x="79" y="448"/>
                  </a:lnTo>
                  <a:lnTo>
                    <a:pt x="8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40" name="Freeform 12">
              <a:extLst>
                <a:ext uri="{FF2B5EF4-FFF2-40B4-BE49-F238E27FC236}">
                  <a16:creationId xmlns:a16="http://schemas.microsoft.com/office/drawing/2014/main" id="{443897D5-151B-4503-8012-298A8180B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2942"/>
              <a:ext cx="67" cy="58"/>
            </a:xfrm>
            <a:custGeom>
              <a:avLst/>
              <a:gdLst>
                <a:gd name="T0" fmla="*/ 335 w 30"/>
                <a:gd name="T1" fmla="*/ 0 h 26"/>
                <a:gd name="T2" fmla="*/ 335 w 30"/>
                <a:gd name="T3" fmla="*/ 178 h 26"/>
                <a:gd name="T4" fmla="*/ 235 w 30"/>
                <a:gd name="T5" fmla="*/ 288 h 26"/>
                <a:gd name="T6" fmla="*/ 0 w 30"/>
                <a:gd name="T7" fmla="*/ 288 h 26"/>
                <a:gd name="T8" fmla="*/ 279 w 30"/>
                <a:gd name="T9" fmla="*/ 178 h 26"/>
                <a:gd name="T10" fmla="*/ 335 w 30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26">
                  <a:moveTo>
                    <a:pt x="30" y="0"/>
                  </a:moveTo>
                  <a:cubicBezTo>
                    <a:pt x="30" y="8"/>
                    <a:pt x="30" y="13"/>
                    <a:pt x="30" y="16"/>
                  </a:cubicBezTo>
                  <a:cubicBezTo>
                    <a:pt x="30" y="20"/>
                    <a:pt x="26" y="26"/>
                    <a:pt x="21" y="26"/>
                  </a:cubicBezTo>
                  <a:cubicBezTo>
                    <a:pt x="15" y="26"/>
                    <a:pt x="0" y="26"/>
                    <a:pt x="0" y="26"/>
                  </a:cubicBezTo>
                  <a:cubicBezTo>
                    <a:pt x="10" y="24"/>
                    <a:pt x="22" y="21"/>
                    <a:pt x="25" y="16"/>
                  </a:cubicBezTo>
                  <a:cubicBezTo>
                    <a:pt x="27" y="11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669F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41" name="Freeform 13">
              <a:extLst>
                <a:ext uri="{FF2B5EF4-FFF2-40B4-BE49-F238E27FC236}">
                  <a16:creationId xmlns:a16="http://schemas.microsoft.com/office/drawing/2014/main" id="{897E425C-B9C8-4D54-AA98-F51E55AF3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892"/>
              <a:ext cx="90" cy="29"/>
            </a:xfrm>
            <a:custGeom>
              <a:avLst/>
              <a:gdLst>
                <a:gd name="T0" fmla="*/ 0 w 40"/>
                <a:gd name="T1" fmla="*/ 0 h 13"/>
                <a:gd name="T2" fmla="*/ 457 w 40"/>
                <a:gd name="T3" fmla="*/ 0 h 13"/>
                <a:gd name="T4" fmla="*/ 457 w 40"/>
                <a:gd name="T5" fmla="*/ 145 h 13"/>
                <a:gd name="T6" fmla="*/ 320 w 40"/>
                <a:gd name="T7" fmla="*/ 145 h 13"/>
                <a:gd name="T8" fmla="*/ 0 w 40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13">
                  <a:moveTo>
                    <a:pt x="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6" y="8"/>
                    <a:pt x="8" y="1"/>
                    <a:pt x="0" y="0"/>
                  </a:cubicBezTo>
                  <a:close/>
                </a:path>
              </a:pathLst>
            </a:custGeom>
            <a:solidFill>
              <a:srgbClr val="9CA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42" name="Freeform 14">
              <a:extLst>
                <a:ext uri="{FF2B5EF4-FFF2-40B4-BE49-F238E27FC236}">
                  <a16:creationId xmlns:a16="http://schemas.microsoft.com/office/drawing/2014/main" id="{D06793F6-332D-4CCE-88F4-878CE4703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741"/>
              <a:ext cx="538" cy="1341"/>
            </a:xfrm>
            <a:custGeom>
              <a:avLst/>
              <a:gdLst>
                <a:gd name="T0" fmla="*/ 1425 w 239"/>
                <a:gd name="T1" fmla="*/ 936 h 596"/>
                <a:gd name="T2" fmla="*/ 1425 w 239"/>
                <a:gd name="T3" fmla="*/ 6788 h 596"/>
                <a:gd name="T4" fmla="*/ 2726 w 239"/>
                <a:gd name="T5" fmla="*/ 6788 h 596"/>
                <a:gd name="T6" fmla="*/ 2726 w 239"/>
                <a:gd name="T7" fmla="*/ 410 h 596"/>
                <a:gd name="T8" fmla="*/ 2636 w 239"/>
                <a:gd name="T9" fmla="*/ 299 h 596"/>
                <a:gd name="T10" fmla="*/ 1058 w 239"/>
                <a:gd name="T11" fmla="*/ 11 h 596"/>
                <a:gd name="T12" fmla="*/ 903 w 239"/>
                <a:gd name="T13" fmla="*/ 0 h 596"/>
                <a:gd name="T14" fmla="*/ 0 w 239"/>
                <a:gd name="T15" fmla="*/ 821 h 596"/>
                <a:gd name="T16" fmla="*/ 126 w 239"/>
                <a:gd name="T17" fmla="*/ 902 h 596"/>
                <a:gd name="T18" fmla="*/ 254 w 239"/>
                <a:gd name="T19" fmla="*/ 821 h 596"/>
                <a:gd name="T20" fmla="*/ 855 w 239"/>
                <a:gd name="T21" fmla="*/ 356 h 596"/>
                <a:gd name="T22" fmla="*/ 1425 w 239"/>
                <a:gd name="T23" fmla="*/ 936 h 5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9" h="596">
                  <a:moveTo>
                    <a:pt x="125" y="82"/>
                  </a:moveTo>
                  <a:cubicBezTo>
                    <a:pt x="125" y="596"/>
                    <a:pt x="125" y="596"/>
                    <a:pt x="125" y="596"/>
                  </a:cubicBezTo>
                  <a:cubicBezTo>
                    <a:pt x="239" y="596"/>
                    <a:pt x="239" y="596"/>
                    <a:pt x="239" y="59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28"/>
                    <a:pt x="231" y="26"/>
                    <a:pt x="231" y="26"/>
                  </a:cubicBezTo>
                  <a:cubicBezTo>
                    <a:pt x="231" y="26"/>
                    <a:pt x="117" y="4"/>
                    <a:pt x="93" y="1"/>
                  </a:cubicBezTo>
                  <a:cubicBezTo>
                    <a:pt x="84" y="0"/>
                    <a:pt x="79" y="0"/>
                    <a:pt x="79" y="0"/>
                  </a:cubicBezTo>
                  <a:cubicBezTo>
                    <a:pt x="32" y="0"/>
                    <a:pt x="5" y="28"/>
                    <a:pt x="0" y="72"/>
                  </a:cubicBezTo>
                  <a:cubicBezTo>
                    <a:pt x="0" y="76"/>
                    <a:pt x="5" y="79"/>
                    <a:pt x="11" y="79"/>
                  </a:cubicBezTo>
                  <a:cubicBezTo>
                    <a:pt x="17" y="79"/>
                    <a:pt x="22" y="76"/>
                    <a:pt x="22" y="72"/>
                  </a:cubicBezTo>
                  <a:cubicBezTo>
                    <a:pt x="28" y="48"/>
                    <a:pt x="47" y="31"/>
                    <a:pt x="75" y="31"/>
                  </a:cubicBezTo>
                  <a:cubicBezTo>
                    <a:pt x="103" y="31"/>
                    <a:pt x="125" y="50"/>
                    <a:pt x="125" y="82"/>
                  </a:cubicBezTo>
                </a:path>
              </a:pathLst>
            </a:custGeom>
            <a:solidFill>
              <a:srgbClr val="E4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43" name="Freeform 15">
              <a:extLst>
                <a:ext uri="{FF2B5EF4-FFF2-40B4-BE49-F238E27FC236}">
                  <a16:creationId xmlns:a16="http://schemas.microsoft.com/office/drawing/2014/main" id="{284126F8-FBEF-4027-AC77-213600377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793"/>
              <a:ext cx="185" cy="119"/>
            </a:xfrm>
            <a:custGeom>
              <a:avLst/>
              <a:gdLst>
                <a:gd name="T0" fmla="*/ 941 w 82"/>
                <a:gd name="T1" fmla="*/ 81 h 53"/>
                <a:gd name="T2" fmla="*/ 722 w 82"/>
                <a:gd name="T3" fmla="*/ 36 h 53"/>
                <a:gd name="T4" fmla="*/ 102 w 82"/>
                <a:gd name="T5" fmla="*/ 519 h 53"/>
                <a:gd name="T6" fmla="*/ 0 w 82"/>
                <a:gd name="T7" fmla="*/ 599 h 53"/>
                <a:gd name="T8" fmla="*/ 72 w 82"/>
                <a:gd name="T9" fmla="*/ 510 h 53"/>
                <a:gd name="T10" fmla="*/ 657 w 82"/>
                <a:gd name="T11" fmla="*/ 0 h 53"/>
                <a:gd name="T12" fmla="*/ 941 w 82"/>
                <a:gd name="T13" fmla="*/ 81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" h="53">
                  <a:moveTo>
                    <a:pt x="82" y="7"/>
                  </a:moveTo>
                  <a:cubicBezTo>
                    <a:pt x="76" y="4"/>
                    <a:pt x="70" y="3"/>
                    <a:pt x="63" y="3"/>
                  </a:cubicBezTo>
                  <a:cubicBezTo>
                    <a:pt x="35" y="3"/>
                    <a:pt x="14" y="22"/>
                    <a:pt x="9" y="46"/>
                  </a:cubicBezTo>
                  <a:cubicBezTo>
                    <a:pt x="8" y="50"/>
                    <a:pt x="6" y="53"/>
                    <a:pt x="0" y="53"/>
                  </a:cubicBezTo>
                  <a:cubicBezTo>
                    <a:pt x="3" y="52"/>
                    <a:pt x="4" y="51"/>
                    <a:pt x="6" y="45"/>
                  </a:cubicBezTo>
                  <a:cubicBezTo>
                    <a:pt x="8" y="39"/>
                    <a:pt x="13" y="0"/>
                    <a:pt x="57" y="0"/>
                  </a:cubicBezTo>
                  <a:cubicBezTo>
                    <a:pt x="74" y="0"/>
                    <a:pt x="82" y="7"/>
                    <a:pt x="82" y="7"/>
                  </a:cubicBezTo>
                  <a:close/>
                </a:path>
              </a:pathLst>
            </a:custGeom>
            <a:solidFill>
              <a:srgbClr val="C4C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44" name="Freeform 16">
              <a:extLst>
                <a:ext uri="{FF2B5EF4-FFF2-40B4-BE49-F238E27FC236}">
                  <a16:creationId xmlns:a16="http://schemas.microsoft.com/office/drawing/2014/main" id="{AE52D584-AB74-406F-90FF-F3FC31673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826"/>
              <a:ext cx="68" cy="1038"/>
            </a:xfrm>
            <a:custGeom>
              <a:avLst/>
              <a:gdLst>
                <a:gd name="T0" fmla="*/ 256 w 30"/>
                <a:gd name="T1" fmla="*/ 5262 h 461"/>
                <a:gd name="T2" fmla="*/ 256 w 30"/>
                <a:gd name="T3" fmla="*/ 502 h 461"/>
                <a:gd name="T4" fmla="*/ 256 w 30"/>
                <a:gd name="T5" fmla="*/ 502 h 461"/>
                <a:gd name="T6" fmla="*/ 0 w 30"/>
                <a:gd name="T7" fmla="*/ 0 h 461"/>
                <a:gd name="T8" fmla="*/ 340 w 30"/>
                <a:gd name="T9" fmla="*/ 619 h 461"/>
                <a:gd name="T10" fmla="*/ 304 w 30"/>
                <a:gd name="T11" fmla="*/ 4157 h 461"/>
                <a:gd name="T12" fmla="*/ 256 w 30"/>
                <a:gd name="T13" fmla="*/ 5262 h 4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461">
                  <a:moveTo>
                    <a:pt x="22" y="461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24"/>
                    <a:pt x="14" y="9"/>
                    <a:pt x="0" y="0"/>
                  </a:cubicBezTo>
                  <a:cubicBezTo>
                    <a:pt x="22" y="9"/>
                    <a:pt x="28" y="31"/>
                    <a:pt x="29" y="54"/>
                  </a:cubicBezTo>
                  <a:cubicBezTo>
                    <a:pt x="30" y="77"/>
                    <a:pt x="26" y="306"/>
                    <a:pt x="26" y="364"/>
                  </a:cubicBezTo>
                  <a:cubicBezTo>
                    <a:pt x="26" y="379"/>
                    <a:pt x="22" y="461"/>
                    <a:pt x="22" y="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45" name="Rectangle 17">
              <a:extLst>
                <a:ext uri="{FF2B5EF4-FFF2-40B4-BE49-F238E27FC236}">
                  <a16:creationId xmlns:a16="http://schemas.microsoft.com/office/drawing/2014/main" id="{591828A6-C8C7-4CC4-89DC-9CF09BB17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6" y="1965"/>
              <a:ext cx="79" cy="45"/>
            </a:xfrm>
            <a:prstGeom prst="rect">
              <a:avLst/>
            </a:prstGeom>
            <a:solidFill>
              <a:srgbClr val="82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146" name="Rectangle 18">
              <a:extLst>
                <a:ext uri="{FF2B5EF4-FFF2-40B4-BE49-F238E27FC236}">
                  <a16:creationId xmlns:a16="http://schemas.microsoft.com/office/drawing/2014/main" id="{8BCE8763-5914-454E-8573-A0B1518B9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3" y="1398"/>
              <a:ext cx="180" cy="400"/>
            </a:xfrm>
            <a:prstGeom prst="rect">
              <a:avLst/>
            </a:prstGeom>
            <a:solidFill>
              <a:srgbClr val="858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147" name="Rectangle 19">
              <a:extLst>
                <a:ext uri="{FF2B5EF4-FFF2-40B4-BE49-F238E27FC236}">
                  <a16:creationId xmlns:a16="http://schemas.microsoft.com/office/drawing/2014/main" id="{2D348F41-96E7-40D5-9C41-B0BF44C45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3" y="1398"/>
              <a:ext cx="92" cy="400"/>
            </a:xfrm>
            <a:prstGeom prst="rect">
              <a:avLst/>
            </a:prstGeom>
            <a:solidFill>
              <a:srgbClr val="434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148" name="Freeform 20">
              <a:extLst>
                <a:ext uri="{FF2B5EF4-FFF2-40B4-BE49-F238E27FC236}">
                  <a16:creationId xmlns:a16="http://schemas.microsoft.com/office/drawing/2014/main" id="{599B8E45-D52A-494E-8286-72976E7B5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597"/>
              <a:ext cx="203" cy="88"/>
            </a:xfrm>
            <a:custGeom>
              <a:avLst/>
              <a:gdLst>
                <a:gd name="T0" fmla="*/ 1033 w 90"/>
                <a:gd name="T1" fmla="*/ 45 h 39"/>
                <a:gd name="T2" fmla="*/ 519 w 90"/>
                <a:gd name="T3" fmla="*/ 0 h 39"/>
                <a:gd name="T4" fmla="*/ 0 w 90"/>
                <a:gd name="T5" fmla="*/ 45 h 39"/>
                <a:gd name="T6" fmla="*/ 0 w 90"/>
                <a:gd name="T7" fmla="*/ 449 h 39"/>
                <a:gd name="T8" fmla="*/ 519 w 90"/>
                <a:gd name="T9" fmla="*/ 402 h 39"/>
                <a:gd name="T10" fmla="*/ 1033 w 90"/>
                <a:gd name="T11" fmla="*/ 449 h 39"/>
                <a:gd name="T12" fmla="*/ 1033 w 90"/>
                <a:gd name="T13" fmla="*/ 45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39">
                  <a:moveTo>
                    <a:pt x="90" y="4"/>
                  </a:moveTo>
                  <a:cubicBezTo>
                    <a:pt x="90" y="2"/>
                    <a:pt x="70" y="0"/>
                    <a:pt x="45" y="0"/>
                  </a:cubicBezTo>
                  <a:cubicBezTo>
                    <a:pt x="20" y="0"/>
                    <a:pt x="0" y="2"/>
                    <a:pt x="0" y="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7"/>
                    <a:pt x="20" y="35"/>
                    <a:pt x="45" y="35"/>
                  </a:cubicBezTo>
                  <a:cubicBezTo>
                    <a:pt x="70" y="35"/>
                    <a:pt x="90" y="37"/>
                    <a:pt x="90" y="39"/>
                  </a:cubicBezTo>
                  <a:lnTo>
                    <a:pt x="90" y="4"/>
                  </a:lnTo>
                  <a:close/>
                </a:path>
              </a:pathLst>
            </a:custGeom>
            <a:solidFill>
              <a:srgbClr val="FCA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49" name="Line 21">
              <a:extLst>
                <a:ext uri="{FF2B5EF4-FFF2-40B4-BE49-F238E27FC236}">
                  <a16:creationId xmlns:a16="http://schemas.microsoft.com/office/drawing/2014/main" id="{F4AF9C28-B971-472E-AFEF-3683D76A97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0" y="599"/>
              <a:ext cx="1" cy="79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50" name="Line 22">
              <a:extLst>
                <a:ext uri="{FF2B5EF4-FFF2-40B4-BE49-F238E27FC236}">
                  <a16:creationId xmlns:a16="http://schemas.microsoft.com/office/drawing/2014/main" id="{5DE05A77-A881-42A8-BBE9-06AC5A4419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2" y="597"/>
              <a:ext cx="1" cy="81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51" name="Line 23">
              <a:extLst>
                <a:ext uri="{FF2B5EF4-FFF2-40B4-BE49-F238E27FC236}">
                  <a16:creationId xmlns:a16="http://schemas.microsoft.com/office/drawing/2014/main" id="{F9199EF5-38C9-4AF4-96C9-5A5A279B29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7" y="595"/>
              <a:ext cx="1" cy="81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52" name="Line 24">
              <a:extLst>
                <a:ext uri="{FF2B5EF4-FFF2-40B4-BE49-F238E27FC236}">
                  <a16:creationId xmlns:a16="http://schemas.microsoft.com/office/drawing/2014/main" id="{7B2AE09C-63B3-4B1C-899F-01B9F961F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9" y="595"/>
              <a:ext cx="1" cy="81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53" name="Line 25">
              <a:extLst>
                <a:ext uri="{FF2B5EF4-FFF2-40B4-BE49-F238E27FC236}">
                  <a16:creationId xmlns:a16="http://schemas.microsoft.com/office/drawing/2014/main" id="{0D8BD9AA-BB62-4378-8EA7-57BB88ACFA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3" y="597"/>
              <a:ext cx="1" cy="81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54" name="Line 26">
              <a:extLst>
                <a:ext uri="{FF2B5EF4-FFF2-40B4-BE49-F238E27FC236}">
                  <a16:creationId xmlns:a16="http://schemas.microsoft.com/office/drawing/2014/main" id="{C426A86D-6787-4DBE-BD46-70A80D0E34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5" y="595"/>
              <a:ext cx="1" cy="81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55" name="Line 27">
              <a:extLst>
                <a:ext uri="{FF2B5EF4-FFF2-40B4-BE49-F238E27FC236}">
                  <a16:creationId xmlns:a16="http://schemas.microsoft.com/office/drawing/2014/main" id="{F6297398-A962-4A34-936C-EA774278B4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9" y="597"/>
              <a:ext cx="1" cy="81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56" name="Line 28">
              <a:extLst>
                <a:ext uri="{FF2B5EF4-FFF2-40B4-BE49-F238E27FC236}">
                  <a16:creationId xmlns:a16="http://schemas.microsoft.com/office/drawing/2014/main" id="{D38BA623-9B7B-45EC-8A19-C44295EBA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1" y="595"/>
              <a:ext cx="1" cy="81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57" name="Line 29">
              <a:extLst>
                <a:ext uri="{FF2B5EF4-FFF2-40B4-BE49-F238E27FC236}">
                  <a16:creationId xmlns:a16="http://schemas.microsoft.com/office/drawing/2014/main" id="{8174E176-3162-4207-8D6F-4984027A3A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5" y="595"/>
              <a:ext cx="1" cy="81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58" name="Line 30">
              <a:extLst>
                <a:ext uri="{FF2B5EF4-FFF2-40B4-BE49-F238E27FC236}">
                  <a16:creationId xmlns:a16="http://schemas.microsoft.com/office/drawing/2014/main" id="{5333EF82-5840-4C80-80E2-1440EF9A83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7" y="597"/>
              <a:ext cx="1" cy="81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59" name="Line 31">
              <a:extLst>
                <a:ext uri="{FF2B5EF4-FFF2-40B4-BE49-F238E27FC236}">
                  <a16:creationId xmlns:a16="http://schemas.microsoft.com/office/drawing/2014/main" id="{E5CE80B3-25AE-45EC-B887-41C51A32C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2" y="599"/>
              <a:ext cx="1" cy="79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60" name="Line 32">
              <a:extLst>
                <a:ext uri="{FF2B5EF4-FFF2-40B4-BE49-F238E27FC236}">
                  <a16:creationId xmlns:a16="http://schemas.microsoft.com/office/drawing/2014/main" id="{B4BBD982-C0E4-4182-80B2-08F504CF4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4" y="606"/>
              <a:ext cx="1" cy="79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61" name="Line 33">
              <a:extLst>
                <a:ext uri="{FF2B5EF4-FFF2-40B4-BE49-F238E27FC236}">
                  <a16:creationId xmlns:a16="http://schemas.microsoft.com/office/drawing/2014/main" id="{BF53F782-8230-4B70-87EE-4B6DE5E3D0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6" y="599"/>
              <a:ext cx="1" cy="79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62" name="Line 34">
              <a:extLst>
                <a:ext uri="{FF2B5EF4-FFF2-40B4-BE49-F238E27FC236}">
                  <a16:creationId xmlns:a16="http://schemas.microsoft.com/office/drawing/2014/main" id="{4A4EE1F9-7F74-4516-A2FE-3EF469A0EF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8" y="597"/>
              <a:ext cx="1" cy="8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63" name="Line 35">
              <a:extLst>
                <a:ext uri="{FF2B5EF4-FFF2-40B4-BE49-F238E27FC236}">
                  <a16:creationId xmlns:a16="http://schemas.microsoft.com/office/drawing/2014/main" id="{772985FD-4157-415F-8CFA-C78707F593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2" y="595"/>
              <a:ext cx="1" cy="8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64" name="Line 36">
              <a:extLst>
                <a:ext uri="{FF2B5EF4-FFF2-40B4-BE49-F238E27FC236}">
                  <a16:creationId xmlns:a16="http://schemas.microsoft.com/office/drawing/2014/main" id="{77DB911B-2EAE-4A49-8F1D-B7B7DD94B8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4" y="595"/>
              <a:ext cx="1" cy="8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65" name="Line 37">
              <a:extLst>
                <a:ext uri="{FF2B5EF4-FFF2-40B4-BE49-F238E27FC236}">
                  <a16:creationId xmlns:a16="http://schemas.microsoft.com/office/drawing/2014/main" id="{4AE270F9-CB9C-4914-802F-0BA74849B0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6" y="597"/>
              <a:ext cx="1" cy="8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66" name="Line 38">
              <a:extLst>
                <a:ext uri="{FF2B5EF4-FFF2-40B4-BE49-F238E27FC236}">
                  <a16:creationId xmlns:a16="http://schemas.microsoft.com/office/drawing/2014/main" id="{51219A5F-5FD0-481B-A54F-CCA9ACECF0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0" y="595"/>
              <a:ext cx="1" cy="8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67" name="Line 39">
              <a:extLst>
                <a:ext uri="{FF2B5EF4-FFF2-40B4-BE49-F238E27FC236}">
                  <a16:creationId xmlns:a16="http://schemas.microsoft.com/office/drawing/2014/main" id="{754AAC30-D5D1-411C-BA04-5BB8ABABF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2" y="597"/>
              <a:ext cx="1" cy="8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68" name="Line 40">
              <a:extLst>
                <a:ext uri="{FF2B5EF4-FFF2-40B4-BE49-F238E27FC236}">
                  <a16:creationId xmlns:a16="http://schemas.microsoft.com/office/drawing/2014/main" id="{4ADC95E8-49FC-4CC5-BBCB-4FC2FD1D61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" y="595"/>
              <a:ext cx="1" cy="8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69" name="Line 41">
              <a:extLst>
                <a:ext uri="{FF2B5EF4-FFF2-40B4-BE49-F238E27FC236}">
                  <a16:creationId xmlns:a16="http://schemas.microsoft.com/office/drawing/2014/main" id="{2BC36071-8640-4F90-A592-9E58632E3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9" y="595"/>
              <a:ext cx="1" cy="8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70" name="Line 42">
              <a:extLst>
                <a:ext uri="{FF2B5EF4-FFF2-40B4-BE49-F238E27FC236}">
                  <a16:creationId xmlns:a16="http://schemas.microsoft.com/office/drawing/2014/main" id="{C2D8FB84-9718-4DFD-A4BC-8FF9CA307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3" y="597"/>
              <a:ext cx="1" cy="81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71" name="Line 43">
              <a:extLst>
                <a:ext uri="{FF2B5EF4-FFF2-40B4-BE49-F238E27FC236}">
                  <a16:creationId xmlns:a16="http://schemas.microsoft.com/office/drawing/2014/main" id="{8E9CB836-0C43-45CF-89EB-3EDBB0775E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599"/>
              <a:ext cx="1" cy="79"/>
            </a:xfrm>
            <a:prstGeom prst="lin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72" name="Line 44">
              <a:extLst>
                <a:ext uri="{FF2B5EF4-FFF2-40B4-BE49-F238E27FC236}">
                  <a16:creationId xmlns:a16="http://schemas.microsoft.com/office/drawing/2014/main" id="{97872DE5-02E1-44C1-9911-998DC92C29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6" y="599"/>
              <a:ext cx="1" cy="79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73" name="Line 45">
              <a:extLst>
                <a:ext uri="{FF2B5EF4-FFF2-40B4-BE49-F238E27FC236}">
                  <a16:creationId xmlns:a16="http://schemas.microsoft.com/office/drawing/2014/main" id="{637A1F6B-263D-4D44-A4F9-590D282DE2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8" y="597"/>
              <a:ext cx="1" cy="81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74" name="Line 46">
              <a:extLst>
                <a:ext uri="{FF2B5EF4-FFF2-40B4-BE49-F238E27FC236}">
                  <a16:creationId xmlns:a16="http://schemas.microsoft.com/office/drawing/2014/main" id="{4EDC7BC2-866A-4CBF-8708-12DDE13CDC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2" y="595"/>
              <a:ext cx="1" cy="81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75" name="Line 47">
              <a:extLst>
                <a:ext uri="{FF2B5EF4-FFF2-40B4-BE49-F238E27FC236}">
                  <a16:creationId xmlns:a16="http://schemas.microsoft.com/office/drawing/2014/main" id="{116153B8-2AFD-4209-89F0-C9CF08CCCD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4" y="595"/>
              <a:ext cx="1" cy="81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76" name="Line 48">
              <a:extLst>
                <a:ext uri="{FF2B5EF4-FFF2-40B4-BE49-F238E27FC236}">
                  <a16:creationId xmlns:a16="http://schemas.microsoft.com/office/drawing/2014/main" id="{8EE0524F-223B-4BF4-928E-ADED415AC5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6" y="597"/>
              <a:ext cx="1" cy="81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77" name="Line 49">
              <a:extLst>
                <a:ext uri="{FF2B5EF4-FFF2-40B4-BE49-F238E27FC236}">
                  <a16:creationId xmlns:a16="http://schemas.microsoft.com/office/drawing/2014/main" id="{37F33E23-E5D5-4104-8CB7-6EA3E100EF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0" y="595"/>
              <a:ext cx="1" cy="81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78" name="Line 50">
              <a:extLst>
                <a:ext uri="{FF2B5EF4-FFF2-40B4-BE49-F238E27FC236}">
                  <a16:creationId xmlns:a16="http://schemas.microsoft.com/office/drawing/2014/main" id="{879B6BD6-0BEA-42B8-B02F-DE7DA03AF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2" y="597"/>
              <a:ext cx="1" cy="81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79" name="Line 51">
              <a:extLst>
                <a:ext uri="{FF2B5EF4-FFF2-40B4-BE49-F238E27FC236}">
                  <a16:creationId xmlns:a16="http://schemas.microsoft.com/office/drawing/2014/main" id="{81594D23-44B6-4F08-8B46-C94BF0BE36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" y="595"/>
              <a:ext cx="1" cy="81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80" name="Line 52">
              <a:extLst>
                <a:ext uri="{FF2B5EF4-FFF2-40B4-BE49-F238E27FC236}">
                  <a16:creationId xmlns:a16="http://schemas.microsoft.com/office/drawing/2014/main" id="{B2B97DCB-1BAA-41CC-990C-799B8CEDF2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9" y="595"/>
              <a:ext cx="1" cy="81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81" name="Line 53">
              <a:extLst>
                <a:ext uri="{FF2B5EF4-FFF2-40B4-BE49-F238E27FC236}">
                  <a16:creationId xmlns:a16="http://schemas.microsoft.com/office/drawing/2014/main" id="{AB22CD20-FAA3-46C1-BBF9-F0A07E2D21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3" y="597"/>
              <a:ext cx="1" cy="81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82" name="Line 54">
              <a:extLst>
                <a:ext uri="{FF2B5EF4-FFF2-40B4-BE49-F238E27FC236}">
                  <a16:creationId xmlns:a16="http://schemas.microsoft.com/office/drawing/2014/main" id="{B55817B0-6311-4156-8197-42D5979487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599"/>
              <a:ext cx="1" cy="79"/>
            </a:xfrm>
            <a:prstGeom prst="line">
              <a:avLst/>
            </a:prstGeom>
            <a:noFill/>
            <a:ln w="14288">
              <a:solidFill>
                <a:srgbClr val="FC7C5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83" name="Freeform 55">
              <a:extLst>
                <a:ext uri="{FF2B5EF4-FFF2-40B4-BE49-F238E27FC236}">
                  <a16:creationId xmlns:a16="http://schemas.microsoft.com/office/drawing/2014/main" id="{51905BF9-2894-4099-A147-1CBB6959C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606"/>
              <a:ext cx="1" cy="79"/>
            </a:xfrm>
            <a:custGeom>
              <a:avLst/>
              <a:gdLst>
                <a:gd name="T0" fmla="*/ 0 w 1"/>
                <a:gd name="T1" fmla="*/ 79 h 79"/>
                <a:gd name="T2" fmla="*/ 0 w 1"/>
                <a:gd name="T3" fmla="*/ 0 h 79"/>
                <a:gd name="T4" fmla="*/ 0 w 1"/>
                <a:gd name="T5" fmla="*/ 79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9">
                  <a:moveTo>
                    <a:pt x="0" y="79"/>
                  </a:moveTo>
                  <a:lnTo>
                    <a:pt x="0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D8D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84" name="Line 56">
              <a:extLst>
                <a:ext uri="{FF2B5EF4-FFF2-40B4-BE49-F238E27FC236}">
                  <a16:creationId xmlns:a16="http://schemas.microsoft.com/office/drawing/2014/main" id="{31AF67E2-BEC3-4154-8DE1-90893C0989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4" y="606"/>
              <a:ext cx="1" cy="7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85" name="Freeform 57">
              <a:extLst>
                <a:ext uri="{FF2B5EF4-FFF2-40B4-BE49-F238E27FC236}">
                  <a16:creationId xmlns:a16="http://schemas.microsoft.com/office/drawing/2014/main" id="{E3B83DD8-7C29-4D0C-920A-048CCF3DE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682"/>
              <a:ext cx="131" cy="113"/>
            </a:xfrm>
            <a:custGeom>
              <a:avLst/>
              <a:gdLst>
                <a:gd name="T0" fmla="*/ 669 w 58"/>
                <a:gd name="T1" fmla="*/ 576 h 50"/>
                <a:gd name="T2" fmla="*/ 669 w 58"/>
                <a:gd name="T3" fmla="*/ 11 h 50"/>
                <a:gd name="T4" fmla="*/ 669 w 58"/>
                <a:gd name="T5" fmla="*/ 11 h 50"/>
                <a:gd name="T6" fmla="*/ 337 w 58"/>
                <a:gd name="T7" fmla="*/ 0 h 50"/>
                <a:gd name="T8" fmla="*/ 0 w 58"/>
                <a:gd name="T9" fmla="*/ 11 h 50"/>
                <a:gd name="T10" fmla="*/ 0 w 58"/>
                <a:gd name="T11" fmla="*/ 11 h 50"/>
                <a:gd name="T12" fmla="*/ 0 w 58"/>
                <a:gd name="T13" fmla="*/ 450 h 50"/>
                <a:gd name="T14" fmla="*/ 669 w 58"/>
                <a:gd name="T15" fmla="*/ 576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" h="50">
                  <a:moveTo>
                    <a:pt x="58" y="50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0" y="1"/>
                    <a:pt x="40" y="0"/>
                    <a:pt x="29" y="0"/>
                  </a:cubicBezTo>
                  <a:cubicBezTo>
                    <a:pt x="18" y="0"/>
                    <a:pt x="8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2" y="43"/>
                    <a:pt x="45" y="47"/>
                    <a:pt x="58" y="50"/>
                  </a:cubicBezTo>
                  <a:close/>
                </a:path>
              </a:pathLst>
            </a:custGeom>
            <a:solidFill>
              <a:srgbClr val="D8D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86" name="Freeform 58">
              <a:extLst>
                <a:ext uri="{FF2B5EF4-FFF2-40B4-BE49-F238E27FC236}">
                  <a16:creationId xmlns:a16="http://schemas.microsoft.com/office/drawing/2014/main" id="{3703BCB1-FE68-4564-9A17-0F3B98237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676"/>
              <a:ext cx="203" cy="18"/>
            </a:xfrm>
            <a:custGeom>
              <a:avLst/>
              <a:gdLst>
                <a:gd name="T0" fmla="*/ 519 w 90"/>
                <a:gd name="T1" fmla="*/ 0 h 8"/>
                <a:gd name="T2" fmla="*/ 0 w 90"/>
                <a:gd name="T3" fmla="*/ 45 h 8"/>
                <a:gd name="T4" fmla="*/ 183 w 90"/>
                <a:gd name="T5" fmla="*/ 92 h 8"/>
                <a:gd name="T6" fmla="*/ 183 w 90"/>
                <a:gd name="T7" fmla="*/ 45 h 8"/>
                <a:gd name="T8" fmla="*/ 183 w 90"/>
                <a:gd name="T9" fmla="*/ 45 h 8"/>
                <a:gd name="T10" fmla="*/ 519 w 90"/>
                <a:gd name="T11" fmla="*/ 36 h 8"/>
                <a:gd name="T12" fmla="*/ 850 w 90"/>
                <a:gd name="T13" fmla="*/ 45 h 8"/>
                <a:gd name="T14" fmla="*/ 850 w 90"/>
                <a:gd name="T15" fmla="*/ 45 h 8"/>
                <a:gd name="T16" fmla="*/ 850 w 90"/>
                <a:gd name="T17" fmla="*/ 92 h 8"/>
                <a:gd name="T18" fmla="*/ 1033 w 90"/>
                <a:gd name="T19" fmla="*/ 45 h 8"/>
                <a:gd name="T20" fmla="*/ 519 w 9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8">
                  <a:moveTo>
                    <a:pt x="45" y="0"/>
                  </a:moveTo>
                  <a:cubicBezTo>
                    <a:pt x="20" y="0"/>
                    <a:pt x="0" y="2"/>
                    <a:pt x="0" y="4"/>
                  </a:cubicBezTo>
                  <a:cubicBezTo>
                    <a:pt x="0" y="6"/>
                    <a:pt x="6" y="7"/>
                    <a:pt x="16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4" y="4"/>
                    <a:pt x="34" y="3"/>
                    <a:pt x="45" y="3"/>
                  </a:cubicBezTo>
                  <a:cubicBezTo>
                    <a:pt x="56" y="3"/>
                    <a:pt x="66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84" y="7"/>
                    <a:pt x="90" y="6"/>
                    <a:pt x="90" y="4"/>
                  </a:cubicBezTo>
                  <a:cubicBezTo>
                    <a:pt x="90" y="2"/>
                    <a:pt x="70" y="0"/>
                    <a:pt x="45" y="0"/>
                  </a:cubicBezTo>
                  <a:close/>
                </a:path>
              </a:pathLst>
            </a:custGeom>
            <a:solidFill>
              <a:srgbClr val="FC7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87" name="Freeform 59">
              <a:extLst>
                <a:ext uri="{FF2B5EF4-FFF2-40B4-BE49-F238E27FC236}">
                  <a16:creationId xmlns:a16="http://schemas.microsoft.com/office/drawing/2014/main" id="{52DA5A6A-F861-4072-8683-554B65B9A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813"/>
              <a:ext cx="169" cy="1269"/>
            </a:xfrm>
            <a:custGeom>
              <a:avLst/>
              <a:gdLst>
                <a:gd name="T0" fmla="*/ 766 w 75"/>
                <a:gd name="T1" fmla="*/ 146 h 564"/>
                <a:gd name="T2" fmla="*/ 0 w 75"/>
                <a:gd name="T3" fmla="*/ 0 h 564"/>
                <a:gd name="T4" fmla="*/ 0 w 75"/>
                <a:gd name="T5" fmla="*/ 45 h 564"/>
                <a:gd name="T6" fmla="*/ 0 w 75"/>
                <a:gd name="T7" fmla="*/ 6424 h 564"/>
                <a:gd name="T8" fmla="*/ 284 w 75"/>
                <a:gd name="T9" fmla="*/ 6343 h 564"/>
                <a:gd name="T10" fmla="*/ 401 w 75"/>
                <a:gd name="T11" fmla="*/ 6253 h 564"/>
                <a:gd name="T12" fmla="*/ 446 w 75"/>
                <a:gd name="T13" fmla="*/ 6208 h 564"/>
                <a:gd name="T14" fmla="*/ 446 w 75"/>
                <a:gd name="T15" fmla="*/ 1969 h 564"/>
                <a:gd name="T16" fmla="*/ 527 w 75"/>
                <a:gd name="T17" fmla="*/ 1969 h 564"/>
                <a:gd name="T18" fmla="*/ 595 w 75"/>
                <a:gd name="T19" fmla="*/ 1895 h 564"/>
                <a:gd name="T20" fmla="*/ 595 w 75"/>
                <a:gd name="T21" fmla="*/ 891 h 564"/>
                <a:gd name="T22" fmla="*/ 859 w 75"/>
                <a:gd name="T23" fmla="*/ 457 h 564"/>
                <a:gd name="T24" fmla="*/ 859 w 75"/>
                <a:gd name="T25" fmla="*/ 263 h 564"/>
                <a:gd name="T26" fmla="*/ 766 w 75"/>
                <a:gd name="T27" fmla="*/ 146 h 5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5" h="564">
                  <a:moveTo>
                    <a:pt x="67" y="13"/>
                  </a:moveTo>
                  <a:cubicBezTo>
                    <a:pt x="67" y="13"/>
                    <a:pt x="34" y="7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15" y="560"/>
                    <a:pt x="25" y="557"/>
                  </a:cubicBezTo>
                  <a:cubicBezTo>
                    <a:pt x="34" y="554"/>
                    <a:pt x="35" y="549"/>
                    <a:pt x="35" y="549"/>
                  </a:cubicBezTo>
                  <a:cubicBezTo>
                    <a:pt x="37" y="549"/>
                    <a:pt x="39" y="550"/>
                    <a:pt x="39" y="545"/>
                  </a:cubicBezTo>
                  <a:cubicBezTo>
                    <a:pt x="39" y="173"/>
                    <a:pt x="39" y="173"/>
                    <a:pt x="39" y="173"/>
                  </a:cubicBezTo>
                  <a:cubicBezTo>
                    <a:pt x="39" y="173"/>
                    <a:pt x="42" y="173"/>
                    <a:pt x="46" y="173"/>
                  </a:cubicBezTo>
                  <a:cubicBezTo>
                    <a:pt x="50" y="173"/>
                    <a:pt x="52" y="171"/>
                    <a:pt x="52" y="166"/>
                  </a:cubicBezTo>
                  <a:cubicBezTo>
                    <a:pt x="52" y="166"/>
                    <a:pt x="52" y="88"/>
                    <a:pt x="52" y="78"/>
                  </a:cubicBezTo>
                  <a:cubicBezTo>
                    <a:pt x="52" y="68"/>
                    <a:pt x="75" y="47"/>
                    <a:pt x="75" y="40"/>
                  </a:cubicBezTo>
                  <a:cubicBezTo>
                    <a:pt x="75" y="32"/>
                    <a:pt x="75" y="23"/>
                    <a:pt x="75" y="23"/>
                  </a:cubicBezTo>
                  <a:cubicBezTo>
                    <a:pt x="75" y="15"/>
                    <a:pt x="67" y="13"/>
                    <a:pt x="67" y="13"/>
                  </a:cubicBezTo>
                  <a:close/>
                </a:path>
              </a:pathLst>
            </a:custGeom>
            <a:solidFill>
              <a:srgbClr val="D8D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88" name="Freeform 60">
              <a:extLst>
                <a:ext uri="{FF2B5EF4-FFF2-40B4-BE49-F238E27FC236}">
                  <a16:creationId xmlns:a16="http://schemas.microsoft.com/office/drawing/2014/main" id="{1C319AD3-79A8-43D3-9835-ACFA9CA7E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858"/>
              <a:ext cx="81" cy="335"/>
            </a:xfrm>
            <a:custGeom>
              <a:avLst/>
              <a:gdLst>
                <a:gd name="T0" fmla="*/ 11 w 36"/>
                <a:gd name="T1" fmla="*/ 1693 h 149"/>
                <a:gd name="T2" fmla="*/ 81 w 36"/>
                <a:gd name="T3" fmla="*/ 1693 h 149"/>
                <a:gd name="T4" fmla="*/ 162 w 36"/>
                <a:gd name="T5" fmla="*/ 1612 h 149"/>
                <a:gd name="T6" fmla="*/ 162 w 36"/>
                <a:gd name="T7" fmla="*/ 627 h 149"/>
                <a:gd name="T8" fmla="*/ 410 w 36"/>
                <a:gd name="T9" fmla="*/ 191 h 149"/>
                <a:gd name="T10" fmla="*/ 410 w 36"/>
                <a:gd name="T11" fmla="*/ 0 h 149"/>
                <a:gd name="T12" fmla="*/ 299 w 36"/>
                <a:gd name="T13" fmla="*/ 227 h 149"/>
                <a:gd name="T14" fmla="*/ 25 w 36"/>
                <a:gd name="T15" fmla="*/ 603 h 149"/>
                <a:gd name="T16" fmla="*/ 11 w 36"/>
                <a:gd name="T17" fmla="*/ 992 h 149"/>
                <a:gd name="T18" fmla="*/ 11 w 36"/>
                <a:gd name="T19" fmla="*/ 1583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149">
                  <a:moveTo>
                    <a:pt x="1" y="149"/>
                  </a:moveTo>
                  <a:cubicBezTo>
                    <a:pt x="1" y="149"/>
                    <a:pt x="3" y="149"/>
                    <a:pt x="7" y="149"/>
                  </a:cubicBezTo>
                  <a:cubicBezTo>
                    <a:pt x="11" y="149"/>
                    <a:pt x="14" y="147"/>
                    <a:pt x="14" y="142"/>
                  </a:cubicBezTo>
                  <a:cubicBezTo>
                    <a:pt x="14" y="142"/>
                    <a:pt x="14" y="65"/>
                    <a:pt x="14" y="55"/>
                  </a:cubicBezTo>
                  <a:cubicBezTo>
                    <a:pt x="14" y="45"/>
                    <a:pt x="36" y="24"/>
                    <a:pt x="36" y="17"/>
                  </a:cubicBezTo>
                  <a:cubicBezTo>
                    <a:pt x="36" y="9"/>
                    <a:pt x="36" y="0"/>
                    <a:pt x="36" y="0"/>
                  </a:cubicBezTo>
                  <a:cubicBezTo>
                    <a:pt x="35" y="9"/>
                    <a:pt x="30" y="17"/>
                    <a:pt x="26" y="20"/>
                  </a:cubicBezTo>
                  <a:cubicBezTo>
                    <a:pt x="22" y="23"/>
                    <a:pt x="4" y="44"/>
                    <a:pt x="2" y="53"/>
                  </a:cubicBezTo>
                  <a:cubicBezTo>
                    <a:pt x="0" y="61"/>
                    <a:pt x="1" y="71"/>
                    <a:pt x="1" y="87"/>
                  </a:cubicBezTo>
                  <a:cubicBezTo>
                    <a:pt x="1" y="104"/>
                    <a:pt x="1" y="139"/>
                    <a:pt x="1" y="139"/>
                  </a:cubicBezTo>
                </a:path>
              </a:pathLst>
            </a:custGeom>
            <a:solidFill>
              <a:srgbClr val="C4C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89" name="Freeform 61">
              <a:extLst>
                <a:ext uri="{FF2B5EF4-FFF2-40B4-BE49-F238E27FC236}">
                  <a16:creationId xmlns:a16="http://schemas.microsoft.com/office/drawing/2014/main" id="{60920057-30D1-436B-9B54-CB009E470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896"/>
              <a:ext cx="60" cy="281"/>
            </a:xfrm>
            <a:custGeom>
              <a:avLst/>
              <a:gdLst>
                <a:gd name="T0" fmla="*/ 53 w 27"/>
                <a:gd name="T1" fmla="*/ 1421 h 125"/>
                <a:gd name="T2" fmla="*/ 53 w 27"/>
                <a:gd name="T3" fmla="*/ 429 h 125"/>
                <a:gd name="T4" fmla="*/ 296 w 27"/>
                <a:gd name="T5" fmla="*/ 0 h 125"/>
                <a:gd name="T6" fmla="*/ 53 w 27"/>
                <a:gd name="T7" fmla="*/ 319 h 125"/>
                <a:gd name="T8" fmla="*/ 20 w 27"/>
                <a:gd name="T9" fmla="*/ 636 h 125"/>
                <a:gd name="T10" fmla="*/ 53 w 27"/>
                <a:gd name="T11" fmla="*/ 1421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125">
                  <a:moveTo>
                    <a:pt x="5" y="125"/>
                  </a:moveTo>
                  <a:cubicBezTo>
                    <a:pt x="5" y="125"/>
                    <a:pt x="5" y="48"/>
                    <a:pt x="5" y="38"/>
                  </a:cubicBezTo>
                  <a:cubicBezTo>
                    <a:pt x="5" y="28"/>
                    <a:pt x="27" y="7"/>
                    <a:pt x="27" y="0"/>
                  </a:cubicBezTo>
                  <a:cubicBezTo>
                    <a:pt x="27" y="4"/>
                    <a:pt x="10" y="23"/>
                    <a:pt x="5" y="28"/>
                  </a:cubicBezTo>
                  <a:cubicBezTo>
                    <a:pt x="0" y="32"/>
                    <a:pt x="2" y="35"/>
                    <a:pt x="2" y="56"/>
                  </a:cubicBezTo>
                  <a:cubicBezTo>
                    <a:pt x="2" y="77"/>
                    <a:pt x="5" y="125"/>
                    <a:pt x="5" y="125"/>
                  </a:cubicBezTo>
                  <a:close/>
                </a:path>
              </a:pathLst>
            </a:custGeom>
            <a:solidFill>
              <a:srgbClr val="7E9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90" name="Freeform 62">
              <a:extLst>
                <a:ext uri="{FF2B5EF4-FFF2-40B4-BE49-F238E27FC236}">
                  <a16:creationId xmlns:a16="http://schemas.microsoft.com/office/drawing/2014/main" id="{D5DD455D-49BC-405E-9052-03A5968A3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" y="1204"/>
              <a:ext cx="72" cy="849"/>
            </a:xfrm>
            <a:custGeom>
              <a:avLst/>
              <a:gdLst>
                <a:gd name="T0" fmla="*/ 0 w 32"/>
                <a:gd name="T1" fmla="*/ 4306 h 377"/>
                <a:gd name="T2" fmla="*/ 0 w 32"/>
                <a:gd name="T3" fmla="*/ 4306 h 377"/>
                <a:gd name="T4" fmla="*/ 320 w 32"/>
                <a:gd name="T5" fmla="*/ 4306 h 377"/>
                <a:gd name="T6" fmla="*/ 320 w 32"/>
                <a:gd name="T7" fmla="*/ 4234 h 377"/>
                <a:gd name="T8" fmla="*/ 365 w 32"/>
                <a:gd name="T9" fmla="*/ 4189 h 377"/>
                <a:gd name="T10" fmla="*/ 365 w 32"/>
                <a:gd name="T11" fmla="*/ 0 h 377"/>
                <a:gd name="T12" fmla="*/ 0 w 32"/>
                <a:gd name="T13" fmla="*/ 0 h 377"/>
                <a:gd name="T14" fmla="*/ 0 w 32"/>
                <a:gd name="T15" fmla="*/ 4250 h 377"/>
                <a:gd name="T16" fmla="*/ 92 w 32"/>
                <a:gd name="T17" fmla="*/ 4250 h 377"/>
                <a:gd name="T18" fmla="*/ 254 w 32"/>
                <a:gd name="T19" fmla="*/ 194 h 377"/>
                <a:gd name="T20" fmla="*/ 254 w 32"/>
                <a:gd name="T21" fmla="*/ 4306 h 377"/>
                <a:gd name="T22" fmla="*/ 0 w 32"/>
                <a:gd name="T23" fmla="*/ 4306 h 3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" h="377">
                  <a:moveTo>
                    <a:pt x="0" y="377"/>
                  </a:moveTo>
                  <a:cubicBezTo>
                    <a:pt x="0" y="377"/>
                    <a:pt x="0" y="377"/>
                    <a:pt x="0" y="377"/>
                  </a:cubicBezTo>
                  <a:cubicBezTo>
                    <a:pt x="28" y="377"/>
                    <a:pt x="28" y="377"/>
                    <a:pt x="28" y="377"/>
                  </a:cubicBezTo>
                  <a:cubicBezTo>
                    <a:pt x="28" y="370"/>
                    <a:pt x="28" y="371"/>
                    <a:pt x="28" y="371"/>
                  </a:cubicBezTo>
                  <a:cubicBezTo>
                    <a:pt x="30" y="371"/>
                    <a:pt x="32" y="371"/>
                    <a:pt x="32" y="367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8" y="372"/>
                    <a:pt x="8" y="372"/>
                    <a:pt x="8" y="37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377"/>
                    <a:pt x="22" y="377"/>
                    <a:pt x="22" y="377"/>
                  </a:cubicBezTo>
                  <a:lnTo>
                    <a:pt x="0" y="377"/>
                  </a:lnTo>
                  <a:close/>
                </a:path>
              </a:pathLst>
            </a:custGeom>
            <a:solidFill>
              <a:srgbClr val="BDC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91" name="Freeform 63">
              <a:extLst>
                <a:ext uri="{FF2B5EF4-FFF2-40B4-BE49-F238E27FC236}">
                  <a16:creationId xmlns:a16="http://schemas.microsoft.com/office/drawing/2014/main" id="{282A9962-C7B6-4B89-965E-0A7F4E9A8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1704"/>
              <a:ext cx="166" cy="119"/>
            </a:xfrm>
            <a:custGeom>
              <a:avLst/>
              <a:gdLst>
                <a:gd name="T0" fmla="*/ 11 w 166"/>
                <a:gd name="T1" fmla="*/ 0 h 119"/>
                <a:gd name="T2" fmla="*/ 11 w 166"/>
                <a:gd name="T3" fmla="*/ 106 h 119"/>
                <a:gd name="T4" fmla="*/ 166 w 166"/>
                <a:gd name="T5" fmla="*/ 106 h 119"/>
                <a:gd name="T6" fmla="*/ 0 w 166"/>
                <a:gd name="T7" fmla="*/ 119 h 119"/>
                <a:gd name="T8" fmla="*/ 11 w 166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" h="119">
                  <a:moveTo>
                    <a:pt x="11" y="0"/>
                  </a:moveTo>
                  <a:lnTo>
                    <a:pt x="11" y="106"/>
                  </a:lnTo>
                  <a:lnTo>
                    <a:pt x="166" y="106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92" name="Line 64">
              <a:extLst>
                <a:ext uri="{FF2B5EF4-FFF2-40B4-BE49-F238E27FC236}">
                  <a16:creationId xmlns:a16="http://schemas.microsoft.com/office/drawing/2014/main" id="{89EA1EF2-9B3D-4D7F-9284-2BFEEB459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8" y="183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93" name="Line 65">
              <a:extLst>
                <a:ext uri="{FF2B5EF4-FFF2-40B4-BE49-F238E27FC236}">
                  <a16:creationId xmlns:a16="http://schemas.microsoft.com/office/drawing/2014/main" id="{B33E03B6-9715-4C47-8808-B6985C99E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8" y="183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94" name="Freeform 66">
              <a:extLst>
                <a:ext uri="{FF2B5EF4-FFF2-40B4-BE49-F238E27FC236}">
                  <a16:creationId xmlns:a16="http://schemas.microsoft.com/office/drawing/2014/main" id="{7F63E6A8-62DD-4092-8D52-D96E4C9D2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981"/>
              <a:ext cx="67" cy="40"/>
            </a:xfrm>
            <a:custGeom>
              <a:avLst/>
              <a:gdLst>
                <a:gd name="T0" fmla="*/ 0 w 67"/>
                <a:gd name="T1" fmla="*/ 34 h 40"/>
                <a:gd name="T2" fmla="*/ 63 w 67"/>
                <a:gd name="T3" fmla="*/ 34 h 40"/>
                <a:gd name="T4" fmla="*/ 63 w 67"/>
                <a:gd name="T5" fmla="*/ 0 h 40"/>
                <a:gd name="T6" fmla="*/ 67 w 67"/>
                <a:gd name="T7" fmla="*/ 40 h 40"/>
                <a:gd name="T8" fmla="*/ 0 w 67"/>
                <a:gd name="T9" fmla="*/ 3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40">
                  <a:moveTo>
                    <a:pt x="0" y="34"/>
                  </a:moveTo>
                  <a:lnTo>
                    <a:pt x="63" y="34"/>
                  </a:lnTo>
                  <a:lnTo>
                    <a:pt x="63" y="0"/>
                  </a:lnTo>
                  <a:lnTo>
                    <a:pt x="67" y="4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95" name="Freeform 67">
              <a:extLst>
                <a:ext uri="{FF2B5EF4-FFF2-40B4-BE49-F238E27FC236}">
                  <a16:creationId xmlns:a16="http://schemas.microsoft.com/office/drawing/2014/main" id="{D5BD4AD1-17A5-4F48-96B0-1EF0E016E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1954"/>
              <a:ext cx="67" cy="38"/>
            </a:xfrm>
            <a:custGeom>
              <a:avLst/>
              <a:gdLst>
                <a:gd name="T0" fmla="*/ 67 w 67"/>
                <a:gd name="T1" fmla="*/ 6 h 38"/>
                <a:gd name="T2" fmla="*/ 7 w 67"/>
                <a:gd name="T3" fmla="*/ 6 h 38"/>
                <a:gd name="T4" fmla="*/ 7 w 67"/>
                <a:gd name="T5" fmla="*/ 38 h 38"/>
                <a:gd name="T6" fmla="*/ 0 w 67"/>
                <a:gd name="T7" fmla="*/ 0 h 38"/>
                <a:gd name="T8" fmla="*/ 67 w 67"/>
                <a:gd name="T9" fmla="*/ 6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38">
                  <a:moveTo>
                    <a:pt x="67" y="6"/>
                  </a:moveTo>
                  <a:lnTo>
                    <a:pt x="7" y="6"/>
                  </a:lnTo>
                  <a:lnTo>
                    <a:pt x="7" y="38"/>
                  </a:lnTo>
                  <a:lnTo>
                    <a:pt x="0" y="0"/>
                  </a:lnTo>
                  <a:lnTo>
                    <a:pt x="67" y="6"/>
                  </a:lnTo>
                  <a:close/>
                </a:path>
              </a:pathLst>
            </a:custGeom>
            <a:solidFill>
              <a:srgbClr val="BEC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96" name="Freeform 68">
              <a:extLst>
                <a:ext uri="{FF2B5EF4-FFF2-40B4-BE49-F238E27FC236}">
                  <a16:creationId xmlns:a16="http://schemas.microsoft.com/office/drawing/2014/main" id="{762243F0-D627-4351-8EC3-58AA7AD7E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1965"/>
              <a:ext cx="79" cy="45"/>
            </a:xfrm>
            <a:custGeom>
              <a:avLst/>
              <a:gdLst>
                <a:gd name="T0" fmla="*/ 402 w 35"/>
                <a:gd name="T1" fmla="*/ 0 h 20"/>
                <a:gd name="T2" fmla="*/ 0 w 35"/>
                <a:gd name="T3" fmla="*/ 0 h 20"/>
                <a:gd name="T4" fmla="*/ 0 w 35"/>
                <a:gd name="T5" fmla="*/ 227 h 20"/>
                <a:gd name="T6" fmla="*/ 0 w 35"/>
                <a:gd name="T7" fmla="*/ 218 h 20"/>
                <a:gd name="T8" fmla="*/ 56 w 35"/>
                <a:gd name="T9" fmla="*/ 56 h 20"/>
                <a:gd name="T10" fmla="*/ 393 w 35"/>
                <a:gd name="T11" fmla="*/ 56 h 20"/>
                <a:gd name="T12" fmla="*/ 402 w 35"/>
                <a:gd name="T13" fmla="*/ 45 h 20"/>
                <a:gd name="T14" fmla="*/ 402 w 35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20"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5" y="5"/>
                    <a:pt x="35" y="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4F6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97" name="Freeform 69">
              <a:extLst>
                <a:ext uri="{FF2B5EF4-FFF2-40B4-BE49-F238E27FC236}">
                  <a16:creationId xmlns:a16="http://schemas.microsoft.com/office/drawing/2014/main" id="{F7295EBE-1834-4630-B1EE-AEBBAC880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1398"/>
              <a:ext cx="180" cy="373"/>
            </a:xfrm>
            <a:custGeom>
              <a:avLst/>
              <a:gdLst>
                <a:gd name="T0" fmla="*/ 180 w 180"/>
                <a:gd name="T1" fmla="*/ 0 h 373"/>
                <a:gd name="T2" fmla="*/ 0 w 180"/>
                <a:gd name="T3" fmla="*/ 0 h 373"/>
                <a:gd name="T4" fmla="*/ 0 w 180"/>
                <a:gd name="T5" fmla="*/ 373 h 373"/>
                <a:gd name="T6" fmla="*/ 25 w 180"/>
                <a:gd name="T7" fmla="*/ 25 h 373"/>
                <a:gd name="T8" fmla="*/ 180 w 180"/>
                <a:gd name="T9" fmla="*/ 25 h 373"/>
                <a:gd name="T10" fmla="*/ 180 w 180"/>
                <a:gd name="T11" fmla="*/ 22 h 373"/>
                <a:gd name="T12" fmla="*/ 180 w 180"/>
                <a:gd name="T13" fmla="*/ 0 h 3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373">
                  <a:moveTo>
                    <a:pt x="180" y="0"/>
                  </a:moveTo>
                  <a:lnTo>
                    <a:pt x="0" y="0"/>
                  </a:lnTo>
                  <a:lnTo>
                    <a:pt x="0" y="373"/>
                  </a:lnTo>
                  <a:lnTo>
                    <a:pt x="25" y="25"/>
                  </a:lnTo>
                  <a:lnTo>
                    <a:pt x="180" y="25"/>
                  </a:lnTo>
                  <a:lnTo>
                    <a:pt x="180" y="22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585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98" name="Freeform 70">
              <a:extLst>
                <a:ext uri="{FF2B5EF4-FFF2-40B4-BE49-F238E27FC236}">
                  <a16:creationId xmlns:a16="http://schemas.microsoft.com/office/drawing/2014/main" id="{BC89D51E-B144-4553-9373-F4706BC37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1398"/>
              <a:ext cx="92" cy="373"/>
            </a:xfrm>
            <a:custGeom>
              <a:avLst/>
              <a:gdLst>
                <a:gd name="T0" fmla="*/ 25 w 92"/>
                <a:gd name="T1" fmla="*/ 25 h 373"/>
                <a:gd name="T2" fmla="*/ 92 w 92"/>
                <a:gd name="T3" fmla="*/ 25 h 373"/>
                <a:gd name="T4" fmla="*/ 92 w 92"/>
                <a:gd name="T5" fmla="*/ 0 h 373"/>
                <a:gd name="T6" fmla="*/ 0 w 92"/>
                <a:gd name="T7" fmla="*/ 0 h 373"/>
                <a:gd name="T8" fmla="*/ 0 w 92"/>
                <a:gd name="T9" fmla="*/ 373 h 373"/>
                <a:gd name="T10" fmla="*/ 25 w 92"/>
                <a:gd name="T11" fmla="*/ 25 h 3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" h="373">
                  <a:moveTo>
                    <a:pt x="25" y="25"/>
                  </a:moveTo>
                  <a:lnTo>
                    <a:pt x="92" y="25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373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222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99" name="Freeform 71">
              <a:extLst>
                <a:ext uri="{FF2B5EF4-FFF2-40B4-BE49-F238E27FC236}">
                  <a16:creationId xmlns:a16="http://schemas.microsoft.com/office/drawing/2014/main" id="{3265C210-2C42-4028-A201-1E62EE8C0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1414"/>
              <a:ext cx="16" cy="384"/>
            </a:xfrm>
            <a:custGeom>
              <a:avLst/>
              <a:gdLst>
                <a:gd name="T0" fmla="*/ 0 w 16"/>
                <a:gd name="T1" fmla="*/ 6 h 384"/>
                <a:gd name="T2" fmla="*/ 16 w 16"/>
                <a:gd name="T3" fmla="*/ 384 h 384"/>
                <a:gd name="T4" fmla="*/ 16 w 16"/>
                <a:gd name="T5" fmla="*/ 0 h 384"/>
                <a:gd name="T6" fmla="*/ 0 w 16"/>
                <a:gd name="T7" fmla="*/ 6 h 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84">
                  <a:moveTo>
                    <a:pt x="0" y="6"/>
                  </a:moveTo>
                  <a:lnTo>
                    <a:pt x="16" y="384"/>
                  </a:lnTo>
                  <a:lnTo>
                    <a:pt x="1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222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00" name="Freeform 72">
              <a:extLst>
                <a:ext uri="{FF2B5EF4-FFF2-40B4-BE49-F238E27FC236}">
                  <a16:creationId xmlns:a16="http://schemas.microsoft.com/office/drawing/2014/main" id="{03872DDE-64AB-4A2F-B42E-18ACA7E0E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1414"/>
              <a:ext cx="16" cy="384"/>
            </a:xfrm>
            <a:custGeom>
              <a:avLst/>
              <a:gdLst>
                <a:gd name="T0" fmla="*/ 0 w 16"/>
                <a:gd name="T1" fmla="*/ 6 h 384"/>
                <a:gd name="T2" fmla="*/ 16 w 16"/>
                <a:gd name="T3" fmla="*/ 384 h 384"/>
                <a:gd name="T4" fmla="*/ 16 w 16"/>
                <a:gd name="T5" fmla="*/ 0 h 3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384">
                  <a:moveTo>
                    <a:pt x="0" y="6"/>
                  </a:moveTo>
                  <a:lnTo>
                    <a:pt x="16" y="38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01" name="Freeform 73">
              <a:extLst>
                <a:ext uri="{FF2B5EF4-FFF2-40B4-BE49-F238E27FC236}">
                  <a16:creationId xmlns:a16="http://schemas.microsoft.com/office/drawing/2014/main" id="{B254BA60-A10A-4E44-9ACA-9A08327C4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" y="1438"/>
              <a:ext cx="14" cy="349"/>
            </a:xfrm>
            <a:custGeom>
              <a:avLst/>
              <a:gdLst>
                <a:gd name="T0" fmla="*/ 0 w 14"/>
                <a:gd name="T1" fmla="*/ 0 h 349"/>
                <a:gd name="T2" fmla="*/ 0 w 14"/>
                <a:gd name="T3" fmla="*/ 349 h 349"/>
                <a:gd name="T4" fmla="*/ 14 w 14"/>
                <a:gd name="T5" fmla="*/ 0 h 349"/>
                <a:gd name="T6" fmla="*/ 0 w 14"/>
                <a:gd name="T7" fmla="*/ 0 h 3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349">
                  <a:moveTo>
                    <a:pt x="0" y="0"/>
                  </a:moveTo>
                  <a:lnTo>
                    <a:pt x="0" y="349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4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02" name="Freeform 74">
              <a:extLst>
                <a:ext uri="{FF2B5EF4-FFF2-40B4-BE49-F238E27FC236}">
                  <a16:creationId xmlns:a16="http://schemas.microsoft.com/office/drawing/2014/main" id="{5E93D23B-C26C-40FF-B206-D95B3B82A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" y="1438"/>
              <a:ext cx="14" cy="349"/>
            </a:xfrm>
            <a:custGeom>
              <a:avLst/>
              <a:gdLst>
                <a:gd name="T0" fmla="*/ 0 w 14"/>
                <a:gd name="T1" fmla="*/ 0 h 349"/>
                <a:gd name="T2" fmla="*/ 0 w 14"/>
                <a:gd name="T3" fmla="*/ 349 h 349"/>
                <a:gd name="T4" fmla="*/ 14 w 14"/>
                <a:gd name="T5" fmla="*/ 0 h 3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349">
                  <a:moveTo>
                    <a:pt x="0" y="0"/>
                  </a:moveTo>
                  <a:lnTo>
                    <a:pt x="0" y="349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03" name="Freeform 75">
              <a:extLst>
                <a:ext uri="{FF2B5EF4-FFF2-40B4-BE49-F238E27FC236}">
                  <a16:creationId xmlns:a16="http://schemas.microsoft.com/office/drawing/2014/main" id="{1C47BF30-1F44-43B9-8087-04CE085D5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750"/>
              <a:ext cx="497" cy="160"/>
            </a:xfrm>
            <a:custGeom>
              <a:avLst/>
              <a:gdLst>
                <a:gd name="T0" fmla="*/ 81 w 221"/>
                <a:gd name="T1" fmla="*/ 721 h 71"/>
                <a:gd name="T2" fmla="*/ 20 w 221"/>
                <a:gd name="T3" fmla="*/ 721 h 71"/>
                <a:gd name="T4" fmla="*/ 900 w 221"/>
                <a:gd name="T5" fmla="*/ 0 h 71"/>
                <a:gd name="T6" fmla="*/ 1057 w 221"/>
                <a:gd name="T7" fmla="*/ 25 h 71"/>
                <a:gd name="T8" fmla="*/ 1538 w 221"/>
                <a:gd name="T9" fmla="*/ 101 h 71"/>
                <a:gd name="T10" fmla="*/ 2514 w 221"/>
                <a:gd name="T11" fmla="*/ 309 h 71"/>
                <a:gd name="T12" fmla="*/ 931 w 221"/>
                <a:gd name="T13" fmla="*/ 81 h 71"/>
                <a:gd name="T14" fmla="*/ 238 w 221"/>
                <a:gd name="T15" fmla="*/ 356 h 71"/>
                <a:gd name="T16" fmla="*/ 81 w 221"/>
                <a:gd name="T17" fmla="*/ 721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1" h="71">
                  <a:moveTo>
                    <a:pt x="7" y="63"/>
                  </a:moveTo>
                  <a:cubicBezTo>
                    <a:pt x="4" y="71"/>
                    <a:pt x="0" y="70"/>
                    <a:pt x="2" y="63"/>
                  </a:cubicBezTo>
                  <a:cubicBezTo>
                    <a:pt x="8" y="23"/>
                    <a:pt x="34" y="0"/>
                    <a:pt x="79" y="0"/>
                  </a:cubicBezTo>
                  <a:cubicBezTo>
                    <a:pt x="79" y="0"/>
                    <a:pt x="83" y="0"/>
                    <a:pt x="93" y="2"/>
                  </a:cubicBezTo>
                  <a:cubicBezTo>
                    <a:pt x="100" y="3"/>
                    <a:pt x="116" y="5"/>
                    <a:pt x="135" y="9"/>
                  </a:cubicBezTo>
                  <a:cubicBezTo>
                    <a:pt x="144" y="10"/>
                    <a:pt x="221" y="27"/>
                    <a:pt x="221" y="27"/>
                  </a:cubicBezTo>
                  <a:cubicBezTo>
                    <a:pt x="187" y="24"/>
                    <a:pt x="97" y="7"/>
                    <a:pt x="82" y="7"/>
                  </a:cubicBezTo>
                  <a:cubicBezTo>
                    <a:pt x="67" y="7"/>
                    <a:pt x="37" y="9"/>
                    <a:pt x="21" y="31"/>
                  </a:cubicBezTo>
                  <a:cubicBezTo>
                    <a:pt x="13" y="44"/>
                    <a:pt x="9" y="56"/>
                    <a:pt x="7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04" name="Freeform 76">
              <a:extLst>
                <a:ext uri="{FF2B5EF4-FFF2-40B4-BE49-F238E27FC236}">
                  <a16:creationId xmlns:a16="http://schemas.microsoft.com/office/drawing/2014/main" id="{050163C5-ADD8-4538-829D-0460B59A7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" y="840"/>
              <a:ext cx="33" cy="540"/>
            </a:xfrm>
            <a:custGeom>
              <a:avLst/>
              <a:gdLst>
                <a:gd name="T0" fmla="*/ 161 w 15"/>
                <a:gd name="T1" fmla="*/ 0 h 240"/>
                <a:gd name="T2" fmla="*/ 161 w 15"/>
                <a:gd name="T3" fmla="*/ 2734 h 240"/>
                <a:gd name="T4" fmla="*/ 161 w 15"/>
                <a:gd name="T5" fmla="*/ 0 h 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40">
                  <a:moveTo>
                    <a:pt x="15" y="0"/>
                  </a:moveTo>
                  <a:cubicBezTo>
                    <a:pt x="15" y="240"/>
                    <a:pt x="15" y="240"/>
                    <a:pt x="15" y="240"/>
                  </a:cubicBezTo>
                  <a:cubicBezTo>
                    <a:pt x="15" y="240"/>
                    <a:pt x="0" y="89"/>
                    <a:pt x="15" y="0"/>
                  </a:cubicBezTo>
                  <a:close/>
                </a:path>
              </a:pathLst>
            </a:custGeom>
            <a:solidFill>
              <a:srgbClr val="C4C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05" name="Freeform 77">
              <a:extLst>
                <a:ext uri="{FF2B5EF4-FFF2-40B4-BE49-F238E27FC236}">
                  <a16:creationId xmlns:a16="http://schemas.microsoft.com/office/drawing/2014/main" id="{16BB207C-2411-4D71-96EE-515D7B8F9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1375"/>
              <a:ext cx="121" cy="212"/>
            </a:xfrm>
            <a:custGeom>
              <a:avLst/>
              <a:gdLst>
                <a:gd name="T0" fmla="*/ 121 w 121"/>
                <a:gd name="T1" fmla="*/ 12 h 212"/>
                <a:gd name="T2" fmla="*/ 16 w 121"/>
                <a:gd name="T3" fmla="*/ 12 h 212"/>
                <a:gd name="T4" fmla="*/ 16 w 121"/>
                <a:gd name="T5" fmla="*/ 212 h 212"/>
                <a:gd name="T6" fmla="*/ 0 w 121"/>
                <a:gd name="T7" fmla="*/ 0 h 212"/>
                <a:gd name="T8" fmla="*/ 121 w 121"/>
                <a:gd name="T9" fmla="*/ 12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212">
                  <a:moveTo>
                    <a:pt x="121" y="12"/>
                  </a:moveTo>
                  <a:lnTo>
                    <a:pt x="16" y="12"/>
                  </a:lnTo>
                  <a:lnTo>
                    <a:pt x="16" y="212"/>
                  </a:lnTo>
                  <a:lnTo>
                    <a:pt x="0" y="0"/>
                  </a:lnTo>
                  <a:lnTo>
                    <a:pt x="121" y="12"/>
                  </a:lnTo>
                  <a:close/>
                </a:path>
              </a:pathLst>
            </a:custGeom>
            <a:solidFill>
              <a:srgbClr val="C4C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06" name="Freeform 78">
              <a:extLst>
                <a:ext uri="{FF2B5EF4-FFF2-40B4-BE49-F238E27FC236}">
                  <a16:creationId xmlns:a16="http://schemas.microsoft.com/office/drawing/2014/main" id="{3C6B124F-CE44-451A-8228-E1FEA9ACD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1803"/>
              <a:ext cx="236" cy="79"/>
            </a:xfrm>
            <a:custGeom>
              <a:avLst/>
              <a:gdLst>
                <a:gd name="T0" fmla="*/ 0 w 236"/>
                <a:gd name="T1" fmla="*/ 79 h 79"/>
                <a:gd name="T2" fmla="*/ 236 w 236"/>
                <a:gd name="T3" fmla="*/ 79 h 79"/>
                <a:gd name="T4" fmla="*/ 236 w 236"/>
                <a:gd name="T5" fmla="*/ 0 h 79"/>
                <a:gd name="T6" fmla="*/ 213 w 236"/>
                <a:gd name="T7" fmla="*/ 56 h 79"/>
                <a:gd name="T8" fmla="*/ 0 w 236"/>
                <a:gd name="T9" fmla="*/ 79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6" h="79">
                  <a:moveTo>
                    <a:pt x="0" y="79"/>
                  </a:moveTo>
                  <a:lnTo>
                    <a:pt x="236" y="79"/>
                  </a:lnTo>
                  <a:lnTo>
                    <a:pt x="236" y="0"/>
                  </a:lnTo>
                  <a:lnTo>
                    <a:pt x="213" y="5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C4C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07" name="Freeform 79">
              <a:extLst>
                <a:ext uri="{FF2B5EF4-FFF2-40B4-BE49-F238E27FC236}">
                  <a16:creationId xmlns:a16="http://schemas.microsoft.com/office/drawing/2014/main" id="{EC6E5CED-FE03-4D84-9590-A9786EECB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895"/>
              <a:ext cx="241" cy="178"/>
            </a:xfrm>
            <a:custGeom>
              <a:avLst/>
              <a:gdLst>
                <a:gd name="T0" fmla="*/ 241 w 241"/>
                <a:gd name="T1" fmla="*/ 0 h 178"/>
                <a:gd name="T2" fmla="*/ 241 w 241"/>
                <a:gd name="T3" fmla="*/ 178 h 178"/>
                <a:gd name="T4" fmla="*/ 0 w 241"/>
                <a:gd name="T5" fmla="*/ 178 h 178"/>
                <a:gd name="T6" fmla="*/ 225 w 241"/>
                <a:gd name="T7" fmla="*/ 162 h 178"/>
                <a:gd name="T8" fmla="*/ 241 w 241"/>
                <a:gd name="T9" fmla="*/ 0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1" h="178">
                  <a:moveTo>
                    <a:pt x="241" y="0"/>
                  </a:moveTo>
                  <a:lnTo>
                    <a:pt x="241" y="178"/>
                  </a:lnTo>
                  <a:lnTo>
                    <a:pt x="0" y="178"/>
                  </a:lnTo>
                  <a:lnTo>
                    <a:pt x="225" y="162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4C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08" name="Freeform 80">
              <a:extLst>
                <a:ext uri="{FF2B5EF4-FFF2-40B4-BE49-F238E27FC236}">
                  <a16:creationId xmlns:a16="http://schemas.microsoft.com/office/drawing/2014/main" id="{B6A39921-1680-4748-9CF7-679F3898A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895"/>
              <a:ext cx="241" cy="178"/>
            </a:xfrm>
            <a:custGeom>
              <a:avLst/>
              <a:gdLst>
                <a:gd name="T0" fmla="*/ 241 w 241"/>
                <a:gd name="T1" fmla="*/ 0 h 178"/>
                <a:gd name="T2" fmla="*/ 241 w 241"/>
                <a:gd name="T3" fmla="*/ 178 h 178"/>
                <a:gd name="T4" fmla="*/ 0 w 241"/>
                <a:gd name="T5" fmla="*/ 178 h 178"/>
                <a:gd name="T6" fmla="*/ 225 w 241"/>
                <a:gd name="T7" fmla="*/ 162 h 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1" h="178">
                  <a:moveTo>
                    <a:pt x="241" y="0"/>
                  </a:moveTo>
                  <a:lnTo>
                    <a:pt x="241" y="178"/>
                  </a:lnTo>
                  <a:lnTo>
                    <a:pt x="0" y="178"/>
                  </a:lnTo>
                  <a:lnTo>
                    <a:pt x="225" y="1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09" name="Freeform 81">
              <a:extLst>
                <a:ext uri="{FF2B5EF4-FFF2-40B4-BE49-F238E27FC236}">
                  <a16:creationId xmlns:a16="http://schemas.microsoft.com/office/drawing/2014/main" id="{E861C466-6EA9-4C2F-AB69-2544CB25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893"/>
              <a:ext cx="207" cy="117"/>
            </a:xfrm>
            <a:custGeom>
              <a:avLst/>
              <a:gdLst>
                <a:gd name="T0" fmla="*/ 0 w 207"/>
                <a:gd name="T1" fmla="*/ 117 h 117"/>
                <a:gd name="T2" fmla="*/ 0 w 207"/>
                <a:gd name="T3" fmla="*/ 0 h 117"/>
                <a:gd name="T4" fmla="*/ 207 w 207"/>
                <a:gd name="T5" fmla="*/ 0 h 117"/>
                <a:gd name="T6" fmla="*/ 18 w 207"/>
                <a:gd name="T7" fmla="*/ 16 h 117"/>
                <a:gd name="T8" fmla="*/ 0 w 207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117">
                  <a:moveTo>
                    <a:pt x="0" y="117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18" y="16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10" name="Freeform 82">
              <a:extLst>
                <a:ext uri="{FF2B5EF4-FFF2-40B4-BE49-F238E27FC236}">
                  <a16:creationId xmlns:a16="http://schemas.microsoft.com/office/drawing/2014/main" id="{9099574E-AA0D-4FEA-8E66-90DB0915D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893"/>
              <a:ext cx="207" cy="117"/>
            </a:xfrm>
            <a:custGeom>
              <a:avLst/>
              <a:gdLst>
                <a:gd name="T0" fmla="*/ 0 w 207"/>
                <a:gd name="T1" fmla="*/ 117 h 117"/>
                <a:gd name="T2" fmla="*/ 0 w 207"/>
                <a:gd name="T3" fmla="*/ 0 h 117"/>
                <a:gd name="T4" fmla="*/ 207 w 207"/>
                <a:gd name="T5" fmla="*/ 0 h 117"/>
                <a:gd name="T6" fmla="*/ 18 w 207"/>
                <a:gd name="T7" fmla="*/ 16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7" h="117">
                  <a:moveTo>
                    <a:pt x="0" y="117"/>
                  </a:moveTo>
                  <a:lnTo>
                    <a:pt x="0" y="0"/>
                  </a:lnTo>
                  <a:lnTo>
                    <a:pt x="207" y="0"/>
                  </a:lnTo>
                  <a:lnTo>
                    <a:pt x="18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11" name="Line 83">
              <a:extLst>
                <a:ext uri="{FF2B5EF4-FFF2-40B4-BE49-F238E27FC236}">
                  <a16:creationId xmlns:a16="http://schemas.microsoft.com/office/drawing/2014/main" id="{4562BEB5-0A5A-45DF-993D-DD8973DF9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82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12" name="Line 84">
              <a:extLst>
                <a:ext uri="{FF2B5EF4-FFF2-40B4-BE49-F238E27FC236}">
                  <a16:creationId xmlns:a16="http://schemas.microsoft.com/office/drawing/2014/main" id="{C9926A7F-1275-4D3D-A8DB-AC8773A781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82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13" name="Freeform 85">
              <a:extLst>
                <a:ext uri="{FF2B5EF4-FFF2-40B4-BE49-F238E27FC236}">
                  <a16:creationId xmlns:a16="http://schemas.microsoft.com/office/drawing/2014/main" id="{A3399FA1-88B2-4971-94AB-51B695020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835"/>
              <a:ext cx="86" cy="342"/>
            </a:xfrm>
            <a:custGeom>
              <a:avLst/>
              <a:gdLst>
                <a:gd name="T0" fmla="*/ 0 w 38"/>
                <a:gd name="T1" fmla="*/ 0 h 152"/>
                <a:gd name="T2" fmla="*/ 0 w 38"/>
                <a:gd name="T3" fmla="*/ 1733 h 152"/>
                <a:gd name="T4" fmla="*/ 81 w 38"/>
                <a:gd name="T5" fmla="*/ 239 h 152"/>
                <a:gd name="T6" fmla="*/ 441 w 38"/>
                <a:gd name="T7" fmla="*/ 72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52">
                  <a:moveTo>
                    <a:pt x="0" y="0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7" y="30"/>
                    <a:pt x="7" y="21"/>
                  </a:cubicBezTo>
                  <a:cubicBezTo>
                    <a:pt x="7" y="12"/>
                    <a:pt x="38" y="6"/>
                    <a:pt x="3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14" name="Freeform 86">
              <a:extLst>
                <a:ext uri="{FF2B5EF4-FFF2-40B4-BE49-F238E27FC236}">
                  <a16:creationId xmlns:a16="http://schemas.microsoft.com/office/drawing/2014/main" id="{5F75FFD7-6270-4E05-9135-91661071C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204"/>
              <a:ext cx="79" cy="844"/>
            </a:xfrm>
            <a:custGeom>
              <a:avLst/>
              <a:gdLst>
                <a:gd name="T0" fmla="*/ 0 w 79"/>
                <a:gd name="T1" fmla="*/ 844 h 844"/>
                <a:gd name="T2" fmla="*/ 0 w 79"/>
                <a:gd name="T3" fmla="*/ 0 h 844"/>
                <a:gd name="T4" fmla="*/ 79 w 79"/>
                <a:gd name="T5" fmla="*/ 0 h 844"/>
                <a:gd name="T6" fmla="*/ 16 w 79"/>
                <a:gd name="T7" fmla="*/ 14 h 844"/>
                <a:gd name="T8" fmla="*/ 7 w 79"/>
                <a:gd name="T9" fmla="*/ 844 h 844"/>
                <a:gd name="T10" fmla="*/ 0 w 79"/>
                <a:gd name="T11" fmla="*/ 844 h 8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9" h="844">
                  <a:moveTo>
                    <a:pt x="0" y="844"/>
                  </a:moveTo>
                  <a:lnTo>
                    <a:pt x="0" y="0"/>
                  </a:lnTo>
                  <a:lnTo>
                    <a:pt x="79" y="0"/>
                  </a:lnTo>
                  <a:lnTo>
                    <a:pt x="16" y="14"/>
                  </a:lnTo>
                  <a:lnTo>
                    <a:pt x="7" y="844"/>
                  </a:lnTo>
                  <a:lnTo>
                    <a:pt x="0" y="844"/>
                  </a:lnTo>
                  <a:close/>
                </a:path>
              </a:pathLst>
            </a:custGeom>
            <a:solidFill>
              <a:srgbClr val="7E9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15" name="Freeform 87">
              <a:extLst>
                <a:ext uri="{FF2B5EF4-FFF2-40B4-BE49-F238E27FC236}">
                  <a16:creationId xmlns:a16="http://schemas.microsoft.com/office/drawing/2014/main" id="{1E37EF03-D583-464E-A159-DC1062F68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204"/>
              <a:ext cx="79" cy="844"/>
            </a:xfrm>
            <a:custGeom>
              <a:avLst/>
              <a:gdLst>
                <a:gd name="T0" fmla="*/ 0 w 79"/>
                <a:gd name="T1" fmla="*/ 844 h 844"/>
                <a:gd name="T2" fmla="*/ 0 w 79"/>
                <a:gd name="T3" fmla="*/ 0 h 844"/>
                <a:gd name="T4" fmla="*/ 79 w 79"/>
                <a:gd name="T5" fmla="*/ 0 h 844"/>
                <a:gd name="T6" fmla="*/ 16 w 79"/>
                <a:gd name="T7" fmla="*/ 14 h 844"/>
                <a:gd name="T8" fmla="*/ 7 w 79"/>
                <a:gd name="T9" fmla="*/ 844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844">
                  <a:moveTo>
                    <a:pt x="0" y="844"/>
                  </a:moveTo>
                  <a:lnTo>
                    <a:pt x="0" y="0"/>
                  </a:lnTo>
                  <a:lnTo>
                    <a:pt x="79" y="0"/>
                  </a:lnTo>
                  <a:lnTo>
                    <a:pt x="16" y="14"/>
                  </a:lnTo>
                  <a:lnTo>
                    <a:pt x="7" y="8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16" name="Freeform 88">
              <a:extLst>
                <a:ext uri="{FF2B5EF4-FFF2-40B4-BE49-F238E27FC236}">
                  <a16:creationId xmlns:a16="http://schemas.microsoft.com/office/drawing/2014/main" id="{AAC28D59-305A-4129-8D92-D8CB2F482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682"/>
              <a:ext cx="128" cy="113"/>
            </a:xfrm>
            <a:custGeom>
              <a:avLst/>
              <a:gdLst>
                <a:gd name="T0" fmla="*/ 317 w 57"/>
                <a:gd name="T1" fmla="*/ 0 h 50"/>
                <a:gd name="T2" fmla="*/ 0 w 57"/>
                <a:gd name="T3" fmla="*/ 11 h 50"/>
                <a:gd name="T4" fmla="*/ 445 w 57"/>
                <a:gd name="T5" fmla="*/ 163 h 50"/>
                <a:gd name="T6" fmla="*/ 409 w 57"/>
                <a:gd name="T7" fmla="*/ 393 h 50"/>
                <a:gd name="T8" fmla="*/ 56 w 57"/>
                <a:gd name="T9" fmla="*/ 459 h 50"/>
                <a:gd name="T10" fmla="*/ 56 w 57"/>
                <a:gd name="T11" fmla="*/ 459 h 50"/>
                <a:gd name="T12" fmla="*/ 644 w 57"/>
                <a:gd name="T13" fmla="*/ 576 h 50"/>
                <a:gd name="T14" fmla="*/ 644 w 57"/>
                <a:gd name="T15" fmla="*/ 11 h 50"/>
                <a:gd name="T16" fmla="*/ 644 w 57"/>
                <a:gd name="T17" fmla="*/ 11 h 50"/>
                <a:gd name="T18" fmla="*/ 317 w 57"/>
                <a:gd name="T19" fmla="*/ 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" h="50">
                  <a:moveTo>
                    <a:pt x="28" y="0"/>
                  </a:moveTo>
                  <a:cubicBezTo>
                    <a:pt x="17" y="0"/>
                    <a:pt x="8" y="1"/>
                    <a:pt x="0" y="1"/>
                  </a:cubicBezTo>
                  <a:cubicBezTo>
                    <a:pt x="2" y="1"/>
                    <a:pt x="32" y="8"/>
                    <a:pt x="39" y="14"/>
                  </a:cubicBezTo>
                  <a:cubicBezTo>
                    <a:pt x="45" y="19"/>
                    <a:pt x="44" y="28"/>
                    <a:pt x="36" y="34"/>
                  </a:cubicBezTo>
                  <a:cubicBezTo>
                    <a:pt x="30" y="38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5" y="44"/>
                    <a:pt x="45" y="48"/>
                    <a:pt x="57" y="50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49" y="1"/>
                    <a:pt x="39" y="0"/>
                    <a:pt x="28" y="0"/>
                  </a:cubicBezTo>
                  <a:close/>
                </a:path>
              </a:pathLst>
            </a:custGeom>
            <a:solidFill>
              <a:srgbClr val="B4B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17" name="Freeform 89">
              <a:extLst>
                <a:ext uri="{FF2B5EF4-FFF2-40B4-BE49-F238E27FC236}">
                  <a16:creationId xmlns:a16="http://schemas.microsoft.com/office/drawing/2014/main" id="{0F2B7AE7-DDA6-4692-A7E0-2460F9A9A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703"/>
              <a:ext cx="5" cy="56"/>
            </a:xfrm>
            <a:custGeom>
              <a:avLst/>
              <a:gdLst>
                <a:gd name="T0" fmla="*/ 0 w 2"/>
                <a:gd name="T1" fmla="*/ 0 h 25"/>
                <a:gd name="T2" fmla="*/ 0 w 2"/>
                <a:gd name="T3" fmla="*/ 28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5">
                  <a:moveTo>
                    <a:pt x="0" y="0"/>
                  </a:moveTo>
                  <a:cubicBezTo>
                    <a:pt x="2" y="2"/>
                    <a:pt x="2" y="17"/>
                    <a:pt x="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18" name="Freeform 90">
              <a:extLst>
                <a:ext uri="{FF2B5EF4-FFF2-40B4-BE49-F238E27FC236}">
                  <a16:creationId xmlns:a16="http://schemas.microsoft.com/office/drawing/2014/main" id="{F3A100EA-01F4-4165-ABDD-0DCAABA56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682"/>
              <a:ext cx="81" cy="113"/>
            </a:xfrm>
            <a:custGeom>
              <a:avLst/>
              <a:gdLst>
                <a:gd name="T0" fmla="*/ 410 w 36"/>
                <a:gd name="T1" fmla="*/ 11 h 50"/>
                <a:gd name="T2" fmla="*/ 410 w 36"/>
                <a:gd name="T3" fmla="*/ 11 h 50"/>
                <a:gd name="T4" fmla="*/ 81 w 36"/>
                <a:gd name="T5" fmla="*/ 0 h 50"/>
                <a:gd name="T6" fmla="*/ 11 w 36"/>
                <a:gd name="T7" fmla="*/ 0 h 50"/>
                <a:gd name="T8" fmla="*/ 0 w 36"/>
                <a:gd name="T9" fmla="*/ 11 h 50"/>
                <a:gd name="T10" fmla="*/ 329 w 36"/>
                <a:gd name="T11" fmla="*/ 267 h 50"/>
                <a:gd name="T12" fmla="*/ 81 w 36"/>
                <a:gd name="T13" fmla="*/ 506 h 50"/>
                <a:gd name="T14" fmla="*/ 410 w 36"/>
                <a:gd name="T15" fmla="*/ 576 h 50"/>
                <a:gd name="T16" fmla="*/ 410 w 36"/>
                <a:gd name="T17" fmla="*/ 1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50">
                  <a:moveTo>
                    <a:pt x="36" y="1"/>
                  </a:moveTo>
                  <a:cubicBezTo>
                    <a:pt x="36" y="1"/>
                    <a:pt x="36" y="1"/>
                    <a:pt x="36" y="1"/>
                  </a:cubicBezTo>
                  <a:cubicBezTo>
                    <a:pt x="28" y="1"/>
                    <a:pt x="18" y="0"/>
                    <a:pt x="7" y="0"/>
                  </a:cubicBezTo>
                  <a:cubicBezTo>
                    <a:pt x="5" y="0"/>
                    <a:pt x="3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1" y="3"/>
                    <a:pt x="29" y="11"/>
                    <a:pt x="29" y="23"/>
                  </a:cubicBezTo>
                  <a:cubicBezTo>
                    <a:pt x="29" y="35"/>
                    <a:pt x="25" y="40"/>
                    <a:pt x="7" y="44"/>
                  </a:cubicBezTo>
                  <a:cubicBezTo>
                    <a:pt x="19" y="47"/>
                    <a:pt x="29" y="49"/>
                    <a:pt x="36" y="50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7E9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19" name="Freeform 91">
              <a:extLst>
                <a:ext uri="{FF2B5EF4-FFF2-40B4-BE49-F238E27FC236}">
                  <a16:creationId xmlns:a16="http://schemas.microsoft.com/office/drawing/2014/main" id="{0F34B30C-B3F9-43EB-887E-75D680771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" y="2044"/>
              <a:ext cx="68" cy="31"/>
            </a:xfrm>
            <a:custGeom>
              <a:avLst/>
              <a:gdLst>
                <a:gd name="T0" fmla="*/ 11 w 30"/>
                <a:gd name="T1" fmla="*/ 53 h 14"/>
                <a:gd name="T2" fmla="*/ 11 w 30"/>
                <a:gd name="T3" fmla="*/ 97 h 14"/>
                <a:gd name="T4" fmla="*/ 45 w 30"/>
                <a:gd name="T5" fmla="*/ 153 h 14"/>
                <a:gd name="T6" fmla="*/ 211 w 30"/>
                <a:gd name="T7" fmla="*/ 89 h 14"/>
                <a:gd name="T8" fmla="*/ 349 w 30"/>
                <a:gd name="T9" fmla="*/ 64 h 14"/>
                <a:gd name="T10" fmla="*/ 150 w 30"/>
                <a:gd name="T11" fmla="*/ 4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4">
                  <a:moveTo>
                    <a:pt x="1" y="5"/>
                  </a:moveTo>
                  <a:cubicBezTo>
                    <a:pt x="0" y="9"/>
                    <a:pt x="0" y="5"/>
                    <a:pt x="1" y="9"/>
                  </a:cubicBezTo>
                  <a:cubicBezTo>
                    <a:pt x="1" y="13"/>
                    <a:pt x="0" y="14"/>
                    <a:pt x="4" y="14"/>
                  </a:cubicBezTo>
                  <a:cubicBezTo>
                    <a:pt x="7" y="14"/>
                    <a:pt x="15" y="10"/>
                    <a:pt x="18" y="8"/>
                  </a:cubicBezTo>
                  <a:cubicBezTo>
                    <a:pt x="22" y="7"/>
                    <a:pt x="30" y="11"/>
                    <a:pt x="30" y="6"/>
                  </a:cubicBezTo>
                  <a:cubicBezTo>
                    <a:pt x="29" y="0"/>
                    <a:pt x="17" y="4"/>
                    <a:pt x="13" y="4"/>
                  </a:cubicBezTo>
                </a:path>
              </a:pathLst>
            </a:custGeom>
            <a:solidFill>
              <a:srgbClr val="BDC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20" name="Freeform 92">
              <a:extLst>
                <a:ext uri="{FF2B5EF4-FFF2-40B4-BE49-F238E27FC236}">
                  <a16:creationId xmlns:a16="http://schemas.microsoft.com/office/drawing/2014/main" id="{936C5A37-1135-4B3E-AE35-0AAB58BA0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" y="2217"/>
              <a:ext cx="180" cy="72"/>
            </a:xfrm>
            <a:custGeom>
              <a:avLst/>
              <a:gdLst>
                <a:gd name="T0" fmla="*/ 180 w 180"/>
                <a:gd name="T1" fmla="*/ 0 h 72"/>
                <a:gd name="T2" fmla="*/ 0 w 180"/>
                <a:gd name="T3" fmla="*/ 0 h 72"/>
                <a:gd name="T4" fmla="*/ 31 w 180"/>
                <a:gd name="T5" fmla="*/ 72 h 72"/>
                <a:gd name="T6" fmla="*/ 148 w 180"/>
                <a:gd name="T7" fmla="*/ 72 h 72"/>
                <a:gd name="T8" fmla="*/ 180 w 180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0" h="72">
                  <a:moveTo>
                    <a:pt x="180" y="0"/>
                  </a:moveTo>
                  <a:lnTo>
                    <a:pt x="0" y="0"/>
                  </a:lnTo>
                  <a:lnTo>
                    <a:pt x="31" y="72"/>
                  </a:lnTo>
                  <a:lnTo>
                    <a:pt x="148" y="72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DCE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21" name="Freeform 93">
              <a:extLst>
                <a:ext uri="{FF2B5EF4-FFF2-40B4-BE49-F238E27FC236}">
                  <a16:creationId xmlns:a16="http://schemas.microsoft.com/office/drawing/2014/main" id="{5AF6C99D-90DD-499D-9E2C-1714F6FC1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2091"/>
              <a:ext cx="149" cy="117"/>
            </a:xfrm>
            <a:custGeom>
              <a:avLst/>
              <a:gdLst>
                <a:gd name="T0" fmla="*/ 0 w 66"/>
                <a:gd name="T1" fmla="*/ 0 h 52"/>
                <a:gd name="T2" fmla="*/ 759 w 66"/>
                <a:gd name="T3" fmla="*/ 0 h 52"/>
                <a:gd name="T4" fmla="*/ 759 w 66"/>
                <a:gd name="T5" fmla="*/ 592 h 52"/>
                <a:gd name="T6" fmla="*/ 147 w 66"/>
                <a:gd name="T7" fmla="*/ 592 h 52"/>
                <a:gd name="T8" fmla="*/ 567 w 66"/>
                <a:gd name="T9" fmla="*/ 299 h 52"/>
                <a:gd name="T10" fmla="*/ 0 w 66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52">
                  <a:moveTo>
                    <a:pt x="0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32" y="50"/>
                    <a:pt x="49" y="48"/>
                    <a:pt x="49" y="26"/>
                  </a:cubicBezTo>
                  <a:cubicBezTo>
                    <a:pt x="49" y="3"/>
                    <a:pt x="11" y="0"/>
                    <a:pt x="0" y="0"/>
                  </a:cubicBezTo>
                  <a:close/>
                </a:path>
              </a:pathLst>
            </a:custGeom>
            <a:solidFill>
              <a:srgbClr val="DCE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22" name="Freeform 94">
              <a:extLst>
                <a:ext uri="{FF2B5EF4-FFF2-40B4-BE49-F238E27FC236}">
                  <a16:creationId xmlns:a16="http://schemas.microsoft.com/office/drawing/2014/main" id="{B8E71D65-5E01-4D05-B1B5-28F6F1FA8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300"/>
              <a:ext cx="92" cy="574"/>
            </a:xfrm>
            <a:custGeom>
              <a:avLst/>
              <a:gdLst>
                <a:gd name="T0" fmla="*/ 0 w 41"/>
                <a:gd name="T1" fmla="*/ 0 h 255"/>
                <a:gd name="T2" fmla="*/ 462 w 41"/>
                <a:gd name="T3" fmla="*/ 0 h 255"/>
                <a:gd name="T4" fmla="*/ 462 w 41"/>
                <a:gd name="T5" fmla="*/ 2908 h 255"/>
                <a:gd name="T6" fmla="*/ 0 w 41"/>
                <a:gd name="T7" fmla="*/ 2908 h 255"/>
                <a:gd name="T8" fmla="*/ 328 w 41"/>
                <a:gd name="T9" fmla="*/ 1790 h 255"/>
                <a:gd name="T10" fmla="*/ 0 w 41"/>
                <a:gd name="T11" fmla="*/ 0 h 2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255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16" y="252"/>
                    <a:pt x="29" y="235"/>
                    <a:pt x="29" y="157"/>
                  </a:cubicBezTo>
                  <a:cubicBezTo>
                    <a:pt x="29" y="78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DCE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23" name="Freeform 95">
              <a:extLst>
                <a:ext uri="{FF2B5EF4-FFF2-40B4-BE49-F238E27FC236}">
                  <a16:creationId xmlns:a16="http://schemas.microsoft.com/office/drawing/2014/main" id="{8B6D34BD-6A06-4A10-8E70-646DF5A3A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316"/>
              <a:ext cx="24" cy="536"/>
            </a:xfrm>
            <a:custGeom>
              <a:avLst/>
              <a:gdLst>
                <a:gd name="T0" fmla="*/ 0 w 11"/>
                <a:gd name="T1" fmla="*/ 0 h 238"/>
                <a:gd name="T2" fmla="*/ 0 w 11"/>
                <a:gd name="T3" fmla="*/ 2718 h 238"/>
                <a:gd name="T4" fmla="*/ 0 w 11"/>
                <a:gd name="T5" fmla="*/ 0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38">
                  <a:moveTo>
                    <a:pt x="0" y="0"/>
                  </a:moveTo>
                  <a:cubicBezTo>
                    <a:pt x="0" y="238"/>
                    <a:pt x="0" y="238"/>
                    <a:pt x="0" y="238"/>
                  </a:cubicBezTo>
                  <a:cubicBezTo>
                    <a:pt x="4" y="210"/>
                    <a:pt x="11" y="8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24" name="Freeform 96">
              <a:extLst>
                <a:ext uri="{FF2B5EF4-FFF2-40B4-BE49-F238E27FC236}">
                  <a16:creationId xmlns:a16="http://schemas.microsoft.com/office/drawing/2014/main" id="{4CC31C4E-28FD-4890-A275-F9B9D2894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102"/>
              <a:ext cx="20" cy="97"/>
            </a:xfrm>
            <a:custGeom>
              <a:avLst/>
              <a:gdLst>
                <a:gd name="T0" fmla="*/ 0 w 9"/>
                <a:gd name="T1" fmla="*/ 0 h 43"/>
                <a:gd name="T2" fmla="*/ 0 w 9"/>
                <a:gd name="T3" fmla="*/ 494 h 43"/>
                <a:gd name="T4" fmla="*/ 0 w 9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43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9" y="2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25" name="Freeform 97">
              <a:extLst>
                <a:ext uri="{FF2B5EF4-FFF2-40B4-BE49-F238E27FC236}">
                  <a16:creationId xmlns:a16="http://schemas.microsoft.com/office/drawing/2014/main" id="{CD081A7F-448E-4ADA-A1B3-49BA6BC65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2219"/>
              <a:ext cx="168" cy="70"/>
            </a:xfrm>
            <a:custGeom>
              <a:avLst/>
              <a:gdLst>
                <a:gd name="T0" fmla="*/ 0 w 168"/>
                <a:gd name="T1" fmla="*/ 0 h 70"/>
                <a:gd name="T2" fmla="*/ 168 w 168"/>
                <a:gd name="T3" fmla="*/ 0 h 70"/>
                <a:gd name="T4" fmla="*/ 137 w 168"/>
                <a:gd name="T5" fmla="*/ 70 h 70"/>
                <a:gd name="T6" fmla="*/ 144 w 168"/>
                <a:gd name="T7" fmla="*/ 21 h 70"/>
                <a:gd name="T8" fmla="*/ 0 w 168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" h="70">
                  <a:moveTo>
                    <a:pt x="0" y="0"/>
                  </a:moveTo>
                  <a:lnTo>
                    <a:pt x="168" y="0"/>
                  </a:lnTo>
                  <a:lnTo>
                    <a:pt x="137" y="70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26" name="Freeform 98">
              <a:extLst>
                <a:ext uri="{FF2B5EF4-FFF2-40B4-BE49-F238E27FC236}">
                  <a16:creationId xmlns:a16="http://schemas.microsoft.com/office/drawing/2014/main" id="{89264835-FD04-42A6-B970-90BA4E113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2219"/>
              <a:ext cx="168" cy="70"/>
            </a:xfrm>
            <a:custGeom>
              <a:avLst/>
              <a:gdLst>
                <a:gd name="T0" fmla="*/ 0 w 168"/>
                <a:gd name="T1" fmla="*/ 0 h 70"/>
                <a:gd name="T2" fmla="*/ 168 w 168"/>
                <a:gd name="T3" fmla="*/ 0 h 70"/>
                <a:gd name="T4" fmla="*/ 137 w 168"/>
                <a:gd name="T5" fmla="*/ 70 h 70"/>
                <a:gd name="T6" fmla="*/ 144 w 168"/>
                <a:gd name="T7" fmla="*/ 21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8" h="70">
                  <a:moveTo>
                    <a:pt x="0" y="0"/>
                  </a:moveTo>
                  <a:lnTo>
                    <a:pt x="168" y="0"/>
                  </a:lnTo>
                  <a:lnTo>
                    <a:pt x="137" y="70"/>
                  </a:lnTo>
                  <a:lnTo>
                    <a:pt x="144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27" name="Freeform 99">
              <a:extLst>
                <a:ext uri="{FF2B5EF4-FFF2-40B4-BE49-F238E27FC236}">
                  <a16:creationId xmlns:a16="http://schemas.microsoft.com/office/drawing/2014/main" id="{9FB0E10C-463C-4B6A-B03B-CFDC1B755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2087"/>
              <a:ext cx="106" cy="123"/>
            </a:xfrm>
            <a:custGeom>
              <a:avLst/>
              <a:gdLst>
                <a:gd name="T0" fmla="*/ 0 w 47"/>
                <a:gd name="T1" fmla="*/ 615 h 55"/>
                <a:gd name="T2" fmla="*/ 539 w 47"/>
                <a:gd name="T3" fmla="*/ 615 h 55"/>
                <a:gd name="T4" fmla="*/ 539 w 47"/>
                <a:gd name="T5" fmla="*/ 0 h 55"/>
                <a:gd name="T6" fmla="*/ 183 w 47"/>
                <a:gd name="T7" fmla="*/ 0 h 55"/>
                <a:gd name="T8" fmla="*/ 494 w 47"/>
                <a:gd name="T9" fmla="*/ 134 h 55"/>
                <a:gd name="T10" fmla="*/ 401 w 47"/>
                <a:gd name="T11" fmla="*/ 534 h 55"/>
                <a:gd name="T12" fmla="*/ 0 w 47"/>
                <a:gd name="T13" fmla="*/ 615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55">
                  <a:moveTo>
                    <a:pt x="0" y="55"/>
                  </a:moveTo>
                  <a:cubicBezTo>
                    <a:pt x="47" y="55"/>
                    <a:pt x="47" y="55"/>
                    <a:pt x="47" y="55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8" y="1"/>
                    <a:pt x="43" y="2"/>
                    <a:pt x="43" y="12"/>
                  </a:cubicBezTo>
                  <a:cubicBezTo>
                    <a:pt x="44" y="23"/>
                    <a:pt x="44" y="42"/>
                    <a:pt x="35" y="48"/>
                  </a:cubicBezTo>
                  <a:cubicBezTo>
                    <a:pt x="29" y="52"/>
                    <a:pt x="0" y="55"/>
                    <a:pt x="0" y="55"/>
                  </a:cubicBezTo>
                  <a:close/>
                </a:path>
              </a:pathLst>
            </a:custGeom>
            <a:solidFill>
              <a:srgbClr val="ADB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28" name="Freeform 100">
              <a:extLst>
                <a:ext uri="{FF2B5EF4-FFF2-40B4-BE49-F238E27FC236}">
                  <a16:creationId xmlns:a16="http://schemas.microsoft.com/office/drawing/2014/main" id="{41F78017-2C37-4314-8A20-9C1D2D61C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2300"/>
              <a:ext cx="63" cy="574"/>
            </a:xfrm>
            <a:custGeom>
              <a:avLst/>
              <a:gdLst>
                <a:gd name="T0" fmla="*/ 320 w 28"/>
                <a:gd name="T1" fmla="*/ 0 h 255"/>
                <a:gd name="T2" fmla="*/ 320 w 28"/>
                <a:gd name="T3" fmla="*/ 2908 h 255"/>
                <a:gd name="T4" fmla="*/ 0 w 28"/>
                <a:gd name="T5" fmla="*/ 2908 h 255"/>
                <a:gd name="T6" fmla="*/ 263 w 28"/>
                <a:gd name="T7" fmla="*/ 2762 h 255"/>
                <a:gd name="T8" fmla="*/ 320 w 28"/>
                <a:gd name="T9" fmla="*/ 0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55">
                  <a:moveTo>
                    <a:pt x="28" y="0"/>
                  </a:moveTo>
                  <a:cubicBezTo>
                    <a:pt x="28" y="255"/>
                    <a:pt x="28" y="255"/>
                    <a:pt x="28" y="255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12" y="254"/>
                    <a:pt x="21" y="249"/>
                    <a:pt x="23" y="242"/>
                  </a:cubicBezTo>
                  <a:cubicBezTo>
                    <a:pt x="24" y="235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DB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29" name="Freeform 101">
              <a:extLst>
                <a:ext uri="{FF2B5EF4-FFF2-40B4-BE49-F238E27FC236}">
                  <a16:creationId xmlns:a16="http://schemas.microsoft.com/office/drawing/2014/main" id="{A8EAB0AD-475F-468D-BA3A-B1A1AF1BD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2885"/>
              <a:ext cx="95" cy="36"/>
            </a:xfrm>
            <a:custGeom>
              <a:avLst/>
              <a:gdLst>
                <a:gd name="T0" fmla="*/ 95 w 95"/>
                <a:gd name="T1" fmla="*/ 36 h 36"/>
                <a:gd name="T2" fmla="*/ 95 w 95"/>
                <a:gd name="T3" fmla="*/ 0 h 36"/>
                <a:gd name="T4" fmla="*/ 0 w 95"/>
                <a:gd name="T5" fmla="*/ 0 h 36"/>
                <a:gd name="T6" fmla="*/ 0 w 95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" h="36">
                  <a:moveTo>
                    <a:pt x="95" y="36"/>
                  </a:moveTo>
                  <a:lnTo>
                    <a:pt x="95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0" name="Freeform 102">
              <a:extLst>
                <a:ext uri="{FF2B5EF4-FFF2-40B4-BE49-F238E27FC236}">
                  <a16:creationId xmlns:a16="http://schemas.microsoft.com/office/drawing/2014/main" id="{1294FE1A-2032-42C2-9FA3-7DE083586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2921"/>
              <a:ext cx="95" cy="84"/>
            </a:xfrm>
            <a:custGeom>
              <a:avLst/>
              <a:gdLst>
                <a:gd name="T0" fmla="*/ 0 w 42"/>
                <a:gd name="T1" fmla="*/ 0 h 37"/>
                <a:gd name="T2" fmla="*/ 0 w 42"/>
                <a:gd name="T3" fmla="*/ 293 h 37"/>
                <a:gd name="T4" fmla="*/ 138 w 42"/>
                <a:gd name="T5" fmla="*/ 434 h 37"/>
                <a:gd name="T6" fmla="*/ 357 w 42"/>
                <a:gd name="T7" fmla="*/ 434 h 37"/>
                <a:gd name="T8" fmla="*/ 486 w 42"/>
                <a:gd name="T9" fmla="*/ 293 h 37"/>
                <a:gd name="T10" fmla="*/ 486 w 42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37">
                  <a:moveTo>
                    <a:pt x="0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31"/>
                    <a:pt x="6" y="37"/>
                    <a:pt x="12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7" y="37"/>
                    <a:pt x="42" y="31"/>
                    <a:pt x="42" y="25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1" name="Freeform 103">
              <a:extLst>
                <a:ext uri="{FF2B5EF4-FFF2-40B4-BE49-F238E27FC236}">
                  <a16:creationId xmlns:a16="http://schemas.microsoft.com/office/drawing/2014/main" id="{77992E19-A024-4FB7-B8AC-7AFD003D5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3025"/>
              <a:ext cx="101" cy="702"/>
            </a:xfrm>
            <a:custGeom>
              <a:avLst/>
              <a:gdLst>
                <a:gd name="T0" fmla="*/ 43 w 101"/>
                <a:gd name="T1" fmla="*/ 702 h 702"/>
                <a:gd name="T2" fmla="*/ 56 w 101"/>
                <a:gd name="T3" fmla="*/ 702 h 702"/>
                <a:gd name="T4" fmla="*/ 92 w 101"/>
                <a:gd name="T5" fmla="*/ 450 h 702"/>
                <a:gd name="T6" fmla="*/ 101 w 101"/>
                <a:gd name="T7" fmla="*/ 0 h 702"/>
                <a:gd name="T8" fmla="*/ 0 w 101"/>
                <a:gd name="T9" fmla="*/ 0 h 702"/>
                <a:gd name="T10" fmla="*/ 7 w 101"/>
                <a:gd name="T11" fmla="*/ 450 h 702"/>
                <a:gd name="T12" fmla="*/ 43 w 101"/>
                <a:gd name="T13" fmla="*/ 702 h 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" h="702">
                  <a:moveTo>
                    <a:pt x="43" y="702"/>
                  </a:moveTo>
                  <a:lnTo>
                    <a:pt x="56" y="702"/>
                  </a:lnTo>
                  <a:lnTo>
                    <a:pt x="92" y="450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7" y="450"/>
                  </a:lnTo>
                  <a:lnTo>
                    <a:pt x="43" y="702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2" name="Line 104">
              <a:extLst>
                <a:ext uri="{FF2B5EF4-FFF2-40B4-BE49-F238E27FC236}">
                  <a16:creationId xmlns:a16="http://schemas.microsoft.com/office/drawing/2014/main" id="{DB921252-0FE7-492E-8221-516D696AB0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1" y="2928"/>
              <a:ext cx="110" cy="1"/>
            </a:xfrm>
            <a:prstGeom prst="line">
              <a:avLst/>
            </a:prstGeom>
            <a:noFill/>
            <a:ln w="14288">
              <a:solidFill>
                <a:srgbClr val="EEF4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3" name="Freeform 105">
              <a:extLst>
                <a:ext uri="{FF2B5EF4-FFF2-40B4-BE49-F238E27FC236}">
                  <a16:creationId xmlns:a16="http://schemas.microsoft.com/office/drawing/2014/main" id="{3D7145F0-DDB4-4B51-8DC0-84E958ABD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2921"/>
              <a:ext cx="110" cy="104"/>
            </a:xfrm>
            <a:custGeom>
              <a:avLst/>
              <a:gdLst>
                <a:gd name="T0" fmla="*/ 2 w 110"/>
                <a:gd name="T1" fmla="*/ 104 h 104"/>
                <a:gd name="T2" fmla="*/ 108 w 110"/>
                <a:gd name="T3" fmla="*/ 104 h 104"/>
                <a:gd name="T4" fmla="*/ 110 w 110"/>
                <a:gd name="T5" fmla="*/ 0 h 104"/>
                <a:gd name="T6" fmla="*/ 0 w 110"/>
                <a:gd name="T7" fmla="*/ 0 h 104"/>
                <a:gd name="T8" fmla="*/ 2 w 110"/>
                <a:gd name="T9" fmla="*/ 104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104">
                  <a:moveTo>
                    <a:pt x="2" y="104"/>
                  </a:moveTo>
                  <a:lnTo>
                    <a:pt x="108" y="104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2" y="104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4" name="Freeform 106">
              <a:extLst>
                <a:ext uri="{FF2B5EF4-FFF2-40B4-BE49-F238E27FC236}">
                  <a16:creationId xmlns:a16="http://schemas.microsoft.com/office/drawing/2014/main" id="{7F0FC9FB-0EE5-4079-99E2-4810A7438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741"/>
              <a:ext cx="538" cy="1298"/>
            </a:xfrm>
            <a:custGeom>
              <a:avLst/>
              <a:gdLst>
                <a:gd name="T0" fmla="*/ 2726 w 239"/>
                <a:gd name="T1" fmla="*/ 6569 h 577"/>
                <a:gd name="T2" fmla="*/ 2726 w 239"/>
                <a:gd name="T3" fmla="*/ 409 h 577"/>
                <a:gd name="T4" fmla="*/ 2636 w 239"/>
                <a:gd name="T5" fmla="*/ 292 h 577"/>
                <a:gd name="T6" fmla="*/ 1058 w 239"/>
                <a:gd name="T7" fmla="*/ 9 h 577"/>
                <a:gd name="T8" fmla="*/ 903 w 239"/>
                <a:gd name="T9" fmla="*/ 0 h 577"/>
                <a:gd name="T10" fmla="*/ 0 w 239"/>
                <a:gd name="T11" fmla="*/ 819 h 577"/>
                <a:gd name="T12" fmla="*/ 126 w 239"/>
                <a:gd name="T13" fmla="*/ 900 h 577"/>
                <a:gd name="T14" fmla="*/ 254 w 239"/>
                <a:gd name="T15" fmla="*/ 819 h 577"/>
                <a:gd name="T16" fmla="*/ 855 w 239"/>
                <a:gd name="T17" fmla="*/ 353 h 577"/>
                <a:gd name="T18" fmla="*/ 1425 w 239"/>
                <a:gd name="T19" fmla="*/ 931 h 5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9" h="577">
                  <a:moveTo>
                    <a:pt x="239" y="577"/>
                  </a:moveTo>
                  <a:cubicBezTo>
                    <a:pt x="239" y="36"/>
                    <a:pt x="239" y="36"/>
                    <a:pt x="239" y="36"/>
                  </a:cubicBezTo>
                  <a:cubicBezTo>
                    <a:pt x="239" y="28"/>
                    <a:pt x="231" y="26"/>
                    <a:pt x="231" y="26"/>
                  </a:cubicBezTo>
                  <a:cubicBezTo>
                    <a:pt x="231" y="26"/>
                    <a:pt x="117" y="4"/>
                    <a:pt x="93" y="1"/>
                  </a:cubicBezTo>
                  <a:cubicBezTo>
                    <a:pt x="84" y="0"/>
                    <a:pt x="79" y="0"/>
                    <a:pt x="79" y="0"/>
                  </a:cubicBezTo>
                  <a:cubicBezTo>
                    <a:pt x="32" y="0"/>
                    <a:pt x="5" y="28"/>
                    <a:pt x="0" y="72"/>
                  </a:cubicBezTo>
                  <a:cubicBezTo>
                    <a:pt x="0" y="76"/>
                    <a:pt x="5" y="79"/>
                    <a:pt x="11" y="79"/>
                  </a:cubicBezTo>
                  <a:cubicBezTo>
                    <a:pt x="17" y="79"/>
                    <a:pt x="22" y="76"/>
                    <a:pt x="22" y="72"/>
                  </a:cubicBezTo>
                  <a:cubicBezTo>
                    <a:pt x="28" y="48"/>
                    <a:pt x="47" y="31"/>
                    <a:pt x="75" y="31"/>
                  </a:cubicBezTo>
                  <a:cubicBezTo>
                    <a:pt x="103" y="31"/>
                    <a:pt x="125" y="50"/>
                    <a:pt x="125" y="82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5" name="Freeform 107">
              <a:extLst>
                <a:ext uri="{FF2B5EF4-FFF2-40B4-BE49-F238E27FC236}">
                  <a16:creationId xmlns:a16="http://schemas.microsoft.com/office/drawing/2014/main" id="{6D7BB562-7F2A-46AA-8702-A22355F1B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925"/>
              <a:ext cx="257" cy="1157"/>
            </a:xfrm>
            <a:custGeom>
              <a:avLst/>
              <a:gdLst>
                <a:gd name="T0" fmla="*/ 0 w 257"/>
                <a:gd name="T1" fmla="*/ 0 h 1157"/>
                <a:gd name="T2" fmla="*/ 0 w 257"/>
                <a:gd name="T3" fmla="*/ 1157 h 1157"/>
                <a:gd name="T4" fmla="*/ 257 w 257"/>
                <a:gd name="T5" fmla="*/ 1157 h 11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7" h="1157">
                  <a:moveTo>
                    <a:pt x="0" y="0"/>
                  </a:moveTo>
                  <a:lnTo>
                    <a:pt x="0" y="1157"/>
                  </a:lnTo>
                  <a:lnTo>
                    <a:pt x="257" y="1157"/>
                  </a:ln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6" name="Line 108">
              <a:extLst>
                <a:ext uri="{FF2B5EF4-FFF2-40B4-BE49-F238E27FC236}">
                  <a16:creationId xmlns:a16="http://schemas.microsoft.com/office/drawing/2014/main" id="{475BD187-B7BE-46BF-9B2B-2178ECE8C5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5" y="968"/>
              <a:ext cx="1" cy="1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7" name="Line 109">
              <a:extLst>
                <a:ext uri="{FF2B5EF4-FFF2-40B4-BE49-F238E27FC236}">
                  <a16:creationId xmlns:a16="http://schemas.microsoft.com/office/drawing/2014/main" id="{834561DE-DA52-48A7-B9F2-4B5DFD7F99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6" y="1882"/>
              <a:ext cx="257" cy="1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8" name="Rectangle 110">
              <a:extLst>
                <a:ext uri="{FF2B5EF4-FFF2-40B4-BE49-F238E27FC236}">
                  <a16:creationId xmlns:a16="http://schemas.microsoft.com/office/drawing/2014/main" id="{6003DB1F-A767-4BC7-9BF6-D03219B69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6" y="1965"/>
              <a:ext cx="79" cy="45"/>
            </a:xfrm>
            <a:prstGeom prst="rect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239" name="Rectangle 111">
              <a:extLst>
                <a:ext uri="{FF2B5EF4-FFF2-40B4-BE49-F238E27FC236}">
                  <a16:creationId xmlns:a16="http://schemas.microsoft.com/office/drawing/2014/main" id="{9664119B-87AF-423C-BB73-92A3697F8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3" y="1398"/>
              <a:ext cx="180" cy="400"/>
            </a:xfrm>
            <a:prstGeom prst="rect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240" name="Rectangle 112">
              <a:extLst>
                <a:ext uri="{FF2B5EF4-FFF2-40B4-BE49-F238E27FC236}">
                  <a16:creationId xmlns:a16="http://schemas.microsoft.com/office/drawing/2014/main" id="{D0081E70-178C-4673-839A-53560E6DD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3" y="1398"/>
              <a:ext cx="92" cy="400"/>
            </a:xfrm>
            <a:prstGeom prst="rect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241" name="Freeform 113">
              <a:extLst>
                <a:ext uri="{FF2B5EF4-FFF2-40B4-BE49-F238E27FC236}">
                  <a16:creationId xmlns:a16="http://schemas.microsoft.com/office/drawing/2014/main" id="{6F93B4E2-485B-471D-BC6E-1D08C3118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597"/>
              <a:ext cx="203" cy="88"/>
            </a:xfrm>
            <a:custGeom>
              <a:avLst/>
              <a:gdLst>
                <a:gd name="T0" fmla="*/ 1033 w 90"/>
                <a:gd name="T1" fmla="*/ 45 h 39"/>
                <a:gd name="T2" fmla="*/ 519 w 90"/>
                <a:gd name="T3" fmla="*/ 0 h 39"/>
                <a:gd name="T4" fmla="*/ 0 w 90"/>
                <a:gd name="T5" fmla="*/ 45 h 39"/>
                <a:gd name="T6" fmla="*/ 0 w 90"/>
                <a:gd name="T7" fmla="*/ 449 h 39"/>
                <a:gd name="T8" fmla="*/ 519 w 90"/>
                <a:gd name="T9" fmla="*/ 402 h 39"/>
                <a:gd name="T10" fmla="*/ 1033 w 90"/>
                <a:gd name="T11" fmla="*/ 449 h 39"/>
                <a:gd name="T12" fmla="*/ 1033 w 90"/>
                <a:gd name="T13" fmla="*/ 45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39">
                  <a:moveTo>
                    <a:pt x="90" y="4"/>
                  </a:moveTo>
                  <a:cubicBezTo>
                    <a:pt x="90" y="2"/>
                    <a:pt x="70" y="0"/>
                    <a:pt x="45" y="0"/>
                  </a:cubicBezTo>
                  <a:cubicBezTo>
                    <a:pt x="20" y="0"/>
                    <a:pt x="0" y="2"/>
                    <a:pt x="0" y="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7"/>
                    <a:pt x="20" y="35"/>
                    <a:pt x="45" y="35"/>
                  </a:cubicBezTo>
                  <a:cubicBezTo>
                    <a:pt x="70" y="35"/>
                    <a:pt x="90" y="37"/>
                    <a:pt x="90" y="39"/>
                  </a:cubicBezTo>
                  <a:lnTo>
                    <a:pt x="90" y="4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42" name="Line 114">
              <a:extLst>
                <a:ext uri="{FF2B5EF4-FFF2-40B4-BE49-F238E27FC236}">
                  <a16:creationId xmlns:a16="http://schemas.microsoft.com/office/drawing/2014/main" id="{6C657306-9F23-43BB-ADF1-5C71E63795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4" y="606"/>
              <a:ext cx="1" cy="79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43" name="Line 115">
              <a:extLst>
                <a:ext uri="{FF2B5EF4-FFF2-40B4-BE49-F238E27FC236}">
                  <a16:creationId xmlns:a16="http://schemas.microsoft.com/office/drawing/2014/main" id="{A8B2FF0F-9244-4B21-94DC-7DAEF45612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8" y="599"/>
              <a:ext cx="1" cy="8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44" name="Line 116">
              <a:extLst>
                <a:ext uri="{FF2B5EF4-FFF2-40B4-BE49-F238E27FC236}">
                  <a16:creationId xmlns:a16="http://schemas.microsoft.com/office/drawing/2014/main" id="{2726F82F-19EB-40D7-A33D-388116C27B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0" y="597"/>
              <a:ext cx="1" cy="8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45" name="Line 117">
              <a:extLst>
                <a:ext uri="{FF2B5EF4-FFF2-40B4-BE49-F238E27FC236}">
                  <a16:creationId xmlns:a16="http://schemas.microsoft.com/office/drawing/2014/main" id="{47276885-E5D2-4589-9A2B-1DBF0F2DEA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2" y="597"/>
              <a:ext cx="1" cy="79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46" name="Line 118">
              <a:extLst>
                <a:ext uri="{FF2B5EF4-FFF2-40B4-BE49-F238E27FC236}">
                  <a16:creationId xmlns:a16="http://schemas.microsoft.com/office/drawing/2014/main" id="{3964B15C-0E59-419E-B2EE-476E9695D6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6" y="597"/>
              <a:ext cx="1" cy="79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47" name="Line 119">
              <a:extLst>
                <a:ext uri="{FF2B5EF4-FFF2-40B4-BE49-F238E27FC236}">
                  <a16:creationId xmlns:a16="http://schemas.microsoft.com/office/drawing/2014/main" id="{8735E613-33A6-4F0A-8461-496AB2043C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8" y="597"/>
              <a:ext cx="1" cy="8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48" name="Line 120">
              <a:extLst>
                <a:ext uri="{FF2B5EF4-FFF2-40B4-BE49-F238E27FC236}">
                  <a16:creationId xmlns:a16="http://schemas.microsoft.com/office/drawing/2014/main" id="{CD6D2C42-1D8A-43BD-BC50-337E9C8D7E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3" y="597"/>
              <a:ext cx="1" cy="79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49" name="Line 121">
              <a:extLst>
                <a:ext uri="{FF2B5EF4-FFF2-40B4-BE49-F238E27FC236}">
                  <a16:creationId xmlns:a16="http://schemas.microsoft.com/office/drawing/2014/main" id="{9B012B20-F641-4E68-8530-D9E04222A6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5" y="597"/>
              <a:ext cx="1" cy="8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50" name="Line 122">
              <a:extLst>
                <a:ext uri="{FF2B5EF4-FFF2-40B4-BE49-F238E27FC236}">
                  <a16:creationId xmlns:a16="http://schemas.microsoft.com/office/drawing/2014/main" id="{B407DC8A-51CD-4550-9EEB-7294AEB51F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" y="597"/>
              <a:ext cx="1" cy="79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51" name="Line 123">
              <a:extLst>
                <a:ext uri="{FF2B5EF4-FFF2-40B4-BE49-F238E27FC236}">
                  <a16:creationId xmlns:a16="http://schemas.microsoft.com/office/drawing/2014/main" id="{E65399B4-1813-4637-AE2E-46485328F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1" y="597"/>
              <a:ext cx="1" cy="79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52" name="Line 124">
              <a:extLst>
                <a:ext uri="{FF2B5EF4-FFF2-40B4-BE49-F238E27FC236}">
                  <a16:creationId xmlns:a16="http://schemas.microsoft.com/office/drawing/2014/main" id="{46B4C0FF-48E7-4359-846B-2C7A7C0DA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5" y="597"/>
              <a:ext cx="1" cy="8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53" name="Line 125">
              <a:extLst>
                <a:ext uri="{FF2B5EF4-FFF2-40B4-BE49-F238E27FC236}">
                  <a16:creationId xmlns:a16="http://schemas.microsoft.com/office/drawing/2014/main" id="{EE8C38D7-A20E-49AD-85AF-9C5F757609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7" y="599"/>
              <a:ext cx="1" cy="81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54" name="Line 126">
              <a:extLst>
                <a:ext uri="{FF2B5EF4-FFF2-40B4-BE49-F238E27FC236}">
                  <a16:creationId xmlns:a16="http://schemas.microsoft.com/office/drawing/2014/main" id="{4D07AE43-5C05-4E12-B528-7827F28EA6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1" y="606"/>
              <a:ext cx="1" cy="79"/>
            </a:xfrm>
            <a:prstGeom prst="line">
              <a:avLst/>
            </a:prstGeom>
            <a:noFill/>
            <a:ln w="317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55" name="Freeform 127">
              <a:extLst>
                <a:ext uri="{FF2B5EF4-FFF2-40B4-BE49-F238E27FC236}">
                  <a16:creationId xmlns:a16="http://schemas.microsoft.com/office/drawing/2014/main" id="{CB03B3E9-3786-412B-9A6E-339415896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682"/>
              <a:ext cx="131" cy="113"/>
            </a:xfrm>
            <a:custGeom>
              <a:avLst/>
              <a:gdLst>
                <a:gd name="T0" fmla="*/ 669 w 58"/>
                <a:gd name="T1" fmla="*/ 576 h 50"/>
                <a:gd name="T2" fmla="*/ 669 w 58"/>
                <a:gd name="T3" fmla="*/ 11 h 50"/>
                <a:gd name="T4" fmla="*/ 669 w 58"/>
                <a:gd name="T5" fmla="*/ 11 h 50"/>
                <a:gd name="T6" fmla="*/ 337 w 58"/>
                <a:gd name="T7" fmla="*/ 0 h 50"/>
                <a:gd name="T8" fmla="*/ 0 w 58"/>
                <a:gd name="T9" fmla="*/ 11 h 50"/>
                <a:gd name="T10" fmla="*/ 0 w 58"/>
                <a:gd name="T11" fmla="*/ 11 h 50"/>
                <a:gd name="T12" fmla="*/ 0 w 58"/>
                <a:gd name="T13" fmla="*/ 450 h 50"/>
                <a:gd name="T14" fmla="*/ 669 w 58"/>
                <a:gd name="T15" fmla="*/ 576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" h="50">
                  <a:moveTo>
                    <a:pt x="58" y="50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0" y="1"/>
                    <a:pt x="40" y="0"/>
                    <a:pt x="29" y="0"/>
                  </a:cubicBezTo>
                  <a:cubicBezTo>
                    <a:pt x="18" y="0"/>
                    <a:pt x="8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2" y="43"/>
                    <a:pt x="45" y="47"/>
                    <a:pt x="58" y="5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56" name="Freeform 128">
              <a:extLst>
                <a:ext uri="{FF2B5EF4-FFF2-40B4-BE49-F238E27FC236}">
                  <a16:creationId xmlns:a16="http://schemas.microsoft.com/office/drawing/2014/main" id="{8F06C3CD-27E8-4442-A7A1-71C8AEADB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676"/>
              <a:ext cx="203" cy="18"/>
            </a:xfrm>
            <a:custGeom>
              <a:avLst/>
              <a:gdLst>
                <a:gd name="T0" fmla="*/ 519 w 90"/>
                <a:gd name="T1" fmla="*/ 0 h 8"/>
                <a:gd name="T2" fmla="*/ 0 w 90"/>
                <a:gd name="T3" fmla="*/ 45 h 8"/>
                <a:gd name="T4" fmla="*/ 183 w 90"/>
                <a:gd name="T5" fmla="*/ 92 h 8"/>
                <a:gd name="T6" fmla="*/ 183 w 90"/>
                <a:gd name="T7" fmla="*/ 45 h 8"/>
                <a:gd name="T8" fmla="*/ 183 w 90"/>
                <a:gd name="T9" fmla="*/ 45 h 8"/>
                <a:gd name="T10" fmla="*/ 519 w 90"/>
                <a:gd name="T11" fmla="*/ 36 h 8"/>
                <a:gd name="T12" fmla="*/ 850 w 90"/>
                <a:gd name="T13" fmla="*/ 45 h 8"/>
                <a:gd name="T14" fmla="*/ 850 w 90"/>
                <a:gd name="T15" fmla="*/ 45 h 8"/>
                <a:gd name="T16" fmla="*/ 850 w 90"/>
                <a:gd name="T17" fmla="*/ 92 h 8"/>
                <a:gd name="T18" fmla="*/ 1033 w 90"/>
                <a:gd name="T19" fmla="*/ 45 h 8"/>
                <a:gd name="T20" fmla="*/ 519 w 90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8">
                  <a:moveTo>
                    <a:pt x="45" y="0"/>
                  </a:moveTo>
                  <a:cubicBezTo>
                    <a:pt x="20" y="0"/>
                    <a:pt x="0" y="2"/>
                    <a:pt x="0" y="4"/>
                  </a:cubicBezTo>
                  <a:cubicBezTo>
                    <a:pt x="0" y="6"/>
                    <a:pt x="6" y="7"/>
                    <a:pt x="16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4" y="4"/>
                    <a:pt x="34" y="3"/>
                    <a:pt x="45" y="3"/>
                  </a:cubicBezTo>
                  <a:cubicBezTo>
                    <a:pt x="56" y="3"/>
                    <a:pt x="66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84" y="7"/>
                    <a:pt x="90" y="6"/>
                    <a:pt x="90" y="4"/>
                  </a:cubicBezTo>
                  <a:cubicBezTo>
                    <a:pt x="90" y="2"/>
                    <a:pt x="70" y="0"/>
                    <a:pt x="45" y="0"/>
                  </a:cubicBez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57" name="Freeform 129">
              <a:extLst>
                <a:ext uri="{FF2B5EF4-FFF2-40B4-BE49-F238E27FC236}">
                  <a16:creationId xmlns:a16="http://schemas.microsoft.com/office/drawing/2014/main" id="{45C4FF78-B99A-4628-9EC4-3AD66BBBB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813"/>
              <a:ext cx="169" cy="1269"/>
            </a:xfrm>
            <a:custGeom>
              <a:avLst/>
              <a:gdLst>
                <a:gd name="T0" fmla="*/ 0 w 75"/>
                <a:gd name="T1" fmla="*/ 6424 h 564"/>
                <a:gd name="T2" fmla="*/ 284 w 75"/>
                <a:gd name="T3" fmla="*/ 6343 h 564"/>
                <a:gd name="T4" fmla="*/ 401 w 75"/>
                <a:gd name="T5" fmla="*/ 6253 h 564"/>
                <a:gd name="T6" fmla="*/ 446 w 75"/>
                <a:gd name="T7" fmla="*/ 6208 h 564"/>
                <a:gd name="T8" fmla="*/ 446 w 75"/>
                <a:gd name="T9" fmla="*/ 1969 h 564"/>
                <a:gd name="T10" fmla="*/ 527 w 75"/>
                <a:gd name="T11" fmla="*/ 1969 h 564"/>
                <a:gd name="T12" fmla="*/ 595 w 75"/>
                <a:gd name="T13" fmla="*/ 1895 h 564"/>
                <a:gd name="T14" fmla="*/ 595 w 75"/>
                <a:gd name="T15" fmla="*/ 891 h 564"/>
                <a:gd name="T16" fmla="*/ 859 w 75"/>
                <a:gd name="T17" fmla="*/ 457 h 564"/>
                <a:gd name="T18" fmla="*/ 859 w 75"/>
                <a:gd name="T19" fmla="*/ 263 h 564"/>
                <a:gd name="T20" fmla="*/ 766 w 75"/>
                <a:gd name="T21" fmla="*/ 146 h 564"/>
                <a:gd name="T22" fmla="*/ 0 w 75"/>
                <a:gd name="T23" fmla="*/ 0 h 564"/>
                <a:gd name="T24" fmla="*/ 0 w 75"/>
                <a:gd name="T25" fmla="*/ 45 h 564"/>
                <a:gd name="T26" fmla="*/ 0 w 75"/>
                <a:gd name="T27" fmla="*/ 6253 h 5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5" h="564">
                  <a:moveTo>
                    <a:pt x="0" y="564"/>
                  </a:moveTo>
                  <a:cubicBezTo>
                    <a:pt x="0" y="564"/>
                    <a:pt x="15" y="560"/>
                    <a:pt x="25" y="557"/>
                  </a:cubicBezTo>
                  <a:cubicBezTo>
                    <a:pt x="34" y="554"/>
                    <a:pt x="35" y="549"/>
                    <a:pt x="35" y="549"/>
                  </a:cubicBezTo>
                  <a:cubicBezTo>
                    <a:pt x="37" y="549"/>
                    <a:pt x="39" y="550"/>
                    <a:pt x="39" y="545"/>
                  </a:cubicBezTo>
                  <a:cubicBezTo>
                    <a:pt x="39" y="173"/>
                    <a:pt x="39" y="173"/>
                    <a:pt x="39" y="173"/>
                  </a:cubicBezTo>
                  <a:cubicBezTo>
                    <a:pt x="39" y="173"/>
                    <a:pt x="42" y="173"/>
                    <a:pt x="46" y="173"/>
                  </a:cubicBezTo>
                  <a:cubicBezTo>
                    <a:pt x="50" y="173"/>
                    <a:pt x="52" y="171"/>
                    <a:pt x="52" y="166"/>
                  </a:cubicBezTo>
                  <a:cubicBezTo>
                    <a:pt x="52" y="166"/>
                    <a:pt x="52" y="88"/>
                    <a:pt x="52" y="78"/>
                  </a:cubicBezTo>
                  <a:cubicBezTo>
                    <a:pt x="52" y="68"/>
                    <a:pt x="75" y="47"/>
                    <a:pt x="75" y="40"/>
                  </a:cubicBezTo>
                  <a:cubicBezTo>
                    <a:pt x="75" y="32"/>
                    <a:pt x="75" y="23"/>
                    <a:pt x="75" y="23"/>
                  </a:cubicBezTo>
                  <a:cubicBezTo>
                    <a:pt x="75" y="15"/>
                    <a:pt x="67" y="13"/>
                    <a:pt x="67" y="13"/>
                  </a:cubicBezTo>
                  <a:cubicBezTo>
                    <a:pt x="67" y="13"/>
                    <a:pt x="34" y="7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549"/>
                    <a:pt x="0" y="549"/>
                    <a:pt x="0" y="549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58" name="Line 130">
              <a:extLst>
                <a:ext uri="{FF2B5EF4-FFF2-40B4-BE49-F238E27FC236}">
                  <a16:creationId xmlns:a16="http://schemas.microsoft.com/office/drawing/2014/main" id="{F125BCB1-F9E7-4E87-8D0B-BDCBD32908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3" y="2042"/>
              <a:ext cx="1" cy="1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59" name="Line 131">
              <a:extLst>
                <a:ext uri="{FF2B5EF4-FFF2-40B4-BE49-F238E27FC236}">
                  <a16:creationId xmlns:a16="http://schemas.microsoft.com/office/drawing/2014/main" id="{CD1181A9-D5EC-4FBB-9CAB-ED3ADF844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5" y="2048"/>
              <a:ext cx="77" cy="1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60" name="Line 132">
              <a:extLst>
                <a:ext uri="{FF2B5EF4-FFF2-40B4-BE49-F238E27FC236}">
                  <a16:creationId xmlns:a16="http://schemas.microsoft.com/office/drawing/2014/main" id="{1504C45B-BF44-4102-A506-A3F3F26341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3" y="1202"/>
              <a:ext cx="88" cy="1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61" name="Oval 133">
              <a:extLst>
                <a:ext uri="{FF2B5EF4-FFF2-40B4-BE49-F238E27FC236}">
                  <a16:creationId xmlns:a16="http://schemas.microsoft.com/office/drawing/2014/main" id="{29F80749-D706-4CB9-975B-BC333E447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" y="1468"/>
              <a:ext cx="27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262" name="Oval 134">
              <a:extLst>
                <a:ext uri="{FF2B5EF4-FFF2-40B4-BE49-F238E27FC236}">
                  <a16:creationId xmlns:a16="http://schemas.microsoft.com/office/drawing/2014/main" id="{F68C319B-4927-4E34-8EA1-41A77C1F1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" y="1504"/>
              <a:ext cx="14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263" name="Oval 135">
              <a:extLst>
                <a:ext uri="{FF2B5EF4-FFF2-40B4-BE49-F238E27FC236}">
                  <a16:creationId xmlns:a16="http://schemas.microsoft.com/office/drawing/2014/main" id="{3237F1A2-6A7B-42C7-8DD9-E8F5878CD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" y="1450"/>
              <a:ext cx="14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264" name="Line 136">
              <a:extLst>
                <a:ext uri="{FF2B5EF4-FFF2-40B4-BE49-F238E27FC236}">
                  <a16:creationId xmlns:a16="http://schemas.microsoft.com/office/drawing/2014/main" id="{B5293FE3-B58D-4C82-B5F4-F2D05A7F4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5" y="2217"/>
              <a:ext cx="180" cy="1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65" name="Line 137">
              <a:extLst>
                <a:ext uri="{FF2B5EF4-FFF2-40B4-BE49-F238E27FC236}">
                  <a16:creationId xmlns:a16="http://schemas.microsoft.com/office/drawing/2014/main" id="{A91B9A62-F2B6-4DB1-9224-2EFEEBB440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8" y="2291"/>
              <a:ext cx="115" cy="1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66" name="Freeform 138">
              <a:extLst>
                <a:ext uri="{FF2B5EF4-FFF2-40B4-BE49-F238E27FC236}">
                  <a16:creationId xmlns:a16="http://schemas.microsoft.com/office/drawing/2014/main" id="{E453359D-ABCD-4F60-937B-875C9D1AD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" y="2082"/>
              <a:ext cx="180" cy="803"/>
            </a:xfrm>
            <a:custGeom>
              <a:avLst/>
              <a:gdLst>
                <a:gd name="T0" fmla="*/ 180 w 180"/>
                <a:gd name="T1" fmla="*/ 135 h 803"/>
                <a:gd name="T2" fmla="*/ 180 w 180"/>
                <a:gd name="T3" fmla="*/ 0 h 803"/>
                <a:gd name="T4" fmla="*/ 0 w 180"/>
                <a:gd name="T5" fmla="*/ 0 h 803"/>
                <a:gd name="T6" fmla="*/ 0 w 180"/>
                <a:gd name="T7" fmla="*/ 135 h 803"/>
                <a:gd name="T8" fmla="*/ 33 w 180"/>
                <a:gd name="T9" fmla="*/ 209 h 803"/>
                <a:gd name="T10" fmla="*/ 33 w 180"/>
                <a:gd name="T11" fmla="*/ 803 h 803"/>
                <a:gd name="T12" fmla="*/ 148 w 180"/>
                <a:gd name="T13" fmla="*/ 803 h 803"/>
                <a:gd name="T14" fmla="*/ 148 w 180"/>
                <a:gd name="T15" fmla="*/ 209 h 803"/>
                <a:gd name="T16" fmla="*/ 180 w 180"/>
                <a:gd name="T17" fmla="*/ 135 h 8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803">
                  <a:moveTo>
                    <a:pt x="180" y="135"/>
                  </a:moveTo>
                  <a:lnTo>
                    <a:pt x="180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33" y="209"/>
                  </a:lnTo>
                  <a:lnTo>
                    <a:pt x="33" y="803"/>
                  </a:lnTo>
                  <a:lnTo>
                    <a:pt x="148" y="803"/>
                  </a:lnTo>
                  <a:lnTo>
                    <a:pt x="148" y="209"/>
                  </a:lnTo>
                  <a:lnTo>
                    <a:pt x="180" y="135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19" name="Group 139">
            <a:extLst>
              <a:ext uri="{FF2B5EF4-FFF2-40B4-BE49-F238E27FC236}">
                <a16:creationId xmlns:a16="http://schemas.microsoft.com/office/drawing/2014/main" id="{11F0E917-3439-44AE-927D-8B6DB5E110F9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1436688"/>
            <a:ext cx="1512888" cy="4584700"/>
            <a:chOff x="3797" y="626"/>
            <a:chExt cx="1028" cy="3117"/>
          </a:xfrm>
        </p:grpSpPr>
        <p:grpSp>
          <p:nvGrpSpPr>
            <p:cNvPr id="34884" name="Group 140">
              <a:extLst>
                <a:ext uri="{FF2B5EF4-FFF2-40B4-BE49-F238E27FC236}">
                  <a16:creationId xmlns:a16="http://schemas.microsoft.com/office/drawing/2014/main" id="{8D23252E-5C14-43F2-9EFC-9F56B19B73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7" y="626"/>
              <a:ext cx="1028" cy="3117"/>
              <a:chOff x="3797" y="626"/>
              <a:chExt cx="1028" cy="3117"/>
            </a:xfrm>
          </p:grpSpPr>
          <p:sp>
            <p:nvSpPr>
              <p:cNvPr id="34932" name="Freeform 141">
                <a:extLst>
                  <a:ext uri="{FF2B5EF4-FFF2-40B4-BE49-F238E27FC236}">
                    <a16:creationId xmlns:a16="http://schemas.microsoft.com/office/drawing/2014/main" id="{98C144AC-4952-4882-A3AA-8F02E73D6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" y="2305"/>
                <a:ext cx="369" cy="788"/>
              </a:xfrm>
              <a:custGeom>
                <a:avLst/>
                <a:gdLst>
                  <a:gd name="T0" fmla="*/ 13 w 369"/>
                  <a:gd name="T1" fmla="*/ 0 h 788"/>
                  <a:gd name="T2" fmla="*/ 369 w 369"/>
                  <a:gd name="T3" fmla="*/ 0 h 788"/>
                  <a:gd name="T4" fmla="*/ 344 w 369"/>
                  <a:gd name="T5" fmla="*/ 772 h 788"/>
                  <a:gd name="T6" fmla="*/ 124 w 369"/>
                  <a:gd name="T7" fmla="*/ 788 h 788"/>
                  <a:gd name="T8" fmla="*/ 0 w 369"/>
                  <a:gd name="T9" fmla="*/ 765 h 788"/>
                  <a:gd name="T10" fmla="*/ 13 w 369"/>
                  <a:gd name="T11" fmla="*/ 0 h 7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69" h="788">
                    <a:moveTo>
                      <a:pt x="13" y="0"/>
                    </a:moveTo>
                    <a:lnTo>
                      <a:pt x="369" y="0"/>
                    </a:lnTo>
                    <a:lnTo>
                      <a:pt x="344" y="772"/>
                    </a:lnTo>
                    <a:lnTo>
                      <a:pt x="124" y="788"/>
                    </a:lnTo>
                    <a:lnTo>
                      <a:pt x="0" y="76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B8E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3" name="Freeform 142">
                <a:extLst>
                  <a:ext uri="{FF2B5EF4-FFF2-40B4-BE49-F238E27FC236}">
                    <a16:creationId xmlns:a16="http://schemas.microsoft.com/office/drawing/2014/main" id="{19881318-E520-41F7-A554-C84DA56FC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" y="2305"/>
                <a:ext cx="369" cy="788"/>
              </a:xfrm>
              <a:custGeom>
                <a:avLst/>
                <a:gdLst>
                  <a:gd name="T0" fmla="*/ 13 w 369"/>
                  <a:gd name="T1" fmla="*/ 0 h 788"/>
                  <a:gd name="T2" fmla="*/ 369 w 369"/>
                  <a:gd name="T3" fmla="*/ 0 h 788"/>
                  <a:gd name="T4" fmla="*/ 344 w 369"/>
                  <a:gd name="T5" fmla="*/ 772 h 788"/>
                  <a:gd name="T6" fmla="*/ 124 w 369"/>
                  <a:gd name="T7" fmla="*/ 788 h 788"/>
                  <a:gd name="T8" fmla="*/ 0 w 369"/>
                  <a:gd name="T9" fmla="*/ 765 h 7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9" h="788">
                    <a:moveTo>
                      <a:pt x="13" y="0"/>
                    </a:moveTo>
                    <a:lnTo>
                      <a:pt x="369" y="0"/>
                    </a:lnTo>
                    <a:lnTo>
                      <a:pt x="344" y="772"/>
                    </a:lnTo>
                    <a:lnTo>
                      <a:pt x="124" y="788"/>
                    </a:lnTo>
                    <a:lnTo>
                      <a:pt x="0" y="7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4" name="Freeform 143">
                <a:extLst>
                  <a:ext uri="{FF2B5EF4-FFF2-40B4-BE49-F238E27FC236}">
                    <a16:creationId xmlns:a16="http://schemas.microsoft.com/office/drawing/2014/main" id="{BAA68FE8-BA76-411C-BFD4-5AB64B2A8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773"/>
                <a:ext cx="538" cy="1357"/>
              </a:xfrm>
              <a:custGeom>
                <a:avLst/>
                <a:gdLst>
                  <a:gd name="T0" fmla="*/ 1425 w 239"/>
                  <a:gd name="T1" fmla="*/ 936 h 603"/>
                  <a:gd name="T2" fmla="*/ 1425 w 239"/>
                  <a:gd name="T3" fmla="*/ 6873 h 603"/>
                  <a:gd name="T4" fmla="*/ 2726 w 239"/>
                  <a:gd name="T5" fmla="*/ 6873 h 603"/>
                  <a:gd name="T6" fmla="*/ 2726 w 239"/>
                  <a:gd name="T7" fmla="*/ 410 h 603"/>
                  <a:gd name="T8" fmla="*/ 2636 w 239"/>
                  <a:gd name="T9" fmla="*/ 299 h 603"/>
                  <a:gd name="T10" fmla="*/ 1058 w 239"/>
                  <a:gd name="T11" fmla="*/ 11 h 603"/>
                  <a:gd name="T12" fmla="*/ 903 w 239"/>
                  <a:gd name="T13" fmla="*/ 0 h 603"/>
                  <a:gd name="T14" fmla="*/ 0 w 239"/>
                  <a:gd name="T15" fmla="*/ 821 h 603"/>
                  <a:gd name="T16" fmla="*/ 126 w 239"/>
                  <a:gd name="T17" fmla="*/ 902 h 603"/>
                  <a:gd name="T18" fmla="*/ 254 w 239"/>
                  <a:gd name="T19" fmla="*/ 821 h 603"/>
                  <a:gd name="T20" fmla="*/ 855 w 239"/>
                  <a:gd name="T21" fmla="*/ 356 h 603"/>
                  <a:gd name="T22" fmla="*/ 1425 w 239"/>
                  <a:gd name="T23" fmla="*/ 936 h 6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9" h="603">
                    <a:moveTo>
                      <a:pt x="125" y="82"/>
                    </a:moveTo>
                    <a:cubicBezTo>
                      <a:pt x="125" y="603"/>
                      <a:pt x="125" y="603"/>
                      <a:pt x="125" y="603"/>
                    </a:cubicBezTo>
                    <a:cubicBezTo>
                      <a:pt x="239" y="603"/>
                      <a:pt x="239" y="603"/>
                      <a:pt x="239" y="603"/>
                    </a:cubicBezTo>
                    <a:cubicBezTo>
                      <a:pt x="239" y="36"/>
                      <a:pt x="239" y="36"/>
                      <a:pt x="239" y="36"/>
                    </a:cubicBezTo>
                    <a:cubicBezTo>
                      <a:pt x="239" y="28"/>
                      <a:pt x="231" y="26"/>
                      <a:pt x="231" y="26"/>
                    </a:cubicBezTo>
                    <a:cubicBezTo>
                      <a:pt x="231" y="26"/>
                      <a:pt x="117" y="4"/>
                      <a:pt x="93" y="1"/>
                    </a:cubicBezTo>
                    <a:cubicBezTo>
                      <a:pt x="83" y="0"/>
                      <a:pt x="79" y="0"/>
                      <a:pt x="79" y="0"/>
                    </a:cubicBezTo>
                    <a:cubicBezTo>
                      <a:pt x="32" y="0"/>
                      <a:pt x="4" y="28"/>
                      <a:pt x="0" y="72"/>
                    </a:cubicBezTo>
                    <a:cubicBezTo>
                      <a:pt x="0" y="76"/>
                      <a:pt x="5" y="79"/>
                      <a:pt x="11" y="79"/>
                    </a:cubicBezTo>
                    <a:cubicBezTo>
                      <a:pt x="17" y="79"/>
                      <a:pt x="21" y="76"/>
                      <a:pt x="22" y="72"/>
                    </a:cubicBezTo>
                    <a:cubicBezTo>
                      <a:pt x="27" y="48"/>
                      <a:pt x="47" y="31"/>
                      <a:pt x="75" y="31"/>
                    </a:cubicBezTo>
                    <a:cubicBezTo>
                      <a:pt x="103" y="31"/>
                      <a:pt x="125" y="50"/>
                      <a:pt x="125" y="82"/>
                    </a:cubicBezTo>
                  </a:path>
                </a:pathLst>
              </a:custGeom>
              <a:solidFill>
                <a:srgbClr val="E4E6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5" name="Freeform 144">
                <a:extLst>
                  <a:ext uri="{FF2B5EF4-FFF2-40B4-BE49-F238E27FC236}">
                    <a16:creationId xmlns:a16="http://schemas.microsoft.com/office/drawing/2014/main" id="{FC528050-42BE-418B-9655-E6A2C2EFB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824"/>
                <a:ext cx="186" cy="120"/>
              </a:xfrm>
              <a:custGeom>
                <a:avLst/>
                <a:gdLst>
                  <a:gd name="T0" fmla="*/ 934 w 83"/>
                  <a:gd name="T1" fmla="*/ 82 h 53"/>
                  <a:gd name="T2" fmla="*/ 708 w 83"/>
                  <a:gd name="T3" fmla="*/ 36 h 53"/>
                  <a:gd name="T4" fmla="*/ 101 w 83"/>
                  <a:gd name="T5" fmla="*/ 532 h 53"/>
                  <a:gd name="T6" fmla="*/ 0 w 83"/>
                  <a:gd name="T7" fmla="*/ 616 h 53"/>
                  <a:gd name="T8" fmla="*/ 81 w 83"/>
                  <a:gd name="T9" fmla="*/ 523 h 53"/>
                  <a:gd name="T10" fmla="*/ 643 w 83"/>
                  <a:gd name="T11" fmla="*/ 0 h 53"/>
                  <a:gd name="T12" fmla="*/ 934 w 83"/>
                  <a:gd name="T13" fmla="*/ 82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53">
                    <a:moveTo>
                      <a:pt x="83" y="7"/>
                    </a:moveTo>
                    <a:cubicBezTo>
                      <a:pt x="77" y="4"/>
                      <a:pt x="70" y="3"/>
                      <a:pt x="63" y="3"/>
                    </a:cubicBezTo>
                    <a:cubicBezTo>
                      <a:pt x="35" y="3"/>
                      <a:pt x="15" y="22"/>
                      <a:pt x="9" y="46"/>
                    </a:cubicBezTo>
                    <a:cubicBezTo>
                      <a:pt x="9" y="50"/>
                      <a:pt x="6" y="53"/>
                      <a:pt x="0" y="53"/>
                    </a:cubicBezTo>
                    <a:cubicBezTo>
                      <a:pt x="4" y="52"/>
                      <a:pt x="5" y="51"/>
                      <a:pt x="7" y="45"/>
                    </a:cubicBezTo>
                    <a:cubicBezTo>
                      <a:pt x="8" y="39"/>
                      <a:pt x="13" y="0"/>
                      <a:pt x="57" y="0"/>
                    </a:cubicBezTo>
                    <a:cubicBezTo>
                      <a:pt x="75" y="0"/>
                      <a:pt x="83" y="7"/>
                      <a:pt x="83" y="7"/>
                    </a:cubicBezTo>
                    <a:close/>
                  </a:path>
                </a:pathLst>
              </a:custGeom>
              <a:solidFill>
                <a:srgbClr val="C4C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6" name="Freeform 145">
                <a:extLst>
                  <a:ext uri="{FF2B5EF4-FFF2-40B4-BE49-F238E27FC236}">
                    <a16:creationId xmlns:a16="http://schemas.microsoft.com/office/drawing/2014/main" id="{0F62EE5B-4912-4481-8DB3-302DED5FA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9" y="858"/>
                <a:ext cx="67" cy="1038"/>
              </a:xfrm>
              <a:custGeom>
                <a:avLst/>
                <a:gdLst>
                  <a:gd name="T0" fmla="*/ 243 w 30"/>
                  <a:gd name="T1" fmla="*/ 5262 h 461"/>
                  <a:gd name="T2" fmla="*/ 243 w 30"/>
                  <a:gd name="T3" fmla="*/ 502 h 461"/>
                  <a:gd name="T4" fmla="*/ 243 w 30"/>
                  <a:gd name="T5" fmla="*/ 502 h 461"/>
                  <a:gd name="T6" fmla="*/ 0 w 30"/>
                  <a:gd name="T7" fmla="*/ 0 h 461"/>
                  <a:gd name="T8" fmla="*/ 324 w 30"/>
                  <a:gd name="T9" fmla="*/ 619 h 461"/>
                  <a:gd name="T10" fmla="*/ 290 w 30"/>
                  <a:gd name="T11" fmla="*/ 4157 h 461"/>
                  <a:gd name="T12" fmla="*/ 243 w 30"/>
                  <a:gd name="T13" fmla="*/ 5262 h 4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61">
                    <a:moveTo>
                      <a:pt x="22" y="461"/>
                    </a:move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24"/>
                      <a:pt x="13" y="9"/>
                      <a:pt x="0" y="0"/>
                    </a:cubicBezTo>
                    <a:cubicBezTo>
                      <a:pt x="22" y="9"/>
                      <a:pt x="28" y="31"/>
                      <a:pt x="29" y="54"/>
                    </a:cubicBezTo>
                    <a:cubicBezTo>
                      <a:pt x="30" y="77"/>
                      <a:pt x="26" y="306"/>
                      <a:pt x="26" y="364"/>
                    </a:cubicBezTo>
                    <a:cubicBezTo>
                      <a:pt x="26" y="379"/>
                      <a:pt x="22" y="461"/>
                      <a:pt x="22" y="4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7" name="Rectangle 146">
                <a:extLst>
                  <a:ext uri="{FF2B5EF4-FFF2-40B4-BE49-F238E27FC236}">
                    <a16:creationId xmlns:a16="http://schemas.microsoft.com/office/drawing/2014/main" id="{B1780EE6-C063-48B7-BB85-BD3039F63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2" y="1997"/>
                <a:ext cx="81" cy="45"/>
              </a:xfrm>
              <a:prstGeom prst="rect">
                <a:avLst/>
              </a:prstGeom>
              <a:solidFill>
                <a:srgbClr val="829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4938" name="Rectangle 147">
                <a:extLst>
                  <a:ext uri="{FF2B5EF4-FFF2-40B4-BE49-F238E27FC236}">
                    <a16:creationId xmlns:a16="http://schemas.microsoft.com/office/drawing/2014/main" id="{BEAE0ACB-FA12-46B2-B67A-EF9F97BFE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9" y="1430"/>
                <a:ext cx="182" cy="400"/>
              </a:xfrm>
              <a:prstGeom prst="rect">
                <a:avLst/>
              </a:prstGeom>
              <a:solidFill>
                <a:srgbClr val="8588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4939" name="Rectangle 148">
                <a:extLst>
                  <a:ext uri="{FF2B5EF4-FFF2-40B4-BE49-F238E27FC236}">
                    <a16:creationId xmlns:a16="http://schemas.microsoft.com/office/drawing/2014/main" id="{63A4E637-C351-4305-9525-1859D51E4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9" y="1430"/>
                <a:ext cx="92" cy="400"/>
              </a:xfrm>
              <a:prstGeom prst="rect">
                <a:avLst/>
              </a:prstGeom>
              <a:solidFill>
                <a:srgbClr val="4346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4940" name="Freeform 149">
                <a:extLst>
                  <a:ext uri="{FF2B5EF4-FFF2-40B4-BE49-F238E27FC236}">
                    <a16:creationId xmlns:a16="http://schemas.microsoft.com/office/drawing/2014/main" id="{FA74013E-A968-4449-9859-D0336352C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" y="629"/>
                <a:ext cx="205" cy="87"/>
              </a:xfrm>
              <a:custGeom>
                <a:avLst/>
                <a:gdLst>
                  <a:gd name="T0" fmla="*/ 1041 w 91"/>
                  <a:gd name="T1" fmla="*/ 45 h 39"/>
                  <a:gd name="T2" fmla="*/ 527 w 91"/>
                  <a:gd name="T3" fmla="*/ 0 h 39"/>
                  <a:gd name="T4" fmla="*/ 0 w 91"/>
                  <a:gd name="T5" fmla="*/ 45 h 39"/>
                  <a:gd name="T6" fmla="*/ 0 w 91"/>
                  <a:gd name="T7" fmla="*/ 433 h 39"/>
                  <a:gd name="T8" fmla="*/ 527 w 91"/>
                  <a:gd name="T9" fmla="*/ 388 h 39"/>
                  <a:gd name="T10" fmla="*/ 1041 w 91"/>
                  <a:gd name="T11" fmla="*/ 433 h 39"/>
                  <a:gd name="T12" fmla="*/ 1041 w 91"/>
                  <a:gd name="T13" fmla="*/ 45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1" h="39">
                    <a:moveTo>
                      <a:pt x="91" y="4"/>
                    </a:moveTo>
                    <a:cubicBezTo>
                      <a:pt x="91" y="2"/>
                      <a:pt x="71" y="0"/>
                      <a:pt x="46" y="0"/>
                    </a:cubicBezTo>
                    <a:cubicBezTo>
                      <a:pt x="21" y="0"/>
                      <a:pt x="0" y="2"/>
                      <a:pt x="0" y="4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7"/>
                      <a:pt x="21" y="35"/>
                      <a:pt x="46" y="35"/>
                    </a:cubicBezTo>
                    <a:cubicBezTo>
                      <a:pt x="71" y="35"/>
                      <a:pt x="91" y="37"/>
                      <a:pt x="91" y="39"/>
                    </a:cubicBez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8ABC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1" name="Line 150">
                <a:extLst>
                  <a:ext uri="{FF2B5EF4-FFF2-40B4-BE49-F238E27FC236}">
                    <a16:creationId xmlns:a16="http://schemas.microsoft.com/office/drawing/2014/main" id="{EEE1E8A8-9058-4DDA-916F-8BC12138B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09" y="631"/>
                <a:ext cx="1" cy="79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2" name="Line 151">
                <a:extLst>
                  <a:ext uri="{FF2B5EF4-FFF2-40B4-BE49-F238E27FC236}">
                    <a16:creationId xmlns:a16="http://schemas.microsoft.com/office/drawing/2014/main" id="{B90B0577-FD02-47DC-AC30-F59506DD38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1" y="629"/>
                <a:ext cx="1" cy="81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3" name="Line 152">
                <a:extLst>
                  <a:ext uri="{FF2B5EF4-FFF2-40B4-BE49-F238E27FC236}">
                    <a16:creationId xmlns:a16="http://schemas.microsoft.com/office/drawing/2014/main" id="{8A8C22CE-4C37-4922-9E5B-BFCBA11CB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75" y="626"/>
                <a:ext cx="1" cy="81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4" name="Line 153">
                <a:extLst>
                  <a:ext uri="{FF2B5EF4-FFF2-40B4-BE49-F238E27FC236}">
                    <a16:creationId xmlns:a16="http://schemas.microsoft.com/office/drawing/2014/main" id="{0AC04A26-52CB-458D-9D4F-D715F3A686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7" y="626"/>
                <a:ext cx="1" cy="81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5" name="Line 154">
                <a:extLst>
                  <a:ext uri="{FF2B5EF4-FFF2-40B4-BE49-F238E27FC236}">
                    <a16:creationId xmlns:a16="http://schemas.microsoft.com/office/drawing/2014/main" id="{F5E41762-E2C6-4623-9C3C-3D9E5CC2C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39" y="629"/>
                <a:ext cx="1" cy="81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6" name="Line 155">
                <a:extLst>
                  <a:ext uri="{FF2B5EF4-FFF2-40B4-BE49-F238E27FC236}">
                    <a16:creationId xmlns:a16="http://schemas.microsoft.com/office/drawing/2014/main" id="{AB08442B-E0D9-4E15-AA52-6828904FA6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3" y="626"/>
                <a:ext cx="1" cy="81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7" name="Line 156">
                <a:extLst>
                  <a:ext uri="{FF2B5EF4-FFF2-40B4-BE49-F238E27FC236}">
                    <a16:creationId xmlns:a16="http://schemas.microsoft.com/office/drawing/2014/main" id="{4623B137-36FB-42AD-A6E9-66E7BC2011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5" y="629"/>
                <a:ext cx="1" cy="81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8" name="Line 157">
                <a:extLst>
                  <a:ext uri="{FF2B5EF4-FFF2-40B4-BE49-F238E27FC236}">
                    <a16:creationId xmlns:a16="http://schemas.microsoft.com/office/drawing/2014/main" id="{F00D0AA4-6FFB-4C1A-9D7C-6304985BB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9" y="626"/>
                <a:ext cx="1" cy="81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9" name="Line 158">
                <a:extLst>
                  <a:ext uri="{FF2B5EF4-FFF2-40B4-BE49-F238E27FC236}">
                    <a16:creationId xmlns:a16="http://schemas.microsoft.com/office/drawing/2014/main" id="{B213882F-618A-40AB-A603-2398D01EF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1" y="626"/>
                <a:ext cx="1" cy="81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0" name="Line 159">
                <a:extLst>
                  <a:ext uri="{FF2B5EF4-FFF2-40B4-BE49-F238E27FC236}">
                    <a16:creationId xmlns:a16="http://schemas.microsoft.com/office/drawing/2014/main" id="{ECF35935-E54E-4CB1-9074-11AE3C3B80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6" y="629"/>
                <a:ext cx="1" cy="81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1" name="Line 160">
                <a:extLst>
                  <a:ext uri="{FF2B5EF4-FFF2-40B4-BE49-F238E27FC236}">
                    <a16:creationId xmlns:a16="http://schemas.microsoft.com/office/drawing/2014/main" id="{250372DE-3BD0-432F-9504-E5CCD088F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8" y="631"/>
                <a:ext cx="1" cy="79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2" name="Line 161">
                <a:extLst>
                  <a:ext uri="{FF2B5EF4-FFF2-40B4-BE49-F238E27FC236}">
                    <a16:creationId xmlns:a16="http://schemas.microsoft.com/office/drawing/2014/main" id="{D92D9047-E93C-4B23-AA14-5F103E50AF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2" y="638"/>
                <a:ext cx="1" cy="78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3" name="Line 162">
                <a:extLst>
                  <a:ext uri="{FF2B5EF4-FFF2-40B4-BE49-F238E27FC236}">
                    <a16:creationId xmlns:a16="http://schemas.microsoft.com/office/drawing/2014/main" id="{19B74EFB-492F-40B5-A16F-EB48FA75FB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02" y="631"/>
                <a:ext cx="1" cy="79"/>
              </a:xfrm>
              <a:prstGeom prst="line">
                <a:avLst/>
              </a:pr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4" name="Line 163">
                <a:extLst>
                  <a:ext uri="{FF2B5EF4-FFF2-40B4-BE49-F238E27FC236}">
                    <a16:creationId xmlns:a16="http://schemas.microsoft.com/office/drawing/2014/main" id="{C0ECBF29-9E6C-4E31-8C01-581CF1601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6" y="629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5" name="Line 164">
                <a:extLst>
                  <a:ext uri="{FF2B5EF4-FFF2-40B4-BE49-F238E27FC236}">
                    <a16:creationId xmlns:a16="http://schemas.microsoft.com/office/drawing/2014/main" id="{3402833E-F2DD-4A0D-A62B-A0B96A337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68" y="626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6" name="Line 165">
                <a:extLst>
                  <a:ext uri="{FF2B5EF4-FFF2-40B4-BE49-F238E27FC236}">
                    <a16:creationId xmlns:a16="http://schemas.microsoft.com/office/drawing/2014/main" id="{3B766F45-8631-49FE-9779-3B92F6125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2" y="626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7" name="Line 166">
                <a:extLst>
                  <a:ext uri="{FF2B5EF4-FFF2-40B4-BE49-F238E27FC236}">
                    <a16:creationId xmlns:a16="http://schemas.microsoft.com/office/drawing/2014/main" id="{C3CC6C03-6003-48D2-B676-C76B5774E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34" y="629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8" name="Line 167">
                <a:extLst>
                  <a:ext uri="{FF2B5EF4-FFF2-40B4-BE49-F238E27FC236}">
                    <a16:creationId xmlns:a16="http://schemas.microsoft.com/office/drawing/2014/main" id="{78CACF3D-8A64-41BE-A0CB-EC6C9403DF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9" y="626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9" name="Line 168">
                <a:extLst>
                  <a:ext uri="{FF2B5EF4-FFF2-40B4-BE49-F238E27FC236}">
                    <a16:creationId xmlns:a16="http://schemas.microsoft.com/office/drawing/2014/main" id="{A7C8BF1C-AC4A-4BE2-9123-58377E60E0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1" y="629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0" name="Line 169">
                <a:extLst>
                  <a:ext uri="{FF2B5EF4-FFF2-40B4-BE49-F238E27FC236}">
                    <a16:creationId xmlns:a16="http://schemas.microsoft.com/office/drawing/2014/main" id="{A53E69B3-3AFA-4015-91BE-BB51170484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5" y="626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1" name="Line 170">
                <a:extLst>
                  <a:ext uri="{FF2B5EF4-FFF2-40B4-BE49-F238E27FC236}">
                    <a16:creationId xmlns:a16="http://schemas.microsoft.com/office/drawing/2014/main" id="{5556D685-497A-4DD0-BEF9-5FF9805284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" y="626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2" name="Line 171">
                <a:extLst>
                  <a:ext uri="{FF2B5EF4-FFF2-40B4-BE49-F238E27FC236}">
                    <a16:creationId xmlns:a16="http://schemas.microsoft.com/office/drawing/2014/main" id="{344D7146-8C21-4801-9D36-47CCA1E847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9" y="629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3" name="Line 172">
                <a:extLst>
                  <a:ext uri="{FF2B5EF4-FFF2-40B4-BE49-F238E27FC236}">
                    <a16:creationId xmlns:a16="http://schemas.microsoft.com/office/drawing/2014/main" id="{6EE5101F-A805-4AFE-800A-2C16F09CCD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3" y="631"/>
                <a:ext cx="1" cy="79"/>
              </a:xfrm>
              <a:prstGeom prst="line">
                <a:avLst/>
              </a:prstGeom>
              <a:noFill/>
              <a:ln w="31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4" name="Line 173">
                <a:extLst>
                  <a:ext uri="{FF2B5EF4-FFF2-40B4-BE49-F238E27FC236}">
                    <a16:creationId xmlns:a16="http://schemas.microsoft.com/office/drawing/2014/main" id="{53EB5BC0-E558-42CA-A7FD-DA3B80EB5E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02" y="631"/>
                <a:ext cx="1" cy="79"/>
              </a:xfrm>
              <a:prstGeom prst="line">
                <a:avLst/>
              </a:prstGeom>
              <a:noFill/>
              <a:ln w="9525">
                <a:solidFill>
                  <a:srgbClr val="4C985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5" name="Line 174">
                <a:extLst>
                  <a:ext uri="{FF2B5EF4-FFF2-40B4-BE49-F238E27FC236}">
                    <a16:creationId xmlns:a16="http://schemas.microsoft.com/office/drawing/2014/main" id="{46F248ED-687A-44D3-AAEB-5883CF074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6" y="629"/>
                <a:ext cx="1" cy="81"/>
              </a:xfrm>
              <a:prstGeom prst="line">
                <a:avLst/>
              </a:prstGeom>
              <a:noFill/>
              <a:ln w="9525">
                <a:solidFill>
                  <a:srgbClr val="4C985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6" name="Line 175">
                <a:extLst>
                  <a:ext uri="{FF2B5EF4-FFF2-40B4-BE49-F238E27FC236}">
                    <a16:creationId xmlns:a16="http://schemas.microsoft.com/office/drawing/2014/main" id="{FCFE8F68-3C0B-44DF-8183-57F7182304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68" y="626"/>
                <a:ext cx="1" cy="81"/>
              </a:xfrm>
              <a:prstGeom prst="line">
                <a:avLst/>
              </a:prstGeom>
              <a:noFill/>
              <a:ln w="9525">
                <a:solidFill>
                  <a:srgbClr val="4C985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7" name="Line 176">
                <a:extLst>
                  <a:ext uri="{FF2B5EF4-FFF2-40B4-BE49-F238E27FC236}">
                    <a16:creationId xmlns:a16="http://schemas.microsoft.com/office/drawing/2014/main" id="{F98E59E6-385A-426C-B2E4-C17C7617C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2" y="626"/>
                <a:ext cx="1" cy="81"/>
              </a:xfrm>
              <a:prstGeom prst="line">
                <a:avLst/>
              </a:prstGeom>
              <a:noFill/>
              <a:ln w="9525">
                <a:solidFill>
                  <a:srgbClr val="4C985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8" name="Line 177">
                <a:extLst>
                  <a:ext uri="{FF2B5EF4-FFF2-40B4-BE49-F238E27FC236}">
                    <a16:creationId xmlns:a16="http://schemas.microsoft.com/office/drawing/2014/main" id="{145996C7-1879-4E4E-8D17-3303D60B09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34" y="629"/>
                <a:ext cx="1" cy="81"/>
              </a:xfrm>
              <a:prstGeom prst="line">
                <a:avLst/>
              </a:prstGeom>
              <a:noFill/>
              <a:ln w="9525">
                <a:solidFill>
                  <a:srgbClr val="4C985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9" name="Line 178">
                <a:extLst>
                  <a:ext uri="{FF2B5EF4-FFF2-40B4-BE49-F238E27FC236}">
                    <a16:creationId xmlns:a16="http://schemas.microsoft.com/office/drawing/2014/main" id="{F12054B0-C6E1-4C54-9161-94CB9A976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9" y="626"/>
                <a:ext cx="1" cy="81"/>
              </a:xfrm>
              <a:prstGeom prst="line">
                <a:avLst/>
              </a:prstGeom>
              <a:noFill/>
              <a:ln w="9525">
                <a:solidFill>
                  <a:srgbClr val="4C985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0" name="Line 179">
                <a:extLst>
                  <a:ext uri="{FF2B5EF4-FFF2-40B4-BE49-F238E27FC236}">
                    <a16:creationId xmlns:a16="http://schemas.microsoft.com/office/drawing/2014/main" id="{227E5CF1-404B-493D-B25E-28C8CD8C2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1" y="629"/>
                <a:ext cx="1" cy="81"/>
              </a:xfrm>
              <a:prstGeom prst="line">
                <a:avLst/>
              </a:prstGeom>
              <a:noFill/>
              <a:ln w="9525">
                <a:solidFill>
                  <a:srgbClr val="4C985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1" name="Line 180">
                <a:extLst>
                  <a:ext uri="{FF2B5EF4-FFF2-40B4-BE49-F238E27FC236}">
                    <a16:creationId xmlns:a16="http://schemas.microsoft.com/office/drawing/2014/main" id="{C4241AAA-C157-47E0-8FCC-3E158218B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5" y="626"/>
                <a:ext cx="1" cy="81"/>
              </a:xfrm>
              <a:prstGeom prst="line">
                <a:avLst/>
              </a:prstGeom>
              <a:noFill/>
              <a:ln w="9525">
                <a:solidFill>
                  <a:srgbClr val="4C985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2" name="Line 181">
                <a:extLst>
                  <a:ext uri="{FF2B5EF4-FFF2-40B4-BE49-F238E27FC236}">
                    <a16:creationId xmlns:a16="http://schemas.microsoft.com/office/drawing/2014/main" id="{7183EA4B-FE29-457D-9A24-C5A7E33FD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7" y="626"/>
                <a:ext cx="1" cy="81"/>
              </a:xfrm>
              <a:prstGeom prst="line">
                <a:avLst/>
              </a:prstGeom>
              <a:noFill/>
              <a:ln w="9525">
                <a:solidFill>
                  <a:srgbClr val="4C985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3" name="Line 182">
                <a:extLst>
                  <a:ext uri="{FF2B5EF4-FFF2-40B4-BE49-F238E27FC236}">
                    <a16:creationId xmlns:a16="http://schemas.microsoft.com/office/drawing/2014/main" id="{FAA20E75-ABAA-4C00-9F21-09A49104BE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9" y="629"/>
                <a:ext cx="1" cy="81"/>
              </a:xfrm>
              <a:prstGeom prst="line">
                <a:avLst/>
              </a:prstGeom>
              <a:noFill/>
              <a:ln w="9525">
                <a:solidFill>
                  <a:srgbClr val="4C985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4" name="Line 183">
                <a:extLst>
                  <a:ext uri="{FF2B5EF4-FFF2-40B4-BE49-F238E27FC236}">
                    <a16:creationId xmlns:a16="http://schemas.microsoft.com/office/drawing/2014/main" id="{7C0B6706-2734-4799-9D84-E613C0AC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3" y="631"/>
                <a:ext cx="1" cy="79"/>
              </a:xfrm>
              <a:prstGeom prst="line">
                <a:avLst/>
              </a:prstGeom>
              <a:noFill/>
              <a:ln w="9525">
                <a:solidFill>
                  <a:srgbClr val="4C985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5" name="Freeform 184">
                <a:extLst>
                  <a:ext uri="{FF2B5EF4-FFF2-40B4-BE49-F238E27FC236}">
                    <a16:creationId xmlns:a16="http://schemas.microsoft.com/office/drawing/2014/main" id="{3B369860-89A6-4F25-8F9E-21029FD63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2" y="638"/>
                <a:ext cx="1" cy="78"/>
              </a:xfrm>
              <a:custGeom>
                <a:avLst/>
                <a:gdLst>
                  <a:gd name="T0" fmla="*/ 0 w 1"/>
                  <a:gd name="T1" fmla="*/ 78 h 78"/>
                  <a:gd name="T2" fmla="*/ 0 w 1"/>
                  <a:gd name="T3" fmla="*/ 0 h 78"/>
                  <a:gd name="T4" fmla="*/ 0 w 1"/>
                  <a:gd name="T5" fmla="*/ 78 h 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8">
                    <a:moveTo>
                      <a:pt x="0" y="78"/>
                    </a:moveTo>
                    <a:lnTo>
                      <a:pt x="0" y="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6" name="Line 185">
                <a:extLst>
                  <a:ext uri="{FF2B5EF4-FFF2-40B4-BE49-F238E27FC236}">
                    <a16:creationId xmlns:a16="http://schemas.microsoft.com/office/drawing/2014/main" id="{E9E6510E-8EDC-4B6B-B132-93886E98C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2" y="638"/>
                <a:ext cx="1" cy="7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7" name="Freeform 186">
                <a:extLst>
                  <a:ext uri="{FF2B5EF4-FFF2-40B4-BE49-F238E27FC236}">
                    <a16:creationId xmlns:a16="http://schemas.microsoft.com/office/drawing/2014/main" id="{630EFB9F-1676-4D3B-A14A-0DEAAB9F7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3" y="714"/>
                <a:ext cx="133" cy="113"/>
              </a:xfrm>
              <a:custGeom>
                <a:avLst/>
                <a:gdLst>
                  <a:gd name="T0" fmla="*/ 676 w 59"/>
                  <a:gd name="T1" fmla="*/ 576 h 50"/>
                  <a:gd name="T2" fmla="*/ 676 w 59"/>
                  <a:gd name="T3" fmla="*/ 11 h 50"/>
                  <a:gd name="T4" fmla="*/ 676 w 59"/>
                  <a:gd name="T5" fmla="*/ 11 h 50"/>
                  <a:gd name="T6" fmla="*/ 345 w 59"/>
                  <a:gd name="T7" fmla="*/ 0 h 50"/>
                  <a:gd name="T8" fmla="*/ 0 w 59"/>
                  <a:gd name="T9" fmla="*/ 11 h 50"/>
                  <a:gd name="T10" fmla="*/ 0 w 59"/>
                  <a:gd name="T11" fmla="*/ 11 h 50"/>
                  <a:gd name="T12" fmla="*/ 0 w 59"/>
                  <a:gd name="T13" fmla="*/ 450 h 50"/>
                  <a:gd name="T14" fmla="*/ 676 w 59"/>
                  <a:gd name="T15" fmla="*/ 576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9" h="50">
                    <a:moveTo>
                      <a:pt x="59" y="50"/>
                    </a:moveTo>
                    <a:cubicBezTo>
                      <a:pt x="59" y="1"/>
                      <a:pt x="59" y="1"/>
                      <a:pt x="59" y="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1" y="1"/>
                      <a:pt x="41" y="0"/>
                      <a:pt x="30" y="0"/>
                    </a:cubicBezTo>
                    <a:cubicBezTo>
                      <a:pt x="18" y="0"/>
                      <a:pt x="8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3" y="43"/>
                      <a:pt x="45" y="47"/>
                      <a:pt x="59" y="50"/>
                    </a:cubicBez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8" name="Freeform 187">
                <a:extLst>
                  <a:ext uri="{FF2B5EF4-FFF2-40B4-BE49-F238E27FC236}">
                    <a16:creationId xmlns:a16="http://schemas.microsoft.com/office/drawing/2014/main" id="{E37C6D88-0D98-4EC1-BCF4-C8A9B5815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" y="707"/>
                <a:ext cx="205" cy="18"/>
              </a:xfrm>
              <a:custGeom>
                <a:avLst/>
                <a:gdLst>
                  <a:gd name="T0" fmla="*/ 527 w 91"/>
                  <a:gd name="T1" fmla="*/ 0 h 8"/>
                  <a:gd name="T2" fmla="*/ 0 w 91"/>
                  <a:gd name="T3" fmla="*/ 45 h 8"/>
                  <a:gd name="T4" fmla="*/ 182 w 91"/>
                  <a:gd name="T5" fmla="*/ 92 h 8"/>
                  <a:gd name="T6" fmla="*/ 182 w 91"/>
                  <a:gd name="T7" fmla="*/ 45 h 8"/>
                  <a:gd name="T8" fmla="*/ 182 w 91"/>
                  <a:gd name="T9" fmla="*/ 45 h 8"/>
                  <a:gd name="T10" fmla="*/ 527 w 91"/>
                  <a:gd name="T11" fmla="*/ 36 h 8"/>
                  <a:gd name="T12" fmla="*/ 858 w 91"/>
                  <a:gd name="T13" fmla="*/ 45 h 8"/>
                  <a:gd name="T14" fmla="*/ 858 w 91"/>
                  <a:gd name="T15" fmla="*/ 45 h 8"/>
                  <a:gd name="T16" fmla="*/ 858 w 91"/>
                  <a:gd name="T17" fmla="*/ 92 h 8"/>
                  <a:gd name="T18" fmla="*/ 1041 w 91"/>
                  <a:gd name="T19" fmla="*/ 45 h 8"/>
                  <a:gd name="T20" fmla="*/ 527 w 91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1" h="8">
                    <a:moveTo>
                      <a:pt x="46" y="0"/>
                    </a:moveTo>
                    <a:cubicBezTo>
                      <a:pt x="21" y="0"/>
                      <a:pt x="0" y="2"/>
                      <a:pt x="0" y="4"/>
                    </a:cubicBezTo>
                    <a:cubicBezTo>
                      <a:pt x="0" y="6"/>
                      <a:pt x="6" y="7"/>
                      <a:pt x="16" y="8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24" y="4"/>
                      <a:pt x="34" y="3"/>
                      <a:pt x="46" y="3"/>
                    </a:cubicBezTo>
                    <a:cubicBezTo>
                      <a:pt x="57" y="3"/>
                      <a:pt x="67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85" y="7"/>
                      <a:pt x="91" y="6"/>
                      <a:pt x="91" y="4"/>
                    </a:cubicBezTo>
                    <a:cubicBezTo>
                      <a:pt x="91" y="2"/>
                      <a:pt x="71" y="0"/>
                      <a:pt x="46" y="0"/>
                    </a:cubicBezTo>
                    <a:close/>
                  </a:path>
                </a:pathLst>
              </a:custGeom>
              <a:solidFill>
                <a:srgbClr val="127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9" name="Freeform 188">
                <a:extLst>
                  <a:ext uri="{FF2B5EF4-FFF2-40B4-BE49-F238E27FC236}">
                    <a16:creationId xmlns:a16="http://schemas.microsoft.com/office/drawing/2014/main" id="{B95A8A0D-337C-4DDD-AB5A-3C56B2F42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2235"/>
                <a:ext cx="261" cy="867"/>
              </a:xfrm>
              <a:custGeom>
                <a:avLst/>
                <a:gdLst>
                  <a:gd name="T0" fmla="*/ 1321 w 116"/>
                  <a:gd name="T1" fmla="*/ 4261 h 385"/>
                  <a:gd name="T2" fmla="*/ 1049 w 116"/>
                  <a:gd name="T3" fmla="*/ 4396 h 385"/>
                  <a:gd name="T4" fmla="*/ 263 w 116"/>
                  <a:gd name="T5" fmla="*/ 4396 h 385"/>
                  <a:gd name="T6" fmla="*/ 0 w 116"/>
                  <a:gd name="T7" fmla="*/ 4261 h 385"/>
                  <a:gd name="T8" fmla="*/ 0 w 116"/>
                  <a:gd name="T9" fmla="*/ 146 h 385"/>
                  <a:gd name="T10" fmla="*/ 263 w 116"/>
                  <a:gd name="T11" fmla="*/ 0 h 385"/>
                  <a:gd name="T12" fmla="*/ 1049 w 116"/>
                  <a:gd name="T13" fmla="*/ 0 h 385"/>
                  <a:gd name="T14" fmla="*/ 1321 w 116"/>
                  <a:gd name="T15" fmla="*/ 146 h 385"/>
                  <a:gd name="T16" fmla="*/ 1321 w 116"/>
                  <a:gd name="T17" fmla="*/ 4261 h 3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6" h="385">
                    <a:moveTo>
                      <a:pt x="116" y="373"/>
                    </a:moveTo>
                    <a:cubicBezTo>
                      <a:pt x="116" y="385"/>
                      <a:pt x="105" y="385"/>
                      <a:pt x="92" y="385"/>
                    </a:cubicBezTo>
                    <a:cubicBezTo>
                      <a:pt x="23" y="385"/>
                      <a:pt x="23" y="385"/>
                      <a:pt x="23" y="385"/>
                    </a:cubicBezTo>
                    <a:cubicBezTo>
                      <a:pt x="10" y="385"/>
                      <a:pt x="0" y="385"/>
                      <a:pt x="0" y="37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"/>
                      <a:pt x="10" y="0"/>
                      <a:pt x="23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105" y="0"/>
                      <a:pt x="116" y="1"/>
                      <a:pt x="116" y="13"/>
                    </a:cubicBezTo>
                    <a:lnTo>
                      <a:pt x="116" y="373"/>
                    </a:ln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0" name="Freeform 189">
                <a:extLst>
                  <a:ext uri="{FF2B5EF4-FFF2-40B4-BE49-F238E27FC236}">
                    <a16:creationId xmlns:a16="http://schemas.microsoft.com/office/drawing/2014/main" id="{B491615F-5D85-4113-A4CF-185607695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3115"/>
                <a:ext cx="92" cy="27"/>
              </a:xfrm>
              <a:custGeom>
                <a:avLst/>
                <a:gdLst>
                  <a:gd name="T0" fmla="*/ 462 w 41"/>
                  <a:gd name="T1" fmla="*/ 137 h 12"/>
                  <a:gd name="T2" fmla="*/ 0 w 41"/>
                  <a:gd name="T3" fmla="*/ 0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1" h="12">
                    <a:moveTo>
                      <a:pt x="41" y="12"/>
                    </a:moveTo>
                    <a:cubicBezTo>
                      <a:pt x="19" y="12"/>
                      <a:pt x="0" y="12"/>
                      <a:pt x="0" y="0"/>
                    </a:cubicBezTo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1" name="Freeform 190">
                <a:extLst>
                  <a:ext uri="{FF2B5EF4-FFF2-40B4-BE49-F238E27FC236}">
                    <a16:creationId xmlns:a16="http://schemas.microsoft.com/office/drawing/2014/main" id="{042FD0BE-DBC3-4543-91E7-0457EC8C8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3" y="845"/>
                <a:ext cx="407" cy="1397"/>
              </a:xfrm>
              <a:custGeom>
                <a:avLst/>
                <a:gdLst>
                  <a:gd name="T0" fmla="*/ 1968 w 181"/>
                  <a:gd name="T1" fmla="*/ 146 h 621"/>
                  <a:gd name="T2" fmla="*/ 1194 w 181"/>
                  <a:gd name="T3" fmla="*/ 0 h 621"/>
                  <a:gd name="T4" fmla="*/ 1203 w 181"/>
                  <a:gd name="T5" fmla="*/ 45 h 621"/>
                  <a:gd name="T6" fmla="*/ 1203 w 181"/>
                  <a:gd name="T7" fmla="*/ 6504 h 621"/>
                  <a:gd name="T8" fmla="*/ 0 w 181"/>
                  <a:gd name="T9" fmla="*/ 6504 h 621"/>
                  <a:gd name="T10" fmla="*/ 0 w 181"/>
                  <a:gd name="T11" fmla="*/ 7070 h 621"/>
                  <a:gd name="T12" fmla="*/ 202 w 181"/>
                  <a:gd name="T13" fmla="*/ 7034 h 621"/>
                  <a:gd name="T14" fmla="*/ 992 w 181"/>
                  <a:gd name="T15" fmla="*/ 7034 h 621"/>
                  <a:gd name="T16" fmla="*/ 1203 w 181"/>
                  <a:gd name="T17" fmla="*/ 7070 h 621"/>
                  <a:gd name="T18" fmla="*/ 1203 w 181"/>
                  <a:gd name="T19" fmla="*/ 6706 h 621"/>
                  <a:gd name="T20" fmla="*/ 1248 w 181"/>
                  <a:gd name="T21" fmla="*/ 6650 h 621"/>
                  <a:gd name="T22" fmla="*/ 1511 w 181"/>
                  <a:gd name="T23" fmla="*/ 6650 h 621"/>
                  <a:gd name="T24" fmla="*/ 1603 w 181"/>
                  <a:gd name="T25" fmla="*/ 6578 h 621"/>
                  <a:gd name="T26" fmla="*/ 1603 w 181"/>
                  <a:gd name="T27" fmla="*/ 6249 h 621"/>
                  <a:gd name="T28" fmla="*/ 1648 w 181"/>
                  <a:gd name="T29" fmla="*/ 6204 h 621"/>
                  <a:gd name="T30" fmla="*/ 1648 w 181"/>
                  <a:gd name="T31" fmla="*/ 1968 h 621"/>
                  <a:gd name="T32" fmla="*/ 1729 w 181"/>
                  <a:gd name="T33" fmla="*/ 1968 h 621"/>
                  <a:gd name="T34" fmla="*/ 1794 w 181"/>
                  <a:gd name="T35" fmla="*/ 1887 h 621"/>
                  <a:gd name="T36" fmla="*/ 1794 w 181"/>
                  <a:gd name="T37" fmla="*/ 886 h 621"/>
                  <a:gd name="T38" fmla="*/ 2057 w 181"/>
                  <a:gd name="T39" fmla="*/ 454 h 621"/>
                  <a:gd name="T40" fmla="*/ 2057 w 181"/>
                  <a:gd name="T41" fmla="*/ 263 h 621"/>
                  <a:gd name="T42" fmla="*/ 1968 w 181"/>
                  <a:gd name="T43" fmla="*/ 146 h 6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1" h="621">
                    <a:moveTo>
                      <a:pt x="173" y="13"/>
                    </a:moveTo>
                    <a:cubicBezTo>
                      <a:pt x="173" y="13"/>
                      <a:pt x="140" y="7"/>
                      <a:pt x="105" y="0"/>
                    </a:cubicBezTo>
                    <a:cubicBezTo>
                      <a:pt x="106" y="1"/>
                      <a:pt x="106" y="3"/>
                      <a:pt x="106" y="4"/>
                    </a:cubicBezTo>
                    <a:cubicBezTo>
                      <a:pt x="106" y="571"/>
                      <a:pt x="106" y="571"/>
                      <a:pt x="106" y="571"/>
                    </a:cubicBezTo>
                    <a:cubicBezTo>
                      <a:pt x="0" y="571"/>
                      <a:pt x="0" y="571"/>
                      <a:pt x="0" y="571"/>
                    </a:cubicBezTo>
                    <a:cubicBezTo>
                      <a:pt x="0" y="621"/>
                      <a:pt x="0" y="621"/>
                      <a:pt x="0" y="621"/>
                    </a:cubicBezTo>
                    <a:cubicBezTo>
                      <a:pt x="4" y="618"/>
                      <a:pt x="11" y="618"/>
                      <a:pt x="18" y="618"/>
                    </a:cubicBezTo>
                    <a:cubicBezTo>
                      <a:pt x="87" y="618"/>
                      <a:pt x="87" y="618"/>
                      <a:pt x="87" y="618"/>
                    </a:cubicBezTo>
                    <a:cubicBezTo>
                      <a:pt x="95" y="618"/>
                      <a:pt x="101" y="618"/>
                      <a:pt x="106" y="621"/>
                    </a:cubicBezTo>
                    <a:cubicBezTo>
                      <a:pt x="106" y="589"/>
                      <a:pt x="106" y="589"/>
                      <a:pt x="106" y="589"/>
                    </a:cubicBezTo>
                    <a:cubicBezTo>
                      <a:pt x="106" y="585"/>
                      <a:pt x="107" y="584"/>
                      <a:pt x="110" y="584"/>
                    </a:cubicBezTo>
                    <a:cubicBezTo>
                      <a:pt x="113" y="584"/>
                      <a:pt x="128" y="584"/>
                      <a:pt x="133" y="584"/>
                    </a:cubicBezTo>
                    <a:cubicBezTo>
                      <a:pt x="138" y="584"/>
                      <a:pt x="141" y="582"/>
                      <a:pt x="141" y="578"/>
                    </a:cubicBezTo>
                    <a:cubicBezTo>
                      <a:pt x="141" y="569"/>
                      <a:pt x="141" y="549"/>
                      <a:pt x="141" y="549"/>
                    </a:cubicBezTo>
                    <a:cubicBezTo>
                      <a:pt x="143" y="549"/>
                      <a:pt x="145" y="550"/>
                      <a:pt x="145" y="545"/>
                    </a:cubicBezTo>
                    <a:cubicBezTo>
                      <a:pt x="145" y="173"/>
                      <a:pt x="145" y="173"/>
                      <a:pt x="145" y="173"/>
                    </a:cubicBezTo>
                    <a:cubicBezTo>
                      <a:pt x="145" y="173"/>
                      <a:pt x="148" y="173"/>
                      <a:pt x="152" y="173"/>
                    </a:cubicBezTo>
                    <a:cubicBezTo>
                      <a:pt x="156" y="173"/>
                      <a:pt x="158" y="171"/>
                      <a:pt x="158" y="166"/>
                    </a:cubicBezTo>
                    <a:cubicBezTo>
                      <a:pt x="158" y="166"/>
                      <a:pt x="158" y="88"/>
                      <a:pt x="158" y="78"/>
                    </a:cubicBezTo>
                    <a:cubicBezTo>
                      <a:pt x="158" y="68"/>
                      <a:pt x="181" y="47"/>
                      <a:pt x="181" y="40"/>
                    </a:cubicBezTo>
                    <a:cubicBezTo>
                      <a:pt x="181" y="32"/>
                      <a:pt x="181" y="23"/>
                      <a:pt x="181" y="23"/>
                    </a:cubicBezTo>
                    <a:cubicBezTo>
                      <a:pt x="181" y="15"/>
                      <a:pt x="173" y="13"/>
                      <a:pt x="173" y="13"/>
                    </a:cubicBez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2" name="Freeform 191">
                <a:extLst>
                  <a:ext uri="{FF2B5EF4-FFF2-40B4-BE49-F238E27FC236}">
                    <a16:creationId xmlns:a16="http://schemas.microsoft.com/office/drawing/2014/main" id="{2E78147D-BF03-4378-A60F-305CE9B6C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" y="890"/>
                <a:ext cx="81" cy="335"/>
              </a:xfrm>
              <a:custGeom>
                <a:avLst/>
                <a:gdLst>
                  <a:gd name="T0" fmla="*/ 11 w 36"/>
                  <a:gd name="T1" fmla="*/ 1693 h 149"/>
                  <a:gd name="T2" fmla="*/ 81 w 36"/>
                  <a:gd name="T3" fmla="*/ 1693 h 149"/>
                  <a:gd name="T4" fmla="*/ 162 w 36"/>
                  <a:gd name="T5" fmla="*/ 1612 h 149"/>
                  <a:gd name="T6" fmla="*/ 162 w 36"/>
                  <a:gd name="T7" fmla="*/ 627 h 149"/>
                  <a:gd name="T8" fmla="*/ 410 w 36"/>
                  <a:gd name="T9" fmla="*/ 191 h 149"/>
                  <a:gd name="T10" fmla="*/ 410 w 36"/>
                  <a:gd name="T11" fmla="*/ 0 h 149"/>
                  <a:gd name="T12" fmla="*/ 299 w 36"/>
                  <a:gd name="T13" fmla="*/ 227 h 149"/>
                  <a:gd name="T14" fmla="*/ 25 w 36"/>
                  <a:gd name="T15" fmla="*/ 603 h 149"/>
                  <a:gd name="T16" fmla="*/ 11 w 36"/>
                  <a:gd name="T17" fmla="*/ 992 h 149"/>
                  <a:gd name="T18" fmla="*/ 11 w 36"/>
                  <a:gd name="T19" fmla="*/ 1583 h 1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149">
                    <a:moveTo>
                      <a:pt x="1" y="149"/>
                    </a:moveTo>
                    <a:cubicBezTo>
                      <a:pt x="1" y="149"/>
                      <a:pt x="3" y="149"/>
                      <a:pt x="7" y="149"/>
                    </a:cubicBezTo>
                    <a:cubicBezTo>
                      <a:pt x="11" y="149"/>
                      <a:pt x="14" y="147"/>
                      <a:pt x="14" y="142"/>
                    </a:cubicBezTo>
                    <a:cubicBezTo>
                      <a:pt x="14" y="142"/>
                      <a:pt x="14" y="65"/>
                      <a:pt x="14" y="55"/>
                    </a:cubicBezTo>
                    <a:cubicBezTo>
                      <a:pt x="14" y="45"/>
                      <a:pt x="36" y="24"/>
                      <a:pt x="36" y="17"/>
                    </a:cubicBezTo>
                    <a:cubicBezTo>
                      <a:pt x="36" y="9"/>
                      <a:pt x="36" y="0"/>
                      <a:pt x="36" y="0"/>
                    </a:cubicBezTo>
                    <a:cubicBezTo>
                      <a:pt x="34" y="9"/>
                      <a:pt x="30" y="17"/>
                      <a:pt x="26" y="20"/>
                    </a:cubicBezTo>
                    <a:cubicBezTo>
                      <a:pt x="22" y="23"/>
                      <a:pt x="4" y="44"/>
                      <a:pt x="2" y="53"/>
                    </a:cubicBezTo>
                    <a:cubicBezTo>
                      <a:pt x="0" y="61"/>
                      <a:pt x="1" y="71"/>
                      <a:pt x="1" y="87"/>
                    </a:cubicBezTo>
                    <a:cubicBezTo>
                      <a:pt x="1" y="104"/>
                      <a:pt x="1" y="139"/>
                      <a:pt x="1" y="139"/>
                    </a:cubicBezTo>
                  </a:path>
                </a:pathLst>
              </a:custGeom>
              <a:solidFill>
                <a:srgbClr val="C4C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3" name="Freeform 192">
                <a:extLst>
                  <a:ext uri="{FF2B5EF4-FFF2-40B4-BE49-F238E27FC236}">
                    <a16:creationId xmlns:a16="http://schemas.microsoft.com/office/drawing/2014/main" id="{47F29A46-5F4C-4FCF-A4EB-1ECB528EB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928"/>
                <a:ext cx="61" cy="281"/>
              </a:xfrm>
              <a:custGeom>
                <a:avLst/>
                <a:gdLst>
                  <a:gd name="T0" fmla="*/ 56 w 27"/>
                  <a:gd name="T1" fmla="*/ 1421 h 125"/>
                  <a:gd name="T2" fmla="*/ 56 w 27"/>
                  <a:gd name="T3" fmla="*/ 429 h 125"/>
                  <a:gd name="T4" fmla="*/ 312 w 27"/>
                  <a:gd name="T5" fmla="*/ 0 h 125"/>
                  <a:gd name="T6" fmla="*/ 56 w 27"/>
                  <a:gd name="T7" fmla="*/ 319 h 125"/>
                  <a:gd name="T8" fmla="*/ 11 w 27"/>
                  <a:gd name="T9" fmla="*/ 636 h 125"/>
                  <a:gd name="T10" fmla="*/ 56 w 27"/>
                  <a:gd name="T11" fmla="*/ 1421 h 1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125">
                    <a:moveTo>
                      <a:pt x="5" y="125"/>
                    </a:moveTo>
                    <a:cubicBezTo>
                      <a:pt x="5" y="125"/>
                      <a:pt x="5" y="48"/>
                      <a:pt x="5" y="38"/>
                    </a:cubicBezTo>
                    <a:cubicBezTo>
                      <a:pt x="5" y="28"/>
                      <a:pt x="27" y="7"/>
                      <a:pt x="27" y="0"/>
                    </a:cubicBezTo>
                    <a:cubicBezTo>
                      <a:pt x="27" y="4"/>
                      <a:pt x="10" y="23"/>
                      <a:pt x="5" y="28"/>
                    </a:cubicBezTo>
                    <a:cubicBezTo>
                      <a:pt x="0" y="32"/>
                      <a:pt x="1" y="35"/>
                      <a:pt x="1" y="56"/>
                    </a:cubicBezTo>
                    <a:cubicBezTo>
                      <a:pt x="1" y="77"/>
                      <a:pt x="5" y="125"/>
                      <a:pt x="5" y="125"/>
                    </a:cubicBezTo>
                    <a:close/>
                  </a:path>
                </a:pathLst>
              </a:custGeom>
              <a:solidFill>
                <a:srgbClr val="7E9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4" name="Freeform 193">
                <a:extLst>
                  <a:ext uri="{FF2B5EF4-FFF2-40B4-BE49-F238E27FC236}">
                    <a16:creationId xmlns:a16="http://schemas.microsoft.com/office/drawing/2014/main" id="{353CF350-1242-450D-B9F3-D593384A1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1236"/>
                <a:ext cx="311" cy="995"/>
              </a:xfrm>
              <a:custGeom>
                <a:avLst/>
                <a:gdLst>
                  <a:gd name="T0" fmla="*/ 137 w 138"/>
                  <a:gd name="T1" fmla="*/ 5007 h 442"/>
                  <a:gd name="T2" fmla="*/ 928 w 138"/>
                  <a:gd name="T3" fmla="*/ 5007 h 442"/>
                  <a:gd name="T4" fmla="*/ 1134 w 138"/>
                  <a:gd name="T5" fmla="*/ 5043 h 442"/>
                  <a:gd name="T6" fmla="*/ 1134 w 138"/>
                  <a:gd name="T7" fmla="*/ 4678 h 442"/>
                  <a:gd name="T8" fmla="*/ 1188 w 138"/>
                  <a:gd name="T9" fmla="*/ 4622 h 442"/>
                  <a:gd name="T10" fmla="*/ 1442 w 138"/>
                  <a:gd name="T11" fmla="*/ 4622 h 442"/>
                  <a:gd name="T12" fmla="*/ 1535 w 138"/>
                  <a:gd name="T13" fmla="*/ 4552 h 442"/>
                  <a:gd name="T14" fmla="*/ 1535 w 138"/>
                  <a:gd name="T15" fmla="*/ 4232 h 442"/>
                  <a:gd name="T16" fmla="*/ 1580 w 138"/>
                  <a:gd name="T17" fmla="*/ 4185 h 442"/>
                  <a:gd name="T18" fmla="*/ 1580 w 138"/>
                  <a:gd name="T19" fmla="*/ 0 h 442"/>
                  <a:gd name="T20" fmla="*/ 1224 w 138"/>
                  <a:gd name="T21" fmla="*/ 0 h 442"/>
                  <a:gd name="T22" fmla="*/ 1224 w 138"/>
                  <a:gd name="T23" fmla="*/ 4241 h 442"/>
                  <a:gd name="T24" fmla="*/ 1316 w 138"/>
                  <a:gd name="T25" fmla="*/ 4241 h 442"/>
                  <a:gd name="T26" fmla="*/ 1478 w 138"/>
                  <a:gd name="T27" fmla="*/ 194 h 442"/>
                  <a:gd name="T28" fmla="*/ 1463 w 138"/>
                  <a:gd name="T29" fmla="*/ 4302 h 442"/>
                  <a:gd name="T30" fmla="*/ 1224 w 138"/>
                  <a:gd name="T31" fmla="*/ 4302 h 442"/>
                  <a:gd name="T32" fmla="*/ 1224 w 138"/>
                  <a:gd name="T33" fmla="*/ 4532 h 442"/>
                  <a:gd name="T34" fmla="*/ 0 w 138"/>
                  <a:gd name="T35" fmla="*/ 4532 h 442"/>
                  <a:gd name="T36" fmla="*/ 895 w 138"/>
                  <a:gd name="T37" fmla="*/ 4678 h 442"/>
                  <a:gd name="T38" fmla="*/ 847 w 138"/>
                  <a:gd name="T39" fmla="*/ 4905 h 442"/>
                  <a:gd name="T40" fmla="*/ 137 w 138"/>
                  <a:gd name="T41" fmla="*/ 5007 h 4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8" h="442">
                    <a:moveTo>
                      <a:pt x="12" y="439"/>
                    </a:moveTo>
                    <a:cubicBezTo>
                      <a:pt x="81" y="439"/>
                      <a:pt x="81" y="439"/>
                      <a:pt x="81" y="439"/>
                    </a:cubicBezTo>
                    <a:cubicBezTo>
                      <a:pt x="88" y="439"/>
                      <a:pt x="95" y="440"/>
                      <a:pt x="99" y="442"/>
                    </a:cubicBezTo>
                    <a:cubicBezTo>
                      <a:pt x="99" y="410"/>
                      <a:pt x="99" y="410"/>
                      <a:pt x="99" y="410"/>
                    </a:cubicBezTo>
                    <a:cubicBezTo>
                      <a:pt x="99" y="406"/>
                      <a:pt x="101" y="405"/>
                      <a:pt x="104" y="405"/>
                    </a:cubicBezTo>
                    <a:cubicBezTo>
                      <a:pt x="107" y="405"/>
                      <a:pt x="121" y="405"/>
                      <a:pt x="126" y="405"/>
                    </a:cubicBezTo>
                    <a:cubicBezTo>
                      <a:pt x="131" y="405"/>
                      <a:pt x="134" y="404"/>
                      <a:pt x="134" y="399"/>
                    </a:cubicBezTo>
                    <a:cubicBezTo>
                      <a:pt x="134" y="391"/>
                      <a:pt x="134" y="371"/>
                      <a:pt x="134" y="371"/>
                    </a:cubicBezTo>
                    <a:cubicBezTo>
                      <a:pt x="136" y="371"/>
                      <a:pt x="138" y="371"/>
                      <a:pt x="138" y="367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372"/>
                      <a:pt x="107" y="372"/>
                      <a:pt x="107" y="372"/>
                    </a:cubicBezTo>
                    <a:cubicBezTo>
                      <a:pt x="115" y="372"/>
                      <a:pt x="115" y="372"/>
                      <a:pt x="115" y="372"/>
                    </a:cubicBezTo>
                    <a:cubicBezTo>
                      <a:pt x="129" y="17"/>
                      <a:pt x="129" y="17"/>
                      <a:pt x="129" y="17"/>
                    </a:cubicBezTo>
                    <a:cubicBezTo>
                      <a:pt x="128" y="377"/>
                      <a:pt x="128" y="377"/>
                      <a:pt x="128" y="377"/>
                    </a:cubicBezTo>
                    <a:cubicBezTo>
                      <a:pt x="107" y="377"/>
                      <a:pt x="107" y="377"/>
                      <a:pt x="107" y="377"/>
                    </a:cubicBezTo>
                    <a:cubicBezTo>
                      <a:pt x="107" y="397"/>
                      <a:pt x="107" y="397"/>
                      <a:pt x="107" y="397"/>
                    </a:cubicBezTo>
                    <a:cubicBezTo>
                      <a:pt x="0" y="397"/>
                      <a:pt x="0" y="397"/>
                      <a:pt x="0" y="397"/>
                    </a:cubicBezTo>
                    <a:cubicBezTo>
                      <a:pt x="0" y="397"/>
                      <a:pt x="71" y="408"/>
                      <a:pt x="78" y="410"/>
                    </a:cubicBezTo>
                    <a:cubicBezTo>
                      <a:pt x="86" y="413"/>
                      <a:pt x="85" y="428"/>
                      <a:pt x="74" y="430"/>
                    </a:cubicBezTo>
                    <a:cubicBezTo>
                      <a:pt x="64" y="431"/>
                      <a:pt x="12" y="439"/>
                      <a:pt x="12" y="439"/>
                    </a:cubicBezTo>
                    <a:close/>
                  </a:path>
                </a:pathLst>
              </a:custGeom>
              <a:solidFill>
                <a:srgbClr val="BDC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5" name="Freeform 194">
                <a:extLst>
                  <a:ext uri="{FF2B5EF4-FFF2-40B4-BE49-F238E27FC236}">
                    <a16:creationId xmlns:a16="http://schemas.microsoft.com/office/drawing/2014/main" id="{579742A3-C109-424E-B016-DCB856E70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" y="2287"/>
                <a:ext cx="376" cy="804"/>
              </a:xfrm>
              <a:custGeom>
                <a:avLst/>
                <a:gdLst>
                  <a:gd name="T0" fmla="*/ 1907 w 167"/>
                  <a:gd name="T1" fmla="*/ 3930 h 357"/>
                  <a:gd name="T2" fmla="*/ 1632 w 167"/>
                  <a:gd name="T3" fmla="*/ 4079 h 357"/>
                  <a:gd name="T4" fmla="*/ 263 w 167"/>
                  <a:gd name="T5" fmla="*/ 4079 h 357"/>
                  <a:gd name="T6" fmla="*/ 0 w 167"/>
                  <a:gd name="T7" fmla="*/ 3930 h 357"/>
                  <a:gd name="T8" fmla="*/ 0 w 167"/>
                  <a:gd name="T9" fmla="*/ 137 h 357"/>
                  <a:gd name="T10" fmla="*/ 263 w 167"/>
                  <a:gd name="T11" fmla="*/ 0 h 357"/>
                  <a:gd name="T12" fmla="*/ 1632 w 167"/>
                  <a:gd name="T13" fmla="*/ 0 h 357"/>
                  <a:gd name="T14" fmla="*/ 1907 w 167"/>
                  <a:gd name="T15" fmla="*/ 275 h 357"/>
                  <a:gd name="T16" fmla="*/ 1907 w 167"/>
                  <a:gd name="T17" fmla="*/ 3930 h 3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7" h="357">
                    <a:moveTo>
                      <a:pt x="167" y="344"/>
                    </a:moveTo>
                    <a:cubicBezTo>
                      <a:pt x="167" y="356"/>
                      <a:pt x="156" y="357"/>
                      <a:pt x="143" y="357"/>
                    </a:cubicBezTo>
                    <a:cubicBezTo>
                      <a:pt x="23" y="357"/>
                      <a:pt x="23" y="357"/>
                      <a:pt x="23" y="357"/>
                    </a:cubicBezTo>
                    <a:cubicBezTo>
                      <a:pt x="10" y="357"/>
                      <a:pt x="0" y="356"/>
                      <a:pt x="0" y="3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"/>
                      <a:pt x="10" y="0"/>
                      <a:pt x="23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56" y="0"/>
                      <a:pt x="167" y="9"/>
                      <a:pt x="167" y="24"/>
                    </a:cubicBezTo>
                    <a:lnTo>
                      <a:pt x="167" y="344"/>
                    </a:ln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6" name="Freeform 195">
                <a:extLst>
                  <a:ext uri="{FF2B5EF4-FFF2-40B4-BE49-F238E27FC236}">
                    <a16:creationId xmlns:a16="http://schemas.microsoft.com/office/drawing/2014/main" id="{C0912599-7C45-41A3-AFF3-70F8E5FE1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2287"/>
                <a:ext cx="378" cy="804"/>
              </a:xfrm>
              <a:custGeom>
                <a:avLst/>
                <a:gdLst>
                  <a:gd name="T0" fmla="*/ 1915 w 168"/>
                  <a:gd name="T1" fmla="*/ 3930 h 357"/>
                  <a:gd name="T2" fmla="*/ 1640 w 168"/>
                  <a:gd name="T3" fmla="*/ 4079 h 357"/>
                  <a:gd name="T4" fmla="*/ 275 w 168"/>
                  <a:gd name="T5" fmla="*/ 4079 h 357"/>
                  <a:gd name="T6" fmla="*/ 0 w 168"/>
                  <a:gd name="T7" fmla="*/ 3930 h 357"/>
                  <a:gd name="T8" fmla="*/ 0 w 168"/>
                  <a:gd name="T9" fmla="*/ 275 h 357"/>
                  <a:gd name="T10" fmla="*/ 275 w 168"/>
                  <a:gd name="T11" fmla="*/ 0 h 357"/>
                  <a:gd name="T12" fmla="*/ 1640 w 168"/>
                  <a:gd name="T13" fmla="*/ 0 h 357"/>
                  <a:gd name="T14" fmla="*/ 1915 w 168"/>
                  <a:gd name="T15" fmla="*/ 137 h 357"/>
                  <a:gd name="T16" fmla="*/ 1915 w 168"/>
                  <a:gd name="T17" fmla="*/ 3930 h 3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8" h="357">
                    <a:moveTo>
                      <a:pt x="168" y="344"/>
                    </a:moveTo>
                    <a:cubicBezTo>
                      <a:pt x="168" y="356"/>
                      <a:pt x="157" y="357"/>
                      <a:pt x="144" y="357"/>
                    </a:cubicBezTo>
                    <a:cubicBezTo>
                      <a:pt x="24" y="357"/>
                      <a:pt x="24" y="357"/>
                      <a:pt x="24" y="357"/>
                    </a:cubicBezTo>
                    <a:cubicBezTo>
                      <a:pt x="11" y="357"/>
                      <a:pt x="0" y="356"/>
                      <a:pt x="0" y="34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8"/>
                      <a:pt x="11" y="0"/>
                      <a:pt x="2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57" y="0"/>
                      <a:pt x="168" y="1"/>
                      <a:pt x="168" y="12"/>
                    </a:cubicBezTo>
                    <a:lnTo>
                      <a:pt x="168" y="344"/>
                    </a:ln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7" name="Freeform 196">
                <a:extLst>
                  <a:ext uri="{FF2B5EF4-FFF2-40B4-BE49-F238E27FC236}">
                    <a16:creationId xmlns:a16="http://schemas.microsoft.com/office/drawing/2014/main" id="{7AA07E40-886E-4C4C-B972-BC6715AFF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2287"/>
                <a:ext cx="375" cy="801"/>
              </a:xfrm>
              <a:custGeom>
                <a:avLst/>
                <a:gdLst>
                  <a:gd name="T0" fmla="*/ 81 w 167"/>
                  <a:gd name="T1" fmla="*/ 3908 h 356"/>
                  <a:gd name="T2" fmla="*/ 110 w 167"/>
                  <a:gd name="T3" fmla="*/ 356 h 356"/>
                  <a:gd name="T4" fmla="*/ 384 w 167"/>
                  <a:gd name="T5" fmla="*/ 81 h 356"/>
                  <a:gd name="T6" fmla="*/ 1745 w 167"/>
                  <a:gd name="T7" fmla="*/ 81 h 356"/>
                  <a:gd name="T8" fmla="*/ 1891 w 167"/>
                  <a:gd name="T9" fmla="*/ 92 h 356"/>
                  <a:gd name="T10" fmla="*/ 1628 w 167"/>
                  <a:gd name="T11" fmla="*/ 0 h 356"/>
                  <a:gd name="T12" fmla="*/ 272 w 167"/>
                  <a:gd name="T13" fmla="*/ 0 h 356"/>
                  <a:gd name="T14" fmla="*/ 0 w 167"/>
                  <a:gd name="T15" fmla="*/ 275 h 356"/>
                  <a:gd name="T16" fmla="*/ 0 w 167"/>
                  <a:gd name="T17" fmla="*/ 3920 h 356"/>
                  <a:gd name="T18" fmla="*/ 126 w 167"/>
                  <a:gd name="T19" fmla="*/ 4055 h 356"/>
                  <a:gd name="T20" fmla="*/ 81 w 167"/>
                  <a:gd name="T21" fmla="*/ 3908 h 3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7" h="356">
                    <a:moveTo>
                      <a:pt x="7" y="343"/>
                    </a:move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15"/>
                      <a:pt x="21" y="7"/>
                      <a:pt x="34" y="7"/>
                    </a:cubicBezTo>
                    <a:cubicBezTo>
                      <a:pt x="154" y="7"/>
                      <a:pt x="154" y="7"/>
                      <a:pt x="154" y="7"/>
                    </a:cubicBezTo>
                    <a:cubicBezTo>
                      <a:pt x="159" y="7"/>
                      <a:pt x="163" y="7"/>
                      <a:pt x="167" y="8"/>
                    </a:cubicBezTo>
                    <a:cubicBezTo>
                      <a:pt x="164" y="0"/>
                      <a:pt x="155" y="0"/>
                      <a:pt x="14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8"/>
                      <a:pt x="0" y="24"/>
                    </a:cubicBezTo>
                    <a:cubicBezTo>
                      <a:pt x="0" y="344"/>
                      <a:pt x="0" y="344"/>
                      <a:pt x="0" y="344"/>
                    </a:cubicBezTo>
                    <a:cubicBezTo>
                      <a:pt x="0" y="352"/>
                      <a:pt x="5" y="355"/>
                      <a:pt x="11" y="356"/>
                    </a:cubicBezTo>
                    <a:cubicBezTo>
                      <a:pt x="11" y="355"/>
                      <a:pt x="7" y="345"/>
                      <a:pt x="7" y="343"/>
                    </a:cubicBezTo>
                    <a:close/>
                  </a:path>
                </a:pathLst>
              </a:custGeom>
              <a:solidFill>
                <a:srgbClr val="F5F5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8" name="Freeform 197">
                <a:extLst>
                  <a:ext uri="{FF2B5EF4-FFF2-40B4-BE49-F238E27FC236}">
                    <a16:creationId xmlns:a16="http://schemas.microsoft.com/office/drawing/2014/main" id="{F3A08DC8-F5AF-4348-8CE0-6CE8BA68B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2303"/>
                <a:ext cx="331" cy="758"/>
              </a:xfrm>
              <a:custGeom>
                <a:avLst/>
                <a:gdLst>
                  <a:gd name="T0" fmla="*/ 0 w 147"/>
                  <a:gd name="T1" fmla="*/ 3824 h 337"/>
                  <a:gd name="T2" fmla="*/ 36 w 147"/>
                  <a:gd name="T3" fmla="*/ 272 h 337"/>
                  <a:gd name="T4" fmla="*/ 308 w 147"/>
                  <a:gd name="T5" fmla="*/ 0 h 337"/>
                  <a:gd name="T6" fmla="*/ 1678 w 147"/>
                  <a:gd name="T7" fmla="*/ 0 h 337"/>
                  <a:gd name="T8" fmla="*/ 275 w 147"/>
                  <a:gd name="T9" fmla="*/ 65 h 337"/>
                  <a:gd name="T10" fmla="*/ 92 w 147"/>
                  <a:gd name="T11" fmla="*/ 272 h 337"/>
                  <a:gd name="T12" fmla="*/ 0 w 147"/>
                  <a:gd name="T13" fmla="*/ 3835 h 3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7" h="337">
                    <a:moveTo>
                      <a:pt x="0" y="336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8"/>
                      <a:pt x="14" y="0"/>
                      <a:pt x="2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84" y="3"/>
                      <a:pt x="28" y="4"/>
                      <a:pt x="24" y="6"/>
                    </a:cubicBezTo>
                    <a:cubicBezTo>
                      <a:pt x="19" y="7"/>
                      <a:pt x="9" y="12"/>
                      <a:pt x="8" y="24"/>
                    </a:cubicBezTo>
                    <a:cubicBezTo>
                      <a:pt x="6" y="33"/>
                      <a:pt x="0" y="337"/>
                      <a:pt x="0" y="33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9" name="Freeform 198">
                <a:extLst>
                  <a:ext uri="{FF2B5EF4-FFF2-40B4-BE49-F238E27FC236}">
                    <a16:creationId xmlns:a16="http://schemas.microsoft.com/office/drawing/2014/main" id="{E2506BC4-6332-44A2-819E-D337E99AA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" y="2287"/>
                <a:ext cx="358" cy="801"/>
              </a:xfrm>
              <a:custGeom>
                <a:avLst/>
                <a:gdLst>
                  <a:gd name="T0" fmla="*/ 56 w 159"/>
                  <a:gd name="T1" fmla="*/ 3908 h 356"/>
                  <a:gd name="T2" fmla="*/ 117 w 159"/>
                  <a:gd name="T3" fmla="*/ 356 h 356"/>
                  <a:gd name="T4" fmla="*/ 390 w 159"/>
                  <a:gd name="T5" fmla="*/ 81 h 356"/>
                  <a:gd name="T6" fmla="*/ 1668 w 159"/>
                  <a:gd name="T7" fmla="*/ 81 h 356"/>
                  <a:gd name="T8" fmla="*/ 1815 w 159"/>
                  <a:gd name="T9" fmla="*/ 92 h 356"/>
                  <a:gd name="T10" fmla="*/ 1644 w 159"/>
                  <a:gd name="T11" fmla="*/ 0 h 356"/>
                  <a:gd name="T12" fmla="*/ 275 w 159"/>
                  <a:gd name="T13" fmla="*/ 0 h 356"/>
                  <a:gd name="T14" fmla="*/ 0 w 159"/>
                  <a:gd name="T15" fmla="*/ 275 h 356"/>
                  <a:gd name="T16" fmla="*/ 0 w 159"/>
                  <a:gd name="T17" fmla="*/ 3920 h 356"/>
                  <a:gd name="T18" fmla="*/ 126 w 159"/>
                  <a:gd name="T19" fmla="*/ 4055 h 356"/>
                  <a:gd name="T20" fmla="*/ 56 w 159"/>
                  <a:gd name="T21" fmla="*/ 3908 h 3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9" h="356">
                    <a:moveTo>
                      <a:pt x="5" y="343"/>
                    </a:move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15"/>
                      <a:pt x="21" y="7"/>
                      <a:pt x="34" y="7"/>
                    </a:cubicBezTo>
                    <a:cubicBezTo>
                      <a:pt x="146" y="7"/>
                      <a:pt x="146" y="7"/>
                      <a:pt x="146" y="7"/>
                    </a:cubicBezTo>
                    <a:cubicBezTo>
                      <a:pt x="151" y="7"/>
                      <a:pt x="156" y="7"/>
                      <a:pt x="159" y="8"/>
                    </a:cubicBezTo>
                    <a:cubicBezTo>
                      <a:pt x="157" y="0"/>
                      <a:pt x="155" y="0"/>
                      <a:pt x="14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" y="0"/>
                      <a:pt x="0" y="8"/>
                      <a:pt x="0" y="24"/>
                    </a:cubicBezTo>
                    <a:cubicBezTo>
                      <a:pt x="0" y="344"/>
                      <a:pt x="0" y="344"/>
                      <a:pt x="0" y="344"/>
                    </a:cubicBezTo>
                    <a:cubicBezTo>
                      <a:pt x="0" y="352"/>
                      <a:pt x="5" y="355"/>
                      <a:pt x="11" y="356"/>
                    </a:cubicBezTo>
                    <a:cubicBezTo>
                      <a:pt x="11" y="355"/>
                      <a:pt x="5" y="345"/>
                      <a:pt x="5" y="343"/>
                    </a:cubicBezTo>
                    <a:close/>
                  </a:path>
                </a:pathLst>
              </a:custGeom>
              <a:solidFill>
                <a:srgbClr val="F5F5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0" name="Freeform 199">
                <a:extLst>
                  <a:ext uri="{FF2B5EF4-FFF2-40B4-BE49-F238E27FC236}">
                    <a16:creationId xmlns:a16="http://schemas.microsoft.com/office/drawing/2014/main" id="{C2B96698-630C-47A3-BEFE-5588F3EAA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2" y="2235"/>
                <a:ext cx="270" cy="867"/>
              </a:xfrm>
              <a:custGeom>
                <a:avLst/>
                <a:gdLst>
                  <a:gd name="T0" fmla="*/ 117 w 120"/>
                  <a:gd name="T1" fmla="*/ 4281 h 385"/>
                  <a:gd name="T2" fmla="*/ 162 w 120"/>
                  <a:gd name="T3" fmla="*/ 356 h 385"/>
                  <a:gd name="T4" fmla="*/ 344 w 120"/>
                  <a:gd name="T5" fmla="*/ 81 h 385"/>
                  <a:gd name="T6" fmla="*/ 1220 w 120"/>
                  <a:gd name="T7" fmla="*/ 81 h 385"/>
                  <a:gd name="T8" fmla="*/ 1368 w 120"/>
                  <a:gd name="T9" fmla="*/ 92 h 385"/>
                  <a:gd name="T10" fmla="*/ 1186 w 120"/>
                  <a:gd name="T11" fmla="*/ 0 h 385"/>
                  <a:gd name="T12" fmla="*/ 275 w 120"/>
                  <a:gd name="T13" fmla="*/ 0 h 385"/>
                  <a:gd name="T14" fmla="*/ 45 w 120"/>
                  <a:gd name="T15" fmla="*/ 275 h 385"/>
                  <a:gd name="T16" fmla="*/ 45 w 120"/>
                  <a:gd name="T17" fmla="*/ 4261 h 385"/>
                  <a:gd name="T18" fmla="*/ 173 w 120"/>
                  <a:gd name="T19" fmla="*/ 4396 h 385"/>
                  <a:gd name="T20" fmla="*/ 117 w 120"/>
                  <a:gd name="T21" fmla="*/ 4281 h 3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0" h="385">
                    <a:moveTo>
                      <a:pt x="10" y="375"/>
                    </a:move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15"/>
                      <a:pt x="17" y="7"/>
                      <a:pt x="30" y="7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111" y="7"/>
                      <a:pt x="116" y="7"/>
                      <a:pt x="120" y="8"/>
                    </a:cubicBezTo>
                    <a:cubicBezTo>
                      <a:pt x="117" y="1"/>
                      <a:pt x="115" y="0"/>
                      <a:pt x="10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0" y="0"/>
                      <a:pt x="4" y="8"/>
                      <a:pt x="4" y="24"/>
                    </a:cubicBezTo>
                    <a:cubicBezTo>
                      <a:pt x="4" y="373"/>
                      <a:pt x="4" y="373"/>
                      <a:pt x="4" y="373"/>
                    </a:cubicBezTo>
                    <a:cubicBezTo>
                      <a:pt x="4" y="380"/>
                      <a:pt x="9" y="383"/>
                      <a:pt x="15" y="385"/>
                    </a:cubicBezTo>
                    <a:cubicBezTo>
                      <a:pt x="15" y="383"/>
                      <a:pt x="10" y="376"/>
                      <a:pt x="10" y="375"/>
                    </a:cubicBezTo>
                    <a:close/>
                  </a:path>
                </a:pathLst>
              </a:custGeom>
              <a:solidFill>
                <a:srgbClr val="F5F5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1" name="Freeform 200">
                <a:extLst>
                  <a:ext uri="{FF2B5EF4-FFF2-40B4-BE49-F238E27FC236}">
                    <a16:creationId xmlns:a16="http://schemas.microsoft.com/office/drawing/2014/main" id="{69BC590E-5AB1-4CCD-A456-A3966A851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9" y="3142"/>
                <a:ext cx="76" cy="97"/>
              </a:xfrm>
              <a:custGeom>
                <a:avLst/>
                <a:gdLst>
                  <a:gd name="T0" fmla="*/ 179 w 34"/>
                  <a:gd name="T1" fmla="*/ 0 h 43"/>
                  <a:gd name="T2" fmla="*/ 0 w 34"/>
                  <a:gd name="T3" fmla="*/ 0 h 43"/>
                  <a:gd name="T4" fmla="*/ 0 w 34"/>
                  <a:gd name="T5" fmla="*/ 377 h 43"/>
                  <a:gd name="T6" fmla="*/ 110 w 34"/>
                  <a:gd name="T7" fmla="*/ 494 h 43"/>
                  <a:gd name="T8" fmla="*/ 270 w 34"/>
                  <a:gd name="T9" fmla="*/ 494 h 43"/>
                  <a:gd name="T10" fmla="*/ 380 w 34"/>
                  <a:gd name="T11" fmla="*/ 377 h 43"/>
                  <a:gd name="T12" fmla="*/ 380 w 34"/>
                  <a:gd name="T13" fmla="*/ 0 h 43"/>
                  <a:gd name="T14" fmla="*/ 179 w 34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43">
                    <a:moveTo>
                      <a:pt x="16" y="0"/>
                    </a:moveTo>
                    <a:cubicBezTo>
                      <a:pt x="10" y="0"/>
                      <a:pt x="5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8"/>
                      <a:pt x="4" y="43"/>
                      <a:pt x="10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30" y="43"/>
                      <a:pt x="34" y="38"/>
                      <a:pt x="34" y="33"/>
                    </a:cubicBezTo>
                    <a:cubicBezTo>
                      <a:pt x="34" y="0"/>
                      <a:pt x="34" y="0"/>
                      <a:pt x="34" y="0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2" name="Freeform 201">
                <a:extLst>
                  <a:ext uri="{FF2B5EF4-FFF2-40B4-BE49-F238E27FC236}">
                    <a16:creationId xmlns:a16="http://schemas.microsoft.com/office/drawing/2014/main" id="{F7CBFDE1-6CC7-4E87-B9E4-F829B708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9" y="3142"/>
                <a:ext cx="77" cy="97"/>
              </a:xfrm>
              <a:custGeom>
                <a:avLst/>
                <a:gdLst>
                  <a:gd name="T0" fmla="*/ 0 w 34"/>
                  <a:gd name="T1" fmla="*/ 0 h 43"/>
                  <a:gd name="T2" fmla="*/ 0 w 34"/>
                  <a:gd name="T3" fmla="*/ 377 h 43"/>
                  <a:gd name="T4" fmla="*/ 102 w 34"/>
                  <a:gd name="T5" fmla="*/ 494 h 43"/>
                  <a:gd name="T6" fmla="*/ 276 w 34"/>
                  <a:gd name="T7" fmla="*/ 494 h 43"/>
                  <a:gd name="T8" fmla="*/ 394 w 34"/>
                  <a:gd name="T9" fmla="*/ 377 h 43"/>
                  <a:gd name="T10" fmla="*/ 394 w 34"/>
                  <a:gd name="T11" fmla="*/ 0 h 43"/>
                  <a:gd name="T12" fmla="*/ 0 w 3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8"/>
                      <a:pt x="4" y="43"/>
                      <a:pt x="9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9" y="43"/>
                      <a:pt x="34" y="38"/>
                      <a:pt x="34" y="33"/>
                    </a:cubicBezTo>
                    <a:cubicBezTo>
                      <a:pt x="34" y="0"/>
                      <a:pt x="34" y="0"/>
                      <a:pt x="3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3" name="Freeform 202">
                <a:extLst>
                  <a:ext uri="{FF2B5EF4-FFF2-40B4-BE49-F238E27FC236}">
                    <a16:creationId xmlns:a16="http://schemas.microsoft.com/office/drawing/2014/main" id="{271E3C6F-D2DB-4D85-BD64-D7B8F1B74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3142"/>
                <a:ext cx="75" cy="97"/>
              </a:xfrm>
              <a:custGeom>
                <a:avLst/>
                <a:gdLst>
                  <a:gd name="T0" fmla="*/ 0 w 33"/>
                  <a:gd name="T1" fmla="*/ 0 h 43"/>
                  <a:gd name="T2" fmla="*/ 0 w 33"/>
                  <a:gd name="T3" fmla="*/ 377 h 43"/>
                  <a:gd name="T4" fmla="*/ 102 w 33"/>
                  <a:gd name="T5" fmla="*/ 494 h 43"/>
                  <a:gd name="T6" fmla="*/ 284 w 33"/>
                  <a:gd name="T7" fmla="*/ 494 h 43"/>
                  <a:gd name="T8" fmla="*/ 386 w 33"/>
                  <a:gd name="T9" fmla="*/ 377 h 43"/>
                  <a:gd name="T10" fmla="*/ 386 w 33"/>
                  <a:gd name="T11" fmla="*/ 0 h 43"/>
                  <a:gd name="T12" fmla="*/ 0 w 33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43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8"/>
                      <a:pt x="4" y="43"/>
                      <a:pt x="9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9" y="43"/>
                      <a:pt x="33" y="38"/>
                      <a:pt x="33" y="33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4" name="Freeform 203">
                <a:extLst>
                  <a:ext uri="{FF2B5EF4-FFF2-40B4-BE49-F238E27FC236}">
                    <a16:creationId xmlns:a16="http://schemas.microsoft.com/office/drawing/2014/main" id="{D46A8CB7-A9D0-4396-A877-DAED67456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" y="3142"/>
                <a:ext cx="77" cy="97"/>
              </a:xfrm>
              <a:custGeom>
                <a:avLst/>
                <a:gdLst>
                  <a:gd name="T0" fmla="*/ 0 w 34"/>
                  <a:gd name="T1" fmla="*/ 0 h 43"/>
                  <a:gd name="T2" fmla="*/ 0 w 34"/>
                  <a:gd name="T3" fmla="*/ 377 h 43"/>
                  <a:gd name="T4" fmla="*/ 118 w 34"/>
                  <a:gd name="T5" fmla="*/ 494 h 43"/>
                  <a:gd name="T6" fmla="*/ 292 w 34"/>
                  <a:gd name="T7" fmla="*/ 494 h 43"/>
                  <a:gd name="T8" fmla="*/ 394 w 34"/>
                  <a:gd name="T9" fmla="*/ 377 h 43"/>
                  <a:gd name="T10" fmla="*/ 394 w 34"/>
                  <a:gd name="T11" fmla="*/ 0 h 43"/>
                  <a:gd name="T12" fmla="*/ 0 w 3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8"/>
                      <a:pt x="5" y="43"/>
                      <a:pt x="10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30" y="43"/>
                      <a:pt x="34" y="38"/>
                      <a:pt x="34" y="33"/>
                    </a:cubicBezTo>
                    <a:cubicBezTo>
                      <a:pt x="34" y="0"/>
                      <a:pt x="34" y="0"/>
                      <a:pt x="3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5" name="Freeform 204">
                <a:extLst>
                  <a:ext uri="{FF2B5EF4-FFF2-40B4-BE49-F238E27FC236}">
                    <a16:creationId xmlns:a16="http://schemas.microsoft.com/office/drawing/2014/main" id="{7B8A90B1-093B-4F35-83DF-F43352764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8" y="3142"/>
                <a:ext cx="76" cy="97"/>
              </a:xfrm>
              <a:custGeom>
                <a:avLst/>
                <a:gdLst>
                  <a:gd name="T0" fmla="*/ 0 w 34"/>
                  <a:gd name="T1" fmla="*/ 0 h 43"/>
                  <a:gd name="T2" fmla="*/ 0 w 34"/>
                  <a:gd name="T3" fmla="*/ 377 h 43"/>
                  <a:gd name="T4" fmla="*/ 110 w 34"/>
                  <a:gd name="T5" fmla="*/ 494 h 43"/>
                  <a:gd name="T6" fmla="*/ 279 w 34"/>
                  <a:gd name="T7" fmla="*/ 494 h 43"/>
                  <a:gd name="T8" fmla="*/ 380 w 34"/>
                  <a:gd name="T9" fmla="*/ 377 h 43"/>
                  <a:gd name="T10" fmla="*/ 380 w 34"/>
                  <a:gd name="T11" fmla="*/ 0 h 43"/>
                  <a:gd name="T12" fmla="*/ 0 w 3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8"/>
                      <a:pt x="4" y="43"/>
                      <a:pt x="10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30" y="43"/>
                      <a:pt x="34" y="38"/>
                      <a:pt x="34" y="33"/>
                    </a:cubicBezTo>
                    <a:cubicBezTo>
                      <a:pt x="34" y="0"/>
                      <a:pt x="34" y="0"/>
                      <a:pt x="3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6" name="Freeform 205">
                <a:extLst>
                  <a:ext uri="{FF2B5EF4-FFF2-40B4-BE49-F238E27FC236}">
                    <a16:creationId xmlns:a16="http://schemas.microsoft.com/office/drawing/2014/main" id="{3864E017-78E5-4DF7-86C9-BC5B4D567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" y="3142"/>
                <a:ext cx="77" cy="97"/>
              </a:xfrm>
              <a:custGeom>
                <a:avLst/>
                <a:gdLst>
                  <a:gd name="T0" fmla="*/ 0 w 34"/>
                  <a:gd name="T1" fmla="*/ 0 h 43"/>
                  <a:gd name="T2" fmla="*/ 0 w 34"/>
                  <a:gd name="T3" fmla="*/ 377 h 43"/>
                  <a:gd name="T4" fmla="*/ 102 w 34"/>
                  <a:gd name="T5" fmla="*/ 494 h 43"/>
                  <a:gd name="T6" fmla="*/ 276 w 34"/>
                  <a:gd name="T7" fmla="*/ 494 h 43"/>
                  <a:gd name="T8" fmla="*/ 394 w 34"/>
                  <a:gd name="T9" fmla="*/ 377 h 43"/>
                  <a:gd name="T10" fmla="*/ 394 w 34"/>
                  <a:gd name="T11" fmla="*/ 0 h 43"/>
                  <a:gd name="T12" fmla="*/ 0 w 3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8"/>
                      <a:pt x="4" y="43"/>
                      <a:pt x="9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30" y="43"/>
                      <a:pt x="34" y="38"/>
                      <a:pt x="34" y="33"/>
                    </a:cubicBezTo>
                    <a:cubicBezTo>
                      <a:pt x="34" y="0"/>
                      <a:pt x="34" y="0"/>
                      <a:pt x="3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7" name="Freeform 206">
                <a:extLst>
                  <a:ext uri="{FF2B5EF4-FFF2-40B4-BE49-F238E27FC236}">
                    <a16:creationId xmlns:a16="http://schemas.microsoft.com/office/drawing/2014/main" id="{85384010-27A6-4C17-A3A9-00295EE1C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8" y="3142"/>
                <a:ext cx="75" cy="97"/>
              </a:xfrm>
              <a:custGeom>
                <a:avLst/>
                <a:gdLst>
                  <a:gd name="T0" fmla="*/ 0 w 33"/>
                  <a:gd name="T1" fmla="*/ 0 h 43"/>
                  <a:gd name="T2" fmla="*/ 0 w 33"/>
                  <a:gd name="T3" fmla="*/ 377 h 43"/>
                  <a:gd name="T4" fmla="*/ 102 w 33"/>
                  <a:gd name="T5" fmla="*/ 494 h 43"/>
                  <a:gd name="T6" fmla="*/ 284 w 33"/>
                  <a:gd name="T7" fmla="*/ 494 h 43"/>
                  <a:gd name="T8" fmla="*/ 386 w 33"/>
                  <a:gd name="T9" fmla="*/ 377 h 43"/>
                  <a:gd name="T10" fmla="*/ 386 w 33"/>
                  <a:gd name="T11" fmla="*/ 0 h 43"/>
                  <a:gd name="T12" fmla="*/ 0 w 33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43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8"/>
                      <a:pt x="4" y="43"/>
                      <a:pt x="9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9" y="43"/>
                      <a:pt x="33" y="38"/>
                      <a:pt x="33" y="33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8" name="Freeform 207">
                <a:extLst>
                  <a:ext uri="{FF2B5EF4-FFF2-40B4-BE49-F238E27FC236}">
                    <a16:creationId xmlns:a16="http://schemas.microsoft.com/office/drawing/2014/main" id="{0F960FE9-9840-4022-8DBB-9EEE4974F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6" y="3142"/>
                <a:ext cx="77" cy="97"/>
              </a:xfrm>
              <a:custGeom>
                <a:avLst/>
                <a:gdLst>
                  <a:gd name="T0" fmla="*/ 186 w 34"/>
                  <a:gd name="T1" fmla="*/ 0 h 43"/>
                  <a:gd name="T2" fmla="*/ 0 w 34"/>
                  <a:gd name="T3" fmla="*/ 0 h 43"/>
                  <a:gd name="T4" fmla="*/ 0 w 34"/>
                  <a:gd name="T5" fmla="*/ 377 h 43"/>
                  <a:gd name="T6" fmla="*/ 118 w 34"/>
                  <a:gd name="T7" fmla="*/ 494 h 43"/>
                  <a:gd name="T8" fmla="*/ 292 w 34"/>
                  <a:gd name="T9" fmla="*/ 494 h 43"/>
                  <a:gd name="T10" fmla="*/ 394 w 34"/>
                  <a:gd name="T11" fmla="*/ 377 h 43"/>
                  <a:gd name="T12" fmla="*/ 394 w 34"/>
                  <a:gd name="T13" fmla="*/ 0 h 43"/>
                  <a:gd name="T14" fmla="*/ 186 w 34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43">
                    <a:moveTo>
                      <a:pt x="16" y="0"/>
                    </a:moveTo>
                    <a:cubicBezTo>
                      <a:pt x="11" y="0"/>
                      <a:pt x="5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8"/>
                      <a:pt x="5" y="43"/>
                      <a:pt x="10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30" y="43"/>
                      <a:pt x="34" y="38"/>
                      <a:pt x="34" y="33"/>
                    </a:cubicBezTo>
                    <a:cubicBezTo>
                      <a:pt x="34" y="0"/>
                      <a:pt x="34" y="0"/>
                      <a:pt x="34" y="0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8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9" name="Rectangle 208">
                <a:extLst>
                  <a:ext uri="{FF2B5EF4-FFF2-40B4-BE49-F238E27FC236}">
                    <a16:creationId xmlns:a16="http://schemas.microsoft.com/office/drawing/2014/main" id="{0E298664-8D99-41E2-B081-EEDAC3D44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2" y="3172"/>
                <a:ext cx="90" cy="78"/>
              </a:xfrm>
              <a:prstGeom prst="rect">
                <a:avLst/>
              </a:prstGeom>
              <a:solidFill>
                <a:srgbClr val="A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000" name="Rectangle 209">
                <a:extLst>
                  <a:ext uri="{FF2B5EF4-FFF2-40B4-BE49-F238E27FC236}">
                    <a16:creationId xmlns:a16="http://schemas.microsoft.com/office/drawing/2014/main" id="{F5B06AE9-EF66-4189-BAA2-93455D086C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2" y="3172"/>
                <a:ext cx="90" cy="78"/>
              </a:xfrm>
              <a:prstGeom prst="rect">
                <a:avLst/>
              </a:prstGeom>
              <a:solidFill>
                <a:srgbClr val="A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001" name="Rectangle 210">
                <a:extLst>
                  <a:ext uri="{FF2B5EF4-FFF2-40B4-BE49-F238E27FC236}">
                    <a16:creationId xmlns:a16="http://schemas.microsoft.com/office/drawing/2014/main" id="{04EA5066-AB24-4FC3-AD2F-529937491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3" y="3172"/>
                <a:ext cx="90" cy="78"/>
              </a:xfrm>
              <a:prstGeom prst="rect">
                <a:avLst/>
              </a:prstGeom>
              <a:solidFill>
                <a:srgbClr val="A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002" name="Rectangle 211">
                <a:extLst>
                  <a:ext uri="{FF2B5EF4-FFF2-40B4-BE49-F238E27FC236}">
                    <a16:creationId xmlns:a16="http://schemas.microsoft.com/office/drawing/2014/main" id="{23EB2D58-5C7D-4510-8D5D-9864E7F3D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3172"/>
                <a:ext cx="90" cy="78"/>
              </a:xfrm>
              <a:prstGeom prst="rect">
                <a:avLst/>
              </a:prstGeom>
              <a:solidFill>
                <a:srgbClr val="A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003" name="Rectangle 212">
                <a:extLst>
                  <a:ext uri="{FF2B5EF4-FFF2-40B4-BE49-F238E27FC236}">
                    <a16:creationId xmlns:a16="http://schemas.microsoft.com/office/drawing/2014/main" id="{5D55BB7F-5084-46CD-8E7F-6C1017D3B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1" y="3172"/>
                <a:ext cx="90" cy="78"/>
              </a:xfrm>
              <a:prstGeom prst="rect">
                <a:avLst/>
              </a:prstGeom>
              <a:solidFill>
                <a:srgbClr val="A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004" name="Rectangle 213">
                <a:extLst>
                  <a:ext uri="{FF2B5EF4-FFF2-40B4-BE49-F238E27FC236}">
                    <a16:creationId xmlns:a16="http://schemas.microsoft.com/office/drawing/2014/main" id="{BCF256C4-F5CB-4864-B084-6B8B1AE66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1" y="3172"/>
                <a:ext cx="90" cy="78"/>
              </a:xfrm>
              <a:prstGeom prst="rect">
                <a:avLst/>
              </a:prstGeom>
              <a:solidFill>
                <a:srgbClr val="A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005" name="Rectangle 214">
                <a:extLst>
                  <a:ext uri="{FF2B5EF4-FFF2-40B4-BE49-F238E27FC236}">
                    <a16:creationId xmlns:a16="http://schemas.microsoft.com/office/drawing/2014/main" id="{64D2C4C9-50C3-4DFA-86CE-85EDA94D7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2" y="3172"/>
                <a:ext cx="90" cy="78"/>
              </a:xfrm>
              <a:prstGeom prst="rect">
                <a:avLst/>
              </a:prstGeom>
              <a:solidFill>
                <a:srgbClr val="A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006" name="Rectangle 215">
                <a:extLst>
                  <a:ext uri="{FF2B5EF4-FFF2-40B4-BE49-F238E27FC236}">
                    <a16:creationId xmlns:a16="http://schemas.microsoft.com/office/drawing/2014/main" id="{0073291B-2CF7-465D-8BC9-A4D424B19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3172"/>
                <a:ext cx="90" cy="78"/>
              </a:xfrm>
              <a:prstGeom prst="rect">
                <a:avLst/>
              </a:prstGeom>
              <a:solidFill>
                <a:srgbClr val="A8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007" name="Freeform 216">
                <a:extLst>
                  <a:ext uri="{FF2B5EF4-FFF2-40B4-BE49-F238E27FC236}">
                    <a16:creationId xmlns:a16="http://schemas.microsoft.com/office/drawing/2014/main" id="{4DB7EE54-EE36-4CC8-AED4-43C2F6D37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3250"/>
                <a:ext cx="63" cy="493"/>
              </a:xfrm>
              <a:custGeom>
                <a:avLst/>
                <a:gdLst>
                  <a:gd name="T0" fmla="*/ 0 w 63"/>
                  <a:gd name="T1" fmla="*/ 304 h 493"/>
                  <a:gd name="T2" fmla="*/ 24 w 63"/>
                  <a:gd name="T3" fmla="*/ 493 h 493"/>
                  <a:gd name="T4" fmla="*/ 38 w 63"/>
                  <a:gd name="T5" fmla="*/ 493 h 493"/>
                  <a:gd name="T6" fmla="*/ 63 w 63"/>
                  <a:gd name="T7" fmla="*/ 304 h 493"/>
                  <a:gd name="T8" fmla="*/ 63 w 63"/>
                  <a:gd name="T9" fmla="*/ 0 h 493"/>
                  <a:gd name="T10" fmla="*/ 0 w 63"/>
                  <a:gd name="T11" fmla="*/ 0 h 493"/>
                  <a:gd name="T12" fmla="*/ 0 w 63"/>
                  <a:gd name="T13" fmla="*/ 304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" h="493">
                    <a:moveTo>
                      <a:pt x="0" y="304"/>
                    </a:moveTo>
                    <a:lnTo>
                      <a:pt x="24" y="493"/>
                    </a:lnTo>
                    <a:lnTo>
                      <a:pt x="38" y="493"/>
                    </a:lnTo>
                    <a:lnTo>
                      <a:pt x="63" y="304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D9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8" name="Freeform 217">
                <a:extLst>
                  <a:ext uri="{FF2B5EF4-FFF2-40B4-BE49-F238E27FC236}">
                    <a16:creationId xmlns:a16="http://schemas.microsoft.com/office/drawing/2014/main" id="{5B5E1EDA-2293-4DDF-B7F2-F62720DB6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250"/>
                <a:ext cx="65" cy="493"/>
              </a:xfrm>
              <a:custGeom>
                <a:avLst/>
                <a:gdLst>
                  <a:gd name="T0" fmla="*/ 27 w 65"/>
                  <a:gd name="T1" fmla="*/ 493 h 493"/>
                  <a:gd name="T2" fmla="*/ 40 w 65"/>
                  <a:gd name="T3" fmla="*/ 493 h 493"/>
                  <a:gd name="T4" fmla="*/ 65 w 65"/>
                  <a:gd name="T5" fmla="*/ 304 h 493"/>
                  <a:gd name="T6" fmla="*/ 65 w 65"/>
                  <a:gd name="T7" fmla="*/ 0 h 493"/>
                  <a:gd name="T8" fmla="*/ 0 w 65"/>
                  <a:gd name="T9" fmla="*/ 0 h 493"/>
                  <a:gd name="T10" fmla="*/ 0 w 65"/>
                  <a:gd name="T11" fmla="*/ 304 h 493"/>
                  <a:gd name="T12" fmla="*/ 27 w 65"/>
                  <a:gd name="T13" fmla="*/ 493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93">
                    <a:moveTo>
                      <a:pt x="27" y="493"/>
                    </a:moveTo>
                    <a:lnTo>
                      <a:pt x="40" y="493"/>
                    </a:lnTo>
                    <a:lnTo>
                      <a:pt x="65" y="30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27" y="493"/>
                    </a:lnTo>
                    <a:close/>
                  </a:path>
                </a:pathLst>
              </a:custGeom>
              <a:solidFill>
                <a:srgbClr val="D9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9" name="Freeform 218">
                <a:extLst>
                  <a:ext uri="{FF2B5EF4-FFF2-40B4-BE49-F238E27FC236}">
                    <a16:creationId xmlns:a16="http://schemas.microsoft.com/office/drawing/2014/main" id="{A2514B27-516E-4578-9E77-F028B1639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" y="3250"/>
                <a:ext cx="65" cy="493"/>
              </a:xfrm>
              <a:custGeom>
                <a:avLst/>
                <a:gdLst>
                  <a:gd name="T0" fmla="*/ 27 w 65"/>
                  <a:gd name="T1" fmla="*/ 493 h 493"/>
                  <a:gd name="T2" fmla="*/ 40 w 65"/>
                  <a:gd name="T3" fmla="*/ 493 h 493"/>
                  <a:gd name="T4" fmla="*/ 65 w 65"/>
                  <a:gd name="T5" fmla="*/ 304 h 493"/>
                  <a:gd name="T6" fmla="*/ 65 w 65"/>
                  <a:gd name="T7" fmla="*/ 0 h 493"/>
                  <a:gd name="T8" fmla="*/ 0 w 65"/>
                  <a:gd name="T9" fmla="*/ 0 h 493"/>
                  <a:gd name="T10" fmla="*/ 0 w 65"/>
                  <a:gd name="T11" fmla="*/ 304 h 493"/>
                  <a:gd name="T12" fmla="*/ 27 w 65"/>
                  <a:gd name="T13" fmla="*/ 493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93">
                    <a:moveTo>
                      <a:pt x="27" y="493"/>
                    </a:moveTo>
                    <a:lnTo>
                      <a:pt x="40" y="493"/>
                    </a:lnTo>
                    <a:lnTo>
                      <a:pt x="65" y="30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27" y="493"/>
                    </a:lnTo>
                    <a:close/>
                  </a:path>
                </a:pathLst>
              </a:custGeom>
              <a:solidFill>
                <a:srgbClr val="D9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0" name="Freeform 219">
                <a:extLst>
                  <a:ext uri="{FF2B5EF4-FFF2-40B4-BE49-F238E27FC236}">
                    <a16:creationId xmlns:a16="http://schemas.microsoft.com/office/drawing/2014/main" id="{A8D8224C-D9E3-4352-96D9-80E736606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3250"/>
                <a:ext cx="65" cy="493"/>
              </a:xfrm>
              <a:custGeom>
                <a:avLst/>
                <a:gdLst>
                  <a:gd name="T0" fmla="*/ 25 w 65"/>
                  <a:gd name="T1" fmla="*/ 493 h 493"/>
                  <a:gd name="T2" fmla="*/ 38 w 65"/>
                  <a:gd name="T3" fmla="*/ 493 h 493"/>
                  <a:gd name="T4" fmla="*/ 65 w 65"/>
                  <a:gd name="T5" fmla="*/ 304 h 493"/>
                  <a:gd name="T6" fmla="*/ 65 w 65"/>
                  <a:gd name="T7" fmla="*/ 0 h 493"/>
                  <a:gd name="T8" fmla="*/ 0 w 65"/>
                  <a:gd name="T9" fmla="*/ 0 h 493"/>
                  <a:gd name="T10" fmla="*/ 0 w 65"/>
                  <a:gd name="T11" fmla="*/ 304 h 493"/>
                  <a:gd name="T12" fmla="*/ 25 w 65"/>
                  <a:gd name="T13" fmla="*/ 493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93">
                    <a:moveTo>
                      <a:pt x="25" y="493"/>
                    </a:moveTo>
                    <a:lnTo>
                      <a:pt x="38" y="493"/>
                    </a:lnTo>
                    <a:lnTo>
                      <a:pt x="65" y="30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25" y="493"/>
                    </a:lnTo>
                    <a:close/>
                  </a:path>
                </a:pathLst>
              </a:custGeom>
              <a:solidFill>
                <a:srgbClr val="D9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1" name="Freeform 220">
                <a:extLst>
                  <a:ext uri="{FF2B5EF4-FFF2-40B4-BE49-F238E27FC236}">
                    <a16:creationId xmlns:a16="http://schemas.microsoft.com/office/drawing/2014/main" id="{890730AD-3DF9-44EF-8A6C-03EE7AB7A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4" y="3250"/>
                <a:ext cx="63" cy="493"/>
              </a:xfrm>
              <a:custGeom>
                <a:avLst/>
                <a:gdLst>
                  <a:gd name="T0" fmla="*/ 25 w 63"/>
                  <a:gd name="T1" fmla="*/ 493 h 493"/>
                  <a:gd name="T2" fmla="*/ 39 w 63"/>
                  <a:gd name="T3" fmla="*/ 493 h 493"/>
                  <a:gd name="T4" fmla="*/ 63 w 63"/>
                  <a:gd name="T5" fmla="*/ 304 h 493"/>
                  <a:gd name="T6" fmla="*/ 63 w 63"/>
                  <a:gd name="T7" fmla="*/ 0 h 493"/>
                  <a:gd name="T8" fmla="*/ 0 w 63"/>
                  <a:gd name="T9" fmla="*/ 0 h 493"/>
                  <a:gd name="T10" fmla="*/ 0 w 63"/>
                  <a:gd name="T11" fmla="*/ 304 h 493"/>
                  <a:gd name="T12" fmla="*/ 25 w 63"/>
                  <a:gd name="T13" fmla="*/ 493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" h="493">
                    <a:moveTo>
                      <a:pt x="25" y="493"/>
                    </a:moveTo>
                    <a:lnTo>
                      <a:pt x="39" y="493"/>
                    </a:lnTo>
                    <a:lnTo>
                      <a:pt x="63" y="304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25" y="493"/>
                    </a:lnTo>
                    <a:close/>
                  </a:path>
                </a:pathLst>
              </a:custGeom>
              <a:solidFill>
                <a:srgbClr val="D9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2" name="Freeform 221">
                <a:extLst>
                  <a:ext uri="{FF2B5EF4-FFF2-40B4-BE49-F238E27FC236}">
                    <a16:creationId xmlns:a16="http://schemas.microsoft.com/office/drawing/2014/main" id="{C84AD816-A9FC-4DD1-BBBD-D1ECD6341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2" y="3250"/>
                <a:ext cx="66" cy="493"/>
              </a:xfrm>
              <a:custGeom>
                <a:avLst/>
                <a:gdLst>
                  <a:gd name="T0" fmla="*/ 27 w 66"/>
                  <a:gd name="T1" fmla="*/ 493 h 493"/>
                  <a:gd name="T2" fmla="*/ 41 w 66"/>
                  <a:gd name="T3" fmla="*/ 493 h 493"/>
                  <a:gd name="T4" fmla="*/ 66 w 66"/>
                  <a:gd name="T5" fmla="*/ 304 h 493"/>
                  <a:gd name="T6" fmla="*/ 66 w 66"/>
                  <a:gd name="T7" fmla="*/ 0 h 493"/>
                  <a:gd name="T8" fmla="*/ 0 w 66"/>
                  <a:gd name="T9" fmla="*/ 0 h 493"/>
                  <a:gd name="T10" fmla="*/ 0 w 66"/>
                  <a:gd name="T11" fmla="*/ 304 h 493"/>
                  <a:gd name="T12" fmla="*/ 27 w 66"/>
                  <a:gd name="T13" fmla="*/ 493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493">
                    <a:moveTo>
                      <a:pt x="27" y="493"/>
                    </a:moveTo>
                    <a:lnTo>
                      <a:pt x="41" y="493"/>
                    </a:lnTo>
                    <a:lnTo>
                      <a:pt x="66" y="304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27" y="493"/>
                    </a:lnTo>
                    <a:close/>
                  </a:path>
                </a:pathLst>
              </a:custGeom>
              <a:solidFill>
                <a:srgbClr val="D9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3" name="Freeform 222">
                <a:extLst>
                  <a:ext uri="{FF2B5EF4-FFF2-40B4-BE49-F238E27FC236}">
                    <a16:creationId xmlns:a16="http://schemas.microsoft.com/office/drawing/2014/main" id="{75571768-D629-446B-B3D3-AC76AB5C8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3250"/>
                <a:ext cx="65" cy="493"/>
              </a:xfrm>
              <a:custGeom>
                <a:avLst/>
                <a:gdLst>
                  <a:gd name="T0" fmla="*/ 27 w 65"/>
                  <a:gd name="T1" fmla="*/ 493 h 493"/>
                  <a:gd name="T2" fmla="*/ 40 w 65"/>
                  <a:gd name="T3" fmla="*/ 493 h 493"/>
                  <a:gd name="T4" fmla="*/ 65 w 65"/>
                  <a:gd name="T5" fmla="*/ 304 h 493"/>
                  <a:gd name="T6" fmla="*/ 65 w 65"/>
                  <a:gd name="T7" fmla="*/ 0 h 493"/>
                  <a:gd name="T8" fmla="*/ 0 w 65"/>
                  <a:gd name="T9" fmla="*/ 0 h 493"/>
                  <a:gd name="T10" fmla="*/ 0 w 65"/>
                  <a:gd name="T11" fmla="*/ 304 h 493"/>
                  <a:gd name="T12" fmla="*/ 27 w 65"/>
                  <a:gd name="T13" fmla="*/ 493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93">
                    <a:moveTo>
                      <a:pt x="27" y="493"/>
                    </a:moveTo>
                    <a:lnTo>
                      <a:pt x="40" y="493"/>
                    </a:lnTo>
                    <a:lnTo>
                      <a:pt x="65" y="30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304"/>
                    </a:lnTo>
                    <a:lnTo>
                      <a:pt x="27" y="493"/>
                    </a:lnTo>
                    <a:close/>
                  </a:path>
                </a:pathLst>
              </a:custGeom>
              <a:solidFill>
                <a:srgbClr val="D9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4" name="Freeform 223">
                <a:extLst>
                  <a:ext uri="{FF2B5EF4-FFF2-40B4-BE49-F238E27FC236}">
                    <a16:creationId xmlns:a16="http://schemas.microsoft.com/office/drawing/2014/main" id="{DAE32EB8-0D93-4D4C-8657-EAC3EA0EC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3" y="3250"/>
                <a:ext cx="65" cy="493"/>
              </a:xfrm>
              <a:custGeom>
                <a:avLst/>
                <a:gdLst>
                  <a:gd name="T0" fmla="*/ 0 w 65"/>
                  <a:gd name="T1" fmla="*/ 304 h 493"/>
                  <a:gd name="T2" fmla="*/ 25 w 65"/>
                  <a:gd name="T3" fmla="*/ 493 h 493"/>
                  <a:gd name="T4" fmla="*/ 38 w 65"/>
                  <a:gd name="T5" fmla="*/ 493 h 493"/>
                  <a:gd name="T6" fmla="*/ 65 w 65"/>
                  <a:gd name="T7" fmla="*/ 304 h 493"/>
                  <a:gd name="T8" fmla="*/ 65 w 65"/>
                  <a:gd name="T9" fmla="*/ 0 h 493"/>
                  <a:gd name="T10" fmla="*/ 0 w 65"/>
                  <a:gd name="T11" fmla="*/ 0 h 493"/>
                  <a:gd name="T12" fmla="*/ 0 w 65"/>
                  <a:gd name="T13" fmla="*/ 304 h 4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93">
                    <a:moveTo>
                      <a:pt x="0" y="304"/>
                    </a:moveTo>
                    <a:lnTo>
                      <a:pt x="25" y="493"/>
                    </a:lnTo>
                    <a:lnTo>
                      <a:pt x="38" y="493"/>
                    </a:lnTo>
                    <a:lnTo>
                      <a:pt x="65" y="30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D9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5" name="Freeform 224">
                <a:extLst>
                  <a:ext uri="{FF2B5EF4-FFF2-40B4-BE49-F238E27FC236}">
                    <a16:creationId xmlns:a16="http://schemas.microsoft.com/office/drawing/2014/main" id="{AB3A4B40-8115-4163-9A4D-AA3B3531E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3068"/>
                <a:ext cx="956" cy="74"/>
              </a:xfrm>
              <a:custGeom>
                <a:avLst/>
                <a:gdLst>
                  <a:gd name="T0" fmla="*/ 4746 w 425"/>
                  <a:gd name="T1" fmla="*/ 110 h 33"/>
                  <a:gd name="T2" fmla="*/ 3381 w 425"/>
                  <a:gd name="T3" fmla="*/ 110 h 33"/>
                  <a:gd name="T4" fmla="*/ 3118 w 425"/>
                  <a:gd name="T5" fmla="*/ 0 h 33"/>
                  <a:gd name="T6" fmla="*/ 3086 w 425"/>
                  <a:gd name="T7" fmla="*/ 0 h 33"/>
                  <a:gd name="T8" fmla="*/ 3086 w 425"/>
                  <a:gd name="T9" fmla="*/ 36 h 33"/>
                  <a:gd name="T10" fmla="*/ 2814 w 425"/>
                  <a:gd name="T11" fmla="*/ 170 h 33"/>
                  <a:gd name="T12" fmla="*/ 2024 w 425"/>
                  <a:gd name="T13" fmla="*/ 170 h 33"/>
                  <a:gd name="T14" fmla="*/ 1766 w 425"/>
                  <a:gd name="T15" fmla="*/ 36 h 33"/>
                  <a:gd name="T16" fmla="*/ 1766 w 425"/>
                  <a:gd name="T17" fmla="*/ 0 h 33"/>
                  <a:gd name="T18" fmla="*/ 1721 w 425"/>
                  <a:gd name="T19" fmla="*/ 0 h 33"/>
                  <a:gd name="T20" fmla="*/ 1458 w 425"/>
                  <a:gd name="T21" fmla="*/ 110 h 33"/>
                  <a:gd name="T22" fmla="*/ 90 w 425"/>
                  <a:gd name="T23" fmla="*/ 110 h 33"/>
                  <a:gd name="T24" fmla="*/ 0 w 425"/>
                  <a:gd name="T25" fmla="*/ 110 h 33"/>
                  <a:gd name="T26" fmla="*/ 0 w 425"/>
                  <a:gd name="T27" fmla="*/ 235 h 33"/>
                  <a:gd name="T28" fmla="*/ 466 w 425"/>
                  <a:gd name="T29" fmla="*/ 372 h 33"/>
                  <a:gd name="T30" fmla="*/ 4371 w 425"/>
                  <a:gd name="T31" fmla="*/ 372 h 33"/>
                  <a:gd name="T32" fmla="*/ 4836 w 425"/>
                  <a:gd name="T33" fmla="*/ 235 h 33"/>
                  <a:gd name="T34" fmla="*/ 4836 w 425"/>
                  <a:gd name="T35" fmla="*/ 110 h 33"/>
                  <a:gd name="T36" fmla="*/ 4746 w 425"/>
                  <a:gd name="T37" fmla="*/ 110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25" h="33">
                    <a:moveTo>
                      <a:pt x="417" y="10"/>
                    </a:moveTo>
                    <a:cubicBezTo>
                      <a:pt x="297" y="10"/>
                      <a:pt x="297" y="10"/>
                      <a:pt x="297" y="10"/>
                    </a:cubicBezTo>
                    <a:cubicBezTo>
                      <a:pt x="285" y="10"/>
                      <a:pt x="276" y="9"/>
                      <a:pt x="274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71" y="3"/>
                      <a:pt x="271" y="3"/>
                      <a:pt x="271" y="3"/>
                    </a:cubicBezTo>
                    <a:cubicBezTo>
                      <a:pt x="271" y="15"/>
                      <a:pt x="260" y="15"/>
                      <a:pt x="247" y="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65" y="15"/>
                      <a:pt x="155" y="15"/>
                      <a:pt x="155" y="3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0" y="9"/>
                      <a:pt x="140" y="10"/>
                      <a:pt x="12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10"/>
                      <a:pt x="3" y="10"/>
                      <a:pt x="0" y="1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33"/>
                      <a:pt x="19" y="33"/>
                      <a:pt x="41" y="33"/>
                    </a:cubicBezTo>
                    <a:cubicBezTo>
                      <a:pt x="384" y="33"/>
                      <a:pt x="384" y="33"/>
                      <a:pt x="384" y="33"/>
                    </a:cubicBezTo>
                    <a:cubicBezTo>
                      <a:pt x="407" y="33"/>
                      <a:pt x="425" y="33"/>
                      <a:pt x="425" y="21"/>
                    </a:cubicBezTo>
                    <a:cubicBezTo>
                      <a:pt x="425" y="10"/>
                      <a:pt x="425" y="10"/>
                      <a:pt x="425" y="10"/>
                    </a:cubicBezTo>
                    <a:cubicBezTo>
                      <a:pt x="423" y="10"/>
                      <a:pt x="420" y="10"/>
                      <a:pt x="417" y="10"/>
                    </a:cubicBezTo>
                    <a:close/>
                  </a:path>
                </a:pathLst>
              </a:custGeom>
              <a:solidFill>
                <a:srgbClr val="C3C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6" name="Freeform 225">
                <a:extLst>
                  <a:ext uri="{FF2B5EF4-FFF2-40B4-BE49-F238E27FC236}">
                    <a16:creationId xmlns:a16="http://schemas.microsoft.com/office/drawing/2014/main" id="{973DA19A-8CB7-4AC8-ADFF-060C7E4822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3" y="3068"/>
                <a:ext cx="956" cy="74"/>
              </a:xfrm>
              <a:custGeom>
                <a:avLst/>
                <a:gdLst>
                  <a:gd name="T0" fmla="*/ 3381 w 425"/>
                  <a:gd name="T1" fmla="*/ 110 h 33"/>
                  <a:gd name="T2" fmla="*/ 3118 w 425"/>
                  <a:gd name="T3" fmla="*/ 0 h 33"/>
                  <a:gd name="T4" fmla="*/ 3086 w 425"/>
                  <a:gd name="T5" fmla="*/ 0 h 33"/>
                  <a:gd name="T6" fmla="*/ 3086 w 425"/>
                  <a:gd name="T7" fmla="*/ 36 h 33"/>
                  <a:gd name="T8" fmla="*/ 2814 w 425"/>
                  <a:gd name="T9" fmla="*/ 170 h 33"/>
                  <a:gd name="T10" fmla="*/ 2024 w 425"/>
                  <a:gd name="T11" fmla="*/ 170 h 33"/>
                  <a:gd name="T12" fmla="*/ 1766 w 425"/>
                  <a:gd name="T13" fmla="*/ 36 h 33"/>
                  <a:gd name="T14" fmla="*/ 1766 w 425"/>
                  <a:gd name="T15" fmla="*/ 0 h 33"/>
                  <a:gd name="T16" fmla="*/ 1721 w 425"/>
                  <a:gd name="T17" fmla="*/ 0 h 33"/>
                  <a:gd name="T18" fmla="*/ 1458 w 425"/>
                  <a:gd name="T19" fmla="*/ 110 h 33"/>
                  <a:gd name="T20" fmla="*/ 90 w 425"/>
                  <a:gd name="T21" fmla="*/ 110 h 33"/>
                  <a:gd name="T22" fmla="*/ 0 w 425"/>
                  <a:gd name="T23" fmla="*/ 110 h 33"/>
                  <a:gd name="T24" fmla="*/ 0 w 425"/>
                  <a:gd name="T25" fmla="*/ 235 h 33"/>
                  <a:gd name="T26" fmla="*/ 466 w 425"/>
                  <a:gd name="T27" fmla="*/ 372 h 33"/>
                  <a:gd name="T28" fmla="*/ 4371 w 425"/>
                  <a:gd name="T29" fmla="*/ 372 h 33"/>
                  <a:gd name="T30" fmla="*/ 4836 w 425"/>
                  <a:gd name="T31" fmla="*/ 235 h 33"/>
                  <a:gd name="T32" fmla="*/ 4836 w 425"/>
                  <a:gd name="T33" fmla="*/ 110 h 33"/>
                  <a:gd name="T34" fmla="*/ 4746 w 425"/>
                  <a:gd name="T35" fmla="*/ 110 h 33"/>
                  <a:gd name="T36" fmla="*/ 3381 w 425"/>
                  <a:gd name="T37" fmla="*/ 110 h 33"/>
                  <a:gd name="T38" fmla="*/ 4791 w 425"/>
                  <a:gd name="T39" fmla="*/ 235 h 33"/>
                  <a:gd name="T40" fmla="*/ 4371 w 425"/>
                  <a:gd name="T41" fmla="*/ 327 h 33"/>
                  <a:gd name="T42" fmla="*/ 466 w 425"/>
                  <a:gd name="T43" fmla="*/ 327 h 33"/>
                  <a:gd name="T44" fmla="*/ 45 w 425"/>
                  <a:gd name="T45" fmla="*/ 235 h 33"/>
                  <a:gd name="T46" fmla="*/ 45 w 425"/>
                  <a:gd name="T47" fmla="*/ 157 h 33"/>
                  <a:gd name="T48" fmla="*/ 90 w 425"/>
                  <a:gd name="T49" fmla="*/ 157 h 33"/>
                  <a:gd name="T50" fmla="*/ 1458 w 425"/>
                  <a:gd name="T51" fmla="*/ 157 h 33"/>
                  <a:gd name="T52" fmla="*/ 1721 w 425"/>
                  <a:gd name="T53" fmla="*/ 101 h 33"/>
                  <a:gd name="T54" fmla="*/ 2024 w 425"/>
                  <a:gd name="T55" fmla="*/ 215 h 33"/>
                  <a:gd name="T56" fmla="*/ 2814 w 425"/>
                  <a:gd name="T57" fmla="*/ 215 h 33"/>
                  <a:gd name="T58" fmla="*/ 3118 w 425"/>
                  <a:gd name="T59" fmla="*/ 101 h 33"/>
                  <a:gd name="T60" fmla="*/ 3381 w 425"/>
                  <a:gd name="T61" fmla="*/ 157 h 33"/>
                  <a:gd name="T62" fmla="*/ 4746 w 425"/>
                  <a:gd name="T63" fmla="*/ 157 h 33"/>
                  <a:gd name="T64" fmla="*/ 4791 w 425"/>
                  <a:gd name="T65" fmla="*/ 157 h 33"/>
                  <a:gd name="T66" fmla="*/ 4791 w 425"/>
                  <a:gd name="T67" fmla="*/ 235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25" h="33">
                    <a:moveTo>
                      <a:pt x="297" y="10"/>
                    </a:moveTo>
                    <a:cubicBezTo>
                      <a:pt x="285" y="10"/>
                      <a:pt x="276" y="9"/>
                      <a:pt x="274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71" y="3"/>
                      <a:pt x="271" y="3"/>
                      <a:pt x="271" y="3"/>
                    </a:cubicBezTo>
                    <a:cubicBezTo>
                      <a:pt x="271" y="15"/>
                      <a:pt x="260" y="15"/>
                      <a:pt x="247" y="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65" y="15"/>
                      <a:pt x="155" y="15"/>
                      <a:pt x="155" y="3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0" y="9"/>
                      <a:pt x="140" y="10"/>
                      <a:pt x="12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10"/>
                      <a:pt x="3" y="10"/>
                      <a:pt x="0" y="1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33"/>
                      <a:pt x="19" y="33"/>
                      <a:pt x="41" y="33"/>
                    </a:cubicBezTo>
                    <a:cubicBezTo>
                      <a:pt x="384" y="33"/>
                      <a:pt x="384" y="33"/>
                      <a:pt x="384" y="33"/>
                    </a:cubicBezTo>
                    <a:cubicBezTo>
                      <a:pt x="407" y="33"/>
                      <a:pt x="425" y="33"/>
                      <a:pt x="425" y="21"/>
                    </a:cubicBezTo>
                    <a:cubicBezTo>
                      <a:pt x="425" y="10"/>
                      <a:pt x="425" y="10"/>
                      <a:pt x="425" y="10"/>
                    </a:cubicBezTo>
                    <a:cubicBezTo>
                      <a:pt x="423" y="10"/>
                      <a:pt x="420" y="10"/>
                      <a:pt x="417" y="10"/>
                    </a:cubicBezTo>
                    <a:lnTo>
                      <a:pt x="297" y="10"/>
                    </a:lnTo>
                    <a:close/>
                    <a:moveTo>
                      <a:pt x="421" y="21"/>
                    </a:moveTo>
                    <a:cubicBezTo>
                      <a:pt x="421" y="29"/>
                      <a:pt x="404" y="29"/>
                      <a:pt x="384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22" y="29"/>
                      <a:pt x="4" y="29"/>
                      <a:pt x="4" y="21"/>
                    </a:cubicBezTo>
                    <a:cubicBezTo>
                      <a:pt x="4" y="21"/>
                      <a:pt x="4" y="17"/>
                      <a:pt x="4" y="14"/>
                    </a:cubicBezTo>
                    <a:cubicBezTo>
                      <a:pt x="6" y="14"/>
                      <a:pt x="8" y="14"/>
                      <a:pt x="8" y="14"/>
                    </a:cubicBezTo>
                    <a:cubicBezTo>
                      <a:pt x="128" y="14"/>
                      <a:pt x="128" y="14"/>
                      <a:pt x="128" y="14"/>
                    </a:cubicBezTo>
                    <a:cubicBezTo>
                      <a:pt x="135" y="14"/>
                      <a:pt x="146" y="14"/>
                      <a:pt x="151" y="9"/>
                    </a:cubicBezTo>
                    <a:cubicBezTo>
                      <a:pt x="155" y="19"/>
                      <a:pt x="169" y="19"/>
                      <a:pt x="178" y="19"/>
                    </a:cubicBezTo>
                    <a:cubicBezTo>
                      <a:pt x="247" y="19"/>
                      <a:pt x="247" y="19"/>
                      <a:pt x="247" y="19"/>
                    </a:cubicBezTo>
                    <a:cubicBezTo>
                      <a:pt x="257" y="19"/>
                      <a:pt x="270" y="19"/>
                      <a:pt x="274" y="9"/>
                    </a:cubicBezTo>
                    <a:cubicBezTo>
                      <a:pt x="280" y="14"/>
                      <a:pt x="290" y="14"/>
                      <a:pt x="297" y="14"/>
                    </a:cubicBezTo>
                    <a:cubicBezTo>
                      <a:pt x="417" y="14"/>
                      <a:pt x="417" y="14"/>
                      <a:pt x="417" y="14"/>
                    </a:cubicBezTo>
                    <a:cubicBezTo>
                      <a:pt x="417" y="14"/>
                      <a:pt x="419" y="14"/>
                      <a:pt x="421" y="14"/>
                    </a:cubicBezTo>
                    <a:cubicBezTo>
                      <a:pt x="421" y="17"/>
                      <a:pt x="421" y="21"/>
                      <a:pt x="421" y="21"/>
                    </a:cubicBezTo>
                    <a:close/>
                  </a:path>
                </a:pathLst>
              </a:custGeom>
              <a:solidFill>
                <a:srgbClr val="7B8E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7" name="Freeform 226">
                <a:extLst>
                  <a:ext uri="{FF2B5EF4-FFF2-40B4-BE49-F238E27FC236}">
                    <a16:creationId xmlns:a16="http://schemas.microsoft.com/office/drawing/2014/main" id="{8D5AC6DA-BF56-4931-9070-E3FF1D0D3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2294"/>
                <a:ext cx="348" cy="797"/>
              </a:xfrm>
              <a:custGeom>
                <a:avLst/>
                <a:gdLst>
                  <a:gd name="T0" fmla="*/ 1753 w 155"/>
                  <a:gd name="T1" fmla="*/ 117 h 354"/>
                  <a:gd name="T2" fmla="*/ 1664 w 155"/>
                  <a:gd name="T3" fmla="*/ 3650 h 354"/>
                  <a:gd name="T4" fmla="*/ 1392 w 155"/>
                  <a:gd name="T5" fmla="*/ 3924 h 354"/>
                  <a:gd name="T6" fmla="*/ 126 w 155"/>
                  <a:gd name="T7" fmla="*/ 4039 h 354"/>
                  <a:gd name="T8" fmla="*/ 126 w 155"/>
                  <a:gd name="T9" fmla="*/ 4030 h 354"/>
                  <a:gd name="T10" fmla="*/ 1583 w 155"/>
                  <a:gd name="T11" fmla="*/ 4030 h 354"/>
                  <a:gd name="T12" fmla="*/ 1753 w 155"/>
                  <a:gd name="T13" fmla="*/ 3755 h 354"/>
                  <a:gd name="T14" fmla="*/ 1753 w 155"/>
                  <a:gd name="T15" fmla="*/ 101 h 354"/>
                  <a:gd name="T16" fmla="*/ 1753 w 155"/>
                  <a:gd name="T17" fmla="*/ 56 h 354"/>
                  <a:gd name="T18" fmla="*/ 1753 w 155"/>
                  <a:gd name="T19" fmla="*/ 117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5" h="354">
                    <a:moveTo>
                      <a:pt x="155" y="10"/>
                    </a:moveTo>
                    <a:cubicBezTo>
                      <a:pt x="147" y="320"/>
                      <a:pt x="147" y="320"/>
                      <a:pt x="147" y="320"/>
                    </a:cubicBezTo>
                    <a:cubicBezTo>
                      <a:pt x="147" y="336"/>
                      <a:pt x="136" y="344"/>
                      <a:pt x="123" y="34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6" y="354"/>
                      <a:pt x="0" y="353"/>
                      <a:pt x="11" y="353"/>
                    </a:cubicBezTo>
                    <a:cubicBezTo>
                      <a:pt x="140" y="353"/>
                      <a:pt x="140" y="353"/>
                      <a:pt x="140" y="353"/>
                    </a:cubicBezTo>
                    <a:cubicBezTo>
                      <a:pt x="153" y="353"/>
                      <a:pt x="155" y="345"/>
                      <a:pt x="155" y="32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55" y="7"/>
                      <a:pt x="155" y="6"/>
                      <a:pt x="155" y="5"/>
                    </a:cubicBezTo>
                    <a:cubicBezTo>
                      <a:pt x="153" y="0"/>
                      <a:pt x="155" y="8"/>
                      <a:pt x="155" y="10"/>
                    </a:cubicBezTo>
                    <a:close/>
                  </a:path>
                </a:pathLst>
              </a:custGeom>
              <a:solidFill>
                <a:srgbClr val="B0B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8" name="Freeform 227">
                <a:extLst>
                  <a:ext uri="{FF2B5EF4-FFF2-40B4-BE49-F238E27FC236}">
                    <a16:creationId xmlns:a16="http://schemas.microsoft.com/office/drawing/2014/main" id="{7A76FC83-C74D-4F1B-A377-8E57C07F7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6" y="2343"/>
                <a:ext cx="349" cy="748"/>
              </a:xfrm>
              <a:custGeom>
                <a:avLst/>
                <a:gdLst>
                  <a:gd name="T0" fmla="*/ 1759 w 155"/>
                  <a:gd name="T1" fmla="*/ 117 h 332"/>
                  <a:gd name="T2" fmla="*/ 1668 w 155"/>
                  <a:gd name="T3" fmla="*/ 3407 h 332"/>
                  <a:gd name="T4" fmla="*/ 1405 w 155"/>
                  <a:gd name="T5" fmla="*/ 3679 h 332"/>
                  <a:gd name="T6" fmla="*/ 117 w 155"/>
                  <a:gd name="T7" fmla="*/ 3796 h 332"/>
                  <a:gd name="T8" fmla="*/ 126 w 155"/>
                  <a:gd name="T9" fmla="*/ 3787 h 332"/>
                  <a:gd name="T10" fmla="*/ 1587 w 155"/>
                  <a:gd name="T11" fmla="*/ 3787 h 332"/>
                  <a:gd name="T12" fmla="*/ 1745 w 155"/>
                  <a:gd name="T13" fmla="*/ 3715 h 332"/>
                  <a:gd name="T14" fmla="*/ 1759 w 155"/>
                  <a:gd name="T15" fmla="*/ 3512 h 332"/>
                  <a:gd name="T16" fmla="*/ 1759 w 155"/>
                  <a:gd name="T17" fmla="*/ 92 h 332"/>
                  <a:gd name="T18" fmla="*/ 1759 w 155"/>
                  <a:gd name="T19" fmla="*/ 56 h 332"/>
                  <a:gd name="T20" fmla="*/ 1759 w 155"/>
                  <a:gd name="T21" fmla="*/ 117 h 3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5" h="332">
                    <a:moveTo>
                      <a:pt x="154" y="10"/>
                    </a:moveTo>
                    <a:cubicBezTo>
                      <a:pt x="146" y="298"/>
                      <a:pt x="146" y="298"/>
                      <a:pt x="146" y="298"/>
                    </a:cubicBezTo>
                    <a:cubicBezTo>
                      <a:pt x="146" y="314"/>
                      <a:pt x="136" y="322"/>
                      <a:pt x="123" y="322"/>
                    </a:cubicBezTo>
                    <a:cubicBezTo>
                      <a:pt x="10" y="332"/>
                      <a:pt x="10" y="332"/>
                      <a:pt x="10" y="332"/>
                    </a:cubicBezTo>
                    <a:cubicBezTo>
                      <a:pt x="5" y="332"/>
                      <a:pt x="0" y="331"/>
                      <a:pt x="11" y="331"/>
                    </a:cubicBezTo>
                    <a:cubicBezTo>
                      <a:pt x="139" y="331"/>
                      <a:pt x="139" y="331"/>
                      <a:pt x="139" y="331"/>
                    </a:cubicBezTo>
                    <a:cubicBezTo>
                      <a:pt x="146" y="331"/>
                      <a:pt x="151" y="329"/>
                      <a:pt x="153" y="325"/>
                    </a:cubicBezTo>
                    <a:cubicBezTo>
                      <a:pt x="155" y="321"/>
                      <a:pt x="154" y="315"/>
                      <a:pt x="154" y="307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4" y="7"/>
                      <a:pt x="154" y="6"/>
                      <a:pt x="154" y="5"/>
                    </a:cubicBezTo>
                    <a:cubicBezTo>
                      <a:pt x="153" y="0"/>
                      <a:pt x="154" y="8"/>
                      <a:pt x="154" y="10"/>
                    </a:cubicBezTo>
                    <a:close/>
                  </a:path>
                </a:pathLst>
              </a:custGeom>
              <a:solidFill>
                <a:srgbClr val="B0B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9" name="Freeform 228">
                <a:extLst>
                  <a:ext uri="{FF2B5EF4-FFF2-40B4-BE49-F238E27FC236}">
                    <a16:creationId xmlns:a16="http://schemas.microsoft.com/office/drawing/2014/main" id="{6E18AB5F-26F4-4151-94EE-A8B783E00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" y="2305"/>
                <a:ext cx="236" cy="797"/>
              </a:xfrm>
              <a:custGeom>
                <a:avLst/>
                <a:gdLst>
                  <a:gd name="T0" fmla="*/ 1182 w 105"/>
                  <a:gd name="T1" fmla="*/ 126 h 354"/>
                  <a:gd name="T2" fmla="*/ 1090 w 105"/>
                  <a:gd name="T3" fmla="*/ 3665 h 354"/>
                  <a:gd name="T4" fmla="*/ 829 w 105"/>
                  <a:gd name="T5" fmla="*/ 3938 h 354"/>
                  <a:gd name="T6" fmla="*/ 110 w 105"/>
                  <a:gd name="T7" fmla="*/ 4039 h 354"/>
                  <a:gd name="T8" fmla="*/ 126 w 105"/>
                  <a:gd name="T9" fmla="*/ 4039 h 354"/>
                  <a:gd name="T10" fmla="*/ 1011 w 105"/>
                  <a:gd name="T11" fmla="*/ 4039 h 354"/>
                  <a:gd name="T12" fmla="*/ 1171 w 105"/>
                  <a:gd name="T13" fmla="*/ 3958 h 354"/>
                  <a:gd name="T14" fmla="*/ 1182 w 105"/>
                  <a:gd name="T15" fmla="*/ 3767 h 354"/>
                  <a:gd name="T16" fmla="*/ 1182 w 105"/>
                  <a:gd name="T17" fmla="*/ 101 h 354"/>
                  <a:gd name="T18" fmla="*/ 1182 w 105"/>
                  <a:gd name="T19" fmla="*/ 56 h 354"/>
                  <a:gd name="T20" fmla="*/ 1182 w 105"/>
                  <a:gd name="T21" fmla="*/ 126 h 3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5" h="354">
                    <a:moveTo>
                      <a:pt x="104" y="11"/>
                    </a:moveTo>
                    <a:cubicBezTo>
                      <a:pt x="96" y="321"/>
                      <a:pt x="96" y="321"/>
                      <a:pt x="96" y="321"/>
                    </a:cubicBezTo>
                    <a:cubicBezTo>
                      <a:pt x="96" y="336"/>
                      <a:pt x="86" y="345"/>
                      <a:pt x="73" y="345"/>
                    </a:cubicBezTo>
                    <a:cubicBezTo>
                      <a:pt x="10" y="354"/>
                      <a:pt x="10" y="354"/>
                      <a:pt x="10" y="354"/>
                    </a:cubicBezTo>
                    <a:cubicBezTo>
                      <a:pt x="5" y="354"/>
                      <a:pt x="0" y="354"/>
                      <a:pt x="11" y="354"/>
                    </a:cubicBezTo>
                    <a:cubicBezTo>
                      <a:pt x="89" y="354"/>
                      <a:pt x="89" y="354"/>
                      <a:pt x="89" y="354"/>
                    </a:cubicBezTo>
                    <a:cubicBezTo>
                      <a:pt x="96" y="354"/>
                      <a:pt x="101" y="351"/>
                      <a:pt x="103" y="347"/>
                    </a:cubicBezTo>
                    <a:cubicBezTo>
                      <a:pt x="105" y="343"/>
                      <a:pt x="104" y="337"/>
                      <a:pt x="104" y="330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4" y="8"/>
                      <a:pt x="104" y="6"/>
                      <a:pt x="104" y="5"/>
                    </a:cubicBezTo>
                    <a:cubicBezTo>
                      <a:pt x="103" y="0"/>
                      <a:pt x="104" y="9"/>
                      <a:pt x="104" y="11"/>
                    </a:cubicBezTo>
                    <a:close/>
                  </a:path>
                </a:pathLst>
              </a:custGeom>
              <a:solidFill>
                <a:srgbClr val="B0B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0" name="Freeform 229">
                <a:extLst>
                  <a:ext uri="{FF2B5EF4-FFF2-40B4-BE49-F238E27FC236}">
                    <a16:creationId xmlns:a16="http://schemas.microsoft.com/office/drawing/2014/main" id="{5E92B839-5E11-4B51-AF75-29E3B9239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0" y="2249"/>
                <a:ext cx="214" cy="760"/>
              </a:xfrm>
              <a:custGeom>
                <a:avLst/>
                <a:gdLst>
                  <a:gd name="T0" fmla="*/ 0 w 95"/>
                  <a:gd name="T1" fmla="*/ 3822 h 338"/>
                  <a:gd name="T2" fmla="*/ 45 w 95"/>
                  <a:gd name="T3" fmla="*/ 272 h 338"/>
                  <a:gd name="T4" fmla="*/ 284 w 95"/>
                  <a:gd name="T5" fmla="*/ 0 h 338"/>
                  <a:gd name="T6" fmla="*/ 1086 w 95"/>
                  <a:gd name="T7" fmla="*/ 9 h 338"/>
                  <a:gd name="T8" fmla="*/ 264 w 95"/>
                  <a:gd name="T9" fmla="*/ 56 h 338"/>
                  <a:gd name="T10" fmla="*/ 92 w 95"/>
                  <a:gd name="T11" fmla="*/ 283 h 338"/>
                  <a:gd name="T12" fmla="*/ 0 w 95"/>
                  <a:gd name="T13" fmla="*/ 3843 h 3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5" h="338">
                    <a:moveTo>
                      <a:pt x="0" y="336"/>
                    </a:moveTo>
                    <a:cubicBezTo>
                      <a:pt x="4" y="24"/>
                      <a:pt x="4" y="24"/>
                      <a:pt x="4" y="24"/>
                    </a:cubicBezTo>
                    <a:cubicBezTo>
                      <a:pt x="4" y="9"/>
                      <a:pt x="11" y="0"/>
                      <a:pt x="25" y="0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32" y="4"/>
                      <a:pt x="27" y="4"/>
                      <a:pt x="23" y="5"/>
                    </a:cubicBezTo>
                    <a:cubicBezTo>
                      <a:pt x="18" y="7"/>
                      <a:pt x="9" y="12"/>
                      <a:pt x="8" y="25"/>
                    </a:cubicBezTo>
                    <a:cubicBezTo>
                      <a:pt x="7" y="34"/>
                      <a:pt x="0" y="338"/>
                      <a:pt x="0" y="33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1" name="Freeform 230">
                <a:extLst>
                  <a:ext uri="{FF2B5EF4-FFF2-40B4-BE49-F238E27FC236}">
                    <a16:creationId xmlns:a16="http://schemas.microsoft.com/office/drawing/2014/main" id="{03ED4CDC-70A0-495E-90DA-87A813FB3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3" y="2303"/>
                <a:ext cx="331" cy="758"/>
              </a:xfrm>
              <a:custGeom>
                <a:avLst/>
                <a:gdLst>
                  <a:gd name="T0" fmla="*/ 0 w 147"/>
                  <a:gd name="T1" fmla="*/ 3824 h 337"/>
                  <a:gd name="T2" fmla="*/ 36 w 147"/>
                  <a:gd name="T3" fmla="*/ 272 h 337"/>
                  <a:gd name="T4" fmla="*/ 308 w 147"/>
                  <a:gd name="T5" fmla="*/ 0 h 337"/>
                  <a:gd name="T6" fmla="*/ 1678 w 147"/>
                  <a:gd name="T7" fmla="*/ 0 h 337"/>
                  <a:gd name="T8" fmla="*/ 275 w 147"/>
                  <a:gd name="T9" fmla="*/ 65 h 337"/>
                  <a:gd name="T10" fmla="*/ 92 w 147"/>
                  <a:gd name="T11" fmla="*/ 272 h 337"/>
                  <a:gd name="T12" fmla="*/ 0 w 147"/>
                  <a:gd name="T13" fmla="*/ 3835 h 3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7" h="337">
                    <a:moveTo>
                      <a:pt x="0" y="336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8"/>
                      <a:pt x="14" y="0"/>
                      <a:pt x="2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84" y="3"/>
                      <a:pt x="28" y="4"/>
                      <a:pt x="24" y="6"/>
                    </a:cubicBezTo>
                    <a:cubicBezTo>
                      <a:pt x="19" y="7"/>
                      <a:pt x="9" y="12"/>
                      <a:pt x="8" y="24"/>
                    </a:cubicBezTo>
                    <a:cubicBezTo>
                      <a:pt x="6" y="33"/>
                      <a:pt x="0" y="337"/>
                      <a:pt x="0" y="33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2" name="Freeform 231">
                <a:extLst>
                  <a:ext uri="{FF2B5EF4-FFF2-40B4-BE49-F238E27FC236}">
                    <a16:creationId xmlns:a16="http://schemas.microsoft.com/office/drawing/2014/main" id="{D803184C-DD0C-4329-ABD2-36B889580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915"/>
                <a:ext cx="129" cy="160"/>
              </a:xfrm>
              <a:custGeom>
                <a:avLst/>
                <a:gdLst>
                  <a:gd name="T0" fmla="*/ 0 w 57"/>
                  <a:gd name="T1" fmla="*/ 814 h 71"/>
                  <a:gd name="T2" fmla="*/ 543 w 57"/>
                  <a:gd name="T3" fmla="*/ 732 h 71"/>
                  <a:gd name="T4" fmla="*/ 650 w 57"/>
                  <a:gd name="T5" fmla="*/ 482 h 71"/>
                  <a:gd name="T6" fmla="*/ 661 w 57"/>
                  <a:gd name="T7" fmla="*/ 0 h 71"/>
                  <a:gd name="T8" fmla="*/ 511 w 57"/>
                  <a:gd name="T9" fmla="*/ 676 h 71"/>
                  <a:gd name="T10" fmla="*/ 0 w 57"/>
                  <a:gd name="T11" fmla="*/ 814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7" h="71">
                    <a:moveTo>
                      <a:pt x="0" y="71"/>
                    </a:moveTo>
                    <a:cubicBezTo>
                      <a:pt x="21" y="70"/>
                      <a:pt x="38" y="69"/>
                      <a:pt x="47" y="64"/>
                    </a:cubicBezTo>
                    <a:cubicBezTo>
                      <a:pt x="56" y="60"/>
                      <a:pt x="55" y="50"/>
                      <a:pt x="56" y="42"/>
                    </a:cubicBezTo>
                    <a:cubicBezTo>
                      <a:pt x="56" y="35"/>
                      <a:pt x="57" y="0"/>
                      <a:pt x="57" y="0"/>
                    </a:cubicBezTo>
                    <a:cubicBezTo>
                      <a:pt x="57" y="15"/>
                      <a:pt x="56" y="50"/>
                      <a:pt x="44" y="59"/>
                    </a:cubicBezTo>
                    <a:cubicBezTo>
                      <a:pt x="32" y="69"/>
                      <a:pt x="0" y="71"/>
                      <a:pt x="0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3" name="Freeform 232">
                <a:extLst>
                  <a:ext uri="{FF2B5EF4-FFF2-40B4-BE49-F238E27FC236}">
                    <a16:creationId xmlns:a16="http://schemas.microsoft.com/office/drawing/2014/main" id="{AF503161-18FE-4617-9746-69DEF37DD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1" y="2915"/>
                <a:ext cx="128" cy="160"/>
              </a:xfrm>
              <a:custGeom>
                <a:avLst/>
                <a:gdLst>
                  <a:gd name="T0" fmla="*/ 0 w 57"/>
                  <a:gd name="T1" fmla="*/ 814 h 71"/>
                  <a:gd name="T2" fmla="*/ 534 w 57"/>
                  <a:gd name="T3" fmla="*/ 732 h 71"/>
                  <a:gd name="T4" fmla="*/ 636 w 57"/>
                  <a:gd name="T5" fmla="*/ 482 h 71"/>
                  <a:gd name="T6" fmla="*/ 644 w 57"/>
                  <a:gd name="T7" fmla="*/ 0 h 71"/>
                  <a:gd name="T8" fmla="*/ 499 w 57"/>
                  <a:gd name="T9" fmla="*/ 676 h 71"/>
                  <a:gd name="T10" fmla="*/ 0 w 57"/>
                  <a:gd name="T11" fmla="*/ 814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7" h="71">
                    <a:moveTo>
                      <a:pt x="0" y="71"/>
                    </a:moveTo>
                    <a:cubicBezTo>
                      <a:pt x="21" y="70"/>
                      <a:pt x="38" y="69"/>
                      <a:pt x="47" y="64"/>
                    </a:cubicBezTo>
                    <a:cubicBezTo>
                      <a:pt x="56" y="60"/>
                      <a:pt x="55" y="50"/>
                      <a:pt x="56" y="42"/>
                    </a:cubicBezTo>
                    <a:cubicBezTo>
                      <a:pt x="56" y="35"/>
                      <a:pt x="57" y="0"/>
                      <a:pt x="57" y="0"/>
                    </a:cubicBezTo>
                    <a:cubicBezTo>
                      <a:pt x="57" y="15"/>
                      <a:pt x="56" y="50"/>
                      <a:pt x="44" y="59"/>
                    </a:cubicBezTo>
                    <a:cubicBezTo>
                      <a:pt x="32" y="69"/>
                      <a:pt x="0" y="71"/>
                      <a:pt x="0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4" name="Freeform 233">
                <a:extLst>
                  <a:ext uri="{FF2B5EF4-FFF2-40B4-BE49-F238E27FC236}">
                    <a16:creationId xmlns:a16="http://schemas.microsoft.com/office/drawing/2014/main" id="{1DAD5A28-6E51-4478-9EC7-1608D825E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6" y="2931"/>
                <a:ext cx="128" cy="160"/>
              </a:xfrm>
              <a:custGeom>
                <a:avLst/>
                <a:gdLst>
                  <a:gd name="T0" fmla="*/ 0 w 57"/>
                  <a:gd name="T1" fmla="*/ 814 h 71"/>
                  <a:gd name="T2" fmla="*/ 534 w 57"/>
                  <a:gd name="T3" fmla="*/ 732 h 71"/>
                  <a:gd name="T4" fmla="*/ 636 w 57"/>
                  <a:gd name="T5" fmla="*/ 482 h 71"/>
                  <a:gd name="T6" fmla="*/ 644 w 57"/>
                  <a:gd name="T7" fmla="*/ 0 h 71"/>
                  <a:gd name="T8" fmla="*/ 499 w 57"/>
                  <a:gd name="T9" fmla="*/ 676 h 71"/>
                  <a:gd name="T10" fmla="*/ 0 w 57"/>
                  <a:gd name="T11" fmla="*/ 814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7" h="71">
                    <a:moveTo>
                      <a:pt x="0" y="71"/>
                    </a:moveTo>
                    <a:cubicBezTo>
                      <a:pt x="20" y="71"/>
                      <a:pt x="38" y="69"/>
                      <a:pt x="47" y="64"/>
                    </a:cubicBezTo>
                    <a:cubicBezTo>
                      <a:pt x="56" y="59"/>
                      <a:pt x="55" y="49"/>
                      <a:pt x="56" y="42"/>
                    </a:cubicBezTo>
                    <a:cubicBezTo>
                      <a:pt x="56" y="35"/>
                      <a:pt x="57" y="0"/>
                      <a:pt x="57" y="0"/>
                    </a:cubicBezTo>
                    <a:cubicBezTo>
                      <a:pt x="57" y="15"/>
                      <a:pt x="56" y="50"/>
                      <a:pt x="44" y="59"/>
                    </a:cubicBezTo>
                    <a:cubicBezTo>
                      <a:pt x="32" y="68"/>
                      <a:pt x="0" y="71"/>
                      <a:pt x="0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5" name="Freeform 234">
                <a:extLst>
                  <a:ext uri="{FF2B5EF4-FFF2-40B4-BE49-F238E27FC236}">
                    <a16:creationId xmlns:a16="http://schemas.microsoft.com/office/drawing/2014/main" id="{91125720-3B23-498B-95FD-B8AED1F69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100"/>
                <a:ext cx="855" cy="33"/>
              </a:xfrm>
              <a:custGeom>
                <a:avLst/>
                <a:gdLst>
                  <a:gd name="T0" fmla="*/ 4329 w 380"/>
                  <a:gd name="T1" fmla="*/ 161 h 15"/>
                  <a:gd name="T2" fmla="*/ 421 w 380"/>
                  <a:gd name="T3" fmla="*/ 161 h 15"/>
                  <a:gd name="T4" fmla="*/ 0 w 380"/>
                  <a:gd name="T5" fmla="*/ 73 h 15"/>
                  <a:gd name="T6" fmla="*/ 0 w 380"/>
                  <a:gd name="T7" fmla="*/ 0 h 15"/>
                  <a:gd name="T8" fmla="*/ 410 w 380"/>
                  <a:gd name="T9" fmla="*/ 117 h 15"/>
                  <a:gd name="T10" fmla="*/ 4329 w 380"/>
                  <a:gd name="T11" fmla="*/ 161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80" h="15">
                    <a:moveTo>
                      <a:pt x="380" y="15"/>
                    </a:moveTo>
                    <a:cubicBezTo>
                      <a:pt x="37" y="15"/>
                      <a:pt x="37" y="15"/>
                      <a:pt x="37" y="15"/>
                    </a:cubicBezTo>
                    <a:cubicBezTo>
                      <a:pt x="18" y="15"/>
                      <a:pt x="0" y="15"/>
                      <a:pt x="0" y="7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2" y="6"/>
                      <a:pt x="15" y="10"/>
                      <a:pt x="36" y="11"/>
                    </a:cubicBezTo>
                    <a:cubicBezTo>
                      <a:pt x="57" y="12"/>
                      <a:pt x="380" y="15"/>
                      <a:pt x="38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6" name="Freeform 235">
                <a:extLst>
                  <a:ext uri="{FF2B5EF4-FFF2-40B4-BE49-F238E27FC236}">
                    <a16:creationId xmlns:a16="http://schemas.microsoft.com/office/drawing/2014/main" id="{2A775C87-6EC0-4303-8591-0E361C4E9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" y="1736"/>
                <a:ext cx="166" cy="119"/>
              </a:xfrm>
              <a:custGeom>
                <a:avLst/>
                <a:gdLst>
                  <a:gd name="T0" fmla="*/ 13 w 166"/>
                  <a:gd name="T1" fmla="*/ 0 h 119"/>
                  <a:gd name="T2" fmla="*/ 13 w 166"/>
                  <a:gd name="T3" fmla="*/ 106 h 119"/>
                  <a:gd name="T4" fmla="*/ 166 w 166"/>
                  <a:gd name="T5" fmla="*/ 106 h 119"/>
                  <a:gd name="T6" fmla="*/ 0 w 166"/>
                  <a:gd name="T7" fmla="*/ 119 h 119"/>
                  <a:gd name="T8" fmla="*/ 13 w 166"/>
                  <a:gd name="T9" fmla="*/ 0 h 1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6" h="119">
                    <a:moveTo>
                      <a:pt x="13" y="0"/>
                    </a:moveTo>
                    <a:lnTo>
                      <a:pt x="13" y="106"/>
                    </a:lnTo>
                    <a:lnTo>
                      <a:pt x="166" y="106"/>
                    </a:lnTo>
                    <a:lnTo>
                      <a:pt x="0" y="11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7" name="Line 236">
                <a:extLst>
                  <a:ext uri="{FF2B5EF4-FFF2-40B4-BE49-F238E27FC236}">
                    <a16:creationId xmlns:a16="http://schemas.microsoft.com/office/drawing/2014/main" id="{CA93B532-B7FD-40BC-A7FA-33F6DE122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4" y="1862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8" name="Line 237">
                <a:extLst>
                  <a:ext uri="{FF2B5EF4-FFF2-40B4-BE49-F238E27FC236}">
                    <a16:creationId xmlns:a16="http://schemas.microsoft.com/office/drawing/2014/main" id="{B0DE8165-E7D9-4F8C-8FD1-C4656C9F7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4" y="1862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9" name="Freeform 238">
                <a:extLst>
                  <a:ext uri="{FF2B5EF4-FFF2-40B4-BE49-F238E27FC236}">
                    <a16:creationId xmlns:a16="http://schemas.microsoft.com/office/drawing/2014/main" id="{94E1FACA-CD22-439F-8BF9-4BA059632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2013"/>
                <a:ext cx="68" cy="40"/>
              </a:xfrm>
              <a:custGeom>
                <a:avLst/>
                <a:gdLst>
                  <a:gd name="T0" fmla="*/ 0 w 68"/>
                  <a:gd name="T1" fmla="*/ 33 h 40"/>
                  <a:gd name="T2" fmla="*/ 61 w 68"/>
                  <a:gd name="T3" fmla="*/ 33 h 40"/>
                  <a:gd name="T4" fmla="*/ 61 w 68"/>
                  <a:gd name="T5" fmla="*/ 0 h 40"/>
                  <a:gd name="T6" fmla="*/ 68 w 68"/>
                  <a:gd name="T7" fmla="*/ 40 h 40"/>
                  <a:gd name="T8" fmla="*/ 0 w 68"/>
                  <a:gd name="T9" fmla="*/ 33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40">
                    <a:moveTo>
                      <a:pt x="0" y="33"/>
                    </a:moveTo>
                    <a:lnTo>
                      <a:pt x="61" y="33"/>
                    </a:lnTo>
                    <a:lnTo>
                      <a:pt x="61" y="0"/>
                    </a:lnTo>
                    <a:lnTo>
                      <a:pt x="68" y="4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0" name="Freeform 239">
                <a:extLst>
                  <a:ext uri="{FF2B5EF4-FFF2-40B4-BE49-F238E27FC236}">
                    <a16:creationId xmlns:a16="http://schemas.microsoft.com/office/drawing/2014/main" id="{49E15DAE-2BC6-48A1-90A6-C57ED05BC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1986"/>
                <a:ext cx="68" cy="38"/>
              </a:xfrm>
              <a:custGeom>
                <a:avLst/>
                <a:gdLst>
                  <a:gd name="T0" fmla="*/ 68 w 68"/>
                  <a:gd name="T1" fmla="*/ 6 h 38"/>
                  <a:gd name="T2" fmla="*/ 7 w 68"/>
                  <a:gd name="T3" fmla="*/ 6 h 38"/>
                  <a:gd name="T4" fmla="*/ 7 w 68"/>
                  <a:gd name="T5" fmla="*/ 38 h 38"/>
                  <a:gd name="T6" fmla="*/ 0 w 68"/>
                  <a:gd name="T7" fmla="*/ 0 h 38"/>
                  <a:gd name="T8" fmla="*/ 68 w 68"/>
                  <a:gd name="T9" fmla="*/ 6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38">
                    <a:moveTo>
                      <a:pt x="68" y="6"/>
                    </a:moveTo>
                    <a:lnTo>
                      <a:pt x="7" y="6"/>
                    </a:lnTo>
                    <a:lnTo>
                      <a:pt x="7" y="38"/>
                    </a:lnTo>
                    <a:lnTo>
                      <a:pt x="0" y="0"/>
                    </a:lnTo>
                    <a:lnTo>
                      <a:pt x="68" y="6"/>
                    </a:lnTo>
                    <a:close/>
                  </a:path>
                </a:pathLst>
              </a:custGeom>
              <a:solidFill>
                <a:srgbClr val="BEC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1" name="Freeform 240">
                <a:extLst>
                  <a:ext uri="{FF2B5EF4-FFF2-40B4-BE49-F238E27FC236}">
                    <a16:creationId xmlns:a16="http://schemas.microsoft.com/office/drawing/2014/main" id="{31288EDB-C819-4F77-BD01-A719E7C50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2" y="1997"/>
                <a:ext cx="81" cy="45"/>
              </a:xfrm>
              <a:custGeom>
                <a:avLst/>
                <a:gdLst>
                  <a:gd name="T0" fmla="*/ 410 w 36"/>
                  <a:gd name="T1" fmla="*/ 0 h 20"/>
                  <a:gd name="T2" fmla="*/ 0 w 36"/>
                  <a:gd name="T3" fmla="*/ 0 h 20"/>
                  <a:gd name="T4" fmla="*/ 0 w 36"/>
                  <a:gd name="T5" fmla="*/ 227 h 20"/>
                  <a:gd name="T6" fmla="*/ 11 w 36"/>
                  <a:gd name="T7" fmla="*/ 218 h 20"/>
                  <a:gd name="T8" fmla="*/ 72 w 36"/>
                  <a:gd name="T9" fmla="*/ 56 h 20"/>
                  <a:gd name="T10" fmla="*/ 401 w 36"/>
                  <a:gd name="T11" fmla="*/ 56 h 20"/>
                  <a:gd name="T12" fmla="*/ 410 w 36"/>
                  <a:gd name="T13" fmla="*/ 45 h 20"/>
                  <a:gd name="T14" fmla="*/ 410 w 36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" h="20">
                    <a:moveTo>
                      <a:pt x="3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6" y="4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F6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2" name="Freeform 241">
                <a:extLst>
                  <a:ext uri="{FF2B5EF4-FFF2-40B4-BE49-F238E27FC236}">
                    <a16:creationId xmlns:a16="http://schemas.microsoft.com/office/drawing/2014/main" id="{08480512-8BB2-4505-8F36-C5EBE5082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" y="1430"/>
                <a:ext cx="182" cy="373"/>
              </a:xfrm>
              <a:custGeom>
                <a:avLst/>
                <a:gdLst>
                  <a:gd name="T0" fmla="*/ 182 w 182"/>
                  <a:gd name="T1" fmla="*/ 0 h 373"/>
                  <a:gd name="T2" fmla="*/ 0 w 182"/>
                  <a:gd name="T3" fmla="*/ 0 h 373"/>
                  <a:gd name="T4" fmla="*/ 0 w 182"/>
                  <a:gd name="T5" fmla="*/ 373 h 373"/>
                  <a:gd name="T6" fmla="*/ 27 w 182"/>
                  <a:gd name="T7" fmla="*/ 24 h 373"/>
                  <a:gd name="T8" fmla="*/ 182 w 182"/>
                  <a:gd name="T9" fmla="*/ 24 h 373"/>
                  <a:gd name="T10" fmla="*/ 182 w 182"/>
                  <a:gd name="T11" fmla="*/ 22 h 373"/>
                  <a:gd name="T12" fmla="*/ 182 w 182"/>
                  <a:gd name="T13" fmla="*/ 0 h 3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73">
                    <a:moveTo>
                      <a:pt x="182" y="0"/>
                    </a:moveTo>
                    <a:lnTo>
                      <a:pt x="0" y="0"/>
                    </a:lnTo>
                    <a:lnTo>
                      <a:pt x="0" y="373"/>
                    </a:lnTo>
                    <a:lnTo>
                      <a:pt x="27" y="24"/>
                    </a:lnTo>
                    <a:lnTo>
                      <a:pt x="182" y="24"/>
                    </a:lnTo>
                    <a:lnTo>
                      <a:pt x="182" y="22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585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3" name="Freeform 242">
                <a:extLst>
                  <a:ext uri="{FF2B5EF4-FFF2-40B4-BE49-F238E27FC236}">
                    <a16:creationId xmlns:a16="http://schemas.microsoft.com/office/drawing/2014/main" id="{74C9C316-7976-4C4C-9071-C2356DFEB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" y="1430"/>
                <a:ext cx="92" cy="373"/>
              </a:xfrm>
              <a:custGeom>
                <a:avLst/>
                <a:gdLst>
                  <a:gd name="T0" fmla="*/ 27 w 92"/>
                  <a:gd name="T1" fmla="*/ 24 h 373"/>
                  <a:gd name="T2" fmla="*/ 92 w 92"/>
                  <a:gd name="T3" fmla="*/ 24 h 373"/>
                  <a:gd name="T4" fmla="*/ 92 w 92"/>
                  <a:gd name="T5" fmla="*/ 0 h 373"/>
                  <a:gd name="T6" fmla="*/ 0 w 92"/>
                  <a:gd name="T7" fmla="*/ 0 h 373"/>
                  <a:gd name="T8" fmla="*/ 0 w 92"/>
                  <a:gd name="T9" fmla="*/ 373 h 373"/>
                  <a:gd name="T10" fmla="*/ 27 w 92"/>
                  <a:gd name="T11" fmla="*/ 24 h 3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2" h="373">
                    <a:moveTo>
                      <a:pt x="27" y="24"/>
                    </a:moveTo>
                    <a:lnTo>
                      <a:pt x="92" y="24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373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22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4" name="Freeform 243">
                <a:extLst>
                  <a:ext uri="{FF2B5EF4-FFF2-40B4-BE49-F238E27FC236}">
                    <a16:creationId xmlns:a16="http://schemas.microsoft.com/office/drawing/2014/main" id="{8298E657-FD3B-44F1-A25F-04CD0CD38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" y="1445"/>
                <a:ext cx="16" cy="385"/>
              </a:xfrm>
              <a:custGeom>
                <a:avLst/>
                <a:gdLst>
                  <a:gd name="T0" fmla="*/ 0 w 16"/>
                  <a:gd name="T1" fmla="*/ 7 h 385"/>
                  <a:gd name="T2" fmla="*/ 16 w 16"/>
                  <a:gd name="T3" fmla="*/ 385 h 385"/>
                  <a:gd name="T4" fmla="*/ 16 w 16"/>
                  <a:gd name="T5" fmla="*/ 0 h 385"/>
                  <a:gd name="T6" fmla="*/ 0 w 16"/>
                  <a:gd name="T7" fmla="*/ 7 h 38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85">
                    <a:moveTo>
                      <a:pt x="0" y="7"/>
                    </a:moveTo>
                    <a:lnTo>
                      <a:pt x="16" y="385"/>
                    </a:lnTo>
                    <a:lnTo>
                      <a:pt x="1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22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5" name="Freeform 244">
                <a:extLst>
                  <a:ext uri="{FF2B5EF4-FFF2-40B4-BE49-F238E27FC236}">
                    <a16:creationId xmlns:a16="http://schemas.microsoft.com/office/drawing/2014/main" id="{782B517F-7946-4094-9E0A-E1FC1B81D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" y="1445"/>
                <a:ext cx="16" cy="385"/>
              </a:xfrm>
              <a:custGeom>
                <a:avLst/>
                <a:gdLst>
                  <a:gd name="T0" fmla="*/ 0 w 16"/>
                  <a:gd name="T1" fmla="*/ 7 h 385"/>
                  <a:gd name="T2" fmla="*/ 16 w 16"/>
                  <a:gd name="T3" fmla="*/ 385 h 385"/>
                  <a:gd name="T4" fmla="*/ 16 w 16"/>
                  <a:gd name="T5" fmla="*/ 0 h 3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385">
                    <a:moveTo>
                      <a:pt x="0" y="7"/>
                    </a:moveTo>
                    <a:lnTo>
                      <a:pt x="16" y="385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6" name="Freeform 245">
                <a:extLst>
                  <a:ext uri="{FF2B5EF4-FFF2-40B4-BE49-F238E27FC236}">
                    <a16:creationId xmlns:a16="http://schemas.microsoft.com/office/drawing/2014/main" id="{C9953ABE-7CD0-449E-878F-D75984D7E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5" y="1470"/>
                <a:ext cx="13" cy="349"/>
              </a:xfrm>
              <a:custGeom>
                <a:avLst/>
                <a:gdLst>
                  <a:gd name="T0" fmla="*/ 0 w 13"/>
                  <a:gd name="T1" fmla="*/ 0 h 349"/>
                  <a:gd name="T2" fmla="*/ 0 w 13"/>
                  <a:gd name="T3" fmla="*/ 349 h 349"/>
                  <a:gd name="T4" fmla="*/ 13 w 13"/>
                  <a:gd name="T5" fmla="*/ 0 h 349"/>
                  <a:gd name="T6" fmla="*/ 0 w 13"/>
                  <a:gd name="T7" fmla="*/ 0 h 3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49">
                    <a:moveTo>
                      <a:pt x="0" y="0"/>
                    </a:moveTo>
                    <a:lnTo>
                      <a:pt x="0" y="349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3C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7" name="Freeform 246">
                <a:extLst>
                  <a:ext uri="{FF2B5EF4-FFF2-40B4-BE49-F238E27FC236}">
                    <a16:creationId xmlns:a16="http://schemas.microsoft.com/office/drawing/2014/main" id="{CBC3CAB1-7F91-459E-99C6-75B427FC6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5" y="1470"/>
                <a:ext cx="13" cy="349"/>
              </a:xfrm>
              <a:custGeom>
                <a:avLst/>
                <a:gdLst>
                  <a:gd name="T0" fmla="*/ 0 w 13"/>
                  <a:gd name="T1" fmla="*/ 0 h 349"/>
                  <a:gd name="T2" fmla="*/ 0 w 13"/>
                  <a:gd name="T3" fmla="*/ 349 h 349"/>
                  <a:gd name="T4" fmla="*/ 13 w 13"/>
                  <a:gd name="T5" fmla="*/ 0 h 3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349">
                    <a:moveTo>
                      <a:pt x="0" y="0"/>
                    </a:moveTo>
                    <a:lnTo>
                      <a:pt x="0" y="349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8" name="Freeform 247">
                <a:extLst>
                  <a:ext uri="{FF2B5EF4-FFF2-40B4-BE49-F238E27FC236}">
                    <a16:creationId xmlns:a16="http://schemas.microsoft.com/office/drawing/2014/main" id="{98D3D4FB-8F99-44EA-8560-5458DEF7A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782"/>
                <a:ext cx="497" cy="159"/>
              </a:xfrm>
              <a:custGeom>
                <a:avLst/>
                <a:gdLst>
                  <a:gd name="T0" fmla="*/ 65 w 221"/>
                  <a:gd name="T1" fmla="*/ 708 h 71"/>
                  <a:gd name="T2" fmla="*/ 9 w 221"/>
                  <a:gd name="T3" fmla="*/ 708 h 71"/>
                  <a:gd name="T4" fmla="*/ 886 w 221"/>
                  <a:gd name="T5" fmla="*/ 0 h 71"/>
                  <a:gd name="T6" fmla="*/ 1048 w 221"/>
                  <a:gd name="T7" fmla="*/ 20 h 71"/>
                  <a:gd name="T8" fmla="*/ 1522 w 221"/>
                  <a:gd name="T9" fmla="*/ 101 h 71"/>
                  <a:gd name="T10" fmla="*/ 2514 w 221"/>
                  <a:gd name="T11" fmla="*/ 300 h 71"/>
                  <a:gd name="T12" fmla="*/ 931 w 221"/>
                  <a:gd name="T13" fmla="*/ 81 h 71"/>
                  <a:gd name="T14" fmla="*/ 238 w 221"/>
                  <a:gd name="T15" fmla="*/ 347 h 71"/>
                  <a:gd name="T16" fmla="*/ 65 w 221"/>
                  <a:gd name="T17" fmla="*/ 708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71">
                    <a:moveTo>
                      <a:pt x="6" y="63"/>
                    </a:moveTo>
                    <a:cubicBezTo>
                      <a:pt x="4" y="71"/>
                      <a:pt x="0" y="70"/>
                      <a:pt x="1" y="63"/>
                    </a:cubicBezTo>
                    <a:cubicBezTo>
                      <a:pt x="8" y="23"/>
                      <a:pt x="34" y="0"/>
                      <a:pt x="78" y="0"/>
                    </a:cubicBezTo>
                    <a:cubicBezTo>
                      <a:pt x="78" y="0"/>
                      <a:pt x="83" y="0"/>
                      <a:pt x="92" y="2"/>
                    </a:cubicBezTo>
                    <a:cubicBezTo>
                      <a:pt x="100" y="3"/>
                      <a:pt x="116" y="5"/>
                      <a:pt x="134" y="9"/>
                    </a:cubicBezTo>
                    <a:cubicBezTo>
                      <a:pt x="144" y="10"/>
                      <a:pt x="221" y="27"/>
                      <a:pt x="221" y="27"/>
                    </a:cubicBezTo>
                    <a:cubicBezTo>
                      <a:pt x="187" y="24"/>
                      <a:pt x="97" y="7"/>
                      <a:pt x="82" y="7"/>
                    </a:cubicBezTo>
                    <a:cubicBezTo>
                      <a:pt x="66" y="7"/>
                      <a:pt x="36" y="9"/>
                      <a:pt x="21" y="31"/>
                    </a:cubicBezTo>
                    <a:cubicBezTo>
                      <a:pt x="12" y="44"/>
                      <a:pt x="9" y="56"/>
                      <a:pt x="6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9" name="Freeform 248">
                <a:extLst>
                  <a:ext uri="{FF2B5EF4-FFF2-40B4-BE49-F238E27FC236}">
                    <a16:creationId xmlns:a16="http://schemas.microsoft.com/office/drawing/2014/main" id="{8F3E54A7-C6EA-4DD5-827E-BC13C0782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4" y="872"/>
                <a:ext cx="31" cy="540"/>
              </a:xfrm>
              <a:custGeom>
                <a:avLst/>
                <a:gdLst>
                  <a:gd name="T0" fmla="*/ 153 w 14"/>
                  <a:gd name="T1" fmla="*/ 0 h 240"/>
                  <a:gd name="T2" fmla="*/ 153 w 14"/>
                  <a:gd name="T3" fmla="*/ 2734 h 240"/>
                  <a:gd name="T4" fmla="*/ 153 w 14"/>
                  <a:gd name="T5" fmla="*/ 0 h 2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240">
                    <a:moveTo>
                      <a:pt x="14" y="0"/>
                    </a:moveTo>
                    <a:cubicBezTo>
                      <a:pt x="14" y="240"/>
                      <a:pt x="14" y="240"/>
                      <a:pt x="14" y="240"/>
                    </a:cubicBezTo>
                    <a:cubicBezTo>
                      <a:pt x="14" y="240"/>
                      <a:pt x="0" y="89"/>
                      <a:pt x="14" y="0"/>
                    </a:cubicBezTo>
                    <a:close/>
                  </a:path>
                </a:pathLst>
              </a:custGeom>
              <a:solidFill>
                <a:srgbClr val="C4C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0" name="Freeform 249">
                <a:extLst>
                  <a:ext uri="{FF2B5EF4-FFF2-40B4-BE49-F238E27FC236}">
                    <a16:creationId xmlns:a16="http://schemas.microsoft.com/office/drawing/2014/main" id="{EB8EE041-E714-4CEA-A5F6-3725792B3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1407"/>
                <a:ext cx="119" cy="212"/>
              </a:xfrm>
              <a:custGeom>
                <a:avLst/>
                <a:gdLst>
                  <a:gd name="T0" fmla="*/ 119 w 119"/>
                  <a:gd name="T1" fmla="*/ 11 h 212"/>
                  <a:gd name="T2" fmla="*/ 16 w 119"/>
                  <a:gd name="T3" fmla="*/ 11 h 212"/>
                  <a:gd name="T4" fmla="*/ 16 w 119"/>
                  <a:gd name="T5" fmla="*/ 212 h 212"/>
                  <a:gd name="T6" fmla="*/ 0 w 119"/>
                  <a:gd name="T7" fmla="*/ 0 h 212"/>
                  <a:gd name="T8" fmla="*/ 119 w 119"/>
                  <a:gd name="T9" fmla="*/ 11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212">
                    <a:moveTo>
                      <a:pt x="119" y="11"/>
                    </a:moveTo>
                    <a:lnTo>
                      <a:pt x="16" y="11"/>
                    </a:lnTo>
                    <a:lnTo>
                      <a:pt x="16" y="212"/>
                    </a:lnTo>
                    <a:lnTo>
                      <a:pt x="0" y="0"/>
                    </a:lnTo>
                    <a:lnTo>
                      <a:pt x="119" y="11"/>
                    </a:lnTo>
                    <a:close/>
                  </a:path>
                </a:pathLst>
              </a:custGeom>
              <a:solidFill>
                <a:srgbClr val="C4C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1" name="Freeform 250">
                <a:extLst>
                  <a:ext uri="{FF2B5EF4-FFF2-40B4-BE49-F238E27FC236}">
                    <a16:creationId xmlns:a16="http://schemas.microsoft.com/office/drawing/2014/main" id="{426CE225-F688-4241-8132-F737F807A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1835"/>
                <a:ext cx="234" cy="79"/>
              </a:xfrm>
              <a:custGeom>
                <a:avLst/>
                <a:gdLst>
                  <a:gd name="T0" fmla="*/ 0 w 234"/>
                  <a:gd name="T1" fmla="*/ 79 h 79"/>
                  <a:gd name="T2" fmla="*/ 234 w 234"/>
                  <a:gd name="T3" fmla="*/ 79 h 79"/>
                  <a:gd name="T4" fmla="*/ 234 w 234"/>
                  <a:gd name="T5" fmla="*/ 0 h 79"/>
                  <a:gd name="T6" fmla="*/ 211 w 234"/>
                  <a:gd name="T7" fmla="*/ 56 h 79"/>
                  <a:gd name="T8" fmla="*/ 0 w 234"/>
                  <a:gd name="T9" fmla="*/ 79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4" h="79">
                    <a:moveTo>
                      <a:pt x="0" y="79"/>
                    </a:moveTo>
                    <a:lnTo>
                      <a:pt x="234" y="79"/>
                    </a:lnTo>
                    <a:lnTo>
                      <a:pt x="234" y="0"/>
                    </a:lnTo>
                    <a:lnTo>
                      <a:pt x="211" y="56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C4C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2" name="Freeform 251">
                <a:extLst>
                  <a:ext uri="{FF2B5EF4-FFF2-40B4-BE49-F238E27FC236}">
                    <a16:creationId xmlns:a16="http://schemas.microsoft.com/office/drawing/2014/main" id="{58968712-FD79-40F7-AA4F-C95603A8A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1927"/>
                <a:ext cx="243" cy="194"/>
              </a:xfrm>
              <a:custGeom>
                <a:avLst/>
                <a:gdLst>
                  <a:gd name="T0" fmla="*/ 243 w 243"/>
                  <a:gd name="T1" fmla="*/ 0 h 194"/>
                  <a:gd name="T2" fmla="*/ 243 w 243"/>
                  <a:gd name="T3" fmla="*/ 194 h 194"/>
                  <a:gd name="T4" fmla="*/ 0 w 243"/>
                  <a:gd name="T5" fmla="*/ 194 h 194"/>
                  <a:gd name="T6" fmla="*/ 225 w 243"/>
                  <a:gd name="T7" fmla="*/ 178 h 194"/>
                  <a:gd name="T8" fmla="*/ 243 w 243"/>
                  <a:gd name="T9" fmla="*/ 0 h 1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3" h="194">
                    <a:moveTo>
                      <a:pt x="243" y="0"/>
                    </a:moveTo>
                    <a:lnTo>
                      <a:pt x="243" y="194"/>
                    </a:lnTo>
                    <a:lnTo>
                      <a:pt x="0" y="194"/>
                    </a:lnTo>
                    <a:lnTo>
                      <a:pt x="225" y="178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4C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3" name="Freeform 252">
                <a:extLst>
                  <a:ext uri="{FF2B5EF4-FFF2-40B4-BE49-F238E27FC236}">
                    <a16:creationId xmlns:a16="http://schemas.microsoft.com/office/drawing/2014/main" id="{B910F81B-40DD-423F-888F-B69FB4B0C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1927"/>
                <a:ext cx="243" cy="194"/>
              </a:xfrm>
              <a:custGeom>
                <a:avLst/>
                <a:gdLst>
                  <a:gd name="T0" fmla="*/ 243 w 243"/>
                  <a:gd name="T1" fmla="*/ 0 h 194"/>
                  <a:gd name="T2" fmla="*/ 243 w 243"/>
                  <a:gd name="T3" fmla="*/ 194 h 194"/>
                  <a:gd name="T4" fmla="*/ 0 w 243"/>
                  <a:gd name="T5" fmla="*/ 194 h 194"/>
                  <a:gd name="T6" fmla="*/ 225 w 243"/>
                  <a:gd name="T7" fmla="*/ 178 h 1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3" h="194">
                    <a:moveTo>
                      <a:pt x="243" y="0"/>
                    </a:moveTo>
                    <a:lnTo>
                      <a:pt x="243" y="194"/>
                    </a:lnTo>
                    <a:lnTo>
                      <a:pt x="0" y="194"/>
                    </a:lnTo>
                    <a:lnTo>
                      <a:pt x="225" y="1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4" name="Freeform 253">
                <a:extLst>
                  <a:ext uri="{FF2B5EF4-FFF2-40B4-BE49-F238E27FC236}">
                    <a16:creationId xmlns:a16="http://schemas.microsoft.com/office/drawing/2014/main" id="{50E20088-C845-439C-9B89-2FAABD4C1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4" y="1925"/>
                <a:ext cx="207" cy="117"/>
              </a:xfrm>
              <a:custGeom>
                <a:avLst/>
                <a:gdLst>
                  <a:gd name="T0" fmla="*/ 0 w 207"/>
                  <a:gd name="T1" fmla="*/ 117 h 117"/>
                  <a:gd name="T2" fmla="*/ 0 w 207"/>
                  <a:gd name="T3" fmla="*/ 0 h 117"/>
                  <a:gd name="T4" fmla="*/ 207 w 207"/>
                  <a:gd name="T5" fmla="*/ 0 h 117"/>
                  <a:gd name="T6" fmla="*/ 15 w 207"/>
                  <a:gd name="T7" fmla="*/ 16 h 117"/>
                  <a:gd name="T8" fmla="*/ 0 w 207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7" h="117">
                    <a:moveTo>
                      <a:pt x="0" y="117"/>
                    </a:moveTo>
                    <a:lnTo>
                      <a:pt x="0" y="0"/>
                    </a:lnTo>
                    <a:lnTo>
                      <a:pt x="207" y="0"/>
                    </a:lnTo>
                    <a:lnTo>
                      <a:pt x="15" y="16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5" name="Freeform 254">
                <a:extLst>
                  <a:ext uri="{FF2B5EF4-FFF2-40B4-BE49-F238E27FC236}">
                    <a16:creationId xmlns:a16="http://schemas.microsoft.com/office/drawing/2014/main" id="{608D638B-9BC0-4FE0-A390-EC8674AD3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4" y="1925"/>
                <a:ext cx="207" cy="117"/>
              </a:xfrm>
              <a:custGeom>
                <a:avLst/>
                <a:gdLst>
                  <a:gd name="T0" fmla="*/ 0 w 207"/>
                  <a:gd name="T1" fmla="*/ 117 h 117"/>
                  <a:gd name="T2" fmla="*/ 0 w 207"/>
                  <a:gd name="T3" fmla="*/ 0 h 117"/>
                  <a:gd name="T4" fmla="*/ 207 w 207"/>
                  <a:gd name="T5" fmla="*/ 0 h 117"/>
                  <a:gd name="T6" fmla="*/ 15 w 207"/>
                  <a:gd name="T7" fmla="*/ 16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7" h="117">
                    <a:moveTo>
                      <a:pt x="0" y="117"/>
                    </a:moveTo>
                    <a:lnTo>
                      <a:pt x="0" y="0"/>
                    </a:lnTo>
                    <a:lnTo>
                      <a:pt x="207" y="0"/>
                    </a:lnTo>
                    <a:lnTo>
                      <a:pt x="15" y="1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6" name="Line 255">
                <a:extLst>
                  <a:ext uri="{FF2B5EF4-FFF2-40B4-BE49-F238E27FC236}">
                    <a16:creationId xmlns:a16="http://schemas.microsoft.com/office/drawing/2014/main" id="{F717848A-9709-4090-A886-070BF929DB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8" y="856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7" name="Line 256">
                <a:extLst>
                  <a:ext uri="{FF2B5EF4-FFF2-40B4-BE49-F238E27FC236}">
                    <a16:creationId xmlns:a16="http://schemas.microsoft.com/office/drawing/2014/main" id="{6CE6BE34-34F2-42E8-9B4D-015E1D708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8" y="856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8" name="Freeform 257">
                <a:extLst>
                  <a:ext uri="{FF2B5EF4-FFF2-40B4-BE49-F238E27FC236}">
                    <a16:creationId xmlns:a16="http://schemas.microsoft.com/office/drawing/2014/main" id="{8775C02E-335F-4CD5-8784-90416C8FA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" y="867"/>
                <a:ext cx="85" cy="342"/>
              </a:xfrm>
              <a:custGeom>
                <a:avLst/>
                <a:gdLst>
                  <a:gd name="T0" fmla="*/ 0 w 38"/>
                  <a:gd name="T1" fmla="*/ 0 h 152"/>
                  <a:gd name="T2" fmla="*/ 0 w 38"/>
                  <a:gd name="T3" fmla="*/ 1733 h 152"/>
                  <a:gd name="T4" fmla="*/ 81 w 38"/>
                  <a:gd name="T5" fmla="*/ 239 h 152"/>
                  <a:gd name="T6" fmla="*/ 425 w 38"/>
                  <a:gd name="T7" fmla="*/ 72 h 15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152">
                    <a:moveTo>
                      <a:pt x="0" y="0"/>
                    </a:move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2"/>
                      <a:pt x="7" y="30"/>
                      <a:pt x="7" y="21"/>
                    </a:cubicBezTo>
                    <a:cubicBezTo>
                      <a:pt x="7" y="12"/>
                      <a:pt x="38" y="6"/>
                      <a:pt x="38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9" name="Freeform 258">
                <a:extLst>
                  <a:ext uri="{FF2B5EF4-FFF2-40B4-BE49-F238E27FC236}">
                    <a16:creationId xmlns:a16="http://schemas.microsoft.com/office/drawing/2014/main" id="{F551B5BA-54EB-46BD-8D9A-298A00578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5" y="2080"/>
                <a:ext cx="295" cy="65"/>
              </a:xfrm>
              <a:custGeom>
                <a:avLst/>
                <a:gdLst>
                  <a:gd name="T0" fmla="*/ 0 w 295"/>
                  <a:gd name="T1" fmla="*/ 52 h 65"/>
                  <a:gd name="T2" fmla="*/ 225 w 295"/>
                  <a:gd name="T3" fmla="*/ 65 h 65"/>
                  <a:gd name="T4" fmla="*/ 225 w 295"/>
                  <a:gd name="T5" fmla="*/ 14 h 65"/>
                  <a:gd name="T6" fmla="*/ 284 w 295"/>
                  <a:gd name="T7" fmla="*/ 2 h 65"/>
                  <a:gd name="T8" fmla="*/ 295 w 295"/>
                  <a:gd name="T9" fmla="*/ 0 h 65"/>
                  <a:gd name="T10" fmla="*/ 216 w 295"/>
                  <a:gd name="T11" fmla="*/ 0 h 65"/>
                  <a:gd name="T12" fmla="*/ 216 w 295"/>
                  <a:gd name="T13" fmla="*/ 50 h 65"/>
                  <a:gd name="T14" fmla="*/ 0 w 295"/>
                  <a:gd name="T15" fmla="*/ 52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5" h="65">
                    <a:moveTo>
                      <a:pt x="0" y="52"/>
                    </a:moveTo>
                    <a:lnTo>
                      <a:pt x="225" y="65"/>
                    </a:lnTo>
                    <a:lnTo>
                      <a:pt x="225" y="14"/>
                    </a:lnTo>
                    <a:lnTo>
                      <a:pt x="284" y="2"/>
                    </a:lnTo>
                    <a:lnTo>
                      <a:pt x="295" y="0"/>
                    </a:lnTo>
                    <a:lnTo>
                      <a:pt x="216" y="0"/>
                    </a:lnTo>
                    <a:lnTo>
                      <a:pt x="216" y="5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7E9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0" name="Freeform 259">
                <a:extLst>
                  <a:ext uri="{FF2B5EF4-FFF2-40B4-BE49-F238E27FC236}">
                    <a16:creationId xmlns:a16="http://schemas.microsoft.com/office/drawing/2014/main" id="{887E5564-1DFB-4110-8C71-81A09D86F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5" y="2080"/>
                <a:ext cx="295" cy="65"/>
              </a:xfrm>
              <a:custGeom>
                <a:avLst/>
                <a:gdLst>
                  <a:gd name="T0" fmla="*/ 0 w 295"/>
                  <a:gd name="T1" fmla="*/ 52 h 65"/>
                  <a:gd name="T2" fmla="*/ 225 w 295"/>
                  <a:gd name="T3" fmla="*/ 65 h 65"/>
                  <a:gd name="T4" fmla="*/ 225 w 295"/>
                  <a:gd name="T5" fmla="*/ 14 h 65"/>
                  <a:gd name="T6" fmla="*/ 284 w 295"/>
                  <a:gd name="T7" fmla="*/ 2 h 65"/>
                  <a:gd name="T8" fmla="*/ 295 w 295"/>
                  <a:gd name="T9" fmla="*/ 0 h 65"/>
                  <a:gd name="T10" fmla="*/ 216 w 295"/>
                  <a:gd name="T11" fmla="*/ 0 h 65"/>
                  <a:gd name="T12" fmla="*/ 216 w 295"/>
                  <a:gd name="T13" fmla="*/ 50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5" h="65">
                    <a:moveTo>
                      <a:pt x="0" y="52"/>
                    </a:moveTo>
                    <a:lnTo>
                      <a:pt x="225" y="65"/>
                    </a:lnTo>
                    <a:lnTo>
                      <a:pt x="225" y="14"/>
                    </a:lnTo>
                    <a:lnTo>
                      <a:pt x="284" y="2"/>
                    </a:lnTo>
                    <a:lnTo>
                      <a:pt x="295" y="0"/>
                    </a:lnTo>
                    <a:lnTo>
                      <a:pt x="216" y="0"/>
                    </a:lnTo>
                    <a:lnTo>
                      <a:pt x="216" y="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1" name="Freeform 260">
                <a:extLst>
                  <a:ext uri="{FF2B5EF4-FFF2-40B4-BE49-F238E27FC236}">
                    <a16:creationId xmlns:a16="http://schemas.microsoft.com/office/drawing/2014/main" id="{EE40CFFE-21FB-4347-8175-921ACD7AD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" y="1236"/>
                <a:ext cx="79" cy="844"/>
              </a:xfrm>
              <a:custGeom>
                <a:avLst/>
                <a:gdLst>
                  <a:gd name="T0" fmla="*/ 0 w 79"/>
                  <a:gd name="T1" fmla="*/ 844 h 844"/>
                  <a:gd name="T2" fmla="*/ 0 w 79"/>
                  <a:gd name="T3" fmla="*/ 0 h 844"/>
                  <a:gd name="T4" fmla="*/ 79 w 79"/>
                  <a:gd name="T5" fmla="*/ 0 h 844"/>
                  <a:gd name="T6" fmla="*/ 16 w 79"/>
                  <a:gd name="T7" fmla="*/ 14 h 844"/>
                  <a:gd name="T8" fmla="*/ 7 w 79"/>
                  <a:gd name="T9" fmla="*/ 844 h 844"/>
                  <a:gd name="T10" fmla="*/ 0 w 79"/>
                  <a:gd name="T11" fmla="*/ 844 h 8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844">
                    <a:moveTo>
                      <a:pt x="0" y="844"/>
                    </a:moveTo>
                    <a:lnTo>
                      <a:pt x="0" y="0"/>
                    </a:lnTo>
                    <a:lnTo>
                      <a:pt x="79" y="0"/>
                    </a:lnTo>
                    <a:lnTo>
                      <a:pt x="16" y="14"/>
                    </a:lnTo>
                    <a:lnTo>
                      <a:pt x="7" y="844"/>
                    </a:lnTo>
                    <a:lnTo>
                      <a:pt x="0" y="844"/>
                    </a:lnTo>
                    <a:close/>
                  </a:path>
                </a:pathLst>
              </a:custGeom>
              <a:solidFill>
                <a:srgbClr val="7E9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2" name="Freeform 261">
                <a:extLst>
                  <a:ext uri="{FF2B5EF4-FFF2-40B4-BE49-F238E27FC236}">
                    <a16:creationId xmlns:a16="http://schemas.microsoft.com/office/drawing/2014/main" id="{224B1867-E6DF-4AFD-ACAB-3864905A5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" y="1236"/>
                <a:ext cx="79" cy="844"/>
              </a:xfrm>
              <a:custGeom>
                <a:avLst/>
                <a:gdLst>
                  <a:gd name="T0" fmla="*/ 0 w 79"/>
                  <a:gd name="T1" fmla="*/ 844 h 844"/>
                  <a:gd name="T2" fmla="*/ 0 w 79"/>
                  <a:gd name="T3" fmla="*/ 0 h 844"/>
                  <a:gd name="T4" fmla="*/ 79 w 79"/>
                  <a:gd name="T5" fmla="*/ 0 h 844"/>
                  <a:gd name="T6" fmla="*/ 16 w 79"/>
                  <a:gd name="T7" fmla="*/ 14 h 844"/>
                  <a:gd name="T8" fmla="*/ 7 w 79"/>
                  <a:gd name="T9" fmla="*/ 844 h 8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9" h="844">
                    <a:moveTo>
                      <a:pt x="0" y="844"/>
                    </a:moveTo>
                    <a:lnTo>
                      <a:pt x="0" y="0"/>
                    </a:lnTo>
                    <a:lnTo>
                      <a:pt x="79" y="0"/>
                    </a:lnTo>
                    <a:lnTo>
                      <a:pt x="16" y="14"/>
                    </a:lnTo>
                    <a:lnTo>
                      <a:pt x="7" y="84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3" name="Freeform 262">
                <a:extLst>
                  <a:ext uri="{FF2B5EF4-FFF2-40B4-BE49-F238E27FC236}">
                    <a16:creationId xmlns:a16="http://schemas.microsoft.com/office/drawing/2014/main" id="{F5917C87-76D5-4C43-91A7-94276FB29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3271"/>
                <a:ext cx="20" cy="441"/>
              </a:xfrm>
              <a:custGeom>
                <a:avLst/>
                <a:gdLst>
                  <a:gd name="T0" fmla="*/ 0 w 20"/>
                  <a:gd name="T1" fmla="*/ 0 h 441"/>
                  <a:gd name="T2" fmla="*/ 0 w 20"/>
                  <a:gd name="T3" fmla="*/ 283 h 441"/>
                  <a:gd name="T4" fmla="*/ 20 w 20"/>
                  <a:gd name="T5" fmla="*/ 441 h 441"/>
                  <a:gd name="T6" fmla="*/ 9 w 20"/>
                  <a:gd name="T7" fmla="*/ 276 h 441"/>
                  <a:gd name="T8" fmla="*/ 9 w 20"/>
                  <a:gd name="T9" fmla="*/ 0 h 441"/>
                  <a:gd name="T10" fmla="*/ 0 w 20"/>
                  <a:gd name="T11" fmla="*/ 0 h 4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441">
                    <a:moveTo>
                      <a:pt x="0" y="0"/>
                    </a:moveTo>
                    <a:lnTo>
                      <a:pt x="0" y="283"/>
                    </a:lnTo>
                    <a:lnTo>
                      <a:pt x="20" y="441"/>
                    </a:lnTo>
                    <a:lnTo>
                      <a:pt x="9" y="276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4" name="Freeform 263">
                <a:extLst>
                  <a:ext uri="{FF2B5EF4-FFF2-40B4-BE49-F238E27FC236}">
                    <a16:creationId xmlns:a16="http://schemas.microsoft.com/office/drawing/2014/main" id="{AAE4B7DA-3AEC-49EA-9D9D-C31B0CA4C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3271"/>
                <a:ext cx="20" cy="441"/>
              </a:xfrm>
              <a:custGeom>
                <a:avLst/>
                <a:gdLst>
                  <a:gd name="T0" fmla="*/ 0 w 20"/>
                  <a:gd name="T1" fmla="*/ 0 h 441"/>
                  <a:gd name="T2" fmla="*/ 0 w 20"/>
                  <a:gd name="T3" fmla="*/ 283 h 441"/>
                  <a:gd name="T4" fmla="*/ 20 w 20"/>
                  <a:gd name="T5" fmla="*/ 441 h 441"/>
                  <a:gd name="T6" fmla="*/ 9 w 20"/>
                  <a:gd name="T7" fmla="*/ 276 h 441"/>
                  <a:gd name="T8" fmla="*/ 9 w 20"/>
                  <a:gd name="T9" fmla="*/ 0 h 4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441">
                    <a:moveTo>
                      <a:pt x="0" y="0"/>
                    </a:moveTo>
                    <a:lnTo>
                      <a:pt x="0" y="283"/>
                    </a:lnTo>
                    <a:lnTo>
                      <a:pt x="20" y="441"/>
                    </a:lnTo>
                    <a:lnTo>
                      <a:pt x="9" y="276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5" name="Freeform 264">
                <a:extLst>
                  <a:ext uri="{FF2B5EF4-FFF2-40B4-BE49-F238E27FC236}">
                    <a16:creationId xmlns:a16="http://schemas.microsoft.com/office/drawing/2014/main" id="{7850592A-DF7E-4501-9992-38ABD5FF1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3253"/>
                <a:ext cx="54" cy="459"/>
              </a:xfrm>
              <a:custGeom>
                <a:avLst/>
                <a:gdLst>
                  <a:gd name="T0" fmla="*/ 45 w 54"/>
                  <a:gd name="T1" fmla="*/ 18 h 459"/>
                  <a:gd name="T2" fmla="*/ 45 w 54"/>
                  <a:gd name="T3" fmla="*/ 294 h 459"/>
                  <a:gd name="T4" fmla="*/ 33 w 54"/>
                  <a:gd name="T5" fmla="*/ 459 h 459"/>
                  <a:gd name="T6" fmla="*/ 54 w 54"/>
                  <a:gd name="T7" fmla="*/ 301 h 459"/>
                  <a:gd name="T8" fmla="*/ 54 w 54"/>
                  <a:gd name="T9" fmla="*/ 0 h 459"/>
                  <a:gd name="T10" fmla="*/ 0 w 54"/>
                  <a:gd name="T11" fmla="*/ 0 h 459"/>
                  <a:gd name="T12" fmla="*/ 45 w 54"/>
                  <a:gd name="T13" fmla="*/ 18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459">
                    <a:moveTo>
                      <a:pt x="45" y="18"/>
                    </a:moveTo>
                    <a:lnTo>
                      <a:pt x="45" y="294"/>
                    </a:lnTo>
                    <a:lnTo>
                      <a:pt x="33" y="459"/>
                    </a:lnTo>
                    <a:lnTo>
                      <a:pt x="54" y="301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rgbClr val="78C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6" name="Freeform 265">
                <a:extLst>
                  <a:ext uri="{FF2B5EF4-FFF2-40B4-BE49-F238E27FC236}">
                    <a16:creationId xmlns:a16="http://schemas.microsoft.com/office/drawing/2014/main" id="{E78A1F57-CE66-4FF8-8790-79627E81A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3253"/>
                <a:ext cx="54" cy="459"/>
              </a:xfrm>
              <a:custGeom>
                <a:avLst/>
                <a:gdLst>
                  <a:gd name="T0" fmla="*/ 45 w 54"/>
                  <a:gd name="T1" fmla="*/ 18 h 459"/>
                  <a:gd name="T2" fmla="*/ 45 w 54"/>
                  <a:gd name="T3" fmla="*/ 294 h 459"/>
                  <a:gd name="T4" fmla="*/ 33 w 54"/>
                  <a:gd name="T5" fmla="*/ 459 h 459"/>
                  <a:gd name="T6" fmla="*/ 54 w 54"/>
                  <a:gd name="T7" fmla="*/ 301 h 459"/>
                  <a:gd name="T8" fmla="*/ 54 w 54"/>
                  <a:gd name="T9" fmla="*/ 0 h 459"/>
                  <a:gd name="T10" fmla="*/ 0 w 54"/>
                  <a:gd name="T11" fmla="*/ 0 h 4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459">
                    <a:moveTo>
                      <a:pt x="45" y="18"/>
                    </a:moveTo>
                    <a:lnTo>
                      <a:pt x="45" y="294"/>
                    </a:lnTo>
                    <a:lnTo>
                      <a:pt x="33" y="459"/>
                    </a:lnTo>
                    <a:lnTo>
                      <a:pt x="54" y="301"/>
                    </a:lnTo>
                    <a:lnTo>
                      <a:pt x="5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7" name="Freeform 266">
                <a:extLst>
                  <a:ext uri="{FF2B5EF4-FFF2-40B4-BE49-F238E27FC236}">
                    <a16:creationId xmlns:a16="http://schemas.microsoft.com/office/drawing/2014/main" id="{A0E2B43C-0909-4AF2-8E04-5D4F48281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7" y="3187"/>
                <a:ext cx="54" cy="48"/>
              </a:xfrm>
              <a:custGeom>
                <a:avLst/>
                <a:gdLst>
                  <a:gd name="T0" fmla="*/ 275 w 24"/>
                  <a:gd name="T1" fmla="*/ 0 h 21"/>
                  <a:gd name="T2" fmla="*/ 275 w 24"/>
                  <a:gd name="T3" fmla="*/ 167 h 21"/>
                  <a:gd name="T4" fmla="*/ 194 w 24"/>
                  <a:gd name="T5" fmla="*/ 251 h 21"/>
                  <a:gd name="T6" fmla="*/ 0 w 24"/>
                  <a:gd name="T7" fmla="*/ 251 h 21"/>
                  <a:gd name="T8" fmla="*/ 227 w 24"/>
                  <a:gd name="T9" fmla="*/ 158 h 21"/>
                  <a:gd name="T10" fmla="*/ 275 w 24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0"/>
                    </a:moveTo>
                    <a:cubicBezTo>
                      <a:pt x="24" y="7"/>
                      <a:pt x="24" y="11"/>
                      <a:pt x="24" y="14"/>
                    </a:cubicBezTo>
                    <a:cubicBezTo>
                      <a:pt x="24" y="16"/>
                      <a:pt x="21" y="21"/>
                      <a:pt x="17" y="21"/>
                    </a:cubicBezTo>
                    <a:cubicBezTo>
                      <a:pt x="12" y="21"/>
                      <a:pt x="0" y="21"/>
                      <a:pt x="0" y="21"/>
                    </a:cubicBezTo>
                    <a:cubicBezTo>
                      <a:pt x="8" y="20"/>
                      <a:pt x="18" y="18"/>
                      <a:pt x="20" y="13"/>
                    </a:cubicBezTo>
                    <a:cubicBezTo>
                      <a:pt x="22" y="9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669F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8" name="Freeform 267">
                <a:extLst>
                  <a:ext uri="{FF2B5EF4-FFF2-40B4-BE49-F238E27FC236}">
                    <a16:creationId xmlns:a16="http://schemas.microsoft.com/office/drawing/2014/main" id="{FF1BC3F8-AEFB-47A1-A3E3-C3A8F7511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3147"/>
                <a:ext cx="72" cy="25"/>
              </a:xfrm>
              <a:custGeom>
                <a:avLst/>
                <a:gdLst>
                  <a:gd name="T0" fmla="*/ 0 w 32"/>
                  <a:gd name="T1" fmla="*/ 0 h 11"/>
                  <a:gd name="T2" fmla="*/ 365 w 32"/>
                  <a:gd name="T3" fmla="*/ 0 h 11"/>
                  <a:gd name="T4" fmla="*/ 365 w 32"/>
                  <a:gd name="T5" fmla="*/ 130 h 11"/>
                  <a:gd name="T6" fmla="*/ 263 w 32"/>
                  <a:gd name="T7" fmla="*/ 130 h 11"/>
                  <a:gd name="T8" fmla="*/ 0 w 32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11">
                    <a:moveTo>
                      <a:pt x="0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1" y="7"/>
                      <a:pt x="7" y="1"/>
                      <a:pt x="0" y="0"/>
                    </a:cubicBezTo>
                    <a:close/>
                  </a:path>
                </a:pathLst>
              </a:custGeom>
              <a:solidFill>
                <a:srgbClr val="9CA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9" name="Freeform 268">
                <a:extLst>
                  <a:ext uri="{FF2B5EF4-FFF2-40B4-BE49-F238E27FC236}">
                    <a16:creationId xmlns:a16="http://schemas.microsoft.com/office/drawing/2014/main" id="{F4C1E277-EF5E-4391-B5A1-D2345FC6D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5" y="3271"/>
                <a:ext cx="18" cy="441"/>
              </a:xfrm>
              <a:custGeom>
                <a:avLst/>
                <a:gdLst>
                  <a:gd name="T0" fmla="*/ 0 w 18"/>
                  <a:gd name="T1" fmla="*/ 0 h 441"/>
                  <a:gd name="T2" fmla="*/ 0 w 18"/>
                  <a:gd name="T3" fmla="*/ 283 h 441"/>
                  <a:gd name="T4" fmla="*/ 18 w 18"/>
                  <a:gd name="T5" fmla="*/ 441 h 441"/>
                  <a:gd name="T6" fmla="*/ 9 w 18"/>
                  <a:gd name="T7" fmla="*/ 276 h 441"/>
                  <a:gd name="T8" fmla="*/ 9 w 18"/>
                  <a:gd name="T9" fmla="*/ 0 h 441"/>
                  <a:gd name="T10" fmla="*/ 0 w 18"/>
                  <a:gd name="T11" fmla="*/ 0 h 4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441">
                    <a:moveTo>
                      <a:pt x="0" y="0"/>
                    </a:moveTo>
                    <a:lnTo>
                      <a:pt x="0" y="283"/>
                    </a:lnTo>
                    <a:lnTo>
                      <a:pt x="18" y="441"/>
                    </a:lnTo>
                    <a:lnTo>
                      <a:pt x="9" y="276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0" name="Freeform 269">
                <a:extLst>
                  <a:ext uri="{FF2B5EF4-FFF2-40B4-BE49-F238E27FC236}">
                    <a16:creationId xmlns:a16="http://schemas.microsoft.com/office/drawing/2014/main" id="{F1556083-47BC-4542-A132-75D4111BC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5" y="3271"/>
                <a:ext cx="18" cy="441"/>
              </a:xfrm>
              <a:custGeom>
                <a:avLst/>
                <a:gdLst>
                  <a:gd name="T0" fmla="*/ 0 w 18"/>
                  <a:gd name="T1" fmla="*/ 0 h 441"/>
                  <a:gd name="T2" fmla="*/ 0 w 18"/>
                  <a:gd name="T3" fmla="*/ 283 h 441"/>
                  <a:gd name="T4" fmla="*/ 18 w 18"/>
                  <a:gd name="T5" fmla="*/ 441 h 441"/>
                  <a:gd name="T6" fmla="*/ 9 w 18"/>
                  <a:gd name="T7" fmla="*/ 276 h 441"/>
                  <a:gd name="T8" fmla="*/ 9 w 18"/>
                  <a:gd name="T9" fmla="*/ 0 h 4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441">
                    <a:moveTo>
                      <a:pt x="0" y="0"/>
                    </a:moveTo>
                    <a:lnTo>
                      <a:pt x="0" y="283"/>
                    </a:lnTo>
                    <a:lnTo>
                      <a:pt x="18" y="441"/>
                    </a:lnTo>
                    <a:lnTo>
                      <a:pt x="9" y="276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1" name="Freeform 270">
                <a:extLst>
                  <a:ext uri="{FF2B5EF4-FFF2-40B4-BE49-F238E27FC236}">
                    <a16:creationId xmlns:a16="http://schemas.microsoft.com/office/drawing/2014/main" id="{D8FD6A48-6C98-4F45-86AE-2A4A58B14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3253"/>
                <a:ext cx="52" cy="459"/>
              </a:xfrm>
              <a:custGeom>
                <a:avLst/>
                <a:gdLst>
                  <a:gd name="T0" fmla="*/ 43 w 52"/>
                  <a:gd name="T1" fmla="*/ 18 h 459"/>
                  <a:gd name="T2" fmla="*/ 43 w 52"/>
                  <a:gd name="T3" fmla="*/ 294 h 459"/>
                  <a:gd name="T4" fmla="*/ 34 w 52"/>
                  <a:gd name="T5" fmla="*/ 459 h 459"/>
                  <a:gd name="T6" fmla="*/ 52 w 52"/>
                  <a:gd name="T7" fmla="*/ 301 h 459"/>
                  <a:gd name="T8" fmla="*/ 52 w 52"/>
                  <a:gd name="T9" fmla="*/ 0 h 459"/>
                  <a:gd name="T10" fmla="*/ 0 w 52"/>
                  <a:gd name="T11" fmla="*/ 0 h 459"/>
                  <a:gd name="T12" fmla="*/ 43 w 52"/>
                  <a:gd name="T13" fmla="*/ 18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459">
                    <a:moveTo>
                      <a:pt x="43" y="18"/>
                    </a:moveTo>
                    <a:lnTo>
                      <a:pt x="43" y="294"/>
                    </a:lnTo>
                    <a:lnTo>
                      <a:pt x="34" y="459"/>
                    </a:lnTo>
                    <a:lnTo>
                      <a:pt x="52" y="301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43" y="18"/>
                    </a:lnTo>
                    <a:close/>
                  </a:path>
                </a:pathLst>
              </a:custGeom>
              <a:solidFill>
                <a:srgbClr val="78C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2" name="Freeform 271">
                <a:extLst>
                  <a:ext uri="{FF2B5EF4-FFF2-40B4-BE49-F238E27FC236}">
                    <a16:creationId xmlns:a16="http://schemas.microsoft.com/office/drawing/2014/main" id="{EAF630C6-7A27-4B94-A4E8-B880962AC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3253"/>
                <a:ext cx="52" cy="459"/>
              </a:xfrm>
              <a:custGeom>
                <a:avLst/>
                <a:gdLst>
                  <a:gd name="T0" fmla="*/ 43 w 52"/>
                  <a:gd name="T1" fmla="*/ 18 h 459"/>
                  <a:gd name="T2" fmla="*/ 43 w 52"/>
                  <a:gd name="T3" fmla="*/ 294 h 459"/>
                  <a:gd name="T4" fmla="*/ 34 w 52"/>
                  <a:gd name="T5" fmla="*/ 459 h 459"/>
                  <a:gd name="T6" fmla="*/ 52 w 52"/>
                  <a:gd name="T7" fmla="*/ 301 h 459"/>
                  <a:gd name="T8" fmla="*/ 52 w 52"/>
                  <a:gd name="T9" fmla="*/ 0 h 459"/>
                  <a:gd name="T10" fmla="*/ 0 w 52"/>
                  <a:gd name="T11" fmla="*/ 0 h 4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459">
                    <a:moveTo>
                      <a:pt x="43" y="18"/>
                    </a:moveTo>
                    <a:lnTo>
                      <a:pt x="43" y="294"/>
                    </a:lnTo>
                    <a:lnTo>
                      <a:pt x="34" y="459"/>
                    </a:lnTo>
                    <a:lnTo>
                      <a:pt x="52" y="301"/>
                    </a:lnTo>
                    <a:lnTo>
                      <a:pt x="5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3" name="Freeform 272">
                <a:extLst>
                  <a:ext uri="{FF2B5EF4-FFF2-40B4-BE49-F238E27FC236}">
                    <a16:creationId xmlns:a16="http://schemas.microsoft.com/office/drawing/2014/main" id="{F1DC47A6-C304-4280-B886-3B977A34A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5" y="3187"/>
                <a:ext cx="54" cy="48"/>
              </a:xfrm>
              <a:custGeom>
                <a:avLst/>
                <a:gdLst>
                  <a:gd name="T0" fmla="*/ 275 w 24"/>
                  <a:gd name="T1" fmla="*/ 0 h 21"/>
                  <a:gd name="T2" fmla="*/ 275 w 24"/>
                  <a:gd name="T3" fmla="*/ 167 h 21"/>
                  <a:gd name="T4" fmla="*/ 194 w 24"/>
                  <a:gd name="T5" fmla="*/ 251 h 21"/>
                  <a:gd name="T6" fmla="*/ 0 w 24"/>
                  <a:gd name="T7" fmla="*/ 251 h 21"/>
                  <a:gd name="T8" fmla="*/ 227 w 24"/>
                  <a:gd name="T9" fmla="*/ 158 h 21"/>
                  <a:gd name="T10" fmla="*/ 275 w 24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0"/>
                    </a:moveTo>
                    <a:cubicBezTo>
                      <a:pt x="24" y="7"/>
                      <a:pt x="24" y="11"/>
                      <a:pt x="24" y="14"/>
                    </a:cubicBezTo>
                    <a:cubicBezTo>
                      <a:pt x="24" y="16"/>
                      <a:pt x="21" y="21"/>
                      <a:pt x="17" y="21"/>
                    </a:cubicBezTo>
                    <a:cubicBezTo>
                      <a:pt x="12" y="21"/>
                      <a:pt x="0" y="21"/>
                      <a:pt x="0" y="21"/>
                    </a:cubicBezTo>
                    <a:cubicBezTo>
                      <a:pt x="8" y="20"/>
                      <a:pt x="18" y="18"/>
                      <a:pt x="20" y="13"/>
                    </a:cubicBezTo>
                    <a:cubicBezTo>
                      <a:pt x="22" y="9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669F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4" name="Freeform 273">
                <a:extLst>
                  <a:ext uri="{FF2B5EF4-FFF2-40B4-BE49-F238E27FC236}">
                    <a16:creationId xmlns:a16="http://schemas.microsoft.com/office/drawing/2014/main" id="{7B2A4495-E571-4B32-9AA5-4255E8C5A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147"/>
                <a:ext cx="69" cy="25"/>
              </a:xfrm>
              <a:custGeom>
                <a:avLst/>
                <a:gdLst>
                  <a:gd name="T0" fmla="*/ 0 w 31"/>
                  <a:gd name="T1" fmla="*/ 0 h 11"/>
                  <a:gd name="T2" fmla="*/ 343 w 31"/>
                  <a:gd name="T3" fmla="*/ 0 h 11"/>
                  <a:gd name="T4" fmla="*/ 343 w 31"/>
                  <a:gd name="T5" fmla="*/ 130 h 11"/>
                  <a:gd name="T6" fmla="*/ 243 w 31"/>
                  <a:gd name="T7" fmla="*/ 130 h 11"/>
                  <a:gd name="T8" fmla="*/ 0 w 31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7"/>
                      <a:pt x="6" y="1"/>
                      <a:pt x="0" y="0"/>
                    </a:cubicBezTo>
                    <a:close/>
                  </a:path>
                </a:pathLst>
              </a:custGeom>
              <a:solidFill>
                <a:srgbClr val="9CA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5" name="Freeform 274">
                <a:extLst>
                  <a:ext uri="{FF2B5EF4-FFF2-40B4-BE49-F238E27FC236}">
                    <a16:creationId xmlns:a16="http://schemas.microsoft.com/office/drawing/2014/main" id="{2A94FD1D-5E04-45CA-9EB3-2E373A561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271"/>
                <a:ext cx="18" cy="441"/>
              </a:xfrm>
              <a:custGeom>
                <a:avLst/>
                <a:gdLst>
                  <a:gd name="T0" fmla="*/ 0 w 18"/>
                  <a:gd name="T1" fmla="*/ 0 h 441"/>
                  <a:gd name="T2" fmla="*/ 0 w 18"/>
                  <a:gd name="T3" fmla="*/ 283 h 441"/>
                  <a:gd name="T4" fmla="*/ 18 w 18"/>
                  <a:gd name="T5" fmla="*/ 441 h 441"/>
                  <a:gd name="T6" fmla="*/ 9 w 18"/>
                  <a:gd name="T7" fmla="*/ 276 h 441"/>
                  <a:gd name="T8" fmla="*/ 9 w 18"/>
                  <a:gd name="T9" fmla="*/ 0 h 441"/>
                  <a:gd name="T10" fmla="*/ 0 w 18"/>
                  <a:gd name="T11" fmla="*/ 0 h 4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441">
                    <a:moveTo>
                      <a:pt x="0" y="0"/>
                    </a:moveTo>
                    <a:lnTo>
                      <a:pt x="0" y="283"/>
                    </a:lnTo>
                    <a:lnTo>
                      <a:pt x="18" y="441"/>
                    </a:lnTo>
                    <a:lnTo>
                      <a:pt x="9" y="276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6" name="Freeform 275">
                <a:extLst>
                  <a:ext uri="{FF2B5EF4-FFF2-40B4-BE49-F238E27FC236}">
                    <a16:creationId xmlns:a16="http://schemas.microsoft.com/office/drawing/2014/main" id="{E06573F8-605F-4FF7-AFBD-F6A6E5080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271"/>
                <a:ext cx="18" cy="441"/>
              </a:xfrm>
              <a:custGeom>
                <a:avLst/>
                <a:gdLst>
                  <a:gd name="T0" fmla="*/ 0 w 18"/>
                  <a:gd name="T1" fmla="*/ 0 h 441"/>
                  <a:gd name="T2" fmla="*/ 0 w 18"/>
                  <a:gd name="T3" fmla="*/ 283 h 441"/>
                  <a:gd name="T4" fmla="*/ 18 w 18"/>
                  <a:gd name="T5" fmla="*/ 441 h 441"/>
                  <a:gd name="T6" fmla="*/ 9 w 18"/>
                  <a:gd name="T7" fmla="*/ 276 h 441"/>
                  <a:gd name="T8" fmla="*/ 9 w 18"/>
                  <a:gd name="T9" fmla="*/ 0 h 4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441">
                    <a:moveTo>
                      <a:pt x="0" y="0"/>
                    </a:moveTo>
                    <a:lnTo>
                      <a:pt x="0" y="283"/>
                    </a:lnTo>
                    <a:lnTo>
                      <a:pt x="18" y="441"/>
                    </a:lnTo>
                    <a:lnTo>
                      <a:pt x="9" y="276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7" name="Freeform 276">
                <a:extLst>
                  <a:ext uri="{FF2B5EF4-FFF2-40B4-BE49-F238E27FC236}">
                    <a16:creationId xmlns:a16="http://schemas.microsoft.com/office/drawing/2014/main" id="{50361BB2-CBE3-40F4-9662-6815818D5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3253"/>
                <a:ext cx="52" cy="459"/>
              </a:xfrm>
              <a:custGeom>
                <a:avLst/>
                <a:gdLst>
                  <a:gd name="T0" fmla="*/ 43 w 52"/>
                  <a:gd name="T1" fmla="*/ 18 h 459"/>
                  <a:gd name="T2" fmla="*/ 43 w 52"/>
                  <a:gd name="T3" fmla="*/ 294 h 459"/>
                  <a:gd name="T4" fmla="*/ 34 w 52"/>
                  <a:gd name="T5" fmla="*/ 459 h 459"/>
                  <a:gd name="T6" fmla="*/ 52 w 52"/>
                  <a:gd name="T7" fmla="*/ 301 h 459"/>
                  <a:gd name="T8" fmla="*/ 52 w 52"/>
                  <a:gd name="T9" fmla="*/ 0 h 459"/>
                  <a:gd name="T10" fmla="*/ 0 w 52"/>
                  <a:gd name="T11" fmla="*/ 0 h 459"/>
                  <a:gd name="T12" fmla="*/ 43 w 52"/>
                  <a:gd name="T13" fmla="*/ 18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459">
                    <a:moveTo>
                      <a:pt x="43" y="18"/>
                    </a:moveTo>
                    <a:lnTo>
                      <a:pt x="43" y="294"/>
                    </a:lnTo>
                    <a:lnTo>
                      <a:pt x="34" y="459"/>
                    </a:lnTo>
                    <a:lnTo>
                      <a:pt x="52" y="301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43" y="18"/>
                    </a:lnTo>
                    <a:close/>
                  </a:path>
                </a:pathLst>
              </a:custGeom>
              <a:solidFill>
                <a:srgbClr val="78C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8" name="Freeform 277">
                <a:extLst>
                  <a:ext uri="{FF2B5EF4-FFF2-40B4-BE49-F238E27FC236}">
                    <a16:creationId xmlns:a16="http://schemas.microsoft.com/office/drawing/2014/main" id="{A11C0712-F61B-4968-918E-E7209DE4C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3253"/>
                <a:ext cx="52" cy="459"/>
              </a:xfrm>
              <a:custGeom>
                <a:avLst/>
                <a:gdLst>
                  <a:gd name="T0" fmla="*/ 43 w 52"/>
                  <a:gd name="T1" fmla="*/ 18 h 459"/>
                  <a:gd name="T2" fmla="*/ 43 w 52"/>
                  <a:gd name="T3" fmla="*/ 294 h 459"/>
                  <a:gd name="T4" fmla="*/ 34 w 52"/>
                  <a:gd name="T5" fmla="*/ 459 h 459"/>
                  <a:gd name="T6" fmla="*/ 52 w 52"/>
                  <a:gd name="T7" fmla="*/ 301 h 459"/>
                  <a:gd name="T8" fmla="*/ 52 w 52"/>
                  <a:gd name="T9" fmla="*/ 0 h 459"/>
                  <a:gd name="T10" fmla="*/ 0 w 52"/>
                  <a:gd name="T11" fmla="*/ 0 h 4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459">
                    <a:moveTo>
                      <a:pt x="43" y="18"/>
                    </a:moveTo>
                    <a:lnTo>
                      <a:pt x="43" y="294"/>
                    </a:lnTo>
                    <a:lnTo>
                      <a:pt x="34" y="459"/>
                    </a:lnTo>
                    <a:lnTo>
                      <a:pt x="52" y="301"/>
                    </a:lnTo>
                    <a:lnTo>
                      <a:pt x="5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9" name="Freeform 278">
                <a:extLst>
                  <a:ext uri="{FF2B5EF4-FFF2-40B4-BE49-F238E27FC236}">
                    <a16:creationId xmlns:a16="http://schemas.microsoft.com/office/drawing/2014/main" id="{68981791-72F2-4E26-B164-BD8AF9514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187"/>
                <a:ext cx="54" cy="48"/>
              </a:xfrm>
              <a:custGeom>
                <a:avLst/>
                <a:gdLst>
                  <a:gd name="T0" fmla="*/ 275 w 24"/>
                  <a:gd name="T1" fmla="*/ 0 h 21"/>
                  <a:gd name="T2" fmla="*/ 275 w 24"/>
                  <a:gd name="T3" fmla="*/ 167 h 21"/>
                  <a:gd name="T4" fmla="*/ 194 w 24"/>
                  <a:gd name="T5" fmla="*/ 251 h 21"/>
                  <a:gd name="T6" fmla="*/ 0 w 24"/>
                  <a:gd name="T7" fmla="*/ 251 h 21"/>
                  <a:gd name="T8" fmla="*/ 227 w 24"/>
                  <a:gd name="T9" fmla="*/ 158 h 21"/>
                  <a:gd name="T10" fmla="*/ 275 w 24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0"/>
                    </a:moveTo>
                    <a:cubicBezTo>
                      <a:pt x="24" y="7"/>
                      <a:pt x="24" y="11"/>
                      <a:pt x="24" y="14"/>
                    </a:cubicBezTo>
                    <a:cubicBezTo>
                      <a:pt x="24" y="16"/>
                      <a:pt x="21" y="21"/>
                      <a:pt x="17" y="21"/>
                    </a:cubicBezTo>
                    <a:cubicBezTo>
                      <a:pt x="12" y="21"/>
                      <a:pt x="0" y="21"/>
                      <a:pt x="0" y="21"/>
                    </a:cubicBezTo>
                    <a:cubicBezTo>
                      <a:pt x="8" y="20"/>
                      <a:pt x="18" y="18"/>
                      <a:pt x="20" y="13"/>
                    </a:cubicBezTo>
                    <a:cubicBezTo>
                      <a:pt x="22" y="9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669F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0" name="Freeform 279">
                <a:extLst>
                  <a:ext uri="{FF2B5EF4-FFF2-40B4-BE49-F238E27FC236}">
                    <a16:creationId xmlns:a16="http://schemas.microsoft.com/office/drawing/2014/main" id="{916F28EE-6EBE-4FFA-9C7B-4D69411D2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" y="3147"/>
                <a:ext cx="70" cy="25"/>
              </a:xfrm>
              <a:custGeom>
                <a:avLst/>
                <a:gdLst>
                  <a:gd name="T0" fmla="*/ 0 w 31"/>
                  <a:gd name="T1" fmla="*/ 0 h 11"/>
                  <a:gd name="T2" fmla="*/ 357 w 31"/>
                  <a:gd name="T3" fmla="*/ 0 h 11"/>
                  <a:gd name="T4" fmla="*/ 357 w 31"/>
                  <a:gd name="T5" fmla="*/ 130 h 11"/>
                  <a:gd name="T6" fmla="*/ 255 w 31"/>
                  <a:gd name="T7" fmla="*/ 130 h 11"/>
                  <a:gd name="T8" fmla="*/ 0 w 31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7"/>
                      <a:pt x="6" y="1"/>
                      <a:pt x="0" y="0"/>
                    </a:cubicBezTo>
                    <a:close/>
                  </a:path>
                </a:pathLst>
              </a:custGeom>
              <a:solidFill>
                <a:srgbClr val="9CA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1" name="Freeform 280">
                <a:extLst>
                  <a:ext uri="{FF2B5EF4-FFF2-40B4-BE49-F238E27FC236}">
                    <a16:creationId xmlns:a16="http://schemas.microsoft.com/office/drawing/2014/main" id="{CC876066-A9B1-471E-9CC7-A266F03A9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3" y="3271"/>
                <a:ext cx="20" cy="441"/>
              </a:xfrm>
              <a:custGeom>
                <a:avLst/>
                <a:gdLst>
                  <a:gd name="T0" fmla="*/ 0 w 20"/>
                  <a:gd name="T1" fmla="*/ 0 h 441"/>
                  <a:gd name="T2" fmla="*/ 0 w 20"/>
                  <a:gd name="T3" fmla="*/ 283 h 441"/>
                  <a:gd name="T4" fmla="*/ 20 w 20"/>
                  <a:gd name="T5" fmla="*/ 441 h 441"/>
                  <a:gd name="T6" fmla="*/ 9 w 20"/>
                  <a:gd name="T7" fmla="*/ 276 h 441"/>
                  <a:gd name="T8" fmla="*/ 9 w 20"/>
                  <a:gd name="T9" fmla="*/ 0 h 441"/>
                  <a:gd name="T10" fmla="*/ 0 w 20"/>
                  <a:gd name="T11" fmla="*/ 0 h 4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441">
                    <a:moveTo>
                      <a:pt x="0" y="0"/>
                    </a:moveTo>
                    <a:lnTo>
                      <a:pt x="0" y="283"/>
                    </a:lnTo>
                    <a:lnTo>
                      <a:pt x="20" y="441"/>
                    </a:lnTo>
                    <a:lnTo>
                      <a:pt x="9" y="276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2" name="Freeform 281">
                <a:extLst>
                  <a:ext uri="{FF2B5EF4-FFF2-40B4-BE49-F238E27FC236}">
                    <a16:creationId xmlns:a16="http://schemas.microsoft.com/office/drawing/2014/main" id="{D24200F0-2AA2-4962-933A-4D7492E5B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3" y="3271"/>
                <a:ext cx="20" cy="441"/>
              </a:xfrm>
              <a:custGeom>
                <a:avLst/>
                <a:gdLst>
                  <a:gd name="T0" fmla="*/ 0 w 20"/>
                  <a:gd name="T1" fmla="*/ 0 h 441"/>
                  <a:gd name="T2" fmla="*/ 0 w 20"/>
                  <a:gd name="T3" fmla="*/ 283 h 441"/>
                  <a:gd name="T4" fmla="*/ 20 w 20"/>
                  <a:gd name="T5" fmla="*/ 441 h 441"/>
                  <a:gd name="T6" fmla="*/ 9 w 20"/>
                  <a:gd name="T7" fmla="*/ 276 h 441"/>
                  <a:gd name="T8" fmla="*/ 9 w 20"/>
                  <a:gd name="T9" fmla="*/ 0 h 4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441">
                    <a:moveTo>
                      <a:pt x="0" y="0"/>
                    </a:moveTo>
                    <a:lnTo>
                      <a:pt x="0" y="283"/>
                    </a:lnTo>
                    <a:lnTo>
                      <a:pt x="20" y="441"/>
                    </a:lnTo>
                    <a:lnTo>
                      <a:pt x="9" y="276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3" name="Freeform 282">
                <a:extLst>
                  <a:ext uri="{FF2B5EF4-FFF2-40B4-BE49-F238E27FC236}">
                    <a16:creationId xmlns:a16="http://schemas.microsoft.com/office/drawing/2014/main" id="{1E23C02C-81CD-4E5C-BEDC-AD00FA2B6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3253"/>
                <a:ext cx="54" cy="459"/>
              </a:xfrm>
              <a:custGeom>
                <a:avLst/>
                <a:gdLst>
                  <a:gd name="T0" fmla="*/ 43 w 54"/>
                  <a:gd name="T1" fmla="*/ 18 h 459"/>
                  <a:gd name="T2" fmla="*/ 43 w 54"/>
                  <a:gd name="T3" fmla="*/ 294 h 459"/>
                  <a:gd name="T4" fmla="*/ 34 w 54"/>
                  <a:gd name="T5" fmla="*/ 459 h 459"/>
                  <a:gd name="T6" fmla="*/ 54 w 54"/>
                  <a:gd name="T7" fmla="*/ 301 h 459"/>
                  <a:gd name="T8" fmla="*/ 54 w 54"/>
                  <a:gd name="T9" fmla="*/ 0 h 459"/>
                  <a:gd name="T10" fmla="*/ 0 w 54"/>
                  <a:gd name="T11" fmla="*/ 0 h 459"/>
                  <a:gd name="T12" fmla="*/ 43 w 54"/>
                  <a:gd name="T13" fmla="*/ 18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459">
                    <a:moveTo>
                      <a:pt x="43" y="18"/>
                    </a:moveTo>
                    <a:lnTo>
                      <a:pt x="43" y="294"/>
                    </a:lnTo>
                    <a:lnTo>
                      <a:pt x="34" y="459"/>
                    </a:lnTo>
                    <a:lnTo>
                      <a:pt x="54" y="301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43" y="18"/>
                    </a:lnTo>
                    <a:close/>
                  </a:path>
                </a:pathLst>
              </a:custGeom>
              <a:solidFill>
                <a:srgbClr val="78C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4" name="Freeform 283">
                <a:extLst>
                  <a:ext uri="{FF2B5EF4-FFF2-40B4-BE49-F238E27FC236}">
                    <a16:creationId xmlns:a16="http://schemas.microsoft.com/office/drawing/2014/main" id="{D9BFDAD3-BEA2-4E12-8E68-38571F9FB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3253"/>
                <a:ext cx="54" cy="459"/>
              </a:xfrm>
              <a:custGeom>
                <a:avLst/>
                <a:gdLst>
                  <a:gd name="T0" fmla="*/ 43 w 54"/>
                  <a:gd name="T1" fmla="*/ 18 h 459"/>
                  <a:gd name="T2" fmla="*/ 43 w 54"/>
                  <a:gd name="T3" fmla="*/ 294 h 459"/>
                  <a:gd name="T4" fmla="*/ 34 w 54"/>
                  <a:gd name="T5" fmla="*/ 459 h 459"/>
                  <a:gd name="T6" fmla="*/ 54 w 54"/>
                  <a:gd name="T7" fmla="*/ 301 h 459"/>
                  <a:gd name="T8" fmla="*/ 54 w 54"/>
                  <a:gd name="T9" fmla="*/ 0 h 459"/>
                  <a:gd name="T10" fmla="*/ 0 w 54"/>
                  <a:gd name="T11" fmla="*/ 0 h 4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459">
                    <a:moveTo>
                      <a:pt x="43" y="18"/>
                    </a:moveTo>
                    <a:lnTo>
                      <a:pt x="43" y="294"/>
                    </a:lnTo>
                    <a:lnTo>
                      <a:pt x="34" y="459"/>
                    </a:lnTo>
                    <a:lnTo>
                      <a:pt x="54" y="301"/>
                    </a:lnTo>
                    <a:lnTo>
                      <a:pt x="5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5" name="Freeform 284">
                <a:extLst>
                  <a:ext uri="{FF2B5EF4-FFF2-40B4-BE49-F238E27FC236}">
                    <a16:creationId xmlns:a16="http://schemas.microsoft.com/office/drawing/2014/main" id="{69EF2DE5-5C08-4915-AC9B-21C5CCAE0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5" y="3187"/>
                <a:ext cx="54" cy="48"/>
              </a:xfrm>
              <a:custGeom>
                <a:avLst/>
                <a:gdLst>
                  <a:gd name="T0" fmla="*/ 275 w 24"/>
                  <a:gd name="T1" fmla="*/ 0 h 21"/>
                  <a:gd name="T2" fmla="*/ 275 w 24"/>
                  <a:gd name="T3" fmla="*/ 167 h 21"/>
                  <a:gd name="T4" fmla="*/ 182 w 24"/>
                  <a:gd name="T5" fmla="*/ 251 h 21"/>
                  <a:gd name="T6" fmla="*/ 0 w 24"/>
                  <a:gd name="T7" fmla="*/ 251 h 21"/>
                  <a:gd name="T8" fmla="*/ 218 w 24"/>
                  <a:gd name="T9" fmla="*/ 158 h 21"/>
                  <a:gd name="T10" fmla="*/ 275 w 24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0"/>
                    </a:moveTo>
                    <a:cubicBezTo>
                      <a:pt x="24" y="7"/>
                      <a:pt x="24" y="11"/>
                      <a:pt x="24" y="14"/>
                    </a:cubicBezTo>
                    <a:cubicBezTo>
                      <a:pt x="24" y="16"/>
                      <a:pt x="21" y="21"/>
                      <a:pt x="16" y="21"/>
                    </a:cubicBezTo>
                    <a:cubicBezTo>
                      <a:pt x="12" y="21"/>
                      <a:pt x="0" y="21"/>
                      <a:pt x="0" y="21"/>
                    </a:cubicBezTo>
                    <a:cubicBezTo>
                      <a:pt x="7" y="20"/>
                      <a:pt x="18" y="18"/>
                      <a:pt x="19" y="13"/>
                    </a:cubicBezTo>
                    <a:cubicBezTo>
                      <a:pt x="21" y="9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669F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6" name="Freeform 285">
                <a:extLst>
                  <a:ext uri="{FF2B5EF4-FFF2-40B4-BE49-F238E27FC236}">
                    <a16:creationId xmlns:a16="http://schemas.microsoft.com/office/drawing/2014/main" id="{10F378F2-556D-4ADE-A697-6A410C758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" y="3147"/>
                <a:ext cx="72" cy="25"/>
              </a:xfrm>
              <a:custGeom>
                <a:avLst/>
                <a:gdLst>
                  <a:gd name="T0" fmla="*/ 0 w 32"/>
                  <a:gd name="T1" fmla="*/ 0 h 11"/>
                  <a:gd name="T2" fmla="*/ 365 w 32"/>
                  <a:gd name="T3" fmla="*/ 0 h 11"/>
                  <a:gd name="T4" fmla="*/ 365 w 32"/>
                  <a:gd name="T5" fmla="*/ 130 h 11"/>
                  <a:gd name="T6" fmla="*/ 263 w 32"/>
                  <a:gd name="T7" fmla="*/ 130 h 11"/>
                  <a:gd name="T8" fmla="*/ 0 w 32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11">
                    <a:moveTo>
                      <a:pt x="0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1" y="7"/>
                      <a:pt x="6" y="1"/>
                      <a:pt x="0" y="0"/>
                    </a:cubicBezTo>
                    <a:close/>
                  </a:path>
                </a:pathLst>
              </a:custGeom>
              <a:solidFill>
                <a:srgbClr val="9CA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7" name="Freeform 286">
                <a:extLst>
                  <a:ext uri="{FF2B5EF4-FFF2-40B4-BE49-F238E27FC236}">
                    <a16:creationId xmlns:a16="http://schemas.microsoft.com/office/drawing/2014/main" id="{A9F60B12-7296-4DA5-BDB6-0D8AD0E38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3" y="3271"/>
                <a:ext cx="21" cy="441"/>
              </a:xfrm>
              <a:custGeom>
                <a:avLst/>
                <a:gdLst>
                  <a:gd name="T0" fmla="*/ 0 w 21"/>
                  <a:gd name="T1" fmla="*/ 0 h 441"/>
                  <a:gd name="T2" fmla="*/ 0 w 21"/>
                  <a:gd name="T3" fmla="*/ 283 h 441"/>
                  <a:gd name="T4" fmla="*/ 21 w 21"/>
                  <a:gd name="T5" fmla="*/ 441 h 441"/>
                  <a:gd name="T6" fmla="*/ 9 w 21"/>
                  <a:gd name="T7" fmla="*/ 276 h 441"/>
                  <a:gd name="T8" fmla="*/ 9 w 21"/>
                  <a:gd name="T9" fmla="*/ 0 h 441"/>
                  <a:gd name="T10" fmla="*/ 0 w 21"/>
                  <a:gd name="T11" fmla="*/ 0 h 4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441">
                    <a:moveTo>
                      <a:pt x="0" y="0"/>
                    </a:moveTo>
                    <a:lnTo>
                      <a:pt x="0" y="283"/>
                    </a:lnTo>
                    <a:lnTo>
                      <a:pt x="21" y="441"/>
                    </a:lnTo>
                    <a:lnTo>
                      <a:pt x="9" y="276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8" name="Freeform 287">
                <a:extLst>
                  <a:ext uri="{FF2B5EF4-FFF2-40B4-BE49-F238E27FC236}">
                    <a16:creationId xmlns:a16="http://schemas.microsoft.com/office/drawing/2014/main" id="{B935C9CB-B45E-4381-9E18-007C32F17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3" y="3271"/>
                <a:ext cx="21" cy="441"/>
              </a:xfrm>
              <a:custGeom>
                <a:avLst/>
                <a:gdLst>
                  <a:gd name="T0" fmla="*/ 0 w 21"/>
                  <a:gd name="T1" fmla="*/ 0 h 441"/>
                  <a:gd name="T2" fmla="*/ 0 w 21"/>
                  <a:gd name="T3" fmla="*/ 283 h 441"/>
                  <a:gd name="T4" fmla="*/ 21 w 21"/>
                  <a:gd name="T5" fmla="*/ 441 h 441"/>
                  <a:gd name="T6" fmla="*/ 9 w 21"/>
                  <a:gd name="T7" fmla="*/ 276 h 441"/>
                  <a:gd name="T8" fmla="*/ 9 w 21"/>
                  <a:gd name="T9" fmla="*/ 0 h 4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441">
                    <a:moveTo>
                      <a:pt x="0" y="0"/>
                    </a:moveTo>
                    <a:lnTo>
                      <a:pt x="0" y="283"/>
                    </a:lnTo>
                    <a:lnTo>
                      <a:pt x="21" y="441"/>
                    </a:lnTo>
                    <a:lnTo>
                      <a:pt x="9" y="276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9" name="Freeform 288">
                <a:extLst>
                  <a:ext uri="{FF2B5EF4-FFF2-40B4-BE49-F238E27FC236}">
                    <a16:creationId xmlns:a16="http://schemas.microsoft.com/office/drawing/2014/main" id="{3C5E837D-AA0E-4A54-8540-484B1BE71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4" y="3253"/>
                <a:ext cx="54" cy="459"/>
              </a:xfrm>
              <a:custGeom>
                <a:avLst/>
                <a:gdLst>
                  <a:gd name="T0" fmla="*/ 45 w 54"/>
                  <a:gd name="T1" fmla="*/ 18 h 459"/>
                  <a:gd name="T2" fmla="*/ 45 w 54"/>
                  <a:gd name="T3" fmla="*/ 294 h 459"/>
                  <a:gd name="T4" fmla="*/ 34 w 54"/>
                  <a:gd name="T5" fmla="*/ 459 h 459"/>
                  <a:gd name="T6" fmla="*/ 54 w 54"/>
                  <a:gd name="T7" fmla="*/ 301 h 459"/>
                  <a:gd name="T8" fmla="*/ 54 w 54"/>
                  <a:gd name="T9" fmla="*/ 0 h 459"/>
                  <a:gd name="T10" fmla="*/ 0 w 54"/>
                  <a:gd name="T11" fmla="*/ 0 h 459"/>
                  <a:gd name="T12" fmla="*/ 45 w 54"/>
                  <a:gd name="T13" fmla="*/ 18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459">
                    <a:moveTo>
                      <a:pt x="45" y="18"/>
                    </a:moveTo>
                    <a:lnTo>
                      <a:pt x="45" y="294"/>
                    </a:lnTo>
                    <a:lnTo>
                      <a:pt x="34" y="459"/>
                    </a:lnTo>
                    <a:lnTo>
                      <a:pt x="54" y="301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rgbClr val="78C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0" name="Freeform 289">
                <a:extLst>
                  <a:ext uri="{FF2B5EF4-FFF2-40B4-BE49-F238E27FC236}">
                    <a16:creationId xmlns:a16="http://schemas.microsoft.com/office/drawing/2014/main" id="{AFA083DB-7367-4904-B757-C31378339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4" y="3253"/>
                <a:ext cx="54" cy="459"/>
              </a:xfrm>
              <a:custGeom>
                <a:avLst/>
                <a:gdLst>
                  <a:gd name="T0" fmla="*/ 45 w 54"/>
                  <a:gd name="T1" fmla="*/ 18 h 459"/>
                  <a:gd name="T2" fmla="*/ 45 w 54"/>
                  <a:gd name="T3" fmla="*/ 294 h 459"/>
                  <a:gd name="T4" fmla="*/ 34 w 54"/>
                  <a:gd name="T5" fmla="*/ 459 h 459"/>
                  <a:gd name="T6" fmla="*/ 54 w 54"/>
                  <a:gd name="T7" fmla="*/ 301 h 459"/>
                  <a:gd name="T8" fmla="*/ 54 w 54"/>
                  <a:gd name="T9" fmla="*/ 0 h 459"/>
                  <a:gd name="T10" fmla="*/ 0 w 54"/>
                  <a:gd name="T11" fmla="*/ 0 h 4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459">
                    <a:moveTo>
                      <a:pt x="45" y="18"/>
                    </a:moveTo>
                    <a:lnTo>
                      <a:pt x="45" y="294"/>
                    </a:lnTo>
                    <a:lnTo>
                      <a:pt x="34" y="459"/>
                    </a:lnTo>
                    <a:lnTo>
                      <a:pt x="54" y="301"/>
                    </a:lnTo>
                    <a:lnTo>
                      <a:pt x="5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1" name="Freeform 290">
                <a:extLst>
                  <a:ext uri="{FF2B5EF4-FFF2-40B4-BE49-F238E27FC236}">
                    <a16:creationId xmlns:a16="http://schemas.microsoft.com/office/drawing/2014/main" id="{D81ABF77-198B-4C17-98A9-7220B1D2C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" y="3187"/>
                <a:ext cx="54" cy="48"/>
              </a:xfrm>
              <a:custGeom>
                <a:avLst/>
                <a:gdLst>
                  <a:gd name="T0" fmla="*/ 275 w 24"/>
                  <a:gd name="T1" fmla="*/ 0 h 21"/>
                  <a:gd name="T2" fmla="*/ 275 w 24"/>
                  <a:gd name="T3" fmla="*/ 167 h 21"/>
                  <a:gd name="T4" fmla="*/ 194 w 24"/>
                  <a:gd name="T5" fmla="*/ 251 h 21"/>
                  <a:gd name="T6" fmla="*/ 0 w 24"/>
                  <a:gd name="T7" fmla="*/ 251 h 21"/>
                  <a:gd name="T8" fmla="*/ 227 w 24"/>
                  <a:gd name="T9" fmla="*/ 158 h 21"/>
                  <a:gd name="T10" fmla="*/ 275 w 24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0"/>
                    </a:moveTo>
                    <a:cubicBezTo>
                      <a:pt x="24" y="7"/>
                      <a:pt x="24" y="11"/>
                      <a:pt x="24" y="14"/>
                    </a:cubicBezTo>
                    <a:cubicBezTo>
                      <a:pt x="24" y="16"/>
                      <a:pt x="21" y="21"/>
                      <a:pt x="17" y="21"/>
                    </a:cubicBezTo>
                    <a:cubicBezTo>
                      <a:pt x="12" y="21"/>
                      <a:pt x="0" y="21"/>
                      <a:pt x="0" y="21"/>
                    </a:cubicBezTo>
                    <a:cubicBezTo>
                      <a:pt x="8" y="20"/>
                      <a:pt x="18" y="18"/>
                      <a:pt x="20" y="13"/>
                    </a:cubicBezTo>
                    <a:cubicBezTo>
                      <a:pt x="22" y="9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669F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2" name="Freeform 291">
                <a:extLst>
                  <a:ext uri="{FF2B5EF4-FFF2-40B4-BE49-F238E27FC236}">
                    <a16:creationId xmlns:a16="http://schemas.microsoft.com/office/drawing/2014/main" id="{4D20A26F-3E8A-4CE5-97CE-9C0A4097A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" y="3147"/>
                <a:ext cx="72" cy="25"/>
              </a:xfrm>
              <a:custGeom>
                <a:avLst/>
                <a:gdLst>
                  <a:gd name="T0" fmla="*/ 0 w 32"/>
                  <a:gd name="T1" fmla="*/ 0 h 11"/>
                  <a:gd name="T2" fmla="*/ 365 w 32"/>
                  <a:gd name="T3" fmla="*/ 0 h 11"/>
                  <a:gd name="T4" fmla="*/ 365 w 32"/>
                  <a:gd name="T5" fmla="*/ 130 h 11"/>
                  <a:gd name="T6" fmla="*/ 263 w 32"/>
                  <a:gd name="T7" fmla="*/ 130 h 11"/>
                  <a:gd name="T8" fmla="*/ 0 w 32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11">
                    <a:moveTo>
                      <a:pt x="0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1" y="7"/>
                      <a:pt x="7" y="1"/>
                      <a:pt x="0" y="0"/>
                    </a:cubicBezTo>
                    <a:close/>
                  </a:path>
                </a:pathLst>
              </a:custGeom>
              <a:solidFill>
                <a:srgbClr val="9CA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3" name="Freeform 292">
                <a:extLst>
                  <a:ext uri="{FF2B5EF4-FFF2-40B4-BE49-F238E27FC236}">
                    <a16:creationId xmlns:a16="http://schemas.microsoft.com/office/drawing/2014/main" id="{FD99580B-8988-42F1-95D3-44FBA5ACE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" y="3271"/>
                <a:ext cx="18" cy="441"/>
              </a:xfrm>
              <a:custGeom>
                <a:avLst/>
                <a:gdLst>
                  <a:gd name="T0" fmla="*/ 0 w 18"/>
                  <a:gd name="T1" fmla="*/ 0 h 441"/>
                  <a:gd name="T2" fmla="*/ 0 w 18"/>
                  <a:gd name="T3" fmla="*/ 283 h 441"/>
                  <a:gd name="T4" fmla="*/ 18 w 18"/>
                  <a:gd name="T5" fmla="*/ 441 h 441"/>
                  <a:gd name="T6" fmla="*/ 9 w 18"/>
                  <a:gd name="T7" fmla="*/ 276 h 441"/>
                  <a:gd name="T8" fmla="*/ 9 w 18"/>
                  <a:gd name="T9" fmla="*/ 0 h 441"/>
                  <a:gd name="T10" fmla="*/ 0 w 18"/>
                  <a:gd name="T11" fmla="*/ 0 h 4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441">
                    <a:moveTo>
                      <a:pt x="0" y="0"/>
                    </a:moveTo>
                    <a:lnTo>
                      <a:pt x="0" y="283"/>
                    </a:lnTo>
                    <a:lnTo>
                      <a:pt x="18" y="441"/>
                    </a:lnTo>
                    <a:lnTo>
                      <a:pt x="9" y="276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4" name="Freeform 293">
                <a:extLst>
                  <a:ext uri="{FF2B5EF4-FFF2-40B4-BE49-F238E27FC236}">
                    <a16:creationId xmlns:a16="http://schemas.microsoft.com/office/drawing/2014/main" id="{7329DE4F-B69A-4BC8-BD38-0055F8E97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" y="3271"/>
                <a:ext cx="18" cy="441"/>
              </a:xfrm>
              <a:custGeom>
                <a:avLst/>
                <a:gdLst>
                  <a:gd name="T0" fmla="*/ 0 w 18"/>
                  <a:gd name="T1" fmla="*/ 0 h 441"/>
                  <a:gd name="T2" fmla="*/ 0 w 18"/>
                  <a:gd name="T3" fmla="*/ 283 h 441"/>
                  <a:gd name="T4" fmla="*/ 18 w 18"/>
                  <a:gd name="T5" fmla="*/ 441 h 441"/>
                  <a:gd name="T6" fmla="*/ 9 w 18"/>
                  <a:gd name="T7" fmla="*/ 276 h 441"/>
                  <a:gd name="T8" fmla="*/ 9 w 18"/>
                  <a:gd name="T9" fmla="*/ 0 h 4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441">
                    <a:moveTo>
                      <a:pt x="0" y="0"/>
                    </a:moveTo>
                    <a:lnTo>
                      <a:pt x="0" y="283"/>
                    </a:lnTo>
                    <a:lnTo>
                      <a:pt x="18" y="441"/>
                    </a:lnTo>
                    <a:lnTo>
                      <a:pt x="9" y="276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5" name="Freeform 294">
                <a:extLst>
                  <a:ext uri="{FF2B5EF4-FFF2-40B4-BE49-F238E27FC236}">
                    <a16:creationId xmlns:a16="http://schemas.microsoft.com/office/drawing/2014/main" id="{E566B403-E2B1-4834-991A-AC7CDB682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" y="3253"/>
                <a:ext cx="52" cy="459"/>
              </a:xfrm>
              <a:custGeom>
                <a:avLst/>
                <a:gdLst>
                  <a:gd name="T0" fmla="*/ 43 w 52"/>
                  <a:gd name="T1" fmla="*/ 18 h 459"/>
                  <a:gd name="T2" fmla="*/ 43 w 52"/>
                  <a:gd name="T3" fmla="*/ 294 h 459"/>
                  <a:gd name="T4" fmla="*/ 33 w 52"/>
                  <a:gd name="T5" fmla="*/ 459 h 459"/>
                  <a:gd name="T6" fmla="*/ 52 w 52"/>
                  <a:gd name="T7" fmla="*/ 301 h 459"/>
                  <a:gd name="T8" fmla="*/ 52 w 52"/>
                  <a:gd name="T9" fmla="*/ 0 h 459"/>
                  <a:gd name="T10" fmla="*/ 0 w 52"/>
                  <a:gd name="T11" fmla="*/ 0 h 459"/>
                  <a:gd name="T12" fmla="*/ 43 w 52"/>
                  <a:gd name="T13" fmla="*/ 18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459">
                    <a:moveTo>
                      <a:pt x="43" y="18"/>
                    </a:moveTo>
                    <a:lnTo>
                      <a:pt x="43" y="294"/>
                    </a:lnTo>
                    <a:lnTo>
                      <a:pt x="33" y="459"/>
                    </a:lnTo>
                    <a:lnTo>
                      <a:pt x="52" y="301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43" y="18"/>
                    </a:lnTo>
                    <a:close/>
                  </a:path>
                </a:pathLst>
              </a:custGeom>
              <a:solidFill>
                <a:srgbClr val="78C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6" name="Freeform 295">
                <a:extLst>
                  <a:ext uri="{FF2B5EF4-FFF2-40B4-BE49-F238E27FC236}">
                    <a16:creationId xmlns:a16="http://schemas.microsoft.com/office/drawing/2014/main" id="{54E488DA-5C16-4A9D-BB44-6B6E1035E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" y="3253"/>
                <a:ext cx="52" cy="459"/>
              </a:xfrm>
              <a:custGeom>
                <a:avLst/>
                <a:gdLst>
                  <a:gd name="T0" fmla="*/ 43 w 52"/>
                  <a:gd name="T1" fmla="*/ 18 h 459"/>
                  <a:gd name="T2" fmla="*/ 43 w 52"/>
                  <a:gd name="T3" fmla="*/ 294 h 459"/>
                  <a:gd name="T4" fmla="*/ 33 w 52"/>
                  <a:gd name="T5" fmla="*/ 459 h 459"/>
                  <a:gd name="T6" fmla="*/ 52 w 52"/>
                  <a:gd name="T7" fmla="*/ 301 h 459"/>
                  <a:gd name="T8" fmla="*/ 52 w 52"/>
                  <a:gd name="T9" fmla="*/ 0 h 459"/>
                  <a:gd name="T10" fmla="*/ 0 w 52"/>
                  <a:gd name="T11" fmla="*/ 0 h 4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459">
                    <a:moveTo>
                      <a:pt x="43" y="18"/>
                    </a:moveTo>
                    <a:lnTo>
                      <a:pt x="43" y="294"/>
                    </a:lnTo>
                    <a:lnTo>
                      <a:pt x="33" y="459"/>
                    </a:lnTo>
                    <a:lnTo>
                      <a:pt x="52" y="301"/>
                    </a:lnTo>
                    <a:lnTo>
                      <a:pt x="5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7" name="Freeform 296">
                <a:extLst>
                  <a:ext uri="{FF2B5EF4-FFF2-40B4-BE49-F238E27FC236}">
                    <a16:creationId xmlns:a16="http://schemas.microsoft.com/office/drawing/2014/main" id="{3194E64C-2888-4A01-91AC-E6288F21A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" y="3187"/>
                <a:ext cx="54" cy="48"/>
              </a:xfrm>
              <a:custGeom>
                <a:avLst/>
                <a:gdLst>
                  <a:gd name="T0" fmla="*/ 275 w 24"/>
                  <a:gd name="T1" fmla="*/ 0 h 21"/>
                  <a:gd name="T2" fmla="*/ 275 w 24"/>
                  <a:gd name="T3" fmla="*/ 167 h 21"/>
                  <a:gd name="T4" fmla="*/ 194 w 24"/>
                  <a:gd name="T5" fmla="*/ 251 h 21"/>
                  <a:gd name="T6" fmla="*/ 0 w 24"/>
                  <a:gd name="T7" fmla="*/ 251 h 21"/>
                  <a:gd name="T8" fmla="*/ 227 w 24"/>
                  <a:gd name="T9" fmla="*/ 158 h 21"/>
                  <a:gd name="T10" fmla="*/ 275 w 24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0"/>
                    </a:moveTo>
                    <a:cubicBezTo>
                      <a:pt x="24" y="7"/>
                      <a:pt x="24" y="11"/>
                      <a:pt x="24" y="14"/>
                    </a:cubicBezTo>
                    <a:cubicBezTo>
                      <a:pt x="24" y="16"/>
                      <a:pt x="21" y="21"/>
                      <a:pt x="17" y="21"/>
                    </a:cubicBezTo>
                    <a:cubicBezTo>
                      <a:pt x="12" y="21"/>
                      <a:pt x="0" y="21"/>
                      <a:pt x="0" y="21"/>
                    </a:cubicBezTo>
                    <a:cubicBezTo>
                      <a:pt x="8" y="20"/>
                      <a:pt x="18" y="18"/>
                      <a:pt x="20" y="13"/>
                    </a:cubicBezTo>
                    <a:cubicBezTo>
                      <a:pt x="22" y="9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669F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8" name="Freeform 297">
                <a:extLst>
                  <a:ext uri="{FF2B5EF4-FFF2-40B4-BE49-F238E27FC236}">
                    <a16:creationId xmlns:a16="http://schemas.microsoft.com/office/drawing/2014/main" id="{2489F1A7-8AF0-49E3-BB0A-58C889BDD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2" y="3147"/>
                <a:ext cx="70" cy="25"/>
              </a:xfrm>
              <a:custGeom>
                <a:avLst/>
                <a:gdLst>
                  <a:gd name="T0" fmla="*/ 0 w 31"/>
                  <a:gd name="T1" fmla="*/ 0 h 11"/>
                  <a:gd name="T2" fmla="*/ 357 w 31"/>
                  <a:gd name="T3" fmla="*/ 0 h 11"/>
                  <a:gd name="T4" fmla="*/ 357 w 31"/>
                  <a:gd name="T5" fmla="*/ 130 h 11"/>
                  <a:gd name="T6" fmla="*/ 255 w 31"/>
                  <a:gd name="T7" fmla="*/ 130 h 11"/>
                  <a:gd name="T8" fmla="*/ 0 w 31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7"/>
                      <a:pt x="6" y="1"/>
                      <a:pt x="0" y="0"/>
                    </a:cubicBezTo>
                    <a:close/>
                  </a:path>
                </a:pathLst>
              </a:custGeom>
              <a:solidFill>
                <a:srgbClr val="9CA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9" name="Freeform 298">
                <a:extLst>
                  <a:ext uri="{FF2B5EF4-FFF2-40B4-BE49-F238E27FC236}">
                    <a16:creationId xmlns:a16="http://schemas.microsoft.com/office/drawing/2014/main" id="{43C42565-F1ED-49B7-8D7B-60DD74EAD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3271"/>
                <a:ext cx="18" cy="441"/>
              </a:xfrm>
              <a:custGeom>
                <a:avLst/>
                <a:gdLst>
                  <a:gd name="T0" fmla="*/ 0 w 18"/>
                  <a:gd name="T1" fmla="*/ 0 h 441"/>
                  <a:gd name="T2" fmla="*/ 0 w 18"/>
                  <a:gd name="T3" fmla="*/ 283 h 441"/>
                  <a:gd name="T4" fmla="*/ 18 w 18"/>
                  <a:gd name="T5" fmla="*/ 441 h 441"/>
                  <a:gd name="T6" fmla="*/ 9 w 18"/>
                  <a:gd name="T7" fmla="*/ 276 h 441"/>
                  <a:gd name="T8" fmla="*/ 9 w 18"/>
                  <a:gd name="T9" fmla="*/ 0 h 441"/>
                  <a:gd name="T10" fmla="*/ 0 w 18"/>
                  <a:gd name="T11" fmla="*/ 0 h 4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441">
                    <a:moveTo>
                      <a:pt x="0" y="0"/>
                    </a:moveTo>
                    <a:lnTo>
                      <a:pt x="0" y="283"/>
                    </a:lnTo>
                    <a:lnTo>
                      <a:pt x="18" y="441"/>
                    </a:lnTo>
                    <a:lnTo>
                      <a:pt x="9" y="276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0" name="Freeform 299">
                <a:extLst>
                  <a:ext uri="{FF2B5EF4-FFF2-40B4-BE49-F238E27FC236}">
                    <a16:creationId xmlns:a16="http://schemas.microsoft.com/office/drawing/2014/main" id="{F1F52ACC-7325-4A5D-A2A5-3397CBBBF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3271"/>
                <a:ext cx="18" cy="441"/>
              </a:xfrm>
              <a:custGeom>
                <a:avLst/>
                <a:gdLst>
                  <a:gd name="T0" fmla="*/ 0 w 18"/>
                  <a:gd name="T1" fmla="*/ 0 h 441"/>
                  <a:gd name="T2" fmla="*/ 0 w 18"/>
                  <a:gd name="T3" fmla="*/ 283 h 441"/>
                  <a:gd name="T4" fmla="*/ 18 w 18"/>
                  <a:gd name="T5" fmla="*/ 441 h 441"/>
                  <a:gd name="T6" fmla="*/ 9 w 18"/>
                  <a:gd name="T7" fmla="*/ 276 h 441"/>
                  <a:gd name="T8" fmla="*/ 9 w 18"/>
                  <a:gd name="T9" fmla="*/ 0 h 4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441">
                    <a:moveTo>
                      <a:pt x="0" y="0"/>
                    </a:moveTo>
                    <a:lnTo>
                      <a:pt x="0" y="283"/>
                    </a:lnTo>
                    <a:lnTo>
                      <a:pt x="18" y="441"/>
                    </a:lnTo>
                    <a:lnTo>
                      <a:pt x="9" y="276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1" name="Freeform 300">
                <a:extLst>
                  <a:ext uri="{FF2B5EF4-FFF2-40B4-BE49-F238E27FC236}">
                    <a16:creationId xmlns:a16="http://schemas.microsoft.com/office/drawing/2014/main" id="{C8922925-82FC-4C61-88D9-F88414B31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3253"/>
                <a:ext cx="52" cy="459"/>
              </a:xfrm>
              <a:custGeom>
                <a:avLst/>
                <a:gdLst>
                  <a:gd name="T0" fmla="*/ 43 w 52"/>
                  <a:gd name="T1" fmla="*/ 18 h 459"/>
                  <a:gd name="T2" fmla="*/ 43 w 52"/>
                  <a:gd name="T3" fmla="*/ 294 h 459"/>
                  <a:gd name="T4" fmla="*/ 34 w 52"/>
                  <a:gd name="T5" fmla="*/ 459 h 459"/>
                  <a:gd name="T6" fmla="*/ 52 w 52"/>
                  <a:gd name="T7" fmla="*/ 301 h 459"/>
                  <a:gd name="T8" fmla="*/ 52 w 52"/>
                  <a:gd name="T9" fmla="*/ 0 h 459"/>
                  <a:gd name="T10" fmla="*/ 0 w 52"/>
                  <a:gd name="T11" fmla="*/ 0 h 459"/>
                  <a:gd name="T12" fmla="*/ 43 w 52"/>
                  <a:gd name="T13" fmla="*/ 18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459">
                    <a:moveTo>
                      <a:pt x="43" y="18"/>
                    </a:moveTo>
                    <a:lnTo>
                      <a:pt x="43" y="294"/>
                    </a:lnTo>
                    <a:lnTo>
                      <a:pt x="34" y="459"/>
                    </a:lnTo>
                    <a:lnTo>
                      <a:pt x="52" y="301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43" y="18"/>
                    </a:lnTo>
                    <a:close/>
                  </a:path>
                </a:pathLst>
              </a:custGeom>
              <a:solidFill>
                <a:srgbClr val="78C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2" name="Freeform 301">
                <a:extLst>
                  <a:ext uri="{FF2B5EF4-FFF2-40B4-BE49-F238E27FC236}">
                    <a16:creationId xmlns:a16="http://schemas.microsoft.com/office/drawing/2014/main" id="{174F6A4E-3334-4128-BC42-7BDA1897F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3253"/>
                <a:ext cx="52" cy="459"/>
              </a:xfrm>
              <a:custGeom>
                <a:avLst/>
                <a:gdLst>
                  <a:gd name="T0" fmla="*/ 43 w 52"/>
                  <a:gd name="T1" fmla="*/ 18 h 459"/>
                  <a:gd name="T2" fmla="*/ 43 w 52"/>
                  <a:gd name="T3" fmla="*/ 294 h 459"/>
                  <a:gd name="T4" fmla="*/ 34 w 52"/>
                  <a:gd name="T5" fmla="*/ 459 h 459"/>
                  <a:gd name="T6" fmla="*/ 52 w 52"/>
                  <a:gd name="T7" fmla="*/ 301 h 459"/>
                  <a:gd name="T8" fmla="*/ 52 w 52"/>
                  <a:gd name="T9" fmla="*/ 0 h 459"/>
                  <a:gd name="T10" fmla="*/ 0 w 52"/>
                  <a:gd name="T11" fmla="*/ 0 h 4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459">
                    <a:moveTo>
                      <a:pt x="43" y="18"/>
                    </a:moveTo>
                    <a:lnTo>
                      <a:pt x="43" y="294"/>
                    </a:lnTo>
                    <a:lnTo>
                      <a:pt x="34" y="459"/>
                    </a:lnTo>
                    <a:lnTo>
                      <a:pt x="52" y="301"/>
                    </a:lnTo>
                    <a:lnTo>
                      <a:pt x="5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3" name="Freeform 302">
                <a:extLst>
                  <a:ext uri="{FF2B5EF4-FFF2-40B4-BE49-F238E27FC236}">
                    <a16:creationId xmlns:a16="http://schemas.microsoft.com/office/drawing/2014/main" id="{23998DF9-4307-470A-A1DF-9AE9A8C56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3187"/>
                <a:ext cx="54" cy="48"/>
              </a:xfrm>
              <a:custGeom>
                <a:avLst/>
                <a:gdLst>
                  <a:gd name="T0" fmla="*/ 275 w 24"/>
                  <a:gd name="T1" fmla="*/ 0 h 21"/>
                  <a:gd name="T2" fmla="*/ 275 w 24"/>
                  <a:gd name="T3" fmla="*/ 167 h 21"/>
                  <a:gd name="T4" fmla="*/ 194 w 24"/>
                  <a:gd name="T5" fmla="*/ 251 h 21"/>
                  <a:gd name="T6" fmla="*/ 0 w 24"/>
                  <a:gd name="T7" fmla="*/ 251 h 21"/>
                  <a:gd name="T8" fmla="*/ 227 w 24"/>
                  <a:gd name="T9" fmla="*/ 158 h 21"/>
                  <a:gd name="T10" fmla="*/ 275 w 24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0"/>
                    </a:moveTo>
                    <a:cubicBezTo>
                      <a:pt x="24" y="7"/>
                      <a:pt x="24" y="11"/>
                      <a:pt x="24" y="14"/>
                    </a:cubicBezTo>
                    <a:cubicBezTo>
                      <a:pt x="24" y="16"/>
                      <a:pt x="21" y="21"/>
                      <a:pt x="17" y="21"/>
                    </a:cubicBezTo>
                    <a:cubicBezTo>
                      <a:pt x="12" y="21"/>
                      <a:pt x="0" y="21"/>
                      <a:pt x="0" y="21"/>
                    </a:cubicBezTo>
                    <a:cubicBezTo>
                      <a:pt x="8" y="20"/>
                      <a:pt x="18" y="18"/>
                      <a:pt x="20" y="13"/>
                    </a:cubicBezTo>
                    <a:cubicBezTo>
                      <a:pt x="22" y="9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669F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4" name="Freeform 303">
                <a:extLst>
                  <a:ext uri="{FF2B5EF4-FFF2-40B4-BE49-F238E27FC236}">
                    <a16:creationId xmlns:a16="http://schemas.microsoft.com/office/drawing/2014/main" id="{0474902D-8453-461D-8120-BEA89124B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3147"/>
                <a:ext cx="70" cy="25"/>
              </a:xfrm>
              <a:custGeom>
                <a:avLst/>
                <a:gdLst>
                  <a:gd name="T0" fmla="*/ 0 w 31"/>
                  <a:gd name="T1" fmla="*/ 0 h 11"/>
                  <a:gd name="T2" fmla="*/ 357 w 31"/>
                  <a:gd name="T3" fmla="*/ 0 h 11"/>
                  <a:gd name="T4" fmla="*/ 357 w 31"/>
                  <a:gd name="T5" fmla="*/ 130 h 11"/>
                  <a:gd name="T6" fmla="*/ 255 w 31"/>
                  <a:gd name="T7" fmla="*/ 130 h 11"/>
                  <a:gd name="T8" fmla="*/ 0 w 31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7"/>
                      <a:pt x="6" y="1"/>
                      <a:pt x="0" y="0"/>
                    </a:cubicBezTo>
                    <a:close/>
                  </a:path>
                </a:pathLst>
              </a:custGeom>
              <a:solidFill>
                <a:srgbClr val="9CA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5" name="Freeform 304">
                <a:extLst>
                  <a:ext uri="{FF2B5EF4-FFF2-40B4-BE49-F238E27FC236}">
                    <a16:creationId xmlns:a16="http://schemas.microsoft.com/office/drawing/2014/main" id="{35FD6B55-6F35-453E-BBB7-DF8865452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" y="3271"/>
                <a:ext cx="20" cy="441"/>
              </a:xfrm>
              <a:custGeom>
                <a:avLst/>
                <a:gdLst>
                  <a:gd name="T0" fmla="*/ 0 w 20"/>
                  <a:gd name="T1" fmla="*/ 0 h 441"/>
                  <a:gd name="T2" fmla="*/ 0 w 20"/>
                  <a:gd name="T3" fmla="*/ 283 h 441"/>
                  <a:gd name="T4" fmla="*/ 20 w 20"/>
                  <a:gd name="T5" fmla="*/ 441 h 441"/>
                  <a:gd name="T6" fmla="*/ 9 w 20"/>
                  <a:gd name="T7" fmla="*/ 276 h 441"/>
                  <a:gd name="T8" fmla="*/ 9 w 20"/>
                  <a:gd name="T9" fmla="*/ 0 h 441"/>
                  <a:gd name="T10" fmla="*/ 0 w 20"/>
                  <a:gd name="T11" fmla="*/ 0 h 4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441">
                    <a:moveTo>
                      <a:pt x="0" y="0"/>
                    </a:moveTo>
                    <a:lnTo>
                      <a:pt x="0" y="283"/>
                    </a:lnTo>
                    <a:lnTo>
                      <a:pt x="20" y="441"/>
                    </a:lnTo>
                    <a:lnTo>
                      <a:pt x="9" y="276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6" name="Freeform 305">
                <a:extLst>
                  <a:ext uri="{FF2B5EF4-FFF2-40B4-BE49-F238E27FC236}">
                    <a16:creationId xmlns:a16="http://schemas.microsoft.com/office/drawing/2014/main" id="{B19FE37C-FEA0-4F46-ABE4-7AD6CC98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" y="3271"/>
                <a:ext cx="20" cy="441"/>
              </a:xfrm>
              <a:custGeom>
                <a:avLst/>
                <a:gdLst>
                  <a:gd name="T0" fmla="*/ 0 w 20"/>
                  <a:gd name="T1" fmla="*/ 0 h 441"/>
                  <a:gd name="T2" fmla="*/ 0 w 20"/>
                  <a:gd name="T3" fmla="*/ 283 h 441"/>
                  <a:gd name="T4" fmla="*/ 20 w 20"/>
                  <a:gd name="T5" fmla="*/ 441 h 441"/>
                  <a:gd name="T6" fmla="*/ 9 w 20"/>
                  <a:gd name="T7" fmla="*/ 276 h 441"/>
                  <a:gd name="T8" fmla="*/ 9 w 20"/>
                  <a:gd name="T9" fmla="*/ 0 h 4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441">
                    <a:moveTo>
                      <a:pt x="0" y="0"/>
                    </a:moveTo>
                    <a:lnTo>
                      <a:pt x="0" y="283"/>
                    </a:lnTo>
                    <a:lnTo>
                      <a:pt x="20" y="441"/>
                    </a:lnTo>
                    <a:lnTo>
                      <a:pt x="9" y="276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7" name="Freeform 306">
                <a:extLst>
                  <a:ext uri="{FF2B5EF4-FFF2-40B4-BE49-F238E27FC236}">
                    <a16:creationId xmlns:a16="http://schemas.microsoft.com/office/drawing/2014/main" id="{9FB1590B-DE13-426F-BDBD-DEBD5E449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3" y="3253"/>
                <a:ext cx="54" cy="459"/>
              </a:xfrm>
              <a:custGeom>
                <a:avLst/>
                <a:gdLst>
                  <a:gd name="T0" fmla="*/ 43 w 54"/>
                  <a:gd name="T1" fmla="*/ 18 h 459"/>
                  <a:gd name="T2" fmla="*/ 43 w 54"/>
                  <a:gd name="T3" fmla="*/ 294 h 459"/>
                  <a:gd name="T4" fmla="*/ 34 w 54"/>
                  <a:gd name="T5" fmla="*/ 459 h 459"/>
                  <a:gd name="T6" fmla="*/ 54 w 54"/>
                  <a:gd name="T7" fmla="*/ 301 h 459"/>
                  <a:gd name="T8" fmla="*/ 54 w 54"/>
                  <a:gd name="T9" fmla="*/ 0 h 459"/>
                  <a:gd name="T10" fmla="*/ 0 w 54"/>
                  <a:gd name="T11" fmla="*/ 0 h 459"/>
                  <a:gd name="T12" fmla="*/ 43 w 54"/>
                  <a:gd name="T13" fmla="*/ 18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459">
                    <a:moveTo>
                      <a:pt x="43" y="18"/>
                    </a:moveTo>
                    <a:lnTo>
                      <a:pt x="43" y="294"/>
                    </a:lnTo>
                    <a:lnTo>
                      <a:pt x="34" y="459"/>
                    </a:lnTo>
                    <a:lnTo>
                      <a:pt x="54" y="301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43" y="18"/>
                    </a:lnTo>
                    <a:close/>
                  </a:path>
                </a:pathLst>
              </a:custGeom>
              <a:solidFill>
                <a:srgbClr val="78C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8" name="Freeform 307">
                <a:extLst>
                  <a:ext uri="{FF2B5EF4-FFF2-40B4-BE49-F238E27FC236}">
                    <a16:creationId xmlns:a16="http://schemas.microsoft.com/office/drawing/2014/main" id="{4A4710E1-1672-488B-8D47-EEDDF0B44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3" y="3253"/>
                <a:ext cx="54" cy="459"/>
              </a:xfrm>
              <a:custGeom>
                <a:avLst/>
                <a:gdLst>
                  <a:gd name="T0" fmla="*/ 43 w 54"/>
                  <a:gd name="T1" fmla="*/ 18 h 459"/>
                  <a:gd name="T2" fmla="*/ 43 w 54"/>
                  <a:gd name="T3" fmla="*/ 294 h 459"/>
                  <a:gd name="T4" fmla="*/ 34 w 54"/>
                  <a:gd name="T5" fmla="*/ 459 h 459"/>
                  <a:gd name="T6" fmla="*/ 54 w 54"/>
                  <a:gd name="T7" fmla="*/ 301 h 459"/>
                  <a:gd name="T8" fmla="*/ 54 w 54"/>
                  <a:gd name="T9" fmla="*/ 0 h 459"/>
                  <a:gd name="T10" fmla="*/ 0 w 54"/>
                  <a:gd name="T11" fmla="*/ 0 h 4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459">
                    <a:moveTo>
                      <a:pt x="43" y="18"/>
                    </a:moveTo>
                    <a:lnTo>
                      <a:pt x="43" y="294"/>
                    </a:lnTo>
                    <a:lnTo>
                      <a:pt x="34" y="459"/>
                    </a:lnTo>
                    <a:lnTo>
                      <a:pt x="54" y="301"/>
                    </a:lnTo>
                    <a:lnTo>
                      <a:pt x="5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9" name="Freeform 308">
                <a:extLst>
                  <a:ext uri="{FF2B5EF4-FFF2-40B4-BE49-F238E27FC236}">
                    <a16:creationId xmlns:a16="http://schemas.microsoft.com/office/drawing/2014/main" id="{2406EE3D-B9C3-4764-86F1-9E5F8A393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4" y="3187"/>
                <a:ext cx="54" cy="48"/>
              </a:xfrm>
              <a:custGeom>
                <a:avLst/>
                <a:gdLst>
                  <a:gd name="T0" fmla="*/ 275 w 24"/>
                  <a:gd name="T1" fmla="*/ 0 h 21"/>
                  <a:gd name="T2" fmla="*/ 275 w 24"/>
                  <a:gd name="T3" fmla="*/ 167 h 21"/>
                  <a:gd name="T4" fmla="*/ 182 w 24"/>
                  <a:gd name="T5" fmla="*/ 251 h 21"/>
                  <a:gd name="T6" fmla="*/ 0 w 24"/>
                  <a:gd name="T7" fmla="*/ 251 h 21"/>
                  <a:gd name="T8" fmla="*/ 218 w 24"/>
                  <a:gd name="T9" fmla="*/ 158 h 21"/>
                  <a:gd name="T10" fmla="*/ 275 w 24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0"/>
                    </a:moveTo>
                    <a:cubicBezTo>
                      <a:pt x="24" y="7"/>
                      <a:pt x="24" y="11"/>
                      <a:pt x="24" y="14"/>
                    </a:cubicBezTo>
                    <a:cubicBezTo>
                      <a:pt x="24" y="16"/>
                      <a:pt x="21" y="21"/>
                      <a:pt x="16" y="21"/>
                    </a:cubicBezTo>
                    <a:cubicBezTo>
                      <a:pt x="12" y="21"/>
                      <a:pt x="0" y="21"/>
                      <a:pt x="0" y="21"/>
                    </a:cubicBezTo>
                    <a:cubicBezTo>
                      <a:pt x="7" y="20"/>
                      <a:pt x="18" y="18"/>
                      <a:pt x="19" y="13"/>
                    </a:cubicBezTo>
                    <a:cubicBezTo>
                      <a:pt x="21" y="9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669F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0" name="Freeform 309">
                <a:extLst>
                  <a:ext uri="{FF2B5EF4-FFF2-40B4-BE49-F238E27FC236}">
                    <a16:creationId xmlns:a16="http://schemas.microsoft.com/office/drawing/2014/main" id="{93FE72A2-AE81-470F-91C1-81DD6E003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1" y="3147"/>
                <a:ext cx="72" cy="25"/>
              </a:xfrm>
              <a:custGeom>
                <a:avLst/>
                <a:gdLst>
                  <a:gd name="T0" fmla="*/ 0 w 32"/>
                  <a:gd name="T1" fmla="*/ 0 h 11"/>
                  <a:gd name="T2" fmla="*/ 365 w 32"/>
                  <a:gd name="T3" fmla="*/ 0 h 11"/>
                  <a:gd name="T4" fmla="*/ 365 w 32"/>
                  <a:gd name="T5" fmla="*/ 130 h 11"/>
                  <a:gd name="T6" fmla="*/ 263 w 32"/>
                  <a:gd name="T7" fmla="*/ 130 h 11"/>
                  <a:gd name="T8" fmla="*/ 0 w 32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11">
                    <a:moveTo>
                      <a:pt x="0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1" y="7"/>
                      <a:pt x="6" y="1"/>
                      <a:pt x="0" y="0"/>
                    </a:cubicBezTo>
                    <a:close/>
                  </a:path>
                </a:pathLst>
              </a:custGeom>
              <a:solidFill>
                <a:srgbClr val="9CA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1" name="Freeform 310">
                <a:extLst>
                  <a:ext uri="{FF2B5EF4-FFF2-40B4-BE49-F238E27FC236}">
                    <a16:creationId xmlns:a16="http://schemas.microsoft.com/office/drawing/2014/main" id="{0920E029-9DAE-45E3-82F6-E2ABDD6D6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" y="714"/>
                <a:ext cx="128" cy="113"/>
              </a:xfrm>
              <a:custGeom>
                <a:avLst/>
                <a:gdLst>
                  <a:gd name="T0" fmla="*/ 317 w 57"/>
                  <a:gd name="T1" fmla="*/ 0 h 50"/>
                  <a:gd name="T2" fmla="*/ 0 w 57"/>
                  <a:gd name="T3" fmla="*/ 11 h 50"/>
                  <a:gd name="T4" fmla="*/ 445 w 57"/>
                  <a:gd name="T5" fmla="*/ 163 h 50"/>
                  <a:gd name="T6" fmla="*/ 397 w 57"/>
                  <a:gd name="T7" fmla="*/ 393 h 50"/>
                  <a:gd name="T8" fmla="*/ 56 w 57"/>
                  <a:gd name="T9" fmla="*/ 459 h 50"/>
                  <a:gd name="T10" fmla="*/ 56 w 57"/>
                  <a:gd name="T11" fmla="*/ 459 h 50"/>
                  <a:gd name="T12" fmla="*/ 644 w 57"/>
                  <a:gd name="T13" fmla="*/ 576 h 50"/>
                  <a:gd name="T14" fmla="*/ 644 w 57"/>
                  <a:gd name="T15" fmla="*/ 11 h 50"/>
                  <a:gd name="T16" fmla="*/ 644 w 57"/>
                  <a:gd name="T17" fmla="*/ 11 h 50"/>
                  <a:gd name="T18" fmla="*/ 317 w 57"/>
                  <a:gd name="T19" fmla="*/ 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7" h="50">
                    <a:moveTo>
                      <a:pt x="28" y="0"/>
                    </a:moveTo>
                    <a:cubicBezTo>
                      <a:pt x="17" y="0"/>
                      <a:pt x="7" y="1"/>
                      <a:pt x="0" y="1"/>
                    </a:cubicBezTo>
                    <a:cubicBezTo>
                      <a:pt x="2" y="1"/>
                      <a:pt x="32" y="8"/>
                      <a:pt x="39" y="14"/>
                    </a:cubicBezTo>
                    <a:cubicBezTo>
                      <a:pt x="45" y="19"/>
                      <a:pt x="44" y="28"/>
                      <a:pt x="35" y="34"/>
                    </a:cubicBezTo>
                    <a:cubicBezTo>
                      <a:pt x="29" y="38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25" y="44"/>
                      <a:pt x="45" y="48"/>
                      <a:pt x="57" y="50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49" y="1"/>
                      <a:pt x="39" y="0"/>
                      <a:pt x="28" y="0"/>
                    </a:cubicBezTo>
                    <a:close/>
                  </a:path>
                </a:pathLst>
              </a:custGeom>
              <a:solidFill>
                <a:srgbClr val="B4B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2" name="Freeform 311">
                <a:extLst>
                  <a:ext uri="{FF2B5EF4-FFF2-40B4-BE49-F238E27FC236}">
                    <a16:creationId xmlns:a16="http://schemas.microsoft.com/office/drawing/2014/main" id="{1225CAE7-B34F-48B2-8087-8181B387F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2" y="734"/>
                <a:ext cx="7" cy="57"/>
              </a:xfrm>
              <a:custGeom>
                <a:avLst/>
                <a:gdLst>
                  <a:gd name="T0" fmla="*/ 0 w 3"/>
                  <a:gd name="T1" fmla="*/ 0 h 25"/>
                  <a:gd name="T2" fmla="*/ 12 w 3"/>
                  <a:gd name="T3" fmla="*/ 296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25">
                    <a:moveTo>
                      <a:pt x="0" y="0"/>
                    </a:moveTo>
                    <a:cubicBezTo>
                      <a:pt x="2" y="2"/>
                      <a:pt x="3" y="17"/>
                      <a:pt x="1" y="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3" name="Freeform 312">
                <a:extLst>
                  <a:ext uri="{FF2B5EF4-FFF2-40B4-BE49-F238E27FC236}">
                    <a16:creationId xmlns:a16="http://schemas.microsoft.com/office/drawing/2014/main" id="{1C36F98C-1EBE-4FAF-B5B1-D447A40E8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" y="714"/>
                <a:ext cx="81" cy="113"/>
              </a:xfrm>
              <a:custGeom>
                <a:avLst/>
                <a:gdLst>
                  <a:gd name="T0" fmla="*/ 410 w 36"/>
                  <a:gd name="T1" fmla="*/ 11 h 50"/>
                  <a:gd name="T2" fmla="*/ 410 w 36"/>
                  <a:gd name="T3" fmla="*/ 11 h 50"/>
                  <a:gd name="T4" fmla="*/ 81 w 36"/>
                  <a:gd name="T5" fmla="*/ 0 h 50"/>
                  <a:gd name="T6" fmla="*/ 0 w 36"/>
                  <a:gd name="T7" fmla="*/ 0 h 50"/>
                  <a:gd name="T8" fmla="*/ 0 w 36"/>
                  <a:gd name="T9" fmla="*/ 11 h 50"/>
                  <a:gd name="T10" fmla="*/ 329 w 36"/>
                  <a:gd name="T11" fmla="*/ 267 h 50"/>
                  <a:gd name="T12" fmla="*/ 81 w 36"/>
                  <a:gd name="T13" fmla="*/ 506 h 50"/>
                  <a:gd name="T14" fmla="*/ 410 w 36"/>
                  <a:gd name="T15" fmla="*/ 576 h 50"/>
                  <a:gd name="T16" fmla="*/ 410 w 36"/>
                  <a:gd name="T17" fmla="*/ 1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50">
                    <a:moveTo>
                      <a:pt x="36" y="1"/>
                    </a:moveTo>
                    <a:cubicBezTo>
                      <a:pt x="36" y="1"/>
                      <a:pt x="36" y="1"/>
                      <a:pt x="36" y="1"/>
                    </a:cubicBezTo>
                    <a:cubicBezTo>
                      <a:pt x="28" y="1"/>
                      <a:pt x="18" y="0"/>
                      <a:pt x="7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0" y="3"/>
                      <a:pt x="29" y="11"/>
                      <a:pt x="29" y="23"/>
                    </a:cubicBezTo>
                    <a:cubicBezTo>
                      <a:pt x="29" y="35"/>
                      <a:pt x="25" y="40"/>
                      <a:pt x="7" y="44"/>
                    </a:cubicBezTo>
                    <a:cubicBezTo>
                      <a:pt x="18" y="47"/>
                      <a:pt x="28" y="49"/>
                      <a:pt x="36" y="50"/>
                    </a:cubicBez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7E9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4" name="Freeform 313">
                <a:extLst>
                  <a:ext uri="{FF2B5EF4-FFF2-40B4-BE49-F238E27FC236}">
                    <a16:creationId xmlns:a16="http://schemas.microsoft.com/office/drawing/2014/main" id="{5ED3905A-D2E7-4C3B-BAC6-73F695A03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9" y="2170"/>
                <a:ext cx="129" cy="61"/>
              </a:xfrm>
              <a:custGeom>
                <a:avLst/>
                <a:gdLst>
                  <a:gd name="T0" fmla="*/ 661 w 57"/>
                  <a:gd name="T1" fmla="*/ 11 h 27"/>
                  <a:gd name="T2" fmla="*/ 650 w 57"/>
                  <a:gd name="T3" fmla="*/ 0 h 27"/>
                  <a:gd name="T4" fmla="*/ 568 w 57"/>
                  <a:gd name="T5" fmla="*/ 230 h 27"/>
                  <a:gd name="T6" fmla="*/ 0 w 57"/>
                  <a:gd name="T7" fmla="*/ 276 h 27"/>
                  <a:gd name="T8" fmla="*/ 102 w 57"/>
                  <a:gd name="T9" fmla="*/ 276 h 27"/>
                  <a:gd name="T10" fmla="*/ 450 w 57"/>
                  <a:gd name="T11" fmla="*/ 276 h 27"/>
                  <a:gd name="T12" fmla="*/ 661 w 57"/>
                  <a:gd name="T13" fmla="*/ 312 h 27"/>
                  <a:gd name="T14" fmla="*/ 661 w 57"/>
                  <a:gd name="T15" fmla="*/ 11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27">
                    <a:moveTo>
                      <a:pt x="57" y="1"/>
                    </a:moveTo>
                    <a:cubicBezTo>
                      <a:pt x="57" y="0"/>
                      <a:pt x="56" y="0"/>
                      <a:pt x="56" y="0"/>
                    </a:cubicBezTo>
                    <a:cubicBezTo>
                      <a:pt x="56" y="0"/>
                      <a:pt x="56" y="18"/>
                      <a:pt x="49" y="20"/>
                    </a:cubicBezTo>
                    <a:cubicBezTo>
                      <a:pt x="42" y="22"/>
                      <a:pt x="0" y="24"/>
                      <a:pt x="0" y="24"/>
                    </a:cubicBezTo>
                    <a:cubicBezTo>
                      <a:pt x="3" y="24"/>
                      <a:pt x="6" y="24"/>
                      <a:pt x="9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6" y="24"/>
                      <a:pt x="53" y="25"/>
                      <a:pt x="57" y="27"/>
                    </a:cubicBezTo>
                    <a:lnTo>
                      <a:pt x="57" y="1"/>
                    </a:lnTo>
                    <a:close/>
                  </a:path>
                </a:pathLst>
              </a:custGeom>
              <a:solidFill>
                <a:srgbClr val="7E9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5" name="Freeform 314">
                <a:extLst>
                  <a:ext uri="{FF2B5EF4-FFF2-40B4-BE49-F238E27FC236}">
                    <a16:creationId xmlns:a16="http://schemas.microsoft.com/office/drawing/2014/main" id="{1F31E637-E7FD-4CCA-BC46-2A60C5888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773"/>
                <a:ext cx="538" cy="1357"/>
              </a:xfrm>
              <a:custGeom>
                <a:avLst/>
                <a:gdLst>
                  <a:gd name="T0" fmla="*/ 1425 w 239"/>
                  <a:gd name="T1" fmla="*/ 936 h 603"/>
                  <a:gd name="T2" fmla="*/ 1425 w 239"/>
                  <a:gd name="T3" fmla="*/ 6873 h 603"/>
                  <a:gd name="T4" fmla="*/ 2726 w 239"/>
                  <a:gd name="T5" fmla="*/ 6873 h 603"/>
                  <a:gd name="T6" fmla="*/ 2726 w 239"/>
                  <a:gd name="T7" fmla="*/ 410 h 603"/>
                  <a:gd name="T8" fmla="*/ 2636 w 239"/>
                  <a:gd name="T9" fmla="*/ 299 h 603"/>
                  <a:gd name="T10" fmla="*/ 1058 w 239"/>
                  <a:gd name="T11" fmla="*/ 11 h 603"/>
                  <a:gd name="T12" fmla="*/ 903 w 239"/>
                  <a:gd name="T13" fmla="*/ 0 h 603"/>
                  <a:gd name="T14" fmla="*/ 0 w 239"/>
                  <a:gd name="T15" fmla="*/ 821 h 603"/>
                  <a:gd name="T16" fmla="*/ 126 w 239"/>
                  <a:gd name="T17" fmla="*/ 902 h 603"/>
                  <a:gd name="T18" fmla="*/ 254 w 239"/>
                  <a:gd name="T19" fmla="*/ 821 h 603"/>
                  <a:gd name="T20" fmla="*/ 855 w 239"/>
                  <a:gd name="T21" fmla="*/ 356 h 603"/>
                  <a:gd name="T22" fmla="*/ 1425 w 239"/>
                  <a:gd name="T23" fmla="*/ 936 h 6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9" h="603">
                    <a:moveTo>
                      <a:pt x="125" y="82"/>
                    </a:moveTo>
                    <a:cubicBezTo>
                      <a:pt x="125" y="603"/>
                      <a:pt x="125" y="603"/>
                      <a:pt x="125" y="603"/>
                    </a:cubicBezTo>
                    <a:cubicBezTo>
                      <a:pt x="239" y="603"/>
                      <a:pt x="239" y="603"/>
                      <a:pt x="239" y="603"/>
                    </a:cubicBezTo>
                    <a:cubicBezTo>
                      <a:pt x="239" y="36"/>
                      <a:pt x="239" y="36"/>
                      <a:pt x="239" y="36"/>
                    </a:cubicBezTo>
                    <a:cubicBezTo>
                      <a:pt x="239" y="28"/>
                      <a:pt x="231" y="26"/>
                      <a:pt x="231" y="26"/>
                    </a:cubicBezTo>
                    <a:cubicBezTo>
                      <a:pt x="231" y="26"/>
                      <a:pt x="117" y="4"/>
                      <a:pt x="93" y="1"/>
                    </a:cubicBezTo>
                    <a:cubicBezTo>
                      <a:pt x="83" y="0"/>
                      <a:pt x="79" y="0"/>
                      <a:pt x="79" y="0"/>
                    </a:cubicBezTo>
                    <a:cubicBezTo>
                      <a:pt x="32" y="0"/>
                      <a:pt x="4" y="28"/>
                      <a:pt x="0" y="72"/>
                    </a:cubicBezTo>
                    <a:cubicBezTo>
                      <a:pt x="0" y="76"/>
                      <a:pt x="5" y="79"/>
                      <a:pt x="11" y="79"/>
                    </a:cubicBezTo>
                    <a:cubicBezTo>
                      <a:pt x="17" y="79"/>
                      <a:pt x="21" y="76"/>
                      <a:pt x="22" y="72"/>
                    </a:cubicBezTo>
                    <a:cubicBezTo>
                      <a:pt x="27" y="48"/>
                      <a:pt x="47" y="31"/>
                      <a:pt x="75" y="31"/>
                    </a:cubicBezTo>
                    <a:cubicBezTo>
                      <a:pt x="103" y="31"/>
                      <a:pt x="125" y="50"/>
                      <a:pt x="125" y="82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6" name="Line 315">
                <a:extLst>
                  <a:ext uri="{FF2B5EF4-FFF2-40B4-BE49-F238E27FC236}">
                    <a16:creationId xmlns:a16="http://schemas.microsoft.com/office/drawing/2014/main" id="{81DED086-CF3F-4CDA-8EC3-DEB57BF857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3" y="1000"/>
                <a:ext cx="1" cy="1"/>
              </a:xfrm>
              <a:prstGeom prst="lin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7" name="Line 316">
                <a:extLst>
                  <a:ext uri="{FF2B5EF4-FFF2-40B4-BE49-F238E27FC236}">
                    <a16:creationId xmlns:a16="http://schemas.microsoft.com/office/drawing/2014/main" id="{CA95963D-016A-423F-9724-DCDD00E2E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914"/>
                <a:ext cx="256" cy="1"/>
              </a:xfrm>
              <a:prstGeom prst="lin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8" name="Rectangle 317">
                <a:extLst>
                  <a:ext uri="{FF2B5EF4-FFF2-40B4-BE49-F238E27FC236}">
                    <a16:creationId xmlns:a16="http://schemas.microsoft.com/office/drawing/2014/main" id="{189F0BE5-9235-4FE4-8DEF-8CA41FFE0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2" y="1997"/>
                <a:ext cx="81" cy="45"/>
              </a:xfrm>
              <a:prstGeom prst="rect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109" name="Rectangle 318">
                <a:extLst>
                  <a:ext uri="{FF2B5EF4-FFF2-40B4-BE49-F238E27FC236}">
                    <a16:creationId xmlns:a16="http://schemas.microsoft.com/office/drawing/2014/main" id="{63A68F46-833C-449E-9A7E-A60BE7562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9" y="1430"/>
                <a:ext cx="182" cy="400"/>
              </a:xfrm>
              <a:prstGeom prst="rect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110" name="Rectangle 319">
                <a:extLst>
                  <a:ext uri="{FF2B5EF4-FFF2-40B4-BE49-F238E27FC236}">
                    <a16:creationId xmlns:a16="http://schemas.microsoft.com/office/drawing/2014/main" id="{5071B488-141D-4A1A-BB20-1C5259890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9" y="1430"/>
                <a:ext cx="92" cy="400"/>
              </a:xfrm>
              <a:prstGeom prst="rect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111" name="Freeform 320">
                <a:extLst>
                  <a:ext uri="{FF2B5EF4-FFF2-40B4-BE49-F238E27FC236}">
                    <a16:creationId xmlns:a16="http://schemas.microsoft.com/office/drawing/2014/main" id="{36C59643-5D7D-4F65-922B-7B18BF332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" y="629"/>
                <a:ext cx="205" cy="87"/>
              </a:xfrm>
              <a:custGeom>
                <a:avLst/>
                <a:gdLst>
                  <a:gd name="T0" fmla="*/ 1041 w 91"/>
                  <a:gd name="T1" fmla="*/ 45 h 39"/>
                  <a:gd name="T2" fmla="*/ 527 w 91"/>
                  <a:gd name="T3" fmla="*/ 0 h 39"/>
                  <a:gd name="T4" fmla="*/ 0 w 91"/>
                  <a:gd name="T5" fmla="*/ 45 h 39"/>
                  <a:gd name="T6" fmla="*/ 0 w 91"/>
                  <a:gd name="T7" fmla="*/ 433 h 39"/>
                  <a:gd name="T8" fmla="*/ 527 w 91"/>
                  <a:gd name="T9" fmla="*/ 388 h 39"/>
                  <a:gd name="T10" fmla="*/ 1041 w 91"/>
                  <a:gd name="T11" fmla="*/ 433 h 39"/>
                  <a:gd name="T12" fmla="*/ 1041 w 91"/>
                  <a:gd name="T13" fmla="*/ 45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1" h="39">
                    <a:moveTo>
                      <a:pt x="91" y="4"/>
                    </a:moveTo>
                    <a:cubicBezTo>
                      <a:pt x="91" y="2"/>
                      <a:pt x="71" y="0"/>
                      <a:pt x="46" y="0"/>
                    </a:cubicBezTo>
                    <a:cubicBezTo>
                      <a:pt x="21" y="0"/>
                      <a:pt x="0" y="2"/>
                      <a:pt x="0" y="4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7"/>
                      <a:pt x="21" y="35"/>
                      <a:pt x="46" y="35"/>
                    </a:cubicBezTo>
                    <a:cubicBezTo>
                      <a:pt x="71" y="35"/>
                      <a:pt x="91" y="37"/>
                      <a:pt x="91" y="39"/>
                    </a:cubicBezTo>
                    <a:lnTo>
                      <a:pt x="91" y="4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2" name="Line 321">
                <a:extLst>
                  <a:ext uri="{FF2B5EF4-FFF2-40B4-BE49-F238E27FC236}">
                    <a16:creationId xmlns:a16="http://schemas.microsoft.com/office/drawing/2014/main" id="{95C058BB-12D3-4062-860F-11EF86CAA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2" y="638"/>
                <a:ext cx="1" cy="78"/>
              </a:xfrm>
              <a:prstGeom prst="line">
                <a:avLst/>
              </a:prstGeom>
              <a:noFill/>
              <a:ln w="635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3" name="Line 322">
                <a:extLst>
                  <a:ext uri="{FF2B5EF4-FFF2-40B4-BE49-F238E27FC236}">
                    <a16:creationId xmlns:a16="http://schemas.microsoft.com/office/drawing/2014/main" id="{B35101F7-ECD3-4A3E-9804-DAA753AC0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04" y="631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4" name="Line 323">
                <a:extLst>
                  <a:ext uri="{FF2B5EF4-FFF2-40B4-BE49-F238E27FC236}">
                    <a16:creationId xmlns:a16="http://schemas.microsoft.com/office/drawing/2014/main" id="{A0F43109-80CD-443D-B91F-A57F5ABFE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8" y="629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5" name="Line 324">
                <a:extLst>
                  <a:ext uri="{FF2B5EF4-FFF2-40B4-BE49-F238E27FC236}">
                    <a16:creationId xmlns:a16="http://schemas.microsoft.com/office/drawing/2014/main" id="{4E5A775C-1C63-4EC7-A518-65A997980A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70" y="629"/>
                <a:ext cx="1" cy="78"/>
              </a:xfrm>
              <a:prstGeom prst="line">
                <a:avLst/>
              </a:prstGeom>
              <a:noFill/>
              <a:ln w="317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6" name="Line 325">
                <a:extLst>
                  <a:ext uri="{FF2B5EF4-FFF2-40B4-BE49-F238E27FC236}">
                    <a16:creationId xmlns:a16="http://schemas.microsoft.com/office/drawing/2014/main" id="{FF2CCB04-A442-4B5B-B24D-BEE68762B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5" y="629"/>
                <a:ext cx="1" cy="78"/>
              </a:xfrm>
              <a:prstGeom prst="line">
                <a:avLst/>
              </a:prstGeom>
              <a:noFill/>
              <a:ln w="317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7" name="Line 326">
                <a:extLst>
                  <a:ext uri="{FF2B5EF4-FFF2-40B4-BE49-F238E27FC236}">
                    <a16:creationId xmlns:a16="http://schemas.microsoft.com/office/drawing/2014/main" id="{AE265E14-FF22-450B-94D4-5AF60D998F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37" y="629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8" name="Line 327">
                <a:extLst>
                  <a:ext uri="{FF2B5EF4-FFF2-40B4-BE49-F238E27FC236}">
                    <a16:creationId xmlns:a16="http://schemas.microsoft.com/office/drawing/2014/main" id="{5A795143-FDD6-4C26-BC84-A8E97DE56E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9" y="629"/>
                <a:ext cx="1" cy="78"/>
              </a:xfrm>
              <a:prstGeom prst="line">
                <a:avLst/>
              </a:prstGeom>
              <a:noFill/>
              <a:ln w="317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9" name="Line 328">
                <a:extLst>
                  <a:ext uri="{FF2B5EF4-FFF2-40B4-BE49-F238E27FC236}">
                    <a16:creationId xmlns:a16="http://schemas.microsoft.com/office/drawing/2014/main" id="{D92EB03D-5DD2-4F3E-B3E2-D5992B311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3" y="629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0" name="Line 329">
                <a:extLst>
                  <a:ext uri="{FF2B5EF4-FFF2-40B4-BE49-F238E27FC236}">
                    <a16:creationId xmlns:a16="http://schemas.microsoft.com/office/drawing/2014/main" id="{8BC36197-A4BC-4C75-9B19-9E95C58383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5" y="629"/>
                <a:ext cx="1" cy="78"/>
              </a:xfrm>
              <a:prstGeom prst="line">
                <a:avLst/>
              </a:prstGeom>
              <a:noFill/>
              <a:ln w="317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1" name="Line 330">
                <a:extLst>
                  <a:ext uri="{FF2B5EF4-FFF2-40B4-BE49-F238E27FC236}">
                    <a16:creationId xmlns:a16="http://schemas.microsoft.com/office/drawing/2014/main" id="{74B714E8-F1E2-4804-A75E-2364F9ACB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9" y="629"/>
                <a:ext cx="1" cy="78"/>
              </a:xfrm>
              <a:prstGeom prst="line">
                <a:avLst/>
              </a:prstGeom>
              <a:noFill/>
              <a:ln w="317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2" name="Line 331">
                <a:extLst>
                  <a:ext uri="{FF2B5EF4-FFF2-40B4-BE49-F238E27FC236}">
                    <a16:creationId xmlns:a16="http://schemas.microsoft.com/office/drawing/2014/main" id="{7076BBC4-7C27-46A3-B2C5-6179C77B6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1" y="629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3" name="Line 332">
                <a:extLst>
                  <a:ext uri="{FF2B5EF4-FFF2-40B4-BE49-F238E27FC236}">
                    <a16:creationId xmlns:a16="http://schemas.microsoft.com/office/drawing/2014/main" id="{0B003761-FC95-4930-A969-491365E057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5" y="631"/>
                <a:ext cx="1" cy="81"/>
              </a:xfrm>
              <a:prstGeom prst="line">
                <a:avLst/>
              </a:prstGeom>
              <a:noFill/>
              <a:ln w="317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4" name="Line 333">
                <a:extLst>
                  <a:ext uri="{FF2B5EF4-FFF2-40B4-BE49-F238E27FC236}">
                    <a16:creationId xmlns:a16="http://schemas.microsoft.com/office/drawing/2014/main" id="{09ACAD43-67AE-4678-8AA4-B8EE90D2A2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7" y="638"/>
                <a:ext cx="1" cy="78"/>
              </a:xfrm>
              <a:prstGeom prst="line">
                <a:avLst/>
              </a:prstGeom>
              <a:noFill/>
              <a:ln w="317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5" name="Freeform 334">
                <a:extLst>
                  <a:ext uri="{FF2B5EF4-FFF2-40B4-BE49-F238E27FC236}">
                    <a16:creationId xmlns:a16="http://schemas.microsoft.com/office/drawing/2014/main" id="{2265044D-C874-45B3-8BEB-D3E4812FF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3" y="714"/>
                <a:ext cx="133" cy="113"/>
              </a:xfrm>
              <a:custGeom>
                <a:avLst/>
                <a:gdLst>
                  <a:gd name="T0" fmla="*/ 676 w 59"/>
                  <a:gd name="T1" fmla="*/ 576 h 50"/>
                  <a:gd name="T2" fmla="*/ 676 w 59"/>
                  <a:gd name="T3" fmla="*/ 11 h 50"/>
                  <a:gd name="T4" fmla="*/ 676 w 59"/>
                  <a:gd name="T5" fmla="*/ 11 h 50"/>
                  <a:gd name="T6" fmla="*/ 345 w 59"/>
                  <a:gd name="T7" fmla="*/ 0 h 50"/>
                  <a:gd name="T8" fmla="*/ 0 w 59"/>
                  <a:gd name="T9" fmla="*/ 11 h 50"/>
                  <a:gd name="T10" fmla="*/ 0 w 59"/>
                  <a:gd name="T11" fmla="*/ 11 h 50"/>
                  <a:gd name="T12" fmla="*/ 0 w 59"/>
                  <a:gd name="T13" fmla="*/ 450 h 50"/>
                  <a:gd name="T14" fmla="*/ 676 w 59"/>
                  <a:gd name="T15" fmla="*/ 576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9" h="50">
                    <a:moveTo>
                      <a:pt x="59" y="50"/>
                    </a:moveTo>
                    <a:cubicBezTo>
                      <a:pt x="59" y="1"/>
                      <a:pt x="59" y="1"/>
                      <a:pt x="59" y="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1" y="1"/>
                      <a:pt x="41" y="0"/>
                      <a:pt x="30" y="0"/>
                    </a:cubicBezTo>
                    <a:cubicBezTo>
                      <a:pt x="18" y="0"/>
                      <a:pt x="8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3" y="43"/>
                      <a:pt x="45" y="47"/>
                      <a:pt x="59" y="5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6" name="Freeform 335">
                <a:extLst>
                  <a:ext uri="{FF2B5EF4-FFF2-40B4-BE49-F238E27FC236}">
                    <a16:creationId xmlns:a16="http://schemas.microsoft.com/office/drawing/2014/main" id="{7BA80622-EAF6-4644-A5B8-6560D11B4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" y="707"/>
                <a:ext cx="205" cy="18"/>
              </a:xfrm>
              <a:custGeom>
                <a:avLst/>
                <a:gdLst>
                  <a:gd name="T0" fmla="*/ 527 w 91"/>
                  <a:gd name="T1" fmla="*/ 0 h 8"/>
                  <a:gd name="T2" fmla="*/ 0 w 91"/>
                  <a:gd name="T3" fmla="*/ 45 h 8"/>
                  <a:gd name="T4" fmla="*/ 182 w 91"/>
                  <a:gd name="T5" fmla="*/ 92 h 8"/>
                  <a:gd name="T6" fmla="*/ 182 w 91"/>
                  <a:gd name="T7" fmla="*/ 45 h 8"/>
                  <a:gd name="T8" fmla="*/ 182 w 91"/>
                  <a:gd name="T9" fmla="*/ 45 h 8"/>
                  <a:gd name="T10" fmla="*/ 527 w 91"/>
                  <a:gd name="T11" fmla="*/ 36 h 8"/>
                  <a:gd name="T12" fmla="*/ 858 w 91"/>
                  <a:gd name="T13" fmla="*/ 45 h 8"/>
                  <a:gd name="T14" fmla="*/ 858 w 91"/>
                  <a:gd name="T15" fmla="*/ 45 h 8"/>
                  <a:gd name="T16" fmla="*/ 858 w 91"/>
                  <a:gd name="T17" fmla="*/ 92 h 8"/>
                  <a:gd name="T18" fmla="*/ 1041 w 91"/>
                  <a:gd name="T19" fmla="*/ 45 h 8"/>
                  <a:gd name="T20" fmla="*/ 527 w 91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1" h="8">
                    <a:moveTo>
                      <a:pt x="46" y="0"/>
                    </a:moveTo>
                    <a:cubicBezTo>
                      <a:pt x="21" y="0"/>
                      <a:pt x="0" y="2"/>
                      <a:pt x="0" y="4"/>
                    </a:cubicBezTo>
                    <a:cubicBezTo>
                      <a:pt x="0" y="6"/>
                      <a:pt x="6" y="7"/>
                      <a:pt x="16" y="8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24" y="4"/>
                      <a:pt x="34" y="3"/>
                      <a:pt x="46" y="3"/>
                    </a:cubicBezTo>
                    <a:cubicBezTo>
                      <a:pt x="57" y="3"/>
                      <a:pt x="67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85" y="7"/>
                      <a:pt x="91" y="6"/>
                      <a:pt x="91" y="4"/>
                    </a:cubicBezTo>
                    <a:cubicBezTo>
                      <a:pt x="91" y="2"/>
                      <a:pt x="71" y="0"/>
                      <a:pt x="46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7" name="Freeform 336">
                <a:extLst>
                  <a:ext uri="{FF2B5EF4-FFF2-40B4-BE49-F238E27FC236}">
                    <a16:creationId xmlns:a16="http://schemas.microsoft.com/office/drawing/2014/main" id="{F6A1960E-005F-41EC-B121-333498608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2235"/>
                <a:ext cx="261" cy="867"/>
              </a:xfrm>
              <a:custGeom>
                <a:avLst/>
                <a:gdLst>
                  <a:gd name="T0" fmla="*/ 1321 w 116"/>
                  <a:gd name="T1" fmla="*/ 4261 h 385"/>
                  <a:gd name="T2" fmla="*/ 1049 w 116"/>
                  <a:gd name="T3" fmla="*/ 4396 h 385"/>
                  <a:gd name="T4" fmla="*/ 263 w 116"/>
                  <a:gd name="T5" fmla="*/ 4396 h 385"/>
                  <a:gd name="T6" fmla="*/ 0 w 116"/>
                  <a:gd name="T7" fmla="*/ 4261 h 385"/>
                  <a:gd name="T8" fmla="*/ 0 w 116"/>
                  <a:gd name="T9" fmla="*/ 146 h 385"/>
                  <a:gd name="T10" fmla="*/ 263 w 116"/>
                  <a:gd name="T11" fmla="*/ 0 h 385"/>
                  <a:gd name="T12" fmla="*/ 1049 w 116"/>
                  <a:gd name="T13" fmla="*/ 0 h 385"/>
                  <a:gd name="T14" fmla="*/ 1321 w 116"/>
                  <a:gd name="T15" fmla="*/ 146 h 385"/>
                  <a:gd name="T16" fmla="*/ 1321 w 116"/>
                  <a:gd name="T17" fmla="*/ 4261 h 3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6" h="385">
                    <a:moveTo>
                      <a:pt x="116" y="373"/>
                    </a:moveTo>
                    <a:cubicBezTo>
                      <a:pt x="116" y="385"/>
                      <a:pt x="105" y="385"/>
                      <a:pt x="92" y="385"/>
                    </a:cubicBezTo>
                    <a:cubicBezTo>
                      <a:pt x="23" y="385"/>
                      <a:pt x="23" y="385"/>
                      <a:pt x="23" y="385"/>
                    </a:cubicBezTo>
                    <a:cubicBezTo>
                      <a:pt x="10" y="385"/>
                      <a:pt x="0" y="385"/>
                      <a:pt x="0" y="37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"/>
                      <a:pt x="10" y="0"/>
                      <a:pt x="23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105" y="0"/>
                      <a:pt x="116" y="1"/>
                      <a:pt x="116" y="13"/>
                    </a:cubicBezTo>
                    <a:lnTo>
                      <a:pt x="116" y="373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8" name="Freeform 337">
                <a:extLst>
                  <a:ext uri="{FF2B5EF4-FFF2-40B4-BE49-F238E27FC236}">
                    <a16:creationId xmlns:a16="http://schemas.microsoft.com/office/drawing/2014/main" id="{50CDFA14-D9FB-48DA-BE23-51BC2F9D2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3115"/>
                <a:ext cx="92" cy="27"/>
              </a:xfrm>
              <a:custGeom>
                <a:avLst/>
                <a:gdLst>
                  <a:gd name="T0" fmla="*/ 462 w 41"/>
                  <a:gd name="T1" fmla="*/ 137 h 12"/>
                  <a:gd name="T2" fmla="*/ 0 w 41"/>
                  <a:gd name="T3" fmla="*/ 0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1" h="12">
                    <a:moveTo>
                      <a:pt x="41" y="12"/>
                    </a:moveTo>
                    <a:cubicBezTo>
                      <a:pt x="19" y="12"/>
                      <a:pt x="0" y="12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9" name="Freeform 338">
                <a:extLst>
                  <a:ext uri="{FF2B5EF4-FFF2-40B4-BE49-F238E27FC236}">
                    <a16:creationId xmlns:a16="http://schemas.microsoft.com/office/drawing/2014/main" id="{6B23827A-ECC8-4CE6-B21F-35E340FEA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3" y="845"/>
                <a:ext cx="407" cy="1397"/>
              </a:xfrm>
              <a:custGeom>
                <a:avLst/>
                <a:gdLst>
                  <a:gd name="T0" fmla="*/ 1968 w 181"/>
                  <a:gd name="T1" fmla="*/ 146 h 621"/>
                  <a:gd name="T2" fmla="*/ 1194 w 181"/>
                  <a:gd name="T3" fmla="*/ 0 h 621"/>
                  <a:gd name="T4" fmla="*/ 1203 w 181"/>
                  <a:gd name="T5" fmla="*/ 45 h 621"/>
                  <a:gd name="T6" fmla="*/ 1203 w 181"/>
                  <a:gd name="T7" fmla="*/ 6504 h 621"/>
                  <a:gd name="T8" fmla="*/ 0 w 181"/>
                  <a:gd name="T9" fmla="*/ 6504 h 621"/>
                  <a:gd name="T10" fmla="*/ 0 w 181"/>
                  <a:gd name="T11" fmla="*/ 7070 h 621"/>
                  <a:gd name="T12" fmla="*/ 202 w 181"/>
                  <a:gd name="T13" fmla="*/ 7034 h 621"/>
                  <a:gd name="T14" fmla="*/ 992 w 181"/>
                  <a:gd name="T15" fmla="*/ 7034 h 621"/>
                  <a:gd name="T16" fmla="*/ 1203 w 181"/>
                  <a:gd name="T17" fmla="*/ 7070 h 621"/>
                  <a:gd name="T18" fmla="*/ 1203 w 181"/>
                  <a:gd name="T19" fmla="*/ 6706 h 621"/>
                  <a:gd name="T20" fmla="*/ 1248 w 181"/>
                  <a:gd name="T21" fmla="*/ 6650 h 621"/>
                  <a:gd name="T22" fmla="*/ 1511 w 181"/>
                  <a:gd name="T23" fmla="*/ 6650 h 621"/>
                  <a:gd name="T24" fmla="*/ 1603 w 181"/>
                  <a:gd name="T25" fmla="*/ 6578 h 621"/>
                  <a:gd name="T26" fmla="*/ 1603 w 181"/>
                  <a:gd name="T27" fmla="*/ 6249 h 621"/>
                  <a:gd name="T28" fmla="*/ 1648 w 181"/>
                  <a:gd name="T29" fmla="*/ 6204 h 621"/>
                  <a:gd name="T30" fmla="*/ 1648 w 181"/>
                  <a:gd name="T31" fmla="*/ 1968 h 621"/>
                  <a:gd name="T32" fmla="*/ 1729 w 181"/>
                  <a:gd name="T33" fmla="*/ 1968 h 621"/>
                  <a:gd name="T34" fmla="*/ 1794 w 181"/>
                  <a:gd name="T35" fmla="*/ 1887 h 621"/>
                  <a:gd name="T36" fmla="*/ 1794 w 181"/>
                  <a:gd name="T37" fmla="*/ 886 h 621"/>
                  <a:gd name="T38" fmla="*/ 2057 w 181"/>
                  <a:gd name="T39" fmla="*/ 454 h 621"/>
                  <a:gd name="T40" fmla="*/ 2057 w 181"/>
                  <a:gd name="T41" fmla="*/ 263 h 621"/>
                  <a:gd name="T42" fmla="*/ 1968 w 181"/>
                  <a:gd name="T43" fmla="*/ 146 h 6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1" h="621">
                    <a:moveTo>
                      <a:pt x="173" y="13"/>
                    </a:moveTo>
                    <a:cubicBezTo>
                      <a:pt x="173" y="13"/>
                      <a:pt x="140" y="7"/>
                      <a:pt x="105" y="0"/>
                    </a:cubicBezTo>
                    <a:cubicBezTo>
                      <a:pt x="106" y="1"/>
                      <a:pt x="106" y="3"/>
                      <a:pt x="106" y="4"/>
                    </a:cubicBezTo>
                    <a:cubicBezTo>
                      <a:pt x="106" y="571"/>
                      <a:pt x="106" y="571"/>
                      <a:pt x="106" y="571"/>
                    </a:cubicBezTo>
                    <a:cubicBezTo>
                      <a:pt x="0" y="571"/>
                      <a:pt x="0" y="571"/>
                      <a:pt x="0" y="571"/>
                    </a:cubicBezTo>
                    <a:cubicBezTo>
                      <a:pt x="0" y="621"/>
                      <a:pt x="0" y="621"/>
                      <a:pt x="0" y="621"/>
                    </a:cubicBezTo>
                    <a:cubicBezTo>
                      <a:pt x="4" y="618"/>
                      <a:pt x="11" y="618"/>
                      <a:pt x="18" y="618"/>
                    </a:cubicBezTo>
                    <a:cubicBezTo>
                      <a:pt x="87" y="618"/>
                      <a:pt x="87" y="618"/>
                      <a:pt x="87" y="618"/>
                    </a:cubicBezTo>
                    <a:cubicBezTo>
                      <a:pt x="95" y="618"/>
                      <a:pt x="101" y="618"/>
                      <a:pt x="106" y="621"/>
                    </a:cubicBezTo>
                    <a:cubicBezTo>
                      <a:pt x="106" y="589"/>
                      <a:pt x="106" y="589"/>
                      <a:pt x="106" y="589"/>
                    </a:cubicBezTo>
                    <a:cubicBezTo>
                      <a:pt x="106" y="585"/>
                      <a:pt x="107" y="584"/>
                      <a:pt x="110" y="584"/>
                    </a:cubicBezTo>
                    <a:cubicBezTo>
                      <a:pt x="113" y="584"/>
                      <a:pt x="128" y="584"/>
                      <a:pt x="133" y="584"/>
                    </a:cubicBezTo>
                    <a:cubicBezTo>
                      <a:pt x="138" y="584"/>
                      <a:pt x="141" y="582"/>
                      <a:pt x="141" y="578"/>
                    </a:cubicBezTo>
                    <a:cubicBezTo>
                      <a:pt x="141" y="569"/>
                      <a:pt x="141" y="549"/>
                      <a:pt x="141" y="549"/>
                    </a:cubicBezTo>
                    <a:cubicBezTo>
                      <a:pt x="143" y="549"/>
                      <a:pt x="145" y="550"/>
                      <a:pt x="145" y="545"/>
                    </a:cubicBezTo>
                    <a:cubicBezTo>
                      <a:pt x="145" y="173"/>
                      <a:pt x="145" y="173"/>
                      <a:pt x="145" y="173"/>
                    </a:cubicBezTo>
                    <a:cubicBezTo>
                      <a:pt x="145" y="173"/>
                      <a:pt x="148" y="173"/>
                      <a:pt x="152" y="173"/>
                    </a:cubicBezTo>
                    <a:cubicBezTo>
                      <a:pt x="156" y="173"/>
                      <a:pt x="158" y="171"/>
                      <a:pt x="158" y="166"/>
                    </a:cubicBezTo>
                    <a:cubicBezTo>
                      <a:pt x="158" y="166"/>
                      <a:pt x="158" y="88"/>
                      <a:pt x="158" y="78"/>
                    </a:cubicBezTo>
                    <a:cubicBezTo>
                      <a:pt x="158" y="68"/>
                      <a:pt x="181" y="47"/>
                      <a:pt x="181" y="40"/>
                    </a:cubicBezTo>
                    <a:cubicBezTo>
                      <a:pt x="181" y="32"/>
                      <a:pt x="181" y="23"/>
                      <a:pt x="181" y="23"/>
                    </a:cubicBezTo>
                    <a:cubicBezTo>
                      <a:pt x="181" y="15"/>
                      <a:pt x="173" y="13"/>
                      <a:pt x="173" y="13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30" name="Freeform 339">
                <a:extLst>
                  <a:ext uri="{FF2B5EF4-FFF2-40B4-BE49-F238E27FC236}">
                    <a16:creationId xmlns:a16="http://schemas.microsoft.com/office/drawing/2014/main" id="{73EE2087-1D9D-4AF9-A26C-3EE3D61B4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" y="2287"/>
                <a:ext cx="376" cy="804"/>
              </a:xfrm>
              <a:custGeom>
                <a:avLst/>
                <a:gdLst>
                  <a:gd name="T0" fmla="*/ 1907 w 167"/>
                  <a:gd name="T1" fmla="*/ 3930 h 357"/>
                  <a:gd name="T2" fmla="*/ 1632 w 167"/>
                  <a:gd name="T3" fmla="*/ 4079 h 357"/>
                  <a:gd name="T4" fmla="*/ 263 w 167"/>
                  <a:gd name="T5" fmla="*/ 4079 h 357"/>
                  <a:gd name="T6" fmla="*/ 0 w 167"/>
                  <a:gd name="T7" fmla="*/ 3930 h 357"/>
                  <a:gd name="T8" fmla="*/ 0 w 167"/>
                  <a:gd name="T9" fmla="*/ 137 h 357"/>
                  <a:gd name="T10" fmla="*/ 263 w 167"/>
                  <a:gd name="T11" fmla="*/ 0 h 357"/>
                  <a:gd name="T12" fmla="*/ 1632 w 167"/>
                  <a:gd name="T13" fmla="*/ 0 h 357"/>
                  <a:gd name="T14" fmla="*/ 1907 w 167"/>
                  <a:gd name="T15" fmla="*/ 275 h 357"/>
                  <a:gd name="T16" fmla="*/ 1907 w 167"/>
                  <a:gd name="T17" fmla="*/ 3930 h 3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7" h="357">
                    <a:moveTo>
                      <a:pt x="167" y="344"/>
                    </a:moveTo>
                    <a:cubicBezTo>
                      <a:pt x="167" y="356"/>
                      <a:pt x="156" y="357"/>
                      <a:pt x="143" y="357"/>
                    </a:cubicBezTo>
                    <a:cubicBezTo>
                      <a:pt x="23" y="357"/>
                      <a:pt x="23" y="357"/>
                      <a:pt x="23" y="357"/>
                    </a:cubicBezTo>
                    <a:cubicBezTo>
                      <a:pt x="10" y="357"/>
                      <a:pt x="0" y="356"/>
                      <a:pt x="0" y="3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"/>
                      <a:pt x="10" y="0"/>
                      <a:pt x="23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56" y="0"/>
                      <a:pt x="167" y="9"/>
                      <a:pt x="167" y="24"/>
                    </a:cubicBezTo>
                    <a:lnTo>
                      <a:pt x="167" y="344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31" name="Freeform 340">
                <a:extLst>
                  <a:ext uri="{FF2B5EF4-FFF2-40B4-BE49-F238E27FC236}">
                    <a16:creationId xmlns:a16="http://schemas.microsoft.com/office/drawing/2014/main" id="{7C124F63-626A-407C-835A-6A125E026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2287"/>
                <a:ext cx="378" cy="804"/>
              </a:xfrm>
              <a:custGeom>
                <a:avLst/>
                <a:gdLst>
                  <a:gd name="T0" fmla="*/ 1915 w 168"/>
                  <a:gd name="T1" fmla="*/ 3930 h 357"/>
                  <a:gd name="T2" fmla="*/ 1640 w 168"/>
                  <a:gd name="T3" fmla="*/ 4079 h 357"/>
                  <a:gd name="T4" fmla="*/ 275 w 168"/>
                  <a:gd name="T5" fmla="*/ 4079 h 357"/>
                  <a:gd name="T6" fmla="*/ 0 w 168"/>
                  <a:gd name="T7" fmla="*/ 3930 h 357"/>
                  <a:gd name="T8" fmla="*/ 0 w 168"/>
                  <a:gd name="T9" fmla="*/ 275 h 357"/>
                  <a:gd name="T10" fmla="*/ 275 w 168"/>
                  <a:gd name="T11" fmla="*/ 0 h 357"/>
                  <a:gd name="T12" fmla="*/ 1640 w 168"/>
                  <a:gd name="T13" fmla="*/ 0 h 357"/>
                  <a:gd name="T14" fmla="*/ 1915 w 168"/>
                  <a:gd name="T15" fmla="*/ 137 h 357"/>
                  <a:gd name="T16" fmla="*/ 1915 w 168"/>
                  <a:gd name="T17" fmla="*/ 3930 h 3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8" h="357">
                    <a:moveTo>
                      <a:pt x="168" y="344"/>
                    </a:moveTo>
                    <a:cubicBezTo>
                      <a:pt x="168" y="356"/>
                      <a:pt x="157" y="357"/>
                      <a:pt x="144" y="357"/>
                    </a:cubicBezTo>
                    <a:cubicBezTo>
                      <a:pt x="24" y="357"/>
                      <a:pt x="24" y="357"/>
                      <a:pt x="24" y="357"/>
                    </a:cubicBezTo>
                    <a:cubicBezTo>
                      <a:pt x="11" y="357"/>
                      <a:pt x="0" y="356"/>
                      <a:pt x="0" y="34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8"/>
                      <a:pt x="11" y="0"/>
                      <a:pt x="2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57" y="0"/>
                      <a:pt x="168" y="1"/>
                      <a:pt x="168" y="12"/>
                    </a:cubicBezTo>
                    <a:lnTo>
                      <a:pt x="168" y="344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85" name="Line 341">
              <a:extLst>
                <a:ext uri="{FF2B5EF4-FFF2-40B4-BE49-F238E27FC236}">
                  <a16:creationId xmlns:a16="http://schemas.microsoft.com/office/drawing/2014/main" id="{07C59FD0-2BC2-4E5A-96D2-70AF0309C9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33" y="2080"/>
              <a:ext cx="77" cy="1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6" name="Line 342">
              <a:extLst>
                <a:ext uri="{FF2B5EF4-FFF2-40B4-BE49-F238E27FC236}">
                  <a16:creationId xmlns:a16="http://schemas.microsoft.com/office/drawing/2014/main" id="{CFA17F78-610C-480D-8F94-4C97802C13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31" y="1234"/>
              <a:ext cx="88" cy="1"/>
            </a:xfrm>
            <a:prstGeom prst="line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7" name="Freeform 343">
              <a:extLst>
                <a:ext uri="{FF2B5EF4-FFF2-40B4-BE49-F238E27FC236}">
                  <a16:creationId xmlns:a16="http://schemas.microsoft.com/office/drawing/2014/main" id="{6A61C935-F3CC-4550-B2FB-66B76619B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" y="3142"/>
              <a:ext cx="76" cy="30"/>
            </a:xfrm>
            <a:custGeom>
              <a:avLst/>
              <a:gdLst>
                <a:gd name="T0" fmla="*/ 380 w 34"/>
                <a:gd name="T1" fmla="*/ 159 h 13"/>
                <a:gd name="T2" fmla="*/ 380 w 34"/>
                <a:gd name="T3" fmla="*/ 0 h 13"/>
                <a:gd name="T4" fmla="*/ 179 w 34"/>
                <a:gd name="T5" fmla="*/ 0 h 13"/>
                <a:gd name="T6" fmla="*/ 0 w 34"/>
                <a:gd name="T7" fmla="*/ 0 h 13"/>
                <a:gd name="T8" fmla="*/ 0 w 34"/>
                <a:gd name="T9" fmla="*/ 159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3">
                  <a:moveTo>
                    <a:pt x="34" y="13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5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8" name="Freeform 344">
              <a:extLst>
                <a:ext uri="{FF2B5EF4-FFF2-40B4-BE49-F238E27FC236}">
                  <a16:creationId xmlns:a16="http://schemas.microsoft.com/office/drawing/2014/main" id="{AF7FB4B3-AE26-47CD-8B54-18C42D23F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" y="3172"/>
              <a:ext cx="76" cy="67"/>
            </a:xfrm>
            <a:custGeom>
              <a:avLst/>
              <a:gdLst>
                <a:gd name="T0" fmla="*/ 0 w 34"/>
                <a:gd name="T1" fmla="*/ 0 h 30"/>
                <a:gd name="T2" fmla="*/ 0 w 34"/>
                <a:gd name="T3" fmla="*/ 226 h 30"/>
                <a:gd name="T4" fmla="*/ 110 w 34"/>
                <a:gd name="T5" fmla="*/ 335 h 30"/>
                <a:gd name="T6" fmla="*/ 270 w 34"/>
                <a:gd name="T7" fmla="*/ 335 h 30"/>
                <a:gd name="T8" fmla="*/ 380 w 34"/>
                <a:gd name="T9" fmla="*/ 226 h 30"/>
                <a:gd name="T10" fmla="*/ 380 w 34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3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4" y="30"/>
                    <a:pt x="10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30" y="30"/>
                    <a:pt x="34" y="25"/>
                    <a:pt x="34" y="2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9" name="Freeform 345">
              <a:extLst>
                <a:ext uri="{FF2B5EF4-FFF2-40B4-BE49-F238E27FC236}">
                  <a16:creationId xmlns:a16="http://schemas.microsoft.com/office/drawing/2014/main" id="{5D3C7B83-721D-4BAB-A76B-182C4FBC9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" y="3142"/>
              <a:ext cx="77" cy="32"/>
            </a:xfrm>
            <a:custGeom>
              <a:avLst/>
              <a:gdLst>
                <a:gd name="T0" fmla="*/ 77 w 77"/>
                <a:gd name="T1" fmla="*/ 32 h 32"/>
                <a:gd name="T2" fmla="*/ 77 w 77"/>
                <a:gd name="T3" fmla="*/ 0 h 32"/>
                <a:gd name="T4" fmla="*/ 0 w 77"/>
                <a:gd name="T5" fmla="*/ 0 h 32"/>
                <a:gd name="T6" fmla="*/ 0 w 77"/>
                <a:gd name="T7" fmla="*/ 3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" h="32">
                  <a:moveTo>
                    <a:pt x="77" y="32"/>
                  </a:moveTo>
                  <a:lnTo>
                    <a:pt x="77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0" name="Freeform 346">
              <a:extLst>
                <a:ext uri="{FF2B5EF4-FFF2-40B4-BE49-F238E27FC236}">
                  <a16:creationId xmlns:a16="http://schemas.microsoft.com/office/drawing/2014/main" id="{32B4035F-E537-4B44-9D56-AD446E6F6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" y="3172"/>
              <a:ext cx="77" cy="67"/>
            </a:xfrm>
            <a:custGeom>
              <a:avLst/>
              <a:gdLst>
                <a:gd name="T0" fmla="*/ 0 w 34"/>
                <a:gd name="T1" fmla="*/ 0 h 30"/>
                <a:gd name="T2" fmla="*/ 0 w 34"/>
                <a:gd name="T3" fmla="*/ 226 h 30"/>
                <a:gd name="T4" fmla="*/ 102 w 34"/>
                <a:gd name="T5" fmla="*/ 335 h 30"/>
                <a:gd name="T6" fmla="*/ 276 w 34"/>
                <a:gd name="T7" fmla="*/ 335 h 30"/>
                <a:gd name="T8" fmla="*/ 394 w 34"/>
                <a:gd name="T9" fmla="*/ 226 h 30"/>
                <a:gd name="T10" fmla="*/ 394 w 34"/>
                <a:gd name="T11" fmla="*/ 9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3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4" y="30"/>
                    <a:pt x="9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9" y="30"/>
                    <a:pt x="34" y="25"/>
                    <a:pt x="34" y="20"/>
                  </a:cubicBezTo>
                  <a:cubicBezTo>
                    <a:pt x="34" y="1"/>
                    <a:pt x="34" y="1"/>
                    <a:pt x="34" y="1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1" name="Freeform 347">
              <a:extLst>
                <a:ext uri="{FF2B5EF4-FFF2-40B4-BE49-F238E27FC236}">
                  <a16:creationId xmlns:a16="http://schemas.microsoft.com/office/drawing/2014/main" id="{A4A8828C-4473-480E-8397-6DCF92541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" y="3142"/>
              <a:ext cx="75" cy="30"/>
            </a:xfrm>
            <a:custGeom>
              <a:avLst/>
              <a:gdLst>
                <a:gd name="T0" fmla="*/ 75 w 75"/>
                <a:gd name="T1" fmla="*/ 27 h 30"/>
                <a:gd name="T2" fmla="*/ 75 w 75"/>
                <a:gd name="T3" fmla="*/ 0 h 30"/>
                <a:gd name="T4" fmla="*/ 0 w 75"/>
                <a:gd name="T5" fmla="*/ 0 h 30"/>
                <a:gd name="T6" fmla="*/ 0 w 75"/>
                <a:gd name="T7" fmla="*/ 3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30">
                  <a:moveTo>
                    <a:pt x="75" y="27"/>
                  </a:moveTo>
                  <a:lnTo>
                    <a:pt x="75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2" name="Freeform 348">
              <a:extLst>
                <a:ext uri="{FF2B5EF4-FFF2-40B4-BE49-F238E27FC236}">
                  <a16:creationId xmlns:a16="http://schemas.microsoft.com/office/drawing/2014/main" id="{E01FDFEE-2A00-43F3-B1D1-0707C3E60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" y="3169"/>
              <a:ext cx="75" cy="70"/>
            </a:xfrm>
            <a:custGeom>
              <a:avLst/>
              <a:gdLst>
                <a:gd name="T0" fmla="*/ 0 w 33"/>
                <a:gd name="T1" fmla="*/ 11 h 31"/>
                <a:gd name="T2" fmla="*/ 0 w 33"/>
                <a:gd name="T3" fmla="*/ 239 h 31"/>
                <a:gd name="T4" fmla="*/ 102 w 33"/>
                <a:gd name="T5" fmla="*/ 357 h 31"/>
                <a:gd name="T6" fmla="*/ 284 w 33"/>
                <a:gd name="T7" fmla="*/ 357 h 31"/>
                <a:gd name="T8" fmla="*/ 386 w 33"/>
                <a:gd name="T9" fmla="*/ 239 h 31"/>
                <a:gd name="T10" fmla="*/ 386 w 33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31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1"/>
                    <a:pt x="9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9" y="31"/>
                    <a:pt x="33" y="26"/>
                    <a:pt x="33" y="21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3" name="Freeform 349">
              <a:extLst>
                <a:ext uri="{FF2B5EF4-FFF2-40B4-BE49-F238E27FC236}">
                  <a16:creationId xmlns:a16="http://schemas.microsoft.com/office/drawing/2014/main" id="{D72FBC02-67BA-4703-AB6F-261FF7663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3142"/>
              <a:ext cx="77" cy="30"/>
            </a:xfrm>
            <a:custGeom>
              <a:avLst/>
              <a:gdLst>
                <a:gd name="T0" fmla="*/ 77 w 77"/>
                <a:gd name="T1" fmla="*/ 30 h 30"/>
                <a:gd name="T2" fmla="*/ 77 w 77"/>
                <a:gd name="T3" fmla="*/ 0 h 30"/>
                <a:gd name="T4" fmla="*/ 0 w 77"/>
                <a:gd name="T5" fmla="*/ 0 h 30"/>
                <a:gd name="T6" fmla="*/ 0 w 77"/>
                <a:gd name="T7" fmla="*/ 3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" h="30">
                  <a:moveTo>
                    <a:pt x="77" y="30"/>
                  </a:moveTo>
                  <a:lnTo>
                    <a:pt x="77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4" name="Freeform 350">
              <a:extLst>
                <a:ext uri="{FF2B5EF4-FFF2-40B4-BE49-F238E27FC236}">
                  <a16:creationId xmlns:a16="http://schemas.microsoft.com/office/drawing/2014/main" id="{EEABBAA7-0028-4A22-B68A-98313F71A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3172"/>
              <a:ext cx="77" cy="67"/>
            </a:xfrm>
            <a:custGeom>
              <a:avLst/>
              <a:gdLst>
                <a:gd name="T0" fmla="*/ 0 w 34"/>
                <a:gd name="T1" fmla="*/ 0 h 30"/>
                <a:gd name="T2" fmla="*/ 0 w 34"/>
                <a:gd name="T3" fmla="*/ 226 h 30"/>
                <a:gd name="T4" fmla="*/ 118 w 34"/>
                <a:gd name="T5" fmla="*/ 335 h 30"/>
                <a:gd name="T6" fmla="*/ 292 w 34"/>
                <a:gd name="T7" fmla="*/ 335 h 30"/>
                <a:gd name="T8" fmla="*/ 394 w 34"/>
                <a:gd name="T9" fmla="*/ 226 h 30"/>
                <a:gd name="T10" fmla="*/ 394 w 34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3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5" y="30"/>
                    <a:pt x="10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30" y="30"/>
                    <a:pt x="34" y="25"/>
                    <a:pt x="34" y="2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5" name="Freeform 351">
              <a:extLst>
                <a:ext uri="{FF2B5EF4-FFF2-40B4-BE49-F238E27FC236}">
                  <a16:creationId xmlns:a16="http://schemas.microsoft.com/office/drawing/2014/main" id="{56596D4F-B779-4FAF-8E02-E6D55B998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3142"/>
              <a:ext cx="76" cy="30"/>
            </a:xfrm>
            <a:custGeom>
              <a:avLst/>
              <a:gdLst>
                <a:gd name="T0" fmla="*/ 76 w 76"/>
                <a:gd name="T1" fmla="*/ 30 h 30"/>
                <a:gd name="T2" fmla="*/ 76 w 76"/>
                <a:gd name="T3" fmla="*/ 0 h 30"/>
                <a:gd name="T4" fmla="*/ 0 w 76"/>
                <a:gd name="T5" fmla="*/ 0 h 30"/>
                <a:gd name="T6" fmla="*/ 0 w 76"/>
                <a:gd name="T7" fmla="*/ 3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" h="30">
                  <a:moveTo>
                    <a:pt x="76" y="30"/>
                  </a:moveTo>
                  <a:lnTo>
                    <a:pt x="76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6" name="Freeform 352">
              <a:extLst>
                <a:ext uri="{FF2B5EF4-FFF2-40B4-BE49-F238E27FC236}">
                  <a16:creationId xmlns:a16="http://schemas.microsoft.com/office/drawing/2014/main" id="{700D1195-1C1D-4296-B6AD-4FC7C40E1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3172"/>
              <a:ext cx="76" cy="67"/>
            </a:xfrm>
            <a:custGeom>
              <a:avLst/>
              <a:gdLst>
                <a:gd name="T0" fmla="*/ 0 w 34"/>
                <a:gd name="T1" fmla="*/ 0 h 30"/>
                <a:gd name="T2" fmla="*/ 0 w 34"/>
                <a:gd name="T3" fmla="*/ 226 h 30"/>
                <a:gd name="T4" fmla="*/ 110 w 34"/>
                <a:gd name="T5" fmla="*/ 335 h 30"/>
                <a:gd name="T6" fmla="*/ 279 w 34"/>
                <a:gd name="T7" fmla="*/ 335 h 30"/>
                <a:gd name="T8" fmla="*/ 380 w 34"/>
                <a:gd name="T9" fmla="*/ 226 h 30"/>
                <a:gd name="T10" fmla="*/ 380 w 34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3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4" y="30"/>
                    <a:pt x="10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30" y="30"/>
                    <a:pt x="34" y="25"/>
                    <a:pt x="34" y="2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7" name="Freeform 353">
              <a:extLst>
                <a:ext uri="{FF2B5EF4-FFF2-40B4-BE49-F238E27FC236}">
                  <a16:creationId xmlns:a16="http://schemas.microsoft.com/office/drawing/2014/main" id="{0D16DFED-22CC-4C41-93D3-225358959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" y="3142"/>
              <a:ext cx="77" cy="30"/>
            </a:xfrm>
            <a:custGeom>
              <a:avLst/>
              <a:gdLst>
                <a:gd name="T0" fmla="*/ 77 w 77"/>
                <a:gd name="T1" fmla="*/ 27 h 30"/>
                <a:gd name="T2" fmla="*/ 77 w 77"/>
                <a:gd name="T3" fmla="*/ 0 h 30"/>
                <a:gd name="T4" fmla="*/ 0 w 77"/>
                <a:gd name="T5" fmla="*/ 0 h 30"/>
                <a:gd name="T6" fmla="*/ 0 w 77"/>
                <a:gd name="T7" fmla="*/ 3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" h="30">
                  <a:moveTo>
                    <a:pt x="77" y="27"/>
                  </a:moveTo>
                  <a:lnTo>
                    <a:pt x="77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8" name="Freeform 354">
              <a:extLst>
                <a:ext uri="{FF2B5EF4-FFF2-40B4-BE49-F238E27FC236}">
                  <a16:creationId xmlns:a16="http://schemas.microsoft.com/office/drawing/2014/main" id="{6A75449F-79C9-4884-9A08-265290D21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" y="3169"/>
              <a:ext cx="77" cy="70"/>
            </a:xfrm>
            <a:custGeom>
              <a:avLst/>
              <a:gdLst>
                <a:gd name="T0" fmla="*/ 0 w 34"/>
                <a:gd name="T1" fmla="*/ 11 h 31"/>
                <a:gd name="T2" fmla="*/ 0 w 34"/>
                <a:gd name="T3" fmla="*/ 239 h 31"/>
                <a:gd name="T4" fmla="*/ 102 w 34"/>
                <a:gd name="T5" fmla="*/ 357 h 31"/>
                <a:gd name="T6" fmla="*/ 276 w 34"/>
                <a:gd name="T7" fmla="*/ 357 h 31"/>
                <a:gd name="T8" fmla="*/ 394 w 34"/>
                <a:gd name="T9" fmla="*/ 239 h 31"/>
                <a:gd name="T10" fmla="*/ 394 w 34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31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1"/>
                    <a:pt x="9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0" y="31"/>
                    <a:pt x="34" y="26"/>
                    <a:pt x="34" y="21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9" name="Freeform 355">
              <a:extLst>
                <a:ext uri="{FF2B5EF4-FFF2-40B4-BE49-F238E27FC236}">
                  <a16:creationId xmlns:a16="http://schemas.microsoft.com/office/drawing/2014/main" id="{34A345A6-FBC1-4B6F-9528-B0CACE074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" y="3142"/>
              <a:ext cx="75" cy="30"/>
            </a:xfrm>
            <a:custGeom>
              <a:avLst/>
              <a:gdLst>
                <a:gd name="T0" fmla="*/ 75 w 75"/>
                <a:gd name="T1" fmla="*/ 30 h 30"/>
                <a:gd name="T2" fmla="*/ 75 w 75"/>
                <a:gd name="T3" fmla="*/ 0 h 30"/>
                <a:gd name="T4" fmla="*/ 0 w 75"/>
                <a:gd name="T5" fmla="*/ 0 h 30"/>
                <a:gd name="T6" fmla="*/ 0 w 75"/>
                <a:gd name="T7" fmla="*/ 3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30">
                  <a:moveTo>
                    <a:pt x="75" y="30"/>
                  </a:moveTo>
                  <a:lnTo>
                    <a:pt x="75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0" name="Freeform 356">
              <a:extLst>
                <a:ext uri="{FF2B5EF4-FFF2-40B4-BE49-F238E27FC236}">
                  <a16:creationId xmlns:a16="http://schemas.microsoft.com/office/drawing/2014/main" id="{F0D0275D-F7A2-4A72-9143-3448FD157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" y="3172"/>
              <a:ext cx="75" cy="67"/>
            </a:xfrm>
            <a:custGeom>
              <a:avLst/>
              <a:gdLst>
                <a:gd name="T0" fmla="*/ 0 w 33"/>
                <a:gd name="T1" fmla="*/ 0 h 30"/>
                <a:gd name="T2" fmla="*/ 0 w 33"/>
                <a:gd name="T3" fmla="*/ 226 h 30"/>
                <a:gd name="T4" fmla="*/ 102 w 33"/>
                <a:gd name="T5" fmla="*/ 335 h 30"/>
                <a:gd name="T6" fmla="*/ 284 w 33"/>
                <a:gd name="T7" fmla="*/ 335 h 30"/>
                <a:gd name="T8" fmla="*/ 386 w 33"/>
                <a:gd name="T9" fmla="*/ 226 h 30"/>
                <a:gd name="T10" fmla="*/ 386 w 33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3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4" y="30"/>
                    <a:pt x="9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9" y="30"/>
                    <a:pt x="33" y="25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1" name="Freeform 357">
              <a:extLst>
                <a:ext uri="{FF2B5EF4-FFF2-40B4-BE49-F238E27FC236}">
                  <a16:creationId xmlns:a16="http://schemas.microsoft.com/office/drawing/2014/main" id="{E309B5FB-CEA2-4C1A-AAA2-EAD9FC875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3142"/>
              <a:ext cx="77" cy="32"/>
            </a:xfrm>
            <a:custGeom>
              <a:avLst/>
              <a:gdLst>
                <a:gd name="T0" fmla="*/ 394 w 34"/>
                <a:gd name="T1" fmla="*/ 158 h 14"/>
                <a:gd name="T2" fmla="*/ 394 w 34"/>
                <a:gd name="T3" fmla="*/ 0 h 14"/>
                <a:gd name="T4" fmla="*/ 186 w 34"/>
                <a:gd name="T5" fmla="*/ 0 h 14"/>
                <a:gd name="T6" fmla="*/ 0 w 34"/>
                <a:gd name="T7" fmla="*/ 0 h 14"/>
                <a:gd name="T8" fmla="*/ 0 w 34"/>
                <a:gd name="T9" fmla="*/ 16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4">
                  <a:moveTo>
                    <a:pt x="34" y="13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2" name="Freeform 358">
              <a:extLst>
                <a:ext uri="{FF2B5EF4-FFF2-40B4-BE49-F238E27FC236}">
                  <a16:creationId xmlns:a16="http://schemas.microsoft.com/office/drawing/2014/main" id="{A779AB45-0419-46DB-AACD-2F3B321B2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3172"/>
              <a:ext cx="77" cy="67"/>
            </a:xfrm>
            <a:custGeom>
              <a:avLst/>
              <a:gdLst>
                <a:gd name="T0" fmla="*/ 0 w 34"/>
                <a:gd name="T1" fmla="*/ 9 h 30"/>
                <a:gd name="T2" fmla="*/ 0 w 34"/>
                <a:gd name="T3" fmla="*/ 226 h 30"/>
                <a:gd name="T4" fmla="*/ 118 w 34"/>
                <a:gd name="T5" fmla="*/ 335 h 30"/>
                <a:gd name="T6" fmla="*/ 292 w 34"/>
                <a:gd name="T7" fmla="*/ 335 h 30"/>
                <a:gd name="T8" fmla="*/ 394 w 34"/>
                <a:gd name="T9" fmla="*/ 226 h 30"/>
                <a:gd name="T10" fmla="*/ 394 w 34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30">
                  <a:moveTo>
                    <a:pt x="0" y="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5" y="30"/>
                    <a:pt x="10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30" y="30"/>
                    <a:pt x="34" y="25"/>
                    <a:pt x="34" y="2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noFill/>
            <a:ln w="317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3" name="Freeform 359">
              <a:extLst>
                <a:ext uri="{FF2B5EF4-FFF2-40B4-BE49-F238E27FC236}">
                  <a16:creationId xmlns:a16="http://schemas.microsoft.com/office/drawing/2014/main" id="{D6B875FA-0166-4585-9CBA-050D93BE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6" y="3250"/>
              <a:ext cx="63" cy="493"/>
            </a:xfrm>
            <a:custGeom>
              <a:avLst/>
              <a:gdLst>
                <a:gd name="T0" fmla="*/ 0 w 63"/>
                <a:gd name="T1" fmla="*/ 304 h 493"/>
                <a:gd name="T2" fmla="*/ 24 w 63"/>
                <a:gd name="T3" fmla="*/ 493 h 493"/>
                <a:gd name="T4" fmla="*/ 38 w 63"/>
                <a:gd name="T5" fmla="*/ 493 h 493"/>
                <a:gd name="T6" fmla="*/ 63 w 63"/>
                <a:gd name="T7" fmla="*/ 304 h 493"/>
                <a:gd name="T8" fmla="*/ 63 w 63"/>
                <a:gd name="T9" fmla="*/ 0 h 493"/>
                <a:gd name="T10" fmla="*/ 0 w 63"/>
                <a:gd name="T11" fmla="*/ 0 h 493"/>
                <a:gd name="T12" fmla="*/ 0 w 63"/>
                <a:gd name="T13" fmla="*/ 304 h 4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493">
                  <a:moveTo>
                    <a:pt x="0" y="304"/>
                  </a:moveTo>
                  <a:lnTo>
                    <a:pt x="24" y="493"/>
                  </a:lnTo>
                  <a:lnTo>
                    <a:pt x="38" y="493"/>
                  </a:lnTo>
                  <a:lnTo>
                    <a:pt x="63" y="30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304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4" name="Freeform 360">
              <a:extLst>
                <a:ext uri="{FF2B5EF4-FFF2-40B4-BE49-F238E27FC236}">
                  <a16:creationId xmlns:a16="http://schemas.microsoft.com/office/drawing/2014/main" id="{A71B7669-D727-4F87-A16A-8DEE47BF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" y="3250"/>
              <a:ext cx="65" cy="493"/>
            </a:xfrm>
            <a:custGeom>
              <a:avLst/>
              <a:gdLst>
                <a:gd name="T0" fmla="*/ 27 w 65"/>
                <a:gd name="T1" fmla="*/ 493 h 493"/>
                <a:gd name="T2" fmla="*/ 40 w 65"/>
                <a:gd name="T3" fmla="*/ 493 h 493"/>
                <a:gd name="T4" fmla="*/ 65 w 65"/>
                <a:gd name="T5" fmla="*/ 304 h 493"/>
                <a:gd name="T6" fmla="*/ 65 w 65"/>
                <a:gd name="T7" fmla="*/ 0 h 493"/>
                <a:gd name="T8" fmla="*/ 0 w 65"/>
                <a:gd name="T9" fmla="*/ 0 h 493"/>
                <a:gd name="T10" fmla="*/ 0 w 65"/>
                <a:gd name="T11" fmla="*/ 304 h 493"/>
                <a:gd name="T12" fmla="*/ 27 w 65"/>
                <a:gd name="T13" fmla="*/ 493 h 4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493">
                  <a:moveTo>
                    <a:pt x="27" y="493"/>
                  </a:moveTo>
                  <a:lnTo>
                    <a:pt x="40" y="493"/>
                  </a:lnTo>
                  <a:lnTo>
                    <a:pt x="65" y="30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27" y="493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5" name="Freeform 361">
              <a:extLst>
                <a:ext uri="{FF2B5EF4-FFF2-40B4-BE49-F238E27FC236}">
                  <a16:creationId xmlns:a16="http://schemas.microsoft.com/office/drawing/2014/main" id="{FCE13016-BE7C-4CE8-AB53-60BA97085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3250"/>
              <a:ext cx="65" cy="493"/>
            </a:xfrm>
            <a:custGeom>
              <a:avLst/>
              <a:gdLst>
                <a:gd name="T0" fmla="*/ 27 w 65"/>
                <a:gd name="T1" fmla="*/ 493 h 493"/>
                <a:gd name="T2" fmla="*/ 40 w 65"/>
                <a:gd name="T3" fmla="*/ 493 h 493"/>
                <a:gd name="T4" fmla="*/ 65 w 65"/>
                <a:gd name="T5" fmla="*/ 304 h 493"/>
                <a:gd name="T6" fmla="*/ 65 w 65"/>
                <a:gd name="T7" fmla="*/ 0 h 493"/>
                <a:gd name="T8" fmla="*/ 0 w 65"/>
                <a:gd name="T9" fmla="*/ 0 h 493"/>
                <a:gd name="T10" fmla="*/ 0 w 65"/>
                <a:gd name="T11" fmla="*/ 304 h 493"/>
                <a:gd name="T12" fmla="*/ 27 w 65"/>
                <a:gd name="T13" fmla="*/ 493 h 4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493">
                  <a:moveTo>
                    <a:pt x="27" y="493"/>
                  </a:moveTo>
                  <a:lnTo>
                    <a:pt x="40" y="493"/>
                  </a:lnTo>
                  <a:lnTo>
                    <a:pt x="65" y="30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27" y="493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6" name="Freeform 362">
              <a:extLst>
                <a:ext uri="{FF2B5EF4-FFF2-40B4-BE49-F238E27FC236}">
                  <a16:creationId xmlns:a16="http://schemas.microsoft.com/office/drawing/2014/main" id="{F4A8900C-F346-4653-B28B-7B28CCFBA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3250"/>
              <a:ext cx="65" cy="493"/>
            </a:xfrm>
            <a:custGeom>
              <a:avLst/>
              <a:gdLst>
                <a:gd name="T0" fmla="*/ 25 w 65"/>
                <a:gd name="T1" fmla="*/ 493 h 493"/>
                <a:gd name="T2" fmla="*/ 38 w 65"/>
                <a:gd name="T3" fmla="*/ 493 h 493"/>
                <a:gd name="T4" fmla="*/ 65 w 65"/>
                <a:gd name="T5" fmla="*/ 304 h 493"/>
                <a:gd name="T6" fmla="*/ 65 w 65"/>
                <a:gd name="T7" fmla="*/ 0 h 493"/>
                <a:gd name="T8" fmla="*/ 0 w 65"/>
                <a:gd name="T9" fmla="*/ 0 h 493"/>
                <a:gd name="T10" fmla="*/ 0 w 65"/>
                <a:gd name="T11" fmla="*/ 304 h 493"/>
                <a:gd name="T12" fmla="*/ 25 w 65"/>
                <a:gd name="T13" fmla="*/ 493 h 4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493">
                  <a:moveTo>
                    <a:pt x="25" y="493"/>
                  </a:moveTo>
                  <a:lnTo>
                    <a:pt x="38" y="493"/>
                  </a:lnTo>
                  <a:lnTo>
                    <a:pt x="65" y="30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25" y="493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7" name="Freeform 363">
              <a:extLst>
                <a:ext uri="{FF2B5EF4-FFF2-40B4-BE49-F238E27FC236}">
                  <a16:creationId xmlns:a16="http://schemas.microsoft.com/office/drawing/2014/main" id="{5669BAF1-5C87-43A0-A6FA-7638A826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250"/>
              <a:ext cx="63" cy="493"/>
            </a:xfrm>
            <a:custGeom>
              <a:avLst/>
              <a:gdLst>
                <a:gd name="T0" fmla="*/ 25 w 63"/>
                <a:gd name="T1" fmla="*/ 493 h 493"/>
                <a:gd name="T2" fmla="*/ 39 w 63"/>
                <a:gd name="T3" fmla="*/ 493 h 493"/>
                <a:gd name="T4" fmla="*/ 63 w 63"/>
                <a:gd name="T5" fmla="*/ 304 h 493"/>
                <a:gd name="T6" fmla="*/ 63 w 63"/>
                <a:gd name="T7" fmla="*/ 0 h 493"/>
                <a:gd name="T8" fmla="*/ 0 w 63"/>
                <a:gd name="T9" fmla="*/ 0 h 493"/>
                <a:gd name="T10" fmla="*/ 0 w 63"/>
                <a:gd name="T11" fmla="*/ 304 h 493"/>
                <a:gd name="T12" fmla="*/ 25 w 63"/>
                <a:gd name="T13" fmla="*/ 493 h 4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493">
                  <a:moveTo>
                    <a:pt x="25" y="493"/>
                  </a:moveTo>
                  <a:lnTo>
                    <a:pt x="39" y="493"/>
                  </a:lnTo>
                  <a:lnTo>
                    <a:pt x="63" y="30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25" y="493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8" name="Freeform 364">
              <a:extLst>
                <a:ext uri="{FF2B5EF4-FFF2-40B4-BE49-F238E27FC236}">
                  <a16:creationId xmlns:a16="http://schemas.microsoft.com/office/drawing/2014/main" id="{FD06848D-6C94-42B4-A7E6-9D6428013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3250"/>
              <a:ext cx="66" cy="493"/>
            </a:xfrm>
            <a:custGeom>
              <a:avLst/>
              <a:gdLst>
                <a:gd name="T0" fmla="*/ 27 w 66"/>
                <a:gd name="T1" fmla="*/ 493 h 493"/>
                <a:gd name="T2" fmla="*/ 41 w 66"/>
                <a:gd name="T3" fmla="*/ 493 h 493"/>
                <a:gd name="T4" fmla="*/ 66 w 66"/>
                <a:gd name="T5" fmla="*/ 304 h 493"/>
                <a:gd name="T6" fmla="*/ 66 w 66"/>
                <a:gd name="T7" fmla="*/ 0 h 493"/>
                <a:gd name="T8" fmla="*/ 0 w 66"/>
                <a:gd name="T9" fmla="*/ 0 h 493"/>
                <a:gd name="T10" fmla="*/ 0 w 66"/>
                <a:gd name="T11" fmla="*/ 304 h 493"/>
                <a:gd name="T12" fmla="*/ 27 w 66"/>
                <a:gd name="T13" fmla="*/ 493 h 4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93">
                  <a:moveTo>
                    <a:pt x="27" y="493"/>
                  </a:moveTo>
                  <a:lnTo>
                    <a:pt x="41" y="493"/>
                  </a:lnTo>
                  <a:lnTo>
                    <a:pt x="66" y="30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27" y="493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9" name="Freeform 365">
              <a:extLst>
                <a:ext uri="{FF2B5EF4-FFF2-40B4-BE49-F238E27FC236}">
                  <a16:creationId xmlns:a16="http://schemas.microsoft.com/office/drawing/2014/main" id="{69D2B510-12BF-421A-9360-187E68B9E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3250"/>
              <a:ext cx="65" cy="493"/>
            </a:xfrm>
            <a:custGeom>
              <a:avLst/>
              <a:gdLst>
                <a:gd name="T0" fmla="*/ 27 w 65"/>
                <a:gd name="T1" fmla="*/ 493 h 493"/>
                <a:gd name="T2" fmla="*/ 40 w 65"/>
                <a:gd name="T3" fmla="*/ 493 h 493"/>
                <a:gd name="T4" fmla="*/ 65 w 65"/>
                <a:gd name="T5" fmla="*/ 304 h 493"/>
                <a:gd name="T6" fmla="*/ 65 w 65"/>
                <a:gd name="T7" fmla="*/ 0 h 493"/>
                <a:gd name="T8" fmla="*/ 0 w 65"/>
                <a:gd name="T9" fmla="*/ 0 h 493"/>
                <a:gd name="T10" fmla="*/ 0 w 65"/>
                <a:gd name="T11" fmla="*/ 304 h 493"/>
                <a:gd name="T12" fmla="*/ 27 w 65"/>
                <a:gd name="T13" fmla="*/ 493 h 4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493">
                  <a:moveTo>
                    <a:pt x="27" y="493"/>
                  </a:moveTo>
                  <a:lnTo>
                    <a:pt x="40" y="493"/>
                  </a:lnTo>
                  <a:lnTo>
                    <a:pt x="65" y="30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27" y="493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0" name="Freeform 366">
              <a:extLst>
                <a:ext uri="{FF2B5EF4-FFF2-40B4-BE49-F238E27FC236}">
                  <a16:creationId xmlns:a16="http://schemas.microsoft.com/office/drawing/2014/main" id="{20CF18A1-6E63-4128-A363-A5D865B07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3250"/>
              <a:ext cx="65" cy="493"/>
            </a:xfrm>
            <a:custGeom>
              <a:avLst/>
              <a:gdLst>
                <a:gd name="T0" fmla="*/ 0 w 65"/>
                <a:gd name="T1" fmla="*/ 304 h 493"/>
                <a:gd name="T2" fmla="*/ 25 w 65"/>
                <a:gd name="T3" fmla="*/ 493 h 493"/>
                <a:gd name="T4" fmla="*/ 38 w 65"/>
                <a:gd name="T5" fmla="*/ 493 h 493"/>
                <a:gd name="T6" fmla="*/ 65 w 65"/>
                <a:gd name="T7" fmla="*/ 304 h 493"/>
                <a:gd name="T8" fmla="*/ 65 w 65"/>
                <a:gd name="T9" fmla="*/ 0 h 493"/>
                <a:gd name="T10" fmla="*/ 0 w 65"/>
                <a:gd name="T11" fmla="*/ 0 h 493"/>
                <a:gd name="T12" fmla="*/ 0 w 65"/>
                <a:gd name="T13" fmla="*/ 304 h 4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493">
                  <a:moveTo>
                    <a:pt x="0" y="304"/>
                  </a:moveTo>
                  <a:lnTo>
                    <a:pt x="25" y="493"/>
                  </a:lnTo>
                  <a:lnTo>
                    <a:pt x="38" y="493"/>
                  </a:lnTo>
                  <a:lnTo>
                    <a:pt x="65" y="30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304"/>
                  </a:lnTo>
                  <a:close/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1" name="Freeform 367">
              <a:extLst>
                <a:ext uri="{FF2B5EF4-FFF2-40B4-BE49-F238E27FC236}">
                  <a16:creationId xmlns:a16="http://schemas.microsoft.com/office/drawing/2014/main" id="{89A93F95-E33A-4E15-8E51-C092CAD44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" y="3068"/>
              <a:ext cx="956" cy="74"/>
            </a:xfrm>
            <a:custGeom>
              <a:avLst/>
              <a:gdLst>
                <a:gd name="T0" fmla="*/ 1721 w 425"/>
                <a:gd name="T1" fmla="*/ 0 h 33"/>
                <a:gd name="T2" fmla="*/ 1458 w 425"/>
                <a:gd name="T3" fmla="*/ 110 h 33"/>
                <a:gd name="T4" fmla="*/ 90 w 425"/>
                <a:gd name="T5" fmla="*/ 110 h 33"/>
                <a:gd name="T6" fmla="*/ 0 w 425"/>
                <a:gd name="T7" fmla="*/ 110 h 33"/>
                <a:gd name="T8" fmla="*/ 0 w 425"/>
                <a:gd name="T9" fmla="*/ 235 h 33"/>
                <a:gd name="T10" fmla="*/ 466 w 425"/>
                <a:gd name="T11" fmla="*/ 372 h 33"/>
                <a:gd name="T12" fmla="*/ 4371 w 425"/>
                <a:gd name="T13" fmla="*/ 372 h 33"/>
                <a:gd name="T14" fmla="*/ 4836 w 425"/>
                <a:gd name="T15" fmla="*/ 235 h 33"/>
                <a:gd name="T16" fmla="*/ 4836 w 425"/>
                <a:gd name="T17" fmla="*/ 110 h 33"/>
                <a:gd name="T18" fmla="*/ 4746 w 425"/>
                <a:gd name="T19" fmla="*/ 110 h 33"/>
                <a:gd name="T20" fmla="*/ 3381 w 425"/>
                <a:gd name="T21" fmla="*/ 110 h 33"/>
                <a:gd name="T22" fmla="*/ 3118 w 425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5" h="33">
                  <a:moveTo>
                    <a:pt x="151" y="0"/>
                  </a:moveTo>
                  <a:cubicBezTo>
                    <a:pt x="150" y="9"/>
                    <a:pt x="140" y="10"/>
                    <a:pt x="12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5" y="10"/>
                    <a:pt x="3" y="10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3"/>
                    <a:pt x="19" y="33"/>
                    <a:pt x="41" y="33"/>
                  </a:cubicBezTo>
                  <a:cubicBezTo>
                    <a:pt x="384" y="33"/>
                    <a:pt x="384" y="33"/>
                    <a:pt x="384" y="33"/>
                  </a:cubicBezTo>
                  <a:cubicBezTo>
                    <a:pt x="407" y="33"/>
                    <a:pt x="425" y="33"/>
                    <a:pt x="425" y="21"/>
                  </a:cubicBezTo>
                  <a:cubicBezTo>
                    <a:pt x="425" y="10"/>
                    <a:pt x="425" y="10"/>
                    <a:pt x="425" y="10"/>
                  </a:cubicBezTo>
                  <a:cubicBezTo>
                    <a:pt x="423" y="10"/>
                    <a:pt x="420" y="10"/>
                    <a:pt x="41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85" y="10"/>
                    <a:pt x="276" y="9"/>
                    <a:pt x="274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2" name="Freeform 368">
              <a:extLst>
                <a:ext uri="{FF2B5EF4-FFF2-40B4-BE49-F238E27FC236}">
                  <a16:creationId xmlns:a16="http://schemas.microsoft.com/office/drawing/2014/main" id="{7A83AB0C-7927-45D4-9602-F36DC0FF9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3068"/>
              <a:ext cx="261" cy="34"/>
            </a:xfrm>
            <a:custGeom>
              <a:avLst/>
              <a:gdLst>
                <a:gd name="T0" fmla="*/ 1321 w 116"/>
                <a:gd name="T1" fmla="*/ 0 h 15"/>
                <a:gd name="T2" fmla="*/ 1321 w 116"/>
                <a:gd name="T3" fmla="*/ 36 h 15"/>
                <a:gd name="T4" fmla="*/ 1049 w 116"/>
                <a:gd name="T5" fmla="*/ 175 h 15"/>
                <a:gd name="T6" fmla="*/ 263 w 116"/>
                <a:gd name="T7" fmla="*/ 175 h 15"/>
                <a:gd name="T8" fmla="*/ 0 w 116"/>
                <a:gd name="T9" fmla="*/ 36 h 15"/>
                <a:gd name="T10" fmla="*/ 0 w 116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6" h="15">
                  <a:moveTo>
                    <a:pt x="116" y="0"/>
                  </a:moveTo>
                  <a:cubicBezTo>
                    <a:pt x="116" y="3"/>
                    <a:pt x="116" y="3"/>
                    <a:pt x="116" y="3"/>
                  </a:cubicBezTo>
                  <a:cubicBezTo>
                    <a:pt x="116" y="15"/>
                    <a:pt x="105" y="15"/>
                    <a:pt x="9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0" y="15"/>
                    <a:pt x="0" y="15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3" name="Line 369">
              <a:extLst>
                <a:ext uri="{FF2B5EF4-FFF2-40B4-BE49-F238E27FC236}">
                  <a16:creationId xmlns:a16="http://schemas.microsoft.com/office/drawing/2014/main" id="{8813A55A-BB42-4AB1-A8CA-BFF5957C5E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2" y="3178"/>
              <a:ext cx="90" cy="1"/>
            </a:xfrm>
            <a:prstGeom prst="line">
              <a:avLst/>
            </a:prstGeom>
            <a:noFill/>
            <a:ln w="14288">
              <a:solidFill>
                <a:srgbClr val="EEF4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4" name="Line 370">
              <a:extLst>
                <a:ext uri="{FF2B5EF4-FFF2-40B4-BE49-F238E27FC236}">
                  <a16:creationId xmlns:a16="http://schemas.microsoft.com/office/drawing/2014/main" id="{12A682D7-BEDB-4F63-9021-B2E7E68E7A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2" y="3178"/>
              <a:ext cx="90" cy="1"/>
            </a:xfrm>
            <a:prstGeom prst="line">
              <a:avLst/>
            </a:prstGeom>
            <a:noFill/>
            <a:ln w="14288">
              <a:solidFill>
                <a:srgbClr val="EEF4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5" name="Line 371">
              <a:extLst>
                <a:ext uri="{FF2B5EF4-FFF2-40B4-BE49-F238E27FC236}">
                  <a16:creationId xmlns:a16="http://schemas.microsoft.com/office/drawing/2014/main" id="{39288998-EB63-489A-87D4-13D33D38F3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03" y="3178"/>
              <a:ext cx="90" cy="1"/>
            </a:xfrm>
            <a:prstGeom prst="line">
              <a:avLst/>
            </a:prstGeom>
            <a:noFill/>
            <a:ln w="14288">
              <a:solidFill>
                <a:srgbClr val="EEF4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6" name="Line 372">
              <a:extLst>
                <a:ext uri="{FF2B5EF4-FFF2-40B4-BE49-F238E27FC236}">
                  <a16:creationId xmlns:a16="http://schemas.microsoft.com/office/drawing/2014/main" id="{A66430D7-C1FF-4E63-8A19-0A54A2F79E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11" y="3178"/>
              <a:ext cx="90" cy="1"/>
            </a:xfrm>
            <a:prstGeom prst="line">
              <a:avLst/>
            </a:prstGeom>
            <a:noFill/>
            <a:ln w="14288">
              <a:solidFill>
                <a:srgbClr val="EEF4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7" name="Line 373">
              <a:extLst>
                <a:ext uri="{FF2B5EF4-FFF2-40B4-BE49-F238E27FC236}">
                  <a16:creationId xmlns:a16="http://schemas.microsoft.com/office/drawing/2014/main" id="{16281E15-656A-4D3F-9915-E75408C8B5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1" y="3178"/>
              <a:ext cx="90" cy="1"/>
            </a:xfrm>
            <a:prstGeom prst="line">
              <a:avLst/>
            </a:prstGeom>
            <a:noFill/>
            <a:ln w="14288">
              <a:solidFill>
                <a:srgbClr val="EEF4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8" name="Line 374">
              <a:extLst>
                <a:ext uri="{FF2B5EF4-FFF2-40B4-BE49-F238E27FC236}">
                  <a16:creationId xmlns:a16="http://schemas.microsoft.com/office/drawing/2014/main" id="{64FFEDD6-3BF8-4994-8771-AC27BF9DE6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31" y="3178"/>
              <a:ext cx="90" cy="1"/>
            </a:xfrm>
            <a:prstGeom prst="line">
              <a:avLst/>
            </a:prstGeom>
            <a:noFill/>
            <a:ln w="14288">
              <a:solidFill>
                <a:srgbClr val="EEF4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9" name="Line 375">
              <a:extLst>
                <a:ext uri="{FF2B5EF4-FFF2-40B4-BE49-F238E27FC236}">
                  <a16:creationId xmlns:a16="http://schemas.microsoft.com/office/drawing/2014/main" id="{B27D06CF-A1CB-48C0-AA0E-20FC860270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2" y="3178"/>
              <a:ext cx="90" cy="1"/>
            </a:xfrm>
            <a:prstGeom prst="line">
              <a:avLst/>
            </a:prstGeom>
            <a:noFill/>
            <a:ln w="14288">
              <a:solidFill>
                <a:srgbClr val="EEF4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0" name="Line 376">
              <a:extLst>
                <a:ext uri="{FF2B5EF4-FFF2-40B4-BE49-F238E27FC236}">
                  <a16:creationId xmlns:a16="http://schemas.microsoft.com/office/drawing/2014/main" id="{BC8B7786-1655-4BB4-A818-900D93F2A0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0" y="3178"/>
              <a:ext cx="90" cy="1"/>
            </a:xfrm>
            <a:prstGeom prst="line">
              <a:avLst/>
            </a:prstGeom>
            <a:noFill/>
            <a:ln w="14288">
              <a:solidFill>
                <a:srgbClr val="EEF4F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1" name="Rectangle 377">
              <a:extLst>
                <a:ext uri="{FF2B5EF4-FFF2-40B4-BE49-F238E27FC236}">
                  <a16:creationId xmlns:a16="http://schemas.microsoft.com/office/drawing/2014/main" id="{4360B979-E4B7-4461-92D7-BAC22CE77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1" y="3172"/>
              <a:ext cx="90" cy="78"/>
            </a:xfrm>
            <a:prstGeom prst="rect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922" name="Rectangle 378">
              <a:extLst>
                <a:ext uri="{FF2B5EF4-FFF2-40B4-BE49-F238E27FC236}">
                  <a16:creationId xmlns:a16="http://schemas.microsoft.com/office/drawing/2014/main" id="{86765C79-238E-4935-A46F-2BE9B9299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2" y="3172"/>
              <a:ext cx="90" cy="78"/>
            </a:xfrm>
            <a:prstGeom prst="rect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923" name="Rectangle 379">
              <a:extLst>
                <a:ext uri="{FF2B5EF4-FFF2-40B4-BE49-F238E27FC236}">
                  <a16:creationId xmlns:a16="http://schemas.microsoft.com/office/drawing/2014/main" id="{048B86FB-B441-4846-8FCA-DC0F2BC56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" y="3172"/>
              <a:ext cx="90" cy="78"/>
            </a:xfrm>
            <a:prstGeom prst="rect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924" name="Rectangle 380">
              <a:extLst>
                <a:ext uri="{FF2B5EF4-FFF2-40B4-BE49-F238E27FC236}">
                  <a16:creationId xmlns:a16="http://schemas.microsoft.com/office/drawing/2014/main" id="{7BF860E7-8E4F-4697-9230-E2F11C00B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" y="3172"/>
              <a:ext cx="90" cy="78"/>
            </a:xfrm>
            <a:prstGeom prst="rect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925" name="Rectangle 381">
              <a:extLst>
                <a:ext uri="{FF2B5EF4-FFF2-40B4-BE49-F238E27FC236}">
                  <a16:creationId xmlns:a16="http://schemas.microsoft.com/office/drawing/2014/main" id="{C6D6A19D-900E-4970-950B-03DE6B7BC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" y="3172"/>
              <a:ext cx="90" cy="78"/>
            </a:xfrm>
            <a:prstGeom prst="rect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926" name="Rectangle 382">
              <a:extLst>
                <a:ext uri="{FF2B5EF4-FFF2-40B4-BE49-F238E27FC236}">
                  <a16:creationId xmlns:a16="http://schemas.microsoft.com/office/drawing/2014/main" id="{F5D973DE-B53C-4DF8-9E60-94F796C68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3172"/>
              <a:ext cx="90" cy="78"/>
            </a:xfrm>
            <a:prstGeom prst="rect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927" name="Rectangle 383">
              <a:extLst>
                <a:ext uri="{FF2B5EF4-FFF2-40B4-BE49-F238E27FC236}">
                  <a16:creationId xmlns:a16="http://schemas.microsoft.com/office/drawing/2014/main" id="{50EBFC54-CF97-40EC-A606-053858C88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1" y="3172"/>
              <a:ext cx="90" cy="78"/>
            </a:xfrm>
            <a:prstGeom prst="rect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928" name="Rectangle 384">
              <a:extLst>
                <a:ext uri="{FF2B5EF4-FFF2-40B4-BE49-F238E27FC236}">
                  <a16:creationId xmlns:a16="http://schemas.microsoft.com/office/drawing/2014/main" id="{066C2854-3A81-41CF-8563-3F61A2946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3172"/>
              <a:ext cx="90" cy="78"/>
            </a:xfrm>
            <a:prstGeom prst="rect">
              <a:avLst/>
            </a:prstGeom>
            <a:noFill/>
            <a:ln w="6350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929" name="Oval 385">
              <a:extLst>
                <a:ext uri="{FF2B5EF4-FFF2-40B4-BE49-F238E27FC236}">
                  <a16:creationId xmlns:a16="http://schemas.microsoft.com/office/drawing/2014/main" id="{B4AE69B7-F3E4-440F-9FDA-F6D12C4F4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1499"/>
              <a:ext cx="24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930" name="Oval 386">
              <a:extLst>
                <a:ext uri="{FF2B5EF4-FFF2-40B4-BE49-F238E27FC236}">
                  <a16:creationId xmlns:a16="http://schemas.microsoft.com/office/drawing/2014/main" id="{830B4842-DCEC-4091-80CE-F7B8CCB53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1535"/>
              <a:ext cx="16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4931" name="Oval 387">
              <a:extLst>
                <a:ext uri="{FF2B5EF4-FFF2-40B4-BE49-F238E27FC236}">
                  <a16:creationId xmlns:a16="http://schemas.microsoft.com/office/drawing/2014/main" id="{7D970874-0615-4163-BA4C-1B147B8D2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81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34820" name="Group 388">
            <a:extLst>
              <a:ext uri="{FF2B5EF4-FFF2-40B4-BE49-F238E27FC236}">
                <a16:creationId xmlns:a16="http://schemas.microsoft.com/office/drawing/2014/main" id="{C7D14B91-5750-4D31-B2E6-7066E84A2B05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3265488"/>
            <a:ext cx="3124200" cy="2033587"/>
            <a:chOff x="1488" y="2786"/>
            <a:chExt cx="1244" cy="810"/>
          </a:xfrm>
        </p:grpSpPr>
        <p:sp>
          <p:nvSpPr>
            <p:cNvPr id="34821" name="Freeform 389">
              <a:extLst>
                <a:ext uri="{FF2B5EF4-FFF2-40B4-BE49-F238E27FC236}">
                  <a16:creationId xmlns:a16="http://schemas.microsoft.com/office/drawing/2014/main" id="{ADC97081-9AE4-4C32-B670-105752502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3149"/>
              <a:ext cx="1244" cy="447"/>
            </a:xfrm>
            <a:custGeom>
              <a:avLst/>
              <a:gdLst>
                <a:gd name="T0" fmla="*/ 6240 w 553"/>
                <a:gd name="T1" fmla="*/ 202 h 199"/>
                <a:gd name="T2" fmla="*/ 5966 w 553"/>
                <a:gd name="T3" fmla="*/ 0 h 199"/>
                <a:gd name="T4" fmla="*/ 5966 w 553"/>
                <a:gd name="T5" fmla="*/ 90 h 199"/>
                <a:gd name="T6" fmla="*/ 6002 w 553"/>
                <a:gd name="T7" fmla="*/ 171 h 199"/>
                <a:gd name="T8" fmla="*/ 6022 w 553"/>
                <a:gd name="T9" fmla="*/ 218 h 199"/>
                <a:gd name="T10" fmla="*/ 5977 w 553"/>
                <a:gd name="T11" fmla="*/ 263 h 199"/>
                <a:gd name="T12" fmla="*/ 1887 w 553"/>
                <a:gd name="T13" fmla="*/ 1992 h 199"/>
                <a:gd name="T14" fmla="*/ 1548 w 553"/>
                <a:gd name="T15" fmla="*/ 1963 h 199"/>
                <a:gd name="T16" fmla="*/ 340 w 553"/>
                <a:gd name="T17" fmla="*/ 726 h 199"/>
                <a:gd name="T18" fmla="*/ 292 w 553"/>
                <a:gd name="T19" fmla="*/ 647 h 199"/>
                <a:gd name="T20" fmla="*/ 319 w 553"/>
                <a:gd name="T21" fmla="*/ 611 h 199"/>
                <a:gd name="T22" fmla="*/ 319 w 553"/>
                <a:gd name="T23" fmla="*/ 474 h 199"/>
                <a:gd name="T24" fmla="*/ 400 w 553"/>
                <a:gd name="T25" fmla="*/ 384 h 199"/>
                <a:gd name="T26" fmla="*/ 400 w 553"/>
                <a:gd name="T27" fmla="*/ 384 h 199"/>
                <a:gd name="T28" fmla="*/ 81 w 553"/>
                <a:gd name="T29" fmla="*/ 546 h 199"/>
                <a:gd name="T30" fmla="*/ 81 w 553"/>
                <a:gd name="T31" fmla="*/ 737 h 199"/>
                <a:gd name="T32" fmla="*/ 1494 w 553"/>
                <a:gd name="T33" fmla="*/ 2165 h 199"/>
                <a:gd name="T34" fmla="*/ 1887 w 553"/>
                <a:gd name="T35" fmla="*/ 2210 h 199"/>
                <a:gd name="T36" fmla="*/ 6204 w 553"/>
                <a:gd name="T37" fmla="*/ 384 h 199"/>
                <a:gd name="T38" fmla="*/ 6240 w 553"/>
                <a:gd name="T39" fmla="*/ 202 h 19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53" h="199">
                  <a:moveTo>
                    <a:pt x="548" y="18"/>
                  </a:moveTo>
                  <a:cubicBezTo>
                    <a:pt x="543" y="15"/>
                    <a:pt x="531" y="5"/>
                    <a:pt x="524" y="0"/>
                  </a:cubicBezTo>
                  <a:cubicBezTo>
                    <a:pt x="524" y="8"/>
                    <a:pt x="524" y="8"/>
                    <a:pt x="524" y="8"/>
                  </a:cubicBezTo>
                  <a:cubicBezTo>
                    <a:pt x="524" y="12"/>
                    <a:pt x="525" y="13"/>
                    <a:pt x="527" y="15"/>
                  </a:cubicBezTo>
                  <a:cubicBezTo>
                    <a:pt x="529" y="16"/>
                    <a:pt x="529" y="18"/>
                    <a:pt x="529" y="19"/>
                  </a:cubicBezTo>
                  <a:cubicBezTo>
                    <a:pt x="528" y="21"/>
                    <a:pt x="527" y="22"/>
                    <a:pt x="525" y="23"/>
                  </a:cubicBezTo>
                  <a:cubicBezTo>
                    <a:pt x="406" y="74"/>
                    <a:pt x="177" y="172"/>
                    <a:pt x="166" y="176"/>
                  </a:cubicBezTo>
                  <a:cubicBezTo>
                    <a:pt x="153" y="179"/>
                    <a:pt x="143" y="178"/>
                    <a:pt x="136" y="173"/>
                  </a:cubicBezTo>
                  <a:cubicBezTo>
                    <a:pt x="130" y="168"/>
                    <a:pt x="64" y="99"/>
                    <a:pt x="30" y="64"/>
                  </a:cubicBezTo>
                  <a:cubicBezTo>
                    <a:pt x="26" y="59"/>
                    <a:pt x="26" y="57"/>
                    <a:pt x="26" y="57"/>
                  </a:cubicBezTo>
                  <a:cubicBezTo>
                    <a:pt x="26" y="56"/>
                    <a:pt x="27" y="55"/>
                    <a:pt x="28" y="54"/>
                  </a:cubicBezTo>
                  <a:cubicBezTo>
                    <a:pt x="28" y="54"/>
                    <a:pt x="28" y="44"/>
                    <a:pt x="28" y="42"/>
                  </a:cubicBezTo>
                  <a:cubicBezTo>
                    <a:pt x="28" y="37"/>
                    <a:pt x="32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14" y="44"/>
                    <a:pt x="7" y="48"/>
                  </a:cubicBezTo>
                  <a:cubicBezTo>
                    <a:pt x="0" y="52"/>
                    <a:pt x="1" y="58"/>
                    <a:pt x="7" y="65"/>
                  </a:cubicBezTo>
                  <a:cubicBezTo>
                    <a:pt x="7" y="65"/>
                    <a:pt x="123" y="184"/>
                    <a:pt x="131" y="191"/>
                  </a:cubicBezTo>
                  <a:cubicBezTo>
                    <a:pt x="139" y="197"/>
                    <a:pt x="151" y="199"/>
                    <a:pt x="166" y="195"/>
                  </a:cubicBezTo>
                  <a:cubicBezTo>
                    <a:pt x="181" y="190"/>
                    <a:pt x="545" y="34"/>
                    <a:pt x="545" y="34"/>
                  </a:cubicBezTo>
                  <a:cubicBezTo>
                    <a:pt x="551" y="31"/>
                    <a:pt x="553" y="23"/>
                    <a:pt x="548" y="18"/>
                  </a:cubicBezTo>
                  <a:close/>
                </a:path>
              </a:pathLst>
            </a:custGeom>
            <a:solidFill>
              <a:srgbClr val="9EA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2" name="Freeform 390">
              <a:extLst>
                <a:ext uri="{FF2B5EF4-FFF2-40B4-BE49-F238E27FC236}">
                  <a16:creationId xmlns:a16="http://schemas.microsoft.com/office/drawing/2014/main" id="{FE25C59C-6F77-4479-94B6-54B9B5840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" y="3149"/>
              <a:ext cx="916" cy="445"/>
            </a:xfrm>
            <a:custGeom>
              <a:avLst/>
              <a:gdLst>
                <a:gd name="T0" fmla="*/ 4585 w 407"/>
                <a:gd name="T1" fmla="*/ 202 h 198"/>
                <a:gd name="T2" fmla="*/ 4310 w 407"/>
                <a:gd name="T3" fmla="*/ 0 h 198"/>
                <a:gd name="T4" fmla="*/ 4310 w 407"/>
                <a:gd name="T5" fmla="*/ 90 h 198"/>
                <a:gd name="T6" fmla="*/ 4341 w 407"/>
                <a:gd name="T7" fmla="*/ 171 h 198"/>
                <a:gd name="T8" fmla="*/ 4366 w 407"/>
                <a:gd name="T9" fmla="*/ 218 h 198"/>
                <a:gd name="T10" fmla="*/ 4321 w 407"/>
                <a:gd name="T11" fmla="*/ 263 h 198"/>
                <a:gd name="T12" fmla="*/ 227 w 407"/>
                <a:gd name="T13" fmla="*/ 2000 h 198"/>
                <a:gd name="T14" fmla="*/ 92 w 407"/>
                <a:gd name="T15" fmla="*/ 2020 h 198"/>
                <a:gd name="T16" fmla="*/ 0 w 407"/>
                <a:gd name="T17" fmla="*/ 2238 h 198"/>
                <a:gd name="T18" fmla="*/ 227 w 407"/>
                <a:gd name="T19" fmla="*/ 2212 h 198"/>
                <a:gd name="T20" fmla="*/ 4548 w 407"/>
                <a:gd name="T21" fmla="*/ 384 h 198"/>
                <a:gd name="T22" fmla="*/ 4585 w 407"/>
                <a:gd name="T23" fmla="*/ 202 h 1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7" h="198">
                  <a:moveTo>
                    <a:pt x="402" y="18"/>
                  </a:moveTo>
                  <a:cubicBezTo>
                    <a:pt x="397" y="15"/>
                    <a:pt x="385" y="5"/>
                    <a:pt x="378" y="0"/>
                  </a:cubicBezTo>
                  <a:cubicBezTo>
                    <a:pt x="378" y="8"/>
                    <a:pt x="378" y="8"/>
                    <a:pt x="378" y="8"/>
                  </a:cubicBezTo>
                  <a:cubicBezTo>
                    <a:pt x="378" y="12"/>
                    <a:pt x="379" y="13"/>
                    <a:pt x="381" y="15"/>
                  </a:cubicBezTo>
                  <a:cubicBezTo>
                    <a:pt x="383" y="16"/>
                    <a:pt x="383" y="18"/>
                    <a:pt x="383" y="19"/>
                  </a:cubicBezTo>
                  <a:cubicBezTo>
                    <a:pt x="382" y="21"/>
                    <a:pt x="381" y="22"/>
                    <a:pt x="379" y="23"/>
                  </a:cubicBezTo>
                  <a:cubicBezTo>
                    <a:pt x="260" y="74"/>
                    <a:pt x="31" y="172"/>
                    <a:pt x="20" y="176"/>
                  </a:cubicBezTo>
                  <a:cubicBezTo>
                    <a:pt x="15" y="177"/>
                    <a:pt x="11" y="178"/>
                    <a:pt x="8" y="178"/>
                  </a:cubicBezTo>
                  <a:cubicBezTo>
                    <a:pt x="7" y="183"/>
                    <a:pt x="11" y="195"/>
                    <a:pt x="0" y="197"/>
                  </a:cubicBezTo>
                  <a:cubicBezTo>
                    <a:pt x="6" y="198"/>
                    <a:pt x="13" y="197"/>
                    <a:pt x="20" y="195"/>
                  </a:cubicBezTo>
                  <a:cubicBezTo>
                    <a:pt x="35" y="190"/>
                    <a:pt x="399" y="34"/>
                    <a:pt x="399" y="34"/>
                  </a:cubicBezTo>
                  <a:cubicBezTo>
                    <a:pt x="405" y="31"/>
                    <a:pt x="407" y="23"/>
                    <a:pt x="402" y="18"/>
                  </a:cubicBezTo>
                  <a:close/>
                </a:path>
              </a:pathLst>
            </a:custGeom>
            <a:solidFill>
              <a:srgbClr val="6A7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3" name="Freeform 391">
              <a:extLst>
                <a:ext uri="{FF2B5EF4-FFF2-40B4-BE49-F238E27FC236}">
                  <a16:creationId xmlns:a16="http://schemas.microsoft.com/office/drawing/2014/main" id="{A0BE636D-3B5F-4067-B703-61ECA6063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" y="2993"/>
              <a:ext cx="1132" cy="558"/>
            </a:xfrm>
            <a:custGeom>
              <a:avLst/>
              <a:gdLst>
                <a:gd name="T0" fmla="*/ 5707 w 503"/>
                <a:gd name="T1" fmla="*/ 956 h 248"/>
                <a:gd name="T2" fmla="*/ 5678 w 503"/>
                <a:gd name="T3" fmla="*/ 875 h 248"/>
                <a:gd name="T4" fmla="*/ 5678 w 503"/>
                <a:gd name="T5" fmla="*/ 538 h 248"/>
                <a:gd name="T6" fmla="*/ 5642 w 503"/>
                <a:gd name="T7" fmla="*/ 437 h 248"/>
                <a:gd name="T8" fmla="*/ 5561 w 503"/>
                <a:gd name="T9" fmla="*/ 320 h 248"/>
                <a:gd name="T10" fmla="*/ 5586 w 503"/>
                <a:gd name="T11" fmla="*/ 0 h 248"/>
                <a:gd name="T12" fmla="*/ 5541 w 503"/>
                <a:gd name="T13" fmla="*/ 45 h 248"/>
                <a:gd name="T14" fmla="*/ 5196 w 503"/>
                <a:gd name="T15" fmla="*/ 72 h 248"/>
                <a:gd name="T16" fmla="*/ 5023 w 503"/>
                <a:gd name="T17" fmla="*/ 227 h 248"/>
                <a:gd name="T18" fmla="*/ 2131 w 503"/>
                <a:gd name="T19" fmla="*/ 1348 h 248"/>
                <a:gd name="T20" fmla="*/ 1767 w 503"/>
                <a:gd name="T21" fmla="*/ 1438 h 248"/>
                <a:gd name="T22" fmla="*/ 1449 w 503"/>
                <a:gd name="T23" fmla="*/ 1640 h 248"/>
                <a:gd name="T24" fmla="*/ 1220 w 503"/>
                <a:gd name="T25" fmla="*/ 1550 h 248"/>
                <a:gd name="T26" fmla="*/ 254 w 503"/>
                <a:gd name="T27" fmla="*/ 538 h 248"/>
                <a:gd name="T28" fmla="*/ 194 w 503"/>
                <a:gd name="T29" fmla="*/ 466 h 248"/>
                <a:gd name="T30" fmla="*/ 194 w 503"/>
                <a:gd name="T31" fmla="*/ 774 h 248"/>
                <a:gd name="T32" fmla="*/ 126 w 503"/>
                <a:gd name="T33" fmla="*/ 821 h 248"/>
                <a:gd name="T34" fmla="*/ 126 w 503"/>
                <a:gd name="T35" fmla="*/ 1150 h 248"/>
                <a:gd name="T36" fmla="*/ 25 w 503"/>
                <a:gd name="T37" fmla="*/ 1267 h 248"/>
                <a:gd name="T38" fmla="*/ 25 w 503"/>
                <a:gd name="T39" fmla="*/ 1402 h 248"/>
                <a:gd name="T40" fmla="*/ 0 w 503"/>
                <a:gd name="T41" fmla="*/ 1438 h 248"/>
                <a:gd name="T42" fmla="*/ 45 w 503"/>
                <a:gd name="T43" fmla="*/ 1514 h 248"/>
                <a:gd name="T44" fmla="*/ 1256 w 503"/>
                <a:gd name="T45" fmla="*/ 2759 h 248"/>
                <a:gd name="T46" fmla="*/ 1596 w 503"/>
                <a:gd name="T47" fmla="*/ 2790 h 248"/>
                <a:gd name="T48" fmla="*/ 5687 w 503"/>
                <a:gd name="T49" fmla="*/ 1049 h 248"/>
                <a:gd name="T50" fmla="*/ 5734 w 503"/>
                <a:gd name="T51" fmla="*/ 1004 h 248"/>
                <a:gd name="T52" fmla="*/ 5707 w 503"/>
                <a:gd name="T53" fmla="*/ 956 h 2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03" h="248">
                  <a:moveTo>
                    <a:pt x="501" y="84"/>
                  </a:moveTo>
                  <a:cubicBezTo>
                    <a:pt x="499" y="82"/>
                    <a:pt x="498" y="81"/>
                    <a:pt x="498" y="77"/>
                  </a:cubicBezTo>
                  <a:cubicBezTo>
                    <a:pt x="498" y="47"/>
                    <a:pt x="498" y="47"/>
                    <a:pt x="498" y="47"/>
                  </a:cubicBezTo>
                  <a:cubicBezTo>
                    <a:pt x="498" y="42"/>
                    <a:pt x="498" y="41"/>
                    <a:pt x="495" y="38"/>
                  </a:cubicBezTo>
                  <a:cubicBezTo>
                    <a:pt x="493" y="34"/>
                    <a:pt x="488" y="33"/>
                    <a:pt x="488" y="28"/>
                  </a:cubicBezTo>
                  <a:cubicBezTo>
                    <a:pt x="488" y="25"/>
                    <a:pt x="490" y="8"/>
                    <a:pt x="490" y="0"/>
                  </a:cubicBezTo>
                  <a:cubicBezTo>
                    <a:pt x="490" y="1"/>
                    <a:pt x="489" y="3"/>
                    <a:pt x="486" y="4"/>
                  </a:cubicBezTo>
                  <a:cubicBezTo>
                    <a:pt x="480" y="6"/>
                    <a:pt x="464" y="1"/>
                    <a:pt x="456" y="6"/>
                  </a:cubicBezTo>
                  <a:cubicBezTo>
                    <a:pt x="449" y="10"/>
                    <a:pt x="447" y="17"/>
                    <a:pt x="441" y="20"/>
                  </a:cubicBezTo>
                  <a:cubicBezTo>
                    <a:pt x="370" y="48"/>
                    <a:pt x="243" y="98"/>
                    <a:pt x="187" y="118"/>
                  </a:cubicBezTo>
                  <a:cubicBezTo>
                    <a:pt x="174" y="123"/>
                    <a:pt x="168" y="122"/>
                    <a:pt x="155" y="126"/>
                  </a:cubicBezTo>
                  <a:cubicBezTo>
                    <a:pt x="141" y="130"/>
                    <a:pt x="131" y="144"/>
                    <a:pt x="127" y="144"/>
                  </a:cubicBezTo>
                  <a:cubicBezTo>
                    <a:pt x="119" y="144"/>
                    <a:pt x="112" y="140"/>
                    <a:pt x="107" y="136"/>
                  </a:cubicBezTo>
                  <a:cubicBezTo>
                    <a:pt x="102" y="131"/>
                    <a:pt x="51" y="77"/>
                    <a:pt x="22" y="47"/>
                  </a:cubicBezTo>
                  <a:cubicBezTo>
                    <a:pt x="21" y="46"/>
                    <a:pt x="19" y="44"/>
                    <a:pt x="17" y="41"/>
                  </a:cubicBezTo>
                  <a:cubicBezTo>
                    <a:pt x="17" y="46"/>
                    <a:pt x="17" y="65"/>
                    <a:pt x="17" y="68"/>
                  </a:cubicBezTo>
                  <a:cubicBezTo>
                    <a:pt x="17" y="68"/>
                    <a:pt x="11" y="69"/>
                    <a:pt x="11" y="72"/>
                  </a:cubicBezTo>
                  <a:cubicBezTo>
                    <a:pt x="11" y="75"/>
                    <a:pt x="11" y="101"/>
                    <a:pt x="11" y="101"/>
                  </a:cubicBezTo>
                  <a:cubicBezTo>
                    <a:pt x="7" y="103"/>
                    <a:pt x="2" y="105"/>
                    <a:pt x="2" y="111"/>
                  </a:cubicBezTo>
                  <a:cubicBezTo>
                    <a:pt x="2" y="113"/>
                    <a:pt x="2" y="123"/>
                    <a:pt x="2" y="123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0" y="126"/>
                    <a:pt x="0" y="128"/>
                    <a:pt x="4" y="133"/>
                  </a:cubicBezTo>
                  <a:cubicBezTo>
                    <a:pt x="38" y="168"/>
                    <a:pt x="104" y="237"/>
                    <a:pt x="110" y="242"/>
                  </a:cubicBezTo>
                  <a:cubicBezTo>
                    <a:pt x="117" y="247"/>
                    <a:pt x="127" y="248"/>
                    <a:pt x="140" y="245"/>
                  </a:cubicBezTo>
                  <a:cubicBezTo>
                    <a:pt x="151" y="241"/>
                    <a:pt x="380" y="143"/>
                    <a:pt x="499" y="92"/>
                  </a:cubicBezTo>
                  <a:cubicBezTo>
                    <a:pt x="501" y="91"/>
                    <a:pt x="502" y="90"/>
                    <a:pt x="503" y="88"/>
                  </a:cubicBezTo>
                  <a:cubicBezTo>
                    <a:pt x="503" y="87"/>
                    <a:pt x="503" y="85"/>
                    <a:pt x="501" y="84"/>
                  </a:cubicBez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4" name="Freeform 392">
              <a:extLst>
                <a:ext uri="{FF2B5EF4-FFF2-40B4-BE49-F238E27FC236}">
                  <a16:creationId xmlns:a16="http://schemas.microsoft.com/office/drawing/2014/main" id="{8E650DCA-812C-475F-AA79-142059212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" y="3227"/>
              <a:ext cx="342" cy="324"/>
            </a:xfrm>
            <a:custGeom>
              <a:avLst/>
              <a:gdLst>
                <a:gd name="T0" fmla="*/ 1697 w 152"/>
                <a:gd name="T1" fmla="*/ 1393 h 144"/>
                <a:gd name="T2" fmla="*/ 1469 w 152"/>
                <a:gd name="T3" fmla="*/ 1438 h 144"/>
                <a:gd name="T4" fmla="*/ 1357 w 152"/>
                <a:gd name="T5" fmla="*/ 1402 h 144"/>
                <a:gd name="T6" fmla="*/ 356 w 152"/>
                <a:gd name="T7" fmla="*/ 365 h 144"/>
                <a:gd name="T8" fmla="*/ 72 w 152"/>
                <a:gd name="T9" fmla="*/ 72 h 144"/>
                <a:gd name="T10" fmla="*/ 81 w 152"/>
                <a:gd name="T11" fmla="*/ 0 h 144"/>
                <a:gd name="T12" fmla="*/ 25 w 152"/>
                <a:gd name="T13" fmla="*/ 81 h 144"/>
                <a:gd name="T14" fmla="*/ 25 w 152"/>
                <a:gd name="T15" fmla="*/ 218 h 144"/>
                <a:gd name="T16" fmla="*/ 0 w 152"/>
                <a:gd name="T17" fmla="*/ 254 h 144"/>
                <a:gd name="T18" fmla="*/ 45 w 152"/>
                <a:gd name="T19" fmla="*/ 329 h 144"/>
                <a:gd name="T20" fmla="*/ 1256 w 152"/>
                <a:gd name="T21" fmla="*/ 1575 h 144"/>
                <a:gd name="T22" fmla="*/ 1595 w 152"/>
                <a:gd name="T23" fmla="*/ 1604 h 144"/>
                <a:gd name="T24" fmla="*/ 1733 w 152"/>
                <a:gd name="T25" fmla="*/ 1550 h 144"/>
                <a:gd name="T26" fmla="*/ 1697 w 152"/>
                <a:gd name="T27" fmla="*/ 1393 h 1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" h="144">
                  <a:moveTo>
                    <a:pt x="149" y="122"/>
                  </a:moveTo>
                  <a:cubicBezTo>
                    <a:pt x="129" y="126"/>
                    <a:pt x="129" y="126"/>
                    <a:pt x="129" y="126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19" y="123"/>
                    <a:pt x="32" y="32"/>
                    <a:pt x="31" y="32"/>
                  </a:cubicBezTo>
                  <a:cubicBezTo>
                    <a:pt x="29" y="31"/>
                    <a:pt x="6" y="6"/>
                    <a:pt x="6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1"/>
                    <a:pt x="2" y="3"/>
                    <a:pt x="2" y="7"/>
                  </a:cubicBezTo>
                  <a:cubicBezTo>
                    <a:pt x="2" y="9"/>
                    <a:pt x="2" y="19"/>
                    <a:pt x="2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0" y="22"/>
                    <a:pt x="0" y="24"/>
                    <a:pt x="4" y="29"/>
                  </a:cubicBezTo>
                  <a:cubicBezTo>
                    <a:pt x="38" y="64"/>
                    <a:pt x="104" y="133"/>
                    <a:pt x="110" y="138"/>
                  </a:cubicBezTo>
                  <a:cubicBezTo>
                    <a:pt x="117" y="143"/>
                    <a:pt x="127" y="144"/>
                    <a:pt x="140" y="141"/>
                  </a:cubicBezTo>
                  <a:cubicBezTo>
                    <a:pt x="141" y="140"/>
                    <a:pt x="146" y="138"/>
                    <a:pt x="152" y="136"/>
                  </a:cubicBezTo>
                  <a:cubicBezTo>
                    <a:pt x="151" y="128"/>
                    <a:pt x="149" y="122"/>
                    <a:pt x="149" y="122"/>
                  </a:cubicBezTo>
                  <a:close/>
                </a:path>
              </a:pathLst>
            </a:custGeom>
            <a:solidFill>
              <a:srgbClr val="BCC8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5" name="Freeform 393">
              <a:extLst>
                <a:ext uri="{FF2B5EF4-FFF2-40B4-BE49-F238E27FC236}">
                  <a16:creationId xmlns:a16="http://schemas.microsoft.com/office/drawing/2014/main" id="{EDF95A51-053E-420D-99B6-1BBC5C32D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2993"/>
              <a:ext cx="844" cy="556"/>
            </a:xfrm>
            <a:custGeom>
              <a:avLst/>
              <a:gdLst>
                <a:gd name="T0" fmla="*/ 0 w 375"/>
                <a:gd name="T1" fmla="*/ 2625 h 247"/>
                <a:gd name="T2" fmla="*/ 25 w 375"/>
                <a:gd name="T3" fmla="*/ 2726 h 247"/>
                <a:gd name="T4" fmla="*/ 0 w 375"/>
                <a:gd name="T5" fmla="*/ 2818 h 247"/>
                <a:gd name="T6" fmla="*/ 137 w 375"/>
                <a:gd name="T7" fmla="*/ 2791 h 247"/>
                <a:gd name="T8" fmla="*/ 4229 w 375"/>
                <a:gd name="T9" fmla="*/ 1049 h 247"/>
                <a:gd name="T10" fmla="*/ 4276 w 375"/>
                <a:gd name="T11" fmla="*/ 1004 h 247"/>
                <a:gd name="T12" fmla="*/ 4249 w 375"/>
                <a:gd name="T13" fmla="*/ 957 h 247"/>
                <a:gd name="T14" fmla="*/ 4220 w 375"/>
                <a:gd name="T15" fmla="*/ 876 h 247"/>
                <a:gd name="T16" fmla="*/ 4220 w 375"/>
                <a:gd name="T17" fmla="*/ 538 h 247"/>
                <a:gd name="T18" fmla="*/ 4184 w 375"/>
                <a:gd name="T19" fmla="*/ 437 h 247"/>
                <a:gd name="T20" fmla="*/ 4103 w 375"/>
                <a:gd name="T21" fmla="*/ 320 h 247"/>
                <a:gd name="T22" fmla="*/ 4128 w 375"/>
                <a:gd name="T23" fmla="*/ 0 h 247"/>
                <a:gd name="T24" fmla="*/ 4083 w 375"/>
                <a:gd name="T25" fmla="*/ 45 h 247"/>
                <a:gd name="T26" fmla="*/ 3738 w 375"/>
                <a:gd name="T27" fmla="*/ 72 h 247"/>
                <a:gd name="T28" fmla="*/ 3565 w 375"/>
                <a:gd name="T29" fmla="*/ 227 h 247"/>
                <a:gd name="T30" fmla="*/ 673 w 375"/>
                <a:gd name="T31" fmla="*/ 1348 h 247"/>
                <a:gd name="T32" fmla="*/ 308 w 375"/>
                <a:gd name="T33" fmla="*/ 1438 h 247"/>
                <a:gd name="T34" fmla="*/ 0 w 375"/>
                <a:gd name="T35" fmla="*/ 1632 h 247"/>
                <a:gd name="T36" fmla="*/ 0 w 375"/>
                <a:gd name="T37" fmla="*/ 2625 h 2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" h="247">
                  <a:moveTo>
                    <a:pt x="0" y="230"/>
                  </a:moveTo>
                  <a:cubicBezTo>
                    <a:pt x="0" y="230"/>
                    <a:pt x="2" y="231"/>
                    <a:pt x="2" y="239"/>
                  </a:cubicBezTo>
                  <a:cubicBezTo>
                    <a:pt x="2" y="246"/>
                    <a:pt x="0" y="247"/>
                    <a:pt x="0" y="247"/>
                  </a:cubicBezTo>
                  <a:cubicBezTo>
                    <a:pt x="4" y="247"/>
                    <a:pt x="8" y="246"/>
                    <a:pt x="12" y="245"/>
                  </a:cubicBezTo>
                  <a:cubicBezTo>
                    <a:pt x="23" y="241"/>
                    <a:pt x="252" y="143"/>
                    <a:pt x="371" y="92"/>
                  </a:cubicBezTo>
                  <a:cubicBezTo>
                    <a:pt x="373" y="91"/>
                    <a:pt x="374" y="90"/>
                    <a:pt x="375" y="88"/>
                  </a:cubicBezTo>
                  <a:cubicBezTo>
                    <a:pt x="375" y="87"/>
                    <a:pt x="375" y="85"/>
                    <a:pt x="373" y="84"/>
                  </a:cubicBezTo>
                  <a:cubicBezTo>
                    <a:pt x="371" y="82"/>
                    <a:pt x="370" y="81"/>
                    <a:pt x="370" y="77"/>
                  </a:cubicBezTo>
                  <a:cubicBezTo>
                    <a:pt x="370" y="47"/>
                    <a:pt x="370" y="47"/>
                    <a:pt x="370" y="47"/>
                  </a:cubicBezTo>
                  <a:cubicBezTo>
                    <a:pt x="370" y="42"/>
                    <a:pt x="370" y="41"/>
                    <a:pt x="367" y="38"/>
                  </a:cubicBezTo>
                  <a:cubicBezTo>
                    <a:pt x="365" y="34"/>
                    <a:pt x="360" y="33"/>
                    <a:pt x="360" y="28"/>
                  </a:cubicBezTo>
                  <a:cubicBezTo>
                    <a:pt x="360" y="25"/>
                    <a:pt x="362" y="8"/>
                    <a:pt x="362" y="0"/>
                  </a:cubicBezTo>
                  <a:cubicBezTo>
                    <a:pt x="362" y="1"/>
                    <a:pt x="361" y="3"/>
                    <a:pt x="358" y="4"/>
                  </a:cubicBezTo>
                  <a:cubicBezTo>
                    <a:pt x="352" y="6"/>
                    <a:pt x="336" y="1"/>
                    <a:pt x="328" y="6"/>
                  </a:cubicBezTo>
                  <a:cubicBezTo>
                    <a:pt x="321" y="10"/>
                    <a:pt x="319" y="17"/>
                    <a:pt x="313" y="20"/>
                  </a:cubicBezTo>
                  <a:cubicBezTo>
                    <a:pt x="242" y="48"/>
                    <a:pt x="115" y="98"/>
                    <a:pt x="59" y="118"/>
                  </a:cubicBezTo>
                  <a:cubicBezTo>
                    <a:pt x="46" y="123"/>
                    <a:pt x="40" y="122"/>
                    <a:pt x="27" y="126"/>
                  </a:cubicBezTo>
                  <a:cubicBezTo>
                    <a:pt x="14" y="129"/>
                    <a:pt x="5" y="141"/>
                    <a:pt x="0" y="143"/>
                  </a:cubicBezTo>
                  <a:lnTo>
                    <a:pt x="0" y="230"/>
                  </a:lnTo>
                  <a:close/>
                </a:path>
              </a:pathLst>
            </a:custGeom>
            <a:solidFill>
              <a:srgbClr val="C5D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Freeform 394">
              <a:extLst>
                <a:ext uri="{FF2B5EF4-FFF2-40B4-BE49-F238E27FC236}">
                  <a16:creationId xmlns:a16="http://schemas.microsoft.com/office/drawing/2014/main" id="{6AD50721-F3DA-4771-A850-0207BE83E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" y="2786"/>
              <a:ext cx="1078" cy="531"/>
            </a:xfrm>
            <a:custGeom>
              <a:avLst/>
              <a:gdLst>
                <a:gd name="T0" fmla="*/ 5039 w 479"/>
                <a:gd name="T1" fmla="*/ 1118 h 236"/>
                <a:gd name="T2" fmla="*/ 5379 w 479"/>
                <a:gd name="T3" fmla="*/ 1094 h 236"/>
                <a:gd name="T4" fmla="*/ 5358 w 479"/>
                <a:gd name="T5" fmla="*/ 936 h 236"/>
                <a:gd name="T6" fmla="*/ 4159 w 479"/>
                <a:gd name="T7" fmla="*/ 45 h 236"/>
                <a:gd name="T8" fmla="*/ 3929 w 479"/>
                <a:gd name="T9" fmla="*/ 25 h 236"/>
                <a:gd name="T10" fmla="*/ 3783 w 479"/>
                <a:gd name="T11" fmla="*/ 101 h 236"/>
                <a:gd name="T12" fmla="*/ 502 w 479"/>
                <a:gd name="T13" fmla="*/ 1287 h 236"/>
                <a:gd name="T14" fmla="*/ 344 w 479"/>
                <a:gd name="T15" fmla="*/ 1332 h 236"/>
                <a:gd name="T16" fmla="*/ 25 w 479"/>
                <a:gd name="T17" fmla="*/ 1422 h 236"/>
                <a:gd name="T18" fmla="*/ 92 w 479"/>
                <a:gd name="T19" fmla="*/ 1584 h 236"/>
                <a:gd name="T20" fmla="*/ 1058 w 479"/>
                <a:gd name="T21" fmla="*/ 2597 h 236"/>
                <a:gd name="T22" fmla="*/ 1287 w 479"/>
                <a:gd name="T23" fmla="*/ 2689 h 236"/>
                <a:gd name="T24" fmla="*/ 1605 w 479"/>
                <a:gd name="T25" fmla="*/ 2486 h 236"/>
                <a:gd name="T26" fmla="*/ 1969 w 479"/>
                <a:gd name="T27" fmla="*/ 2394 h 236"/>
                <a:gd name="T28" fmla="*/ 4868 w 479"/>
                <a:gd name="T29" fmla="*/ 1276 h 236"/>
                <a:gd name="T30" fmla="*/ 5039 w 479"/>
                <a:gd name="T31" fmla="*/ 1118 h 2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9" h="236">
                  <a:moveTo>
                    <a:pt x="442" y="98"/>
                  </a:moveTo>
                  <a:cubicBezTo>
                    <a:pt x="450" y="93"/>
                    <a:pt x="466" y="98"/>
                    <a:pt x="472" y="96"/>
                  </a:cubicBezTo>
                  <a:cubicBezTo>
                    <a:pt x="479" y="93"/>
                    <a:pt x="476" y="86"/>
                    <a:pt x="470" y="82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0" y="0"/>
                    <a:pt x="350" y="0"/>
                    <a:pt x="345" y="2"/>
                  </a:cubicBezTo>
                  <a:cubicBezTo>
                    <a:pt x="340" y="4"/>
                    <a:pt x="335" y="7"/>
                    <a:pt x="332" y="9"/>
                  </a:cubicBezTo>
                  <a:cubicBezTo>
                    <a:pt x="329" y="12"/>
                    <a:pt x="44" y="113"/>
                    <a:pt x="44" y="113"/>
                  </a:cubicBezTo>
                  <a:cubicBezTo>
                    <a:pt x="40" y="116"/>
                    <a:pt x="35" y="116"/>
                    <a:pt x="30" y="117"/>
                  </a:cubicBezTo>
                  <a:cubicBezTo>
                    <a:pt x="25" y="118"/>
                    <a:pt x="6" y="116"/>
                    <a:pt x="2" y="125"/>
                  </a:cubicBezTo>
                  <a:cubicBezTo>
                    <a:pt x="0" y="132"/>
                    <a:pt x="5" y="136"/>
                    <a:pt x="8" y="139"/>
                  </a:cubicBezTo>
                  <a:cubicBezTo>
                    <a:pt x="37" y="169"/>
                    <a:pt x="88" y="223"/>
                    <a:pt x="93" y="228"/>
                  </a:cubicBezTo>
                  <a:cubicBezTo>
                    <a:pt x="98" y="232"/>
                    <a:pt x="105" y="236"/>
                    <a:pt x="113" y="236"/>
                  </a:cubicBezTo>
                  <a:cubicBezTo>
                    <a:pt x="117" y="236"/>
                    <a:pt x="127" y="222"/>
                    <a:pt x="141" y="218"/>
                  </a:cubicBezTo>
                  <a:cubicBezTo>
                    <a:pt x="154" y="214"/>
                    <a:pt x="160" y="215"/>
                    <a:pt x="173" y="210"/>
                  </a:cubicBezTo>
                  <a:cubicBezTo>
                    <a:pt x="229" y="190"/>
                    <a:pt x="356" y="140"/>
                    <a:pt x="427" y="112"/>
                  </a:cubicBezTo>
                  <a:cubicBezTo>
                    <a:pt x="433" y="109"/>
                    <a:pt x="435" y="102"/>
                    <a:pt x="442" y="98"/>
                  </a:cubicBezTo>
                  <a:close/>
                </a:path>
              </a:pathLst>
            </a:custGeom>
            <a:solidFill>
              <a:srgbClr val="F3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Freeform 395">
              <a:extLst>
                <a:ext uri="{FF2B5EF4-FFF2-40B4-BE49-F238E27FC236}">
                  <a16:creationId xmlns:a16="http://schemas.microsoft.com/office/drawing/2014/main" id="{B1DAA493-1B29-4529-9C4B-A112213E8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3077"/>
              <a:ext cx="234" cy="238"/>
            </a:xfrm>
            <a:custGeom>
              <a:avLst/>
              <a:gdLst>
                <a:gd name="T0" fmla="*/ 1073 w 104"/>
                <a:gd name="T1" fmla="*/ 1145 h 106"/>
                <a:gd name="T2" fmla="*/ 1105 w 104"/>
                <a:gd name="T3" fmla="*/ 1165 h 106"/>
                <a:gd name="T4" fmla="*/ 1105 w 104"/>
                <a:gd name="T5" fmla="*/ 1165 h 106"/>
                <a:gd name="T6" fmla="*/ 1186 w 104"/>
                <a:gd name="T7" fmla="*/ 1199 h 106"/>
                <a:gd name="T8" fmla="*/ 1186 w 104"/>
                <a:gd name="T9" fmla="*/ 1199 h 106"/>
                <a:gd name="T10" fmla="*/ 1186 w 104"/>
                <a:gd name="T11" fmla="*/ 1190 h 106"/>
                <a:gd name="T12" fmla="*/ 1150 w 104"/>
                <a:gd name="T13" fmla="*/ 939 h 106"/>
                <a:gd name="T14" fmla="*/ 275 w 104"/>
                <a:gd name="T15" fmla="*/ 56 h 106"/>
                <a:gd name="T16" fmla="*/ 0 w 104"/>
                <a:gd name="T17" fmla="*/ 0 h 106"/>
                <a:gd name="T18" fmla="*/ 0 w 104"/>
                <a:gd name="T19" fmla="*/ 9 h 106"/>
                <a:gd name="T20" fmla="*/ 11 w 104"/>
                <a:gd name="T21" fmla="*/ 45 h 106"/>
                <a:gd name="T22" fmla="*/ 72 w 104"/>
                <a:gd name="T23" fmla="*/ 110 h 106"/>
                <a:gd name="T24" fmla="*/ 1037 w 104"/>
                <a:gd name="T25" fmla="*/ 1118 h 106"/>
                <a:gd name="T26" fmla="*/ 1073 w 104"/>
                <a:gd name="T27" fmla="*/ 1134 h 106"/>
                <a:gd name="T28" fmla="*/ 1073 w 104"/>
                <a:gd name="T29" fmla="*/ 1145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4" h="106">
                  <a:moveTo>
                    <a:pt x="94" y="101"/>
                  </a:moveTo>
                  <a:cubicBezTo>
                    <a:pt x="95" y="101"/>
                    <a:pt x="96" y="102"/>
                    <a:pt x="97" y="103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99" y="104"/>
                    <a:pt x="101" y="105"/>
                    <a:pt x="104" y="106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97" y="102"/>
                    <a:pt x="103" y="85"/>
                    <a:pt x="101" y="83"/>
                  </a:cubicBezTo>
                  <a:cubicBezTo>
                    <a:pt x="95" y="79"/>
                    <a:pt x="53" y="35"/>
                    <a:pt x="24" y="5"/>
                  </a:cubicBezTo>
                  <a:cubicBezTo>
                    <a:pt x="21" y="2"/>
                    <a:pt x="1" y="7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3" y="7"/>
                    <a:pt x="5" y="9"/>
                    <a:pt x="6" y="10"/>
                  </a:cubicBezTo>
                  <a:cubicBezTo>
                    <a:pt x="35" y="40"/>
                    <a:pt x="86" y="94"/>
                    <a:pt x="91" y="99"/>
                  </a:cubicBezTo>
                  <a:cubicBezTo>
                    <a:pt x="92" y="99"/>
                    <a:pt x="93" y="100"/>
                    <a:pt x="94" y="100"/>
                  </a:cubicBezTo>
                  <a:cubicBezTo>
                    <a:pt x="94" y="101"/>
                    <a:pt x="94" y="101"/>
                    <a:pt x="94" y="101"/>
                  </a:cubicBezTo>
                  <a:close/>
                </a:path>
              </a:pathLst>
            </a:custGeom>
            <a:solidFill>
              <a:srgbClr val="C5D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Freeform 396">
              <a:extLst>
                <a:ext uri="{FF2B5EF4-FFF2-40B4-BE49-F238E27FC236}">
                  <a16:creationId xmlns:a16="http://schemas.microsoft.com/office/drawing/2014/main" id="{B56C5175-CCA8-4CDF-849F-B06B71B44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" y="3056"/>
              <a:ext cx="60" cy="61"/>
            </a:xfrm>
            <a:custGeom>
              <a:avLst/>
              <a:gdLst>
                <a:gd name="T0" fmla="*/ 287 w 27"/>
                <a:gd name="T1" fmla="*/ 255 h 27"/>
                <a:gd name="T2" fmla="*/ 89 w 27"/>
                <a:gd name="T3" fmla="*/ 25 h 27"/>
                <a:gd name="T4" fmla="*/ 20 w 27"/>
                <a:gd name="T5" fmla="*/ 25 h 27"/>
                <a:gd name="T6" fmla="*/ 20 w 27"/>
                <a:gd name="T7" fmla="*/ 81 h 27"/>
                <a:gd name="T8" fmla="*/ 207 w 27"/>
                <a:gd name="T9" fmla="*/ 312 h 27"/>
                <a:gd name="T10" fmla="*/ 296 w 27"/>
                <a:gd name="T11" fmla="*/ 276 h 27"/>
                <a:gd name="T12" fmla="*/ 287 w 27"/>
                <a:gd name="T13" fmla="*/ 255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7">
                  <a:moveTo>
                    <a:pt x="26" y="2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26"/>
                    <a:pt x="24" y="25"/>
                    <a:pt x="27" y="24"/>
                  </a:cubicBezTo>
                  <a:cubicBezTo>
                    <a:pt x="26" y="23"/>
                    <a:pt x="26" y="22"/>
                    <a:pt x="26" y="22"/>
                  </a:cubicBezTo>
                  <a:close/>
                </a:path>
              </a:pathLst>
            </a:custGeom>
            <a:solidFill>
              <a:srgbClr val="E2E7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Freeform 397">
              <a:extLst>
                <a:ext uri="{FF2B5EF4-FFF2-40B4-BE49-F238E27FC236}">
                  <a16:creationId xmlns:a16="http://schemas.microsoft.com/office/drawing/2014/main" id="{AB81EB96-619C-421B-99C8-9E064A84D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2827"/>
              <a:ext cx="986" cy="457"/>
            </a:xfrm>
            <a:custGeom>
              <a:avLst/>
              <a:gdLst>
                <a:gd name="T0" fmla="*/ 4925 w 438"/>
                <a:gd name="T1" fmla="*/ 912 h 203"/>
                <a:gd name="T2" fmla="*/ 4998 w 438"/>
                <a:gd name="T3" fmla="*/ 903 h 203"/>
                <a:gd name="T4" fmla="*/ 4941 w 438"/>
                <a:gd name="T5" fmla="*/ 648 h 203"/>
                <a:gd name="T6" fmla="*/ 4095 w 438"/>
                <a:gd name="T7" fmla="*/ 11 h 203"/>
                <a:gd name="T8" fmla="*/ 3892 w 438"/>
                <a:gd name="T9" fmla="*/ 72 h 203"/>
                <a:gd name="T10" fmla="*/ 3665 w 438"/>
                <a:gd name="T11" fmla="*/ 25 h 203"/>
                <a:gd name="T12" fmla="*/ 437 w 438"/>
                <a:gd name="T13" fmla="*/ 1186 h 203"/>
                <a:gd name="T14" fmla="*/ 284 w 438"/>
                <a:gd name="T15" fmla="*/ 1231 h 203"/>
                <a:gd name="T16" fmla="*/ 25 w 438"/>
                <a:gd name="T17" fmla="*/ 1231 h 203"/>
                <a:gd name="T18" fmla="*/ 207 w 438"/>
                <a:gd name="T19" fmla="*/ 1276 h 203"/>
                <a:gd name="T20" fmla="*/ 218 w 438"/>
                <a:gd name="T21" fmla="*/ 1288 h 203"/>
                <a:gd name="T22" fmla="*/ 1130 w 438"/>
                <a:gd name="T23" fmla="*/ 2199 h 203"/>
                <a:gd name="T24" fmla="*/ 1243 w 438"/>
                <a:gd name="T25" fmla="*/ 2317 h 203"/>
                <a:gd name="T26" fmla="*/ 1531 w 438"/>
                <a:gd name="T27" fmla="*/ 2215 h 203"/>
                <a:gd name="T28" fmla="*/ 4896 w 438"/>
                <a:gd name="T29" fmla="*/ 948 h 203"/>
                <a:gd name="T30" fmla="*/ 4925 w 438"/>
                <a:gd name="T31" fmla="*/ 912 h 20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8" h="203">
                  <a:moveTo>
                    <a:pt x="432" y="80"/>
                  </a:moveTo>
                  <a:cubicBezTo>
                    <a:pt x="434" y="79"/>
                    <a:pt x="436" y="79"/>
                    <a:pt x="438" y="79"/>
                  </a:cubicBezTo>
                  <a:cubicBezTo>
                    <a:pt x="436" y="74"/>
                    <a:pt x="438" y="62"/>
                    <a:pt x="433" y="57"/>
                  </a:cubicBezTo>
                  <a:cubicBezTo>
                    <a:pt x="428" y="53"/>
                    <a:pt x="372" y="10"/>
                    <a:pt x="359" y="1"/>
                  </a:cubicBezTo>
                  <a:cubicBezTo>
                    <a:pt x="355" y="0"/>
                    <a:pt x="352" y="6"/>
                    <a:pt x="341" y="6"/>
                  </a:cubicBezTo>
                  <a:cubicBezTo>
                    <a:pt x="331" y="6"/>
                    <a:pt x="325" y="0"/>
                    <a:pt x="321" y="2"/>
                  </a:cubicBezTo>
                  <a:cubicBezTo>
                    <a:pt x="283" y="17"/>
                    <a:pt x="38" y="104"/>
                    <a:pt x="38" y="104"/>
                  </a:cubicBezTo>
                  <a:cubicBezTo>
                    <a:pt x="30" y="109"/>
                    <a:pt x="25" y="108"/>
                    <a:pt x="25" y="108"/>
                  </a:cubicBezTo>
                  <a:cubicBezTo>
                    <a:pt x="18" y="107"/>
                    <a:pt x="3" y="105"/>
                    <a:pt x="2" y="108"/>
                  </a:cubicBezTo>
                  <a:cubicBezTo>
                    <a:pt x="0" y="112"/>
                    <a:pt x="12" y="110"/>
                    <a:pt x="18" y="112"/>
                  </a:cubicBezTo>
                  <a:cubicBezTo>
                    <a:pt x="19" y="112"/>
                    <a:pt x="19" y="113"/>
                    <a:pt x="19" y="113"/>
                  </a:cubicBezTo>
                  <a:cubicBezTo>
                    <a:pt x="48" y="143"/>
                    <a:pt x="93" y="188"/>
                    <a:pt x="99" y="193"/>
                  </a:cubicBezTo>
                  <a:cubicBezTo>
                    <a:pt x="101" y="195"/>
                    <a:pt x="101" y="203"/>
                    <a:pt x="109" y="203"/>
                  </a:cubicBezTo>
                  <a:cubicBezTo>
                    <a:pt x="116" y="203"/>
                    <a:pt x="121" y="199"/>
                    <a:pt x="134" y="194"/>
                  </a:cubicBezTo>
                  <a:cubicBezTo>
                    <a:pt x="146" y="190"/>
                    <a:pt x="407" y="91"/>
                    <a:pt x="429" y="83"/>
                  </a:cubicBezTo>
                  <a:cubicBezTo>
                    <a:pt x="430" y="82"/>
                    <a:pt x="431" y="81"/>
                    <a:pt x="432" y="80"/>
                  </a:cubicBezTo>
                  <a:close/>
                </a:path>
              </a:pathLst>
            </a:custGeom>
            <a:solidFill>
              <a:srgbClr val="A2B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Freeform 398">
              <a:extLst>
                <a:ext uri="{FF2B5EF4-FFF2-40B4-BE49-F238E27FC236}">
                  <a16:creationId xmlns:a16="http://schemas.microsoft.com/office/drawing/2014/main" id="{1A9E04B0-0FC9-40A8-9552-3B309E6BA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" y="2827"/>
              <a:ext cx="200" cy="238"/>
            </a:xfrm>
            <a:custGeom>
              <a:avLst/>
              <a:gdLst>
                <a:gd name="T0" fmla="*/ 944 w 89"/>
                <a:gd name="T1" fmla="*/ 907 h 106"/>
                <a:gd name="T2" fmla="*/ 1009 w 89"/>
                <a:gd name="T3" fmla="*/ 891 h 106"/>
                <a:gd name="T4" fmla="*/ 955 w 89"/>
                <a:gd name="T5" fmla="*/ 644 h 106"/>
                <a:gd name="T6" fmla="*/ 110 w 89"/>
                <a:gd name="T7" fmla="*/ 9 h 106"/>
                <a:gd name="T8" fmla="*/ 0 w 89"/>
                <a:gd name="T9" fmla="*/ 45 h 106"/>
                <a:gd name="T10" fmla="*/ 0 w 89"/>
                <a:gd name="T11" fmla="*/ 1053 h 106"/>
                <a:gd name="T12" fmla="*/ 218 w 89"/>
                <a:gd name="T13" fmla="*/ 1199 h 106"/>
                <a:gd name="T14" fmla="*/ 908 w 89"/>
                <a:gd name="T15" fmla="*/ 939 h 106"/>
                <a:gd name="T16" fmla="*/ 944 w 89"/>
                <a:gd name="T17" fmla="*/ 907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9" h="106">
                  <a:moveTo>
                    <a:pt x="83" y="80"/>
                  </a:moveTo>
                  <a:cubicBezTo>
                    <a:pt x="85" y="79"/>
                    <a:pt x="87" y="79"/>
                    <a:pt x="89" y="79"/>
                  </a:cubicBezTo>
                  <a:cubicBezTo>
                    <a:pt x="87" y="74"/>
                    <a:pt x="89" y="62"/>
                    <a:pt x="84" y="57"/>
                  </a:cubicBezTo>
                  <a:cubicBezTo>
                    <a:pt x="79" y="53"/>
                    <a:pt x="23" y="10"/>
                    <a:pt x="10" y="1"/>
                  </a:cubicBezTo>
                  <a:cubicBezTo>
                    <a:pt x="7" y="0"/>
                    <a:pt x="5" y="3"/>
                    <a:pt x="0" y="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51" y="94"/>
                    <a:pt x="74" y="85"/>
                    <a:pt x="80" y="83"/>
                  </a:cubicBezTo>
                  <a:cubicBezTo>
                    <a:pt x="81" y="82"/>
                    <a:pt x="82" y="81"/>
                    <a:pt x="83" y="80"/>
                  </a:cubicBezTo>
                  <a:close/>
                </a:path>
              </a:pathLst>
            </a:custGeom>
            <a:solidFill>
              <a:srgbClr val="A9B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Freeform 399">
              <a:extLst>
                <a:ext uri="{FF2B5EF4-FFF2-40B4-BE49-F238E27FC236}">
                  <a16:creationId xmlns:a16="http://schemas.microsoft.com/office/drawing/2014/main" id="{7A24A7D6-A98C-4AD9-B662-2592B1AC7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2827"/>
              <a:ext cx="57" cy="38"/>
            </a:xfrm>
            <a:custGeom>
              <a:avLst/>
              <a:gdLst>
                <a:gd name="T0" fmla="*/ 271 w 25"/>
                <a:gd name="T1" fmla="*/ 9 h 17"/>
                <a:gd name="T2" fmla="*/ 57 w 25"/>
                <a:gd name="T3" fmla="*/ 65 h 17"/>
                <a:gd name="T4" fmla="*/ 0 w 25"/>
                <a:gd name="T5" fmla="*/ 56 h 17"/>
                <a:gd name="T6" fmla="*/ 155 w 25"/>
                <a:gd name="T7" fmla="*/ 190 h 17"/>
                <a:gd name="T8" fmla="*/ 296 w 25"/>
                <a:gd name="T9" fmla="*/ 36 h 17"/>
                <a:gd name="T10" fmla="*/ 271 w 25"/>
                <a:gd name="T11" fmla="*/ 9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7">
                  <a:moveTo>
                    <a:pt x="23" y="1"/>
                  </a:moveTo>
                  <a:cubicBezTo>
                    <a:pt x="19" y="0"/>
                    <a:pt x="16" y="6"/>
                    <a:pt x="5" y="6"/>
                  </a:cubicBezTo>
                  <a:cubicBezTo>
                    <a:pt x="3" y="6"/>
                    <a:pt x="1" y="6"/>
                    <a:pt x="0" y="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9"/>
                    <a:pt x="19" y="3"/>
                    <a:pt x="25" y="3"/>
                  </a:cubicBezTo>
                  <a:cubicBezTo>
                    <a:pt x="25" y="3"/>
                    <a:pt x="24" y="2"/>
                    <a:pt x="23" y="1"/>
                  </a:cubicBezTo>
                  <a:close/>
                </a:path>
              </a:pathLst>
            </a:custGeom>
            <a:solidFill>
              <a:srgbClr val="788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Freeform 400">
              <a:extLst>
                <a:ext uri="{FF2B5EF4-FFF2-40B4-BE49-F238E27FC236}">
                  <a16:creationId xmlns:a16="http://schemas.microsoft.com/office/drawing/2014/main" id="{C2C7FB14-386D-4A1E-895C-8EDDAD4A2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" y="2984"/>
              <a:ext cx="691" cy="300"/>
            </a:xfrm>
            <a:custGeom>
              <a:avLst/>
              <a:gdLst>
                <a:gd name="T0" fmla="*/ 3009 w 307"/>
                <a:gd name="T1" fmla="*/ 25 h 133"/>
                <a:gd name="T2" fmla="*/ 11 w 307"/>
                <a:gd name="T3" fmla="*/ 1150 h 133"/>
                <a:gd name="T4" fmla="*/ 0 w 307"/>
                <a:gd name="T5" fmla="*/ 1150 h 133"/>
                <a:gd name="T6" fmla="*/ 275 w 307"/>
                <a:gd name="T7" fmla="*/ 1410 h 133"/>
                <a:gd name="T8" fmla="*/ 389 w 307"/>
                <a:gd name="T9" fmla="*/ 1527 h 133"/>
                <a:gd name="T10" fmla="*/ 673 w 307"/>
                <a:gd name="T11" fmla="*/ 1426 h 133"/>
                <a:gd name="T12" fmla="*/ 3491 w 307"/>
                <a:gd name="T13" fmla="*/ 356 h 133"/>
                <a:gd name="T14" fmla="*/ 3500 w 307"/>
                <a:gd name="T15" fmla="*/ 356 h 133"/>
                <a:gd name="T16" fmla="*/ 3126 w 307"/>
                <a:gd name="T17" fmla="*/ 25 h 133"/>
                <a:gd name="T18" fmla="*/ 3009 w 307"/>
                <a:gd name="T19" fmla="*/ 25 h 1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7" h="133">
                  <a:moveTo>
                    <a:pt x="264" y="2"/>
                  </a:moveTo>
                  <a:cubicBezTo>
                    <a:pt x="1" y="100"/>
                    <a:pt x="1" y="100"/>
                    <a:pt x="1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2" y="112"/>
                    <a:pt x="21" y="121"/>
                    <a:pt x="24" y="123"/>
                  </a:cubicBezTo>
                  <a:cubicBezTo>
                    <a:pt x="26" y="125"/>
                    <a:pt x="26" y="133"/>
                    <a:pt x="34" y="133"/>
                  </a:cubicBezTo>
                  <a:cubicBezTo>
                    <a:pt x="41" y="133"/>
                    <a:pt x="46" y="129"/>
                    <a:pt x="59" y="124"/>
                  </a:cubicBezTo>
                  <a:cubicBezTo>
                    <a:pt x="68" y="121"/>
                    <a:pt x="225" y="62"/>
                    <a:pt x="306" y="31"/>
                  </a:cubicBezTo>
                  <a:cubicBezTo>
                    <a:pt x="307" y="31"/>
                    <a:pt x="307" y="31"/>
                    <a:pt x="307" y="31"/>
                  </a:cubicBezTo>
                  <a:cubicBezTo>
                    <a:pt x="274" y="2"/>
                    <a:pt x="274" y="2"/>
                    <a:pt x="274" y="2"/>
                  </a:cubicBezTo>
                  <a:cubicBezTo>
                    <a:pt x="272" y="0"/>
                    <a:pt x="268" y="0"/>
                    <a:pt x="264" y="2"/>
                  </a:cubicBezTo>
                  <a:close/>
                </a:path>
              </a:pathLst>
            </a:custGeom>
            <a:solidFill>
              <a:srgbClr val="BDC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Freeform 401">
              <a:extLst>
                <a:ext uri="{FF2B5EF4-FFF2-40B4-BE49-F238E27FC236}">
                  <a16:creationId xmlns:a16="http://schemas.microsoft.com/office/drawing/2014/main" id="{65087A93-31E6-49AF-A7E8-7314A7E1E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" y="3056"/>
              <a:ext cx="60" cy="59"/>
            </a:xfrm>
            <a:custGeom>
              <a:avLst/>
              <a:gdLst>
                <a:gd name="T0" fmla="*/ 287 w 27"/>
                <a:gd name="T1" fmla="*/ 247 h 26"/>
                <a:gd name="T2" fmla="*/ 89 w 27"/>
                <a:gd name="T3" fmla="*/ 25 h 26"/>
                <a:gd name="T4" fmla="*/ 20 w 27"/>
                <a:gd name="T5" fmla="*/ 11 h 26"/>
                <a:gd name="T6" fmla="*/ 20 w 27"/>
                <a:gd name="T7" fmla="*/ 82 h 26"/>
                <a:gd name="T8" fmla="*/ 218 w 27"/>
                <a:gd name="T9" fmla="*/ 304 h 26"/>
                <a:gd name="T10" fmla="*/ 296 w 27"/>
                <a:gd name="T11" fmla="*/ 268 h 26"/>
                <a:gd name="T12" fmla="*/ 287 w 27"/>
                <a:gd name="T13" fmla="*/ 247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6">
                  <a:moveTo>
                    <a:pt x="26" y="21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5" y="24"/>
                    <a:pt x="27" y="23"/>
                  </a:cubicBezTo>
                  <a:cubicBezTo>
                    <a:pt x="27" y="22"/>
                    <a:pt x="27" y="21"/>
                    <a:pt x="26" y="21"/>
                  </a:cubicBezTo>
                  <a:close/>
                </a:path>
              </a:pathLst>
            </a:custGeom>
            <a:solidFill>
              <a:srgbClr val="A2B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Freeform 402">
              <a:extLst>
                <a:ext uri="{FF2B5EF4-FFF2-40B4-BE49-F238E27FC236}">
                  <a16:creationId xmlns:a16="http://schemas.microsoft.com/office/drawing/2014/main" id="{75F4A263-5EF9-4112-A90D-B5A21E126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3164"/>
              <a:ext cx="1164" cy="399"/>
            </a:xfrm>
            <a:custGeom>
              <a:avLst/>
              <a:gdLst>
                <a:gd name="T0" fmla="*/ 5829 w 517"/>
                <a:gd name="T1" fmla="*/ 56 h 177"/>
                <a:gd name="T2" fmla="*/ 5773 w 517"/>
                <a:gd name="T3" fmla="*/ 0 h 177"/>
                <a:gd name="T4" fmla="*/ 5773 w 517"/>
                <a:gd name="T5" fmla="*/ 11 h 177"/>
                <a:gd name="T6" fmla="*/ 5809 w 517"/>
                <a:gd name="T7" fmla="*/ 92 h 177"/>
                <a:gd name="T8" fmla="*/ 5829 w 517"/>
                <a:gd name="T9" fmla="*/ 138 h 177"/>
                <a:gd name="T10" fmla="*/ 5784 w 517"/>
                <a:gd name="T11" fmla="*/ 183 h 177"/>
                <a:gd name="T12" fmla="*/ 1689 w 517"/>
                <a:gd name="T13" fmla="*/ 1936 h 177"/>
                <a:gd name="T14" fmla="*/ 1349 w 517"/>
                <a:gd name="T15" fmla="*/ 1900 h 177"/>
                <a:gd name="T16" fmla="*/ 137 w 517"/>
                <a:gd name="T17" fmla="*/ 651 h 177"/>
                <a:gd name="T18" fmla="*/ 92 w 517"/>
                <a:gd name="T19" fmla="*/ 575 h 177"/>
                <a:gd name="T20" fmla="*/ 117 w 517"/>
                <a:gd name="T21" fmla="*/ 539 h 177"/>
                <a:gd name="T22" fmla="*/ 117 w 517"/>
                <a:gd name="T23" fmla="*/ 494 h 177"/>
                <a:gd name="T24" fmla="*/ 101 w 517"/>
                <a:gd name="T25" fmla="*/ 494 h 177"/>
                <a:gd name="T26" fmla="*/ 101 w 517"/>
                <a:gd name="T27" fmla="*/ 676 h 177"/>
                <a:gd name="T28" fmla="*/ 1313 w 517"/>
                <a:gd name="T29" fmla="*/ 1936 h 177"/>
                <a:gd name="T30" fmla="*/ 1698 w 517"/>
                <a:gd name="T31" fmla="*/ 1972 h 177"/>
                <a:gd name="T32" fmla="*/ 5809 w 517"/>
                <a:gd name="T33" fmla="*/ 228 h 177"/>
                <a:gd name="T34" fmla="*/ 5829 w 517"/>
                <a:gd name="T35" fmla="*/ 56 h 1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17" h="177">
                  <a:moveTo>
                    <a:pt x="511" y="5"/>
                  </a:moveTo>
                  <a:cubicBezTo>
                    <a:pt x="509" y="2"/>
                    <a:pt x="506" y="0"/>
                    <a:pt x="506" y="0"/>
                  </a:cubicBezTo>
                  <a:cubicBezTo>
                    <a:pt x="506" y="1"/>
                    <a:pt x="506" y="1"/>
                    <a:pt x="506" y="1"/>
                  </a:cubicBezTo>
                  <a:cubicBezTo>
                    <a:pt x="506" y="5"/>
                    <a:pt x="507" y="6"/>
                    <a:pt x="509" y="8"/>
                  </a:cubicBezTo>
                  <a:cubicBezTo>
                    <a:pt x="511" y="9"/>
                    <a:pt x="511" y="11"/>
                    <a:pt x="511" y="12"/>
                  </a:cubicBezTo>
                  <a:cubicBezTo>
                    <a:pt x="510" y="14"/>
                    <a:pt x="509" y="15"/>
                    <a:pt x="507" y="16"/>
                  </a:cubicBezTo>
                  <a:cubicBezTo>
                    <a:pt x="388" y="67"/>
                    <a:pt x="159" y="165"/>
                    <a:pt x="148" y="169"/>
                  </a:cubicBezTo>
                  <a:cubicBezTo>
                    <a:pt x="135" y="172"/>
                    <a:pt x="125" y="171"/>
                    <a:pt x="118" y="166"/>
                  </a:cubicBezTo>
                  <a:cubicBezTo>
                    <a:pt x="112" y="161"/>
                    <a:pt x="46" y="92"/>
                    <a:pt x="12" y="57"/>
                  </a:cubicBezTo>
                  <a:cubicBezTo>
                    <a:pt x="8" y="52"/>
                    <a:pt x="8" y="50"/>
                    <a:pt x="8" y="50"/>
                  </a:cubicBezTo>
                  <a:cubicBezTo>
                    <a:pt x="8" y="49"/>
                    <a:pt x="9" y="48"/>
                    <a:pt x="10" y="47"/>
                  </a:cubicBezTo>
                  <a:cubicBezTo>
                    <a:pt x="10" y="47"/>
                    <a:pt x="10" y="45"/>
                    <a:pt x="10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0" y="47"/>
                    <a:pt x="3" y="53"/>
                    <a:pt x="9" y="59"/>
                  </a:cubicBezTo>
                  <a:cubicBezTo>
                    <a:pt x="9" y="59"/>
                    <a:pt x="108" y="162"/>
                    <a:pt x="115" y="169"/>
                  </a:cubicBezTo>
                  <a:cubicBezTo>
                    <a:pt x="123" y="175"/>
                    <a:pt x="134" y="177"/>
                    <a:pt x="149" y="172"/>
                  </a:cubicBezTo>
                  <a:cubicBezTo>
                    <a:pt x="164" y="168"/>
                    <a:pt x="509" y="20"/>
                    <a:pt x="509" y="20"/>
                  </a:cubicBezTo>
                  <a:cubicBezTo>
                    <a:pt x="515" y="17"/>
                    <a:pt x="517" y="9"/>
                    <a:pt x="511" y="5"/>
                  </a:cubicBezTo>
                  <a:close/>
                </a:path>
              </a:pathLst>
            </a:custGeom>
            <a:solidFill>
              <a:srgbClr val="F1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Freeform 403">
              <a:extLst>
                <a:ext uri="{FF2B5EF4-FFF2-40B4-BE49-F238E27FC236}">
                  <a16:creationId xmlns:a16="http://schemas.microsoft.com/office/drawing/2014/main" id="{DDAC7CAE-23F5-470D-AE9B-69DCCCEF9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3164"/>
              <a:ext cx="1116" cy="356"/>
            </a:xfrm>
            <a:custGeom>
              <a:avLst/>
              <a:gdLst>
                <a:gd name="T0" fmla="*/ 101 w 496"/>
                <a:gd name="T1" fmla="*/ 345 h 158"/>
                <a:gd name="T2" fmla="*/ 72 w 496"/>
                <a:gd name="T3" fmla="*/ 376 h 158"/>
                <a:gd name="T4" fmla="*/ 117 w 496"/>
                <a:gd name="T5" fmla="*/ 457 h 158"/>
                <a:gd name="T6" fmla="*/ 1301 w 496"/>
                <a:gd name="T7" fmla="*/ 1690 h 158"/>
                <a:gd name="T8" fmla="*/ 1620 w 496"/>
                <a:gd name="T9" fmla="*/ 1717 h 158"/>
                <a:gd name="T10" fmla="*/ 5650 w 496"/>
                <a:gd name="T11" fmla="*/ 0 h 158"/>
                <a:gd name="T12" fmla="*/ 5650 w 496"/>
                <a:gd name="T13" fmla="*/ 45 h 158"/>
                <a:gd name="T14" fmla="*/ 1640 w 496"/>
                <a:gd name="T15" fmla="*/ 1762 h 158"/>
                <a:gd name="T16" fmla="*/ 1276 w 496"/>
                <a:gd name="T17" fmla="*/ 1726 h 158"/>
                <a:gd name="T18" fmla="*/ 81 w 496"/>
                <a:gd name="T19" fmla="*/ 482 h 158"/>
                <a:gd name="T20" fmla="*/ 72 w 496"/>
                <a:gd name="T21" fmla="*/ 309 h 1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6" h="158">
                  <a:moveTo>
                    <a:pt x="9" y="30"/>
                  </a:moveTo>
                  <a:cubicBezTo>
                    <a:pt x="8" y="31"/>
                    <a:pt x="7" y="32"/>
                    <a:pt x="6" y="33"/>
                  </a:cubicBezTo>
                  <a:cubicBezTo>
                    <a:pt x="6" y="34"/>
                    <a:pt x="6" y="36"/>
                    <a:pt x="10" y="40"/>
                  </a:cubicBezTo>
                  <a:cubicBezTo>
                    <a:pt x="44" y="75"/>
                    <a:pt x="109" y="143"/>
                    <a:pt x="114" y="148"/>
                  </a:cubicBezTo>
                  <a:cubicBezTo>
                    <a:pt x="121" y="153"/>
                    <a:pt x="130" y="154"/>
                    <a:pt x="142" y="150"/>
                  </a:cubicBezTo>
                  <a:cubicBezTo>
                    <a:pt x="153" y="147"/>
                    <a:pt x="379" y="50"/>
                    <a:pt x="496" y="0"/>
                  </a:cubicBezTo>
                  <a:cubicBezTo>
                    <a:pt x="496" y="4"/>
                    <a:pt x="496" y="4"/>
                    <a:pt x="496" y="4"/>
                  </a:cubicBezTo>
                  <a:cubicBezTo>
                    <a:pt x="496" y="4"/>
                    <a:pt x="157" y="150"/>
                    <a:pt x="144" y="154"/>
                  </a:cubicBezTo>
                  <a:cubicBezTo>
                    <a:pt x="130" y="158"/>
                    <a:pt x="119" y="157"/>
                    <a:pt x="112" y="151"/>
                  </a:cubicBezTo>
                  <a:cubicBezTo>
                    <a:pt x="104" y="145"/>
                    <a:pt x="7" y="42"/>
                    <a:pt x="7" y="42"/>
                  </a:cubicBezTo>
                  <a:cubicBezTo>
                    <a:pt x="1" y="36"/>
                    <a:pt x="0" y="31"/>
                    <a:pt x="6" y="27"/>
                  </a:cubicBezTo>
                </a:path>
              </a:pathLst>
            </a:custGeom>
            <a:solidFill>
              <a:srgbClr val="E2E7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Freeform 404">
              <a:extLst>
                <a:ext uri="{FF2B5EF4-FFF2-40B4-BE49-F238E27FC236}">
                  <a16:creationId xmlns:a16="http://schemas.microsoft.com/office/drawing/2014/main" id="{157EBFF2-0249-4215-8580-946910837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3169"/>
              <a:ext cx="844" cy="380"/>
            </a:xfrm>
            <a:custGeom>
              <a:avLst/>
              <a:gdLst>
                <a:gd name="T0" fmla="*/ 4249 w 375"/>
                <a:gd name="T1" fmla="*/ 65 h 169"/>
                <a:gd name="T2" fmla="*/ 4220 w 375"/>
                <a:gd name="T3" fmla="*/ 0 h 169"/>
                <a:gd name="T4" fmla="*/ 4220 w 375"/>
                <a:gd name="T5" fmla="*/ 20 h 169"/>
                <a:gd name="T6" fmla="*/ 207 w 375"/>
                <a:gd name="T7" fmla="*/ 1729 h 169"/>
                <a:gd name="T8" fmla="*/ 11 w 375"/>
                <a:gd name="T9" fmla="*/ 1749 h 169"/>
                <a:gd name="T10" fmla="*/ 0 w 375"/>
                <a:gd name="T11" fmla="*/ 1920 h 169"/>
                <a:gd name="T12" fmla="*/ 137 w 375"/>
                <a:gd name="T13" fmla="*/ 1900 h 169"/>
                <a:gd name="T14" fmla="*/ 4229 w 375"/>
                <a:gd name="T15" fmla="*/ 157 h 169"/>
                <a:gd name="T16" fmla="*/ 4276 w 375"/>
                <a:gd name="T17" fmla="*/ 110 h 169"/>
                <a:gd name="T18" fmla="*/ 4249 w 375"/>
                <a:gd name="T19" fmla="*/ 65 h 1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5" h="169">
                  <a:moveTo>
                    <a:pt x="373" y="6"/>
                  </a:moveTo>
                  <a:cubicBezTo>
                    <a:pt x="371" y="4"/>
                    <a:pt x="370" y="3"/>
                    <a:pt x="370" y="0"/>
                  </a:cubicBezTo>
                  <a:cubicBezTo>
                    <a:pt x="370" y="2"/>
                    <a:pt x="370" y="2"/>
                    <a:pt x="370" y="2"/>
                  </a:cubicBezTo>
                  <a:cubicBezTo>
                    <a:pt x="370" y="2"/>
                    <a:pt x="31" y="148"/>
                    <a:pt x="18" y="152"/>
                  </a:cubicBezTo>
                  <a:cubicBezTo>
                    <a:pt x="11" y="154"/>
                    <a:pt x="6" y="155"/>
                    <a:pt x="1" y="154"/>
                  </a:cubicBezTo>
                  <a:cubicBezTo>
                    <a:pt x="2" y="159"/>
                    <a:pt x="3" y="165"/>
                    <a:pt x="0" y="169"/>
                  </a:cubicBezTo>
                  <a:cubicBezTo>
                    <a:pt x="3" y="169"/>
                    <a:pt x="7" y="168"/>
                    <a:pt x="12" y="167"/>
                  </a:cubicBezTo>
                  <a:cubicBezTo>
                    <a:pt x="23" y="163"/>
                    <a:pt x="252" y="65"/>
                    <a:pt x="371" y="14"/>
                  </a:cubicBezTo>
                  <a:cubicBezTo>
                    <a:pt x="373" y="13"/>
                    <a:pt x="374" y="12"/>
                    <a:pt x="375" y="10"/>
                  </a:cubicBezTo>
                  <a:cubicBezTo>
                    <a:pt x="375" y="9"/>
                    <a:pt x="375" y="7"/>
                    <a:pt x="373" y="6"/>
                  </a:cubicBezTo>
                  <a:close/>
                </a:path>
              </a:pathLst>
            </a:custGeom>
            <a:solidFill>
              <a:srgbClr val="90A1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Freeform 405">
              <a:extLst>
                <a:ext uri="{FF2B5EF4-FFF2-40B4-BE49-F238E27FC236}">
                  <a16:creationId xmlns:a16="http://schemas.microsoft.com/office/drawing/2014/main" id="{741536AF-E166-4C4E-A99F-5389F1080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2820"/>
              <a:ext cx="607" cy="218"/>
            </a:xfrm>
            <a:custGeom>
              <a:avLst/>
              <a:gdLst>
                <a:gd name="T0" fmla="*/ 3069 w 270"/>
                <a:gd name="T1" fmla="*/ 0 h 97"/>
                <a:gd name="T2" fmla="*/ 2875 w 270"/>
                <a:gd name="T3" fmla="*/ 9 h 97"/>
                <a:gd name="T4" fmla="*/ 101 w 270"/>
                <a:gd name="T5" fmla="*/ 1000 h 97"/>
                <a:gd name="T6" fmla="*/ 0 w 270"/>
                <a:gd name="T7" fmla="*/ 1101 h 97"/>
                <a:gd name="T8" fmla="*/ 182 w 270"/>
                <a:gd name="T9" fmla="*/ 1045 h 97"/>
                <a:gd name="T10" fmla="*/ 3069 w 270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0" h="97">
                  <a:moveTo>
                    <a:pt x="270" y="0"/>
                  </a:moveTo>
                  <a:cubicBezTo>
                    <a:pt x="265" y="0"/>
                    <a:pt x="258" y="0"/>
                    <a:pt x="253" y="1"/>
                  </a:cubicBezTo>
                  <a:cubicBezTo>
                    <a:pt x="245" y="4"/>
                    <a:pt x="12" y="86"/>
                    <a:pt x="9" y="88"/>
                  </a:cubicBezTo>
                  <a:cubicBezTo>
                    <a:pt x="6" y="89"/>
                    <a:pt x="5" y="93"/>
                    <a:pt x="0" y="97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69" y="73"/>
                    <a:pt x="221" y="19"/>
                    <a:pt x="270" y="0"/>
                  </a:cubicBezTo>
                  <a:close/>
                </a:path>
              </a:pathLst>
            </a:custGeom>
            <a:solidFill>
              <a:srgbClr val="C5D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Freeform 406">
              <a:extLst>
                <a:ext uri="{FF2B5EF4-FFF2-40B4-BE49-F238E27FC236}">
                  <a16:creationId xmlns:a16="http://schemas.microsoft.com/office/drawing/2014/main" id="{25CB52BD-D720-4A5E-B298-4D8FEAFD2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" y="3011"/>
              <a:ext cx="33" cy="106"/>
            </a:xfrm>
            <a:custGeom>
              <a:avLst/>
              <a:gdLst>
                <a:gd name="T0" fmla="*/ 161 w 15"/>
                <a:gd name="T1" fmla="*/ 539 h 47"/>
                <a:gd name="T2" fmla="*/ 161 w 15"/>
                <a:gd name="T3" fmla="*/ 101 h 47"/>
                <a:gd name="T4" fmla="*/ 0 w 15"/>
                <a:gd name="T5" fmla="*/ 25 h 47"/>
                <a:gd name="T6" fmla="*/ 161 w 15"/>
                <a:gd name="T7" fmla="*/ 539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47">
                  <a:moveTo>
                    <a:pt x="15" y="47"/>
                  </a:moveTo>
                  <a:cubicBezTo>
                    <a:pt x="15" y="40"/>
                    <a:pt x="15" y="18"/>
                    <a:pt x="15" y="9"/>
                  </a:cubicBezTo>
                  <a:cubicBezTo>
                    <a:pt x="15" y="0"/>
                    <a:pt x="6" y="1"/>
                    <a:pt x="0" y="2"/>
                  </a:cubicBezTo>
                  <a:cubicBezTo>
                    <a:pt x="7" y="3"/>
                    <a:pt x="13" y="19"/>
                    <a:pt x="15" y="47"/>
                  </a:cubicBezTo>
                  <a:close/>
                </a:path>
              </a:pathLst>
            </a:custGeom>
            <a:solidFill>
              <a:srgbClr val="B6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Freeform 407">
              <a:extLst>
                <a:ext uri="{FF2B5EF4-FFF2-40B4-BE49-F238E27FC236}">
                  <a16:creationId xmlns:a16="http://schemas.microsoft.com/office/drawing/2014/main" id="{945E4CF2-49CB-4A36-987A-F26D0D8E4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" y="3209"/>
              <a:ext cx="59" cy="59"/>
            </a:xfrm>
            <a:custGeom>
              <a:avLst/>
              <a:gdLst>
                <a:gd name="T0" fmla="*/ 304 w 26"/>
                <a:gd name="T1" fmla="*/ 268 h 26"/>
                <a:gd name="T2" fmla="*/ 293 w 26"/>
                <a:gd name="T3" fmla="*/ 256 h 26"/>
                <a:gd name="T4" fmla="*/ 82 w 26"/>
                <a:gd name="T5" fmla="*/ 25 h 26"/>
                <a:gd name="T6" fmla="*/ 11 w 26"/>
                <a:gd name="T7" fmla="*/ 25 h 26"/>
                <a:gd name="T8" fmla="*/ 11 w 26"/>
                <a:gd name="T9" fmla="*/ 82 h 26"/>
                <a:gd name="T10" fmla="*/ 211 w 26"/>
                <a:gd name="T11" fmla="*/ 304 h 26"/>
                <a:gd name="T12" fmla="*/ 256 w 26"/>
                <a:gd name="T13" fmla="*/ 279 h 26"/>
                <a:gd name="T14" fmla="*/ 304 w 26"/>
                <a:gd name="T15" fmla="*/ 268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26">
                  <a:moveTo>
                    <a:pt x="26" y="23"/>
                  </a:moveTo>
                  <a:cubicBezTo>
                    <a:pt x="26" y="23"/>
                    <a:pt x="25" y="22"/>
                    <a:pt x="25" y="2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1" y="2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21" y="25"/>
                    <a:pt x="22" y="24"/>
                  </a:cubicBezTo>
                  <a:cubicBezTo>
                    <a:pt x="23" y="24"/>
                    <a:pt x="24" y="24"/>
                    <a:pt x="26" y="23"/>
                  </a:cubicBezTo>
                  <a:close/>
                </a:path>
              </a:pathLst>
            </a:custGeom>
            <a:solidFill>
              <a:srgbClr val="A2B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Freeform 408">
              <a:extLst>
                <a:ext uri="{FF2B5EF4-FFF2-40B4-BE49-F238E27FC236}">
                  <a16:creationId xmlns:a16="http://schemas.microsoft.com/office/drawing/2014/main" id="{136E8CC7-65E4-4402-BBF4-CA02FC7AF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3" y="3133"/>
              <a:ext cx="60" cy="56"/>
            </a:xfrm>
            <a:custGeom>
              <a:avLst/>
              <a:gdLst>
                <a:gd name="T0" fmla="*/ 287 w 27"/>
                <a:gd name="T1" fmla="*/ 235 h 25"/>
                <a:gd name="T2" fmla="*/ 80 w 27"/>
                <a:gd name="T3" fmla="*/ 20 h 25"/>
                <a:gd name="T4" fmla="*/ 20 w 27"/>
                <a:gd name="T5" fmla="*/ 9 h 25"/>
                <a:gd name="T6" fmla="*/ 9 w 27"/>
                <a:gd name="T7" fmla="*/ 81 h 25"/>
                <a:gd name="T8" fmla="*/ 207 w 27"/>
                <a:gd name="T9" fmla="*/ 280 h 25"/>
                <a:gd name="T10" fmla="*/ 296 w 27"/>
                <a:gd name="T11" fmla="*/ 246 h 25"/>
                <a:gd name="T12" fmla="*/ 287 w 27"/>
                <a:gd name="T13" fmla="*/ 235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5">
                  <a:moveTo>
                    <a:pt x="26" y="2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2" y="24"/>
                    <a:pt x="24" y="23"/>
                    <a:pt x="27" y="22"/>
                  </a:cubicBezTo>
                  <a:cubicBezTo>
                    <a:pt x="27" y="22"/>
                    <a:pt x="26" y="21"/>
                    <a:pt x="26" y="21"/>
                  </a:cubicBezTo>
                  <a:close/>
                </a:path>
              </a:pathLst>
            </a:custGeom>
            <a:solidFill>
              <a:srgbClr val="A2B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Freeform 409">
              <a:extLst>
                <a:ext uri="{FF2B5EF4-FFF2-40B4-BE49-F238E27FC236}">
                  <a16:creationId xmlns:a16="http://schemas.microsoft.com/office/drawing/2014/main" id="{68A176C8-1AC1-4226-B484-43A9EB41C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7" y="3324"/>
              <a:ext cx="59" cy="88"/>
            </a:xfrm>
            <a:custGeom>
              <a:avLst/>
              <a:gdLst>
                <a:gd name="T0" fmla="*/ 175 w 26"/>
                <a:gd name="T1" fmla="*/ 72 h 39"/>
                <a:gd name="T2" fmla="*/ 36 w 26"/>
                <a:gd name="T3" fmla="*/ 45 h 39"/>
                <a:gd name="T4" fmla="*/ 11 w 26"/>
                <a:gd name="T5" fmla="*/ 357 h 39"/>
                <a:gd name="T6" fmla="*/ 154 w 26"/>
                <a:gd name="T7" fmla="*/ 449 h 39"/>
                <a:gd name="T8" fmla="*/ 279 w 26"/>
                <a:gd name="T9" fmla="*/ 377 h 39"/>
                <a:gd name="T10" fmla="*/ 175 w 26"/>
                <a:gd name="T11" fmla="*/ 72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39">
                  <a:moveTo>
                    <a:pt x="15" y="6"/>
                  </a:moveTo>
                  <a:cubicBezTo>
                    <a:pt x="10" y="0"/>
                    <a:pt x="4" y="2"/>
                    <a:pt x="3" y="4"/>
                  </a:cubicBezTo>
                  <a:cubicBezTo>
                    <a:pt x="3" y="10"/>
                    <a:pt x="0" y="27"/>
                    <a:pt x="1" y="31"/>
                  </a:cubicBezTo>
                  <a:cubicBezTo>
                    <a:pt x="2" y="32"/>
                    <a:pt x="4" y="39"/>
                    <a:pt x="13" y="39"/>
                  </a:cubicBezTo>
                  <a:cubicBezTo>
                    <a:pt x="21" y="39"/>
                    <a:pt x="22" y="34"/>
                    <a:pt x="24" y="33"/>
                  </a:cubicBezTo>
                  <a:cubicBezTo>
                    <a:pt x="26" y="33"/>
                    <a:pt x="21" y="15"/>
                    <a:pt x="15" y="6"/>
                  </a:cubicBezTo>
                  <a:close/>
                </a:path>
              </a:pathLst>
            </a:custGeom>
            <a:solidFill>
              <a:srgbClr val="BA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Freeform 410">
              <a:extLst>
                <a:ext uri="{FF2B5EF4-FFF2-40B4-BE49-F238E27FC236}">
                  <a16:creationId xmlns:a16="http://schemas.microsoft.com/office/drawing/2014/main" id="{0D42CEB5-67A9-416D-92EF-1B5708FEA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" y="3275"/>
              <a:ext cx="110" cy="105"/>
            </a:xfrm>
            <a:custGeom>
              <a:avLst/>
              <a:gdLst>
                <a:gd name="T0" fmla="*/ 554 w 49"/>
                <a:gd name="T1" fmla="*/ 525 h 47"/>
                <a:gd name="T2" fmla="*/ 510 w 49"/>
                <a:gd name="T3" fmla="*/ 56 h 47"/>
                <a:gd name="T4" fmla="*/ 0 w 49"/>
                <a:gd name="T5" fmla="*/ 210 h 47"/>
                <a:gd name="T6" fmla="*/ 453 w 49"/>
                <a:gd name="T7" fmla="*/ 190 h 47"/>
                <a:gd name="T8" fmla="*/ 554 w 49"/>
                <a:gd name="T9" fmla="*/ 525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47">
                  <a:moveTo>
                    <a:pt x="49" y="47"/>
                  </a:moveTo>
                  <a:cubicBezTo>
                    <a:pt x="48" y="32"/>
                    <a:pt x="49" y="6"/>
                    <a:pt x="45" y="5"/>
                  </a:cubicBezTo>
                  <a:cubicBezTo>
                    <a:pt x="25" y="0"/>
                    <a:pt x="12" y="7"/>
                    <a:pt x="0" y="19"/>
                  </a:cubicBezTo>
                  <a:cubicBezTo>
                    <a:pt x="10" y="14"/>
                    <a:pt x="37" y="9"/>
                    <a:pt x="40" y="17"/>
                  </a:cubicBezTo>
                  <a:cubicBezTo>
                    <a:pt x="43" y="26"/>
                    <a:pt x="49" y="39"/>
                    <a:pt x="49" y="47"/>
                  </a:cubicBezTo>
                  <a:close/>
                </a:path>
              </a:pathLst>
            </a:custGeom>
            <a:solidFill>
              <a:srgbClr val="B6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3" name="Freeform 411">
              <a:extLst>
                <a:ext uri="{FF2B5EF4-FFF2-40B4-BE49-F238E27FC236}">
                  <a16:creationId xmlns:a16="http://schemas.microsoft.com/office/drawing/2014/main" id="{D4C8201F-5ED1-4760-AE74-5CC2B51AF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" y="3209"/>
              <a:ext cx="48" cy="59"/>
            </a:xfrm>
            <a:custGeom>
              <a:avLst/>
              <a:gdLst>
                <a:gd name="T0" fmla="*/ 251 w 21"/>
                <a:gd name="T1" fmla="*/ 293 h 26"/>
                <a:gd name="T2" fmla="*/ 110 w 21"/>
                <a:gd name="T3" fmla="*/ 129 h 26"/>
                <a:gd name="T4" fmla="*/ 110 w 21"/>
                <a:gd name="T5" fmla="*/ 45 h 26"/>
                <a:gd name="T6" fmla="*/ 110 w 21"/>
                <a:gd name="T7" fmla="*/ 45 h 26"/>
                <a:gd name="T8" fmla="*/ 85 w 21"/>
                <a:gd name="T9" fmla="*/ 25 h 26"/>
                <a:gd name="T10" fmla="*/ 11 w 21"/>
                <a:gd name="T11" fmla="*/ 25 h 26"/>
                <a:gd name="T12" fmla="*/ 11 w 21"/>
                <a:gd name="T13" fmla="*/ 82 h 26"/>
                <a:gd name="T14" fmla="*/ 215 w 21"/>
                <a:gd name="T15" fmla="*/ 304 h 26"/>
                <a:gd name="T16" fmla="*/ 251 w 21"/>
                <a:gd name="T17" fmla="*/ 293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26">
                  <a:moveTo>
                    <a:pt x="21" y="25"/>
                  </a:moveTo>
                  <a:cubicBezTo>
                    <a:pt x="19" y="22"/>
                    <a:pt x="14" y="16"/>
                    <a:pt x="9" y="11"/>
                  </a:cubicBezTo>
                  <a:cubicBezTo>
                    <a:pt x="1" y="3"/>
                    <a:pt x="5" y="1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1" y="2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20" y="25"/>
                    <a:pt x="21" y="25"/>
                  </a:cubicBezTo>
                  <a:close/>
                </a:path>
              </a:pathLst>
            </a:custGeom>
            <a:solidFill>
              <a:srgbClr val="859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Freeform 412">
              <a:extLst>
                <a:ext uri="{FF2B5EF4-FFF2-40B4-BE49-F238E27FC236}">
                  <a16:creationId xmlns:a16="http://schemas.microsoft.com/office/drawing/2014/main" id="{621114AC-8189-4EFA-9FF8-E8E3D938F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" y="3214"/>
              <a:ext cx="39" cy="40"/>
            </a:xfrm>
            <a:custGeom>
              <a:avLst/>
              <a:gdLst>
                <a:gd name="T0" fmla="*/ 0 w 17"/>
                <a:gd name="T1" fmla="*/ 0 h 18"/>
                <a:gd name="T2" fmla="*/ 204 w 17"/>
                <a:gd name="T3" fmla="*/ 198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cubicBezTo>
                    <a:pt x="3" y="2"/>
                    <a:pt x="15" y="14"/>
                    <a:pt x="17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Freeform 413">
              <a:extLst>
                <a:ext uri="{FF2B5EF4-FFF2-40B4-BE49-F238E27FC236}">
                  <a16:creationId xmlns:a16="http://schemas.microsoft.com/office/drawing/2014/main" id="{F07E00E3-833B-4AA4-88B3-10C20616A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3" y="3133"/>
              <a:ext cx="49" cy="56"/>
            </a:xfrm>
            <a:custGeom>
              <a:avLst/>
              <a:gdLst>
                <a:gd name="T0" fmla="*/ 243 w 22"/>
                <a:gd name="T1" fmla="*/ 271 h 25"/>
                <a:gd name="T2" fmla="*/ 100 w 22"/>
                <a:gd name="T3" fmla="*/ 125 h 25"/>
                <a:gd name="T4" fmla="*/ 100 w 22"/>
                <a:gd name="T5" fmla="*/ 45 h 25"/>
                <a:gd name="T6" fmla="*/ 100 w 22"/>
                <a:gd name="T7" fmla="*/ 45 h 25"/>
                <a:gd name="T8" fmla="*/ 80 w 22"/>
                <a:gd name="T9" fmla="*/ 9 h 25"/>
                <a:gd name="T10" fmla="*/ 9 w 22"/>
                <a:gd name="T11" fmla="*/ 9 h 25"/>
                <a:gd name="T12" fmla="*/ 9 w 22"/>
                <a:gd name="T13" fmla="*/ 81 h 25"/>
                <a:gd name="T14" fmla="*/ 209 w 22"/>
                <a:gd name="T15" fmla="*/ 280 h 25"/>
                <a:gd name="T16" fmla="*/ 243 w 22"/>
                <a:gd name="T17" fmla="*/ 27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5">
                  <a:moveTo>
                    <a:pt x="22" y="24"/>
                  </a:moveTo>
                  <a:cubicBezTo>
                    <a:pt x="19" y="21"/>
                    <a:pt x="14" y="16"/>
                    <a:pt x="9" y="11"/>
                  </a:cubicBezTo>
                  <a:cubicBezTo>
                    <a:pt x="1" y="3"/>
                    <a:pt x="5" y="0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1" y="24"/>
                    <a:pt x="22" y="24"/>
                  </a:cubicBezTo>
                  <a:close/>
                </a:path>
              </a:pathLst>
            </a:custGeom>
            <a:solidFill>
              <a:srgbClr val="859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Freeform 414">
              <a:extLst>
                <a:ext uri="{FF2B5EF4-FFF2-40B4-BE49-F238E27FC236}">
                  <a16:creationId xmlns:a16="http://schemas.microsoft.com/office/drawing/2014/main" id="{D6772B03-4EB4-4B62-AF6F-772495165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" y="3135"/>
              <a:ext cx="40" cy="41"/>
            </a:xfrm>
            <a:custGeom>
              <a:avLst/>
              <a:gdLst>
                <a:gd name="T0" fmla="*/ 0 w 18"/>
                <a:gd name="T1" fmla="*/ 0 h 18"/>
                <a:gd name="T2" fmla="*/ 198 w 18"/>
                <a:gd name="T3" fmla="*/ 212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3" y="2"/>
                    <a:pt x="15" y="14"/>
                    <a:pt x="18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Freeform 415">
              <a:extLst>
                <a:ext uri="{FF2B5EF4-FFF2-40B4-BE49-F238E27FC236}">
                  <a16:creationId xmlns:a16="http://schemas.microsoft.com/office/drawing/2014/main" id="{70A27CF6-758C-497D-8E37-8E3AEB124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" y="3056"/>
              <a:ext cx="49" cy="59"/>
            </a:xfrm>
            <a:custGeom>
              <a:avLst/>
              <a:gdLst>
                <a:gd name="T0" fmla="*/ 243 w 22"/>
                <a:gd name="T1" fmla="*/ 279 h 26"/>
                <a:gd name="T2" fmla="*/ 109 w 22"/>
                <a:gd name="T3" fmla="*/ 129 h 26"/>
                <a:gd name="T4" fmla="*/ 109 w 22"/>
                <a:gd name="T5" fmla="*/ 45 h 26"/>
                <a:gd name="T6" fmla="*/ 109 w 22"/>
                <a:gd name="T7" fmla="*/ 45 h 26"/>
                <a:gd name="T8" fmla="*/ 89 w 22"/>
                <a:gd name="T9" fmla="*/ 25 h 26"/>
                <a:gd name="T10" fmla="*/ 20 w 22"/>
                <a:gd name="T11" fmla="*/ 25 h 26"/>
                <a:gd name="T12" fmla="*/ 20 w 22"/>
                <a:gd name="T13" fmla="*/ 82 h 26"/>
                <a:gd name="T14" fmla="*/ 209 w 22"/>
                <a:gd name="T15" fmla="*/ 304 h 26"/>
                <a:gd name="T16" fmla="*/ 243 w 22"/>
                <a:gd name="T17" fmla="*/ 279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6">
                  <a:moveTo>
                    <a:pt x="22" y="24"/>
                  </a:moveTo>
                  <a:cubicBezTo>
                    <a:pt x="20" y="22"/>
                    <a:pt x="15" y="16"/>
                    <a:pt x="10" y="11"/>
                  </a:cubicBezTo>
                  <a:cubicBezTo>
                    <a:pt x="2" y="3"/>
                    <a:pt x="6" y="1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1" y="25"/>
                    <a:pt x="22" y="24"/>
                  </a:cubicBezTo>
                  <a:close/>
                </a:path>
              </a:pathLst>
            </a:custGeom>
            <a:solidFill>
              <a:srgbClr val="859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Freeform 416">
              <a:extLst>
                <a:ext uri="{FF2B5EF4-FFF2-40B4-BE49-F238E27FC236}">
                  <a16:creationId xmlns:a16="http://schemas.microsoft.com/office/drawing/2014/main" id="{9F5B3CA0-9222-4C5E-A3E7-794785CFC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3059"/>
              <a:ext cx="38" cy="42"/>
            </a:xfrm>
            <a:custGeom>
              <a:avLst/>
              <a:gdLst>
                <a:gd name="T0" fmla="*/ 0 w 17"/>
                <a:gd name="T1" fmla="*/ 0 h 19"/>
                <a:gd name="T2" fmla="*/ 190 w 17"/>
                <a:gd name="T3" fmla="*/ 206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9">
                  <a:moveTo>
                    <a:pt x="0" y="0"/>
                  </a:moveTo>
                  <a:cubicBezTo>
                    <a:pt x="3" y="2"/>
                    <a:pt x="15" y="14"/>
                    <a:pt x="17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9" name="Freeform 417">
              <a:extLst>
                <a:ext uri="{FF2B5EF4-FFF2-40B4-BE49-F238E27FC236}">
                  <a16:creationId xmlns:a16="http://schemas.microsoft.com/office/drawing/2014/main" id="{52738459-40A0-4586-9049-4B7C8216C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" y="2973"/>
              <a:ext cx="585" cy="194"/>
            </a:xfrm>
            <a:custGeom>
              <a:avLst/>
              <a:gdLst>
                <a:gd name="T0" fmla="*/ 2952 w 260"/>
                <a:gd name="T1" fmla="*/ 377 h 86"/>
                <a:gd name="T2" fmla="*/ 2563 w 260"/>
                <a:gd name="T3" fmla="*/ 45 h 86"/>
                <a:gd name="T4" fmla="*/ 2405 w 260"/>
                <a:gd name="T5" fmla="*/ 45 h 86"/>
                <a:gd name="T6" fmla="*/ 0 w 260"/>
                <a:gd name="T7" fmla="*/ 988 h 86"/>
                <a:gd name="T8" fmla="*/ 0 w 260"/>
                <a:gd name="T9" fmla="*/ 988 h 86"/>
                <a:gd name="T10" fmla="*/ 2441 w 260"/>
                <a:gd name="T11" fmla="*/ 126 h 86"/>
                <a:gd name="T12" fmla="*/ 2450 w 260"/>
                <a:gd name="T13" fmla="*/ 126 h 86"/>
                <a:gd name="T14" fmla="*/ 2543 w 260"/>
                <a:gd name="T15" fmla="*/ 147 h 86"/>
                <a:gd name="T16" fmla="*/ 2871 w 260"/>
                <a:gd name="T17" fmla="*/ 422 h 86"/>
                <a:gd name="T18" fmla="*/ 2961 w 260"/>
                <a:gd name="T19" fmla="*/ 393 h 86"/>
                <a:gd name="T20" fmla="*/ 2952 w 260"/>
                <a:gd name="T21" fmla="*/ 377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0" h="86">
                  <a:moveTo>
                    <a:pt x="259" y="33"/>
                  </a:moveTo>
                  <a:cubicBezTo>
                    <a:pt x="225" y="4"/>
                    <a:pt x="225" y="4"/>
                    <a:pt x="225" y="4"/>
                  </a:cubicBezTo>
                  <a:cubicBezTo>
                    <a:pt x="224" y="3"/>
                    <a:pt x="220" y="0"/>
                    <a:pt x="211" y="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14" y="11"/>
                    <a:pt x="214" y="11"/>
                    <a:pt x="214" y="11"/>
                  </a:cubicBezTo>
                  <a:cubicBezTo>
                    <a:pt x="214" y="11"/>
                    <a:pt x="214" y="11"/>
                    <a:pt x="215" y="11"/>
                  </a:cubicBezTo>
                  <a:cubicBezTo>
                    <a:pt x="218" y="10"/>
                    <a:pt x="220" y="10"/>
                    <a:pt x="223" y="13"/>
                  </a:cubicBezTo>
                  <a:cubicBezTo>
                    <a:pt x="226" y="15"/>
                    <a:pt x="252" y="37"/>
                    <a:pt x="252" y="37"/>
                  </a:cubicBezTo>
                  <a:cubicBezTo>
                    <a:pt x="255" y="36"/>
                    <a:pt x="257" y="35"/>
                    <a:pt x="260" y="34"/>
                  </a:cubicBezTo>
                  <a:cubicBezTo>
                    <a:pt x="260" y="34"/>
                    <a:pt x="259" y="33"/>
                    <a:pt x="259" y="33"/>
                  </a:cubicBezTo>
                  <a:close/>
                </a:path>
              </a:pathLst>
            </a:custGeom>
            <a:solidFill>
              <a:srgbClr val="DCE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0" name="Freeform 418">
              <a:extLst>
                <a:ext uri="{FF2B5EF4-FFF2-40B4-BE49-F238E27FC236}">
                  <a16:creationId xmlns:a16="http://schemas.microsoft.com/office/drawing/2014/main" id="{02437475-F910-4272-88CE-866E37A9EE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0" y="2827"/>
              <a:ext cx="786" cy="382"/>
            </a:xfrm>
            <a:custGeom>
              <a:avLst/>
              <a:gdLst>
                <a:gd name="T0" fmla="*/ 3986 w 349"/>
                <a:gd name="T1" fmla="*/ 110 h 170"/>
                <a:gd name="T2" fmla="*/ 3941 w 349"/>
                <a:gd name="T3" fmla="*/ 65 h 170"/>
                <a:gd name="T4" fmla="*/ 3941 w 349"/>
                <a:gd name="T5" fmla="*/ 65 h 170"/>
                <a:gd name="T6" fmla="*/ 3896 w 349"/>
                <a:gd name="T7" fmla="*/ 65 h 170"/>
                <a:gd name="T8" fmla="*/ 3666 w 349"/>
                <a:gd name="T9" fmla="*/ 20 h 170"/>
                <a:gd name="T10" fmla="*/ 437 w 349"/>
                <a:gd name="T11" fmla="*/ 1182 h 170"/>
                <a:gd name="T12" fmla="*/ 284 w 349"/>
                <a:gd name="T13" fmla="*/ 1227 h 170"/>
                <a:gd name="T14" fmla="*/ 25 w 349"/>
                <a:gd name="T15" fmla="*/ 1227 h 170"/>
                <a:gd name="T16" fmla="*/ 207 w 349"/>
                <a:gd name="T17" fmla="*/ 1272 h 170"/>
                <a:gd name="T18" fmla="*/ 218 w 349"/>
                <a:gd name="T19" fmla="*/ 1283 h 170"/>
                <a:gd name="T20" fmla="*/ 831 w 349"/>
                <a:gd name="T21" fmla="*/ 1908 h 170"/>
                <a:gd name="T22" fmla="*/ 858 w 349"/>
                <a:gd name="T23" fmla="*/ 1919 h 170"/>
                <a:gd name="T24" fmla="*/ 903 w 349"/>
                <a:gd name="T25" fmla="*/ 1908 h 170"/>
                <a:gd name="T26" fmla="*/ 3200 w 349"/>
                <a:gd name="T27" fmla="*/ 1020 h 170"/>
                <a:gd name="T28" fmla="*/ 1131 w 349"/>
                <a:gd name="T29" fmla="*/ 1681 h 170"/>
                <a:gd name="T30" fmla="*/ 757 w 349"/>
                <a:gd name="T31" fmla="*/ 1465 h 170"/>
                <a:gd name="T32" fmla="*/ 786 w 349"/>
                <a:gd name="T33" fmla="*/ 1364 h 170"/>
                <a:gd name="T34" fmla="*/ 2099 w 349"/>
                <a:gd name="T35" fmla="*/ 728 h 170"/>
                <a:gd name="T36" fmla="*/ 3678 w 349"/>
                <a:gd name="T37" fmla="*/ 191 h 170"/>
                <a:gd name="T38" fmla="*/ 3896 w 349"/>
                <a:gd name="T39" fmla="*/ 400 h 170"/>
                <a:gd name="T40" fmla="*/ 3896 w 349"/>
                <a:gd name="T41" fmla="*/ 510 h 170"/>
                <a:gd name="T42" fmla="*/ 3414 w 349"/>
                <a:gd name="T43" fmla="*/ 928 h 170"/>
                <a:gd name="T44" fmla="*/ 3869 w 349"/>
                <a:gd name="T45" fmla="*/ 762 h 170"/>
                <a:gd name="T46" fmla="*/ 3977 w 349"/>
                <a:gd name="T47" fmla="*/ 762 h 170"/>
                <a:gd name="T48" fmla="*/ 3977 w 349"/>
                <a:gd name="T49" fmla="*/ 737 h 170"/>
                <a:gd name="T50" fmla="*/ 3986 w 349"/>
                <a:gd name="T51" fmla="*/ 728 h 170"/>
                <a:gd name="T52" fmla="*/ 3986 w 349"/>
                <a:gd name="T53" fmla="*/ 110 h 170"/>
                <a:gd name="T54" fmla="*/ 3414 w 349"/>
                <a:gd name="T55" fmla="*/ 928 h 170"/>
                <a:gd name="T56" fmla="*/ 3338 w 349"/>
                <a:gd name="T57" fmla="*/ 964 h 170"/>
                <a:gd name="T58" fmla="*/ 3414 w 349"/>
                <a:gd name="T59" fmla="*/ 928 h 1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49" h="170">
                  <a:moveTo>
                    <a:pt x="349" y="10"/>
                  </a:moveTo>
                  <a:cubicBezTo>
                    <a:pt x="349" y="8"/>
                    <a:pt x="347" y="7"/>
                    <a:pt x="345" y="6"/>
                  </a:cubicBezTo>
                  <a:cubicBezTo>
                    <a:pt x="345" y="6"/>
                    <a:pt x="345" y="6"/>
                    <a:pt x="345" y="6"/>
                  </a:cubicBezTo>
                  <a:cubicBezTo>
                    <a:pt x="344" y="6"/>
                    <a:pt x="343" y="6"/>
                    <a:pt x="341" y="6"/>
                  </a:cubicBezTo>
                  <a:cubicBezTo>
                    <a:pt x="331" y="6"/>
                    <a:pt x="325" y="0"/>
                    <a:pt x="321" y="2"/>
                  </a:cubicBezTo>
                  <a:cubicBezTo>
                    <a:pt x="283" y="17"/>
                    <a:pt x="38" y="104"/>
                    <a:pt x="38" y="104"/>
                  </a:cubicBezTo>
                  <a:cubicBezTo>
                    <a:pt x="30" y="109"/>
                    <a:pt x="25" y="108"/>
                    <a:pt x="25" y="108"/>
                  </a:cubicBezTo>
                  <a:cubicBezTo>
                    <a:pt x="18" y="107"/>
                    <a:pt x="3" y="105"/>
                    <a:pt x="2" y="108"/>
                  </a:cubicBezTo>
                  <a:cubicBezTo>
                    <a:pt x="0" y="112"/>
                    <a:pt x="12" y="110"/>
                    <a:pt x="18" y="112"/>
                  </a:cubicBezTo>
                  <a:cubicBezTo>
                    <a:pt x="19" y="112"/>
                    <a:pt x="19" y="113"/>
                    <a:pt x="19" y="113"/>
                  </a:cubicBezTo>
                  <a:cubicBezTo>
                    <a:pt x="35" y="130"/>
                    <a:pt x="57" y="152"/>
                    <a:pt x="73" y="168"/>
                  </a:cubicBezTo>
                  <a:cubicBezTo>
                    <a:pt x="73" y="167"/>
                    <a:pt x="75" y="170"/>
                    <a:pt x="75" y="169"/>
                  </a:cubicBezTo>
                  <a:cubicBezTo>
                    <a:pt x="79" y="168"/>
                    <a:pt x="79" y="168"/>
                    <a:pt x="79" y="168"/>
                  </a:cubicBezTo>
                  <a:cubicBezTo>
                    <a:pt x="280" y="90"/>
                    <a:pt x="280" y="90"/>
                    <a:pt x="280" y="90"/>
                  </a:cubicBezTo>
                  <a:cubicBezTo>
                    <a:pt x="280" y="90"/>
                    <a:pt x="119" y="142"/>
                    <a:pt x="99" y="148"/>
                  </a:cubicBezTo>
                  <a:cubicBezTo>
                    <a:pt x="84" y="153"/>
                    <a:pt x="67" y="142"/>
                    <a:pt x="66" y="129"/>
                  </a:cubicBezTo>
                  <a:cubicBezTo>
                    <a:pt x="67" y="126"/>
                    <a:pt x="68" y="123"/>
                    <a:pt x="69" y="120"/>
                  </a:cubicBezTo>
                  <a:cubicBezTo>
                    <a:pt x="76" y="96"/>
                    <a:pt x="152" y="77"/>
                    <a:pt x="184" y="64"/>
                  </a:cubicBezTo>
                  <a:cubicBezTo>
                    <a:pt x="222" y="48"/>
                    <a:pt x="311" y="20"/>
                    <a:pt x="322" y="17"/>
                  </a:cubicBezTo>
                  <a:cubicBezTo>
                    <a:pt x="332" y="14"/>
                    <a:pt x="340" y="25"/>
                    <a:pt x="341" y="35"/>
                  </a:cubicBezTo>
                  <a:cubicBezTo>
                    <a:pt x="341" y="45"/>
                    <a:pt x="341" y="45"/>
                    <a:pt x="341" y="45"/>
                  </a:cubicBezTo>
                  <a:cubicBezTo>
                    <a:pt x="339" y="55"/>
                    <a:pt x="332" y="69"/>
                    <a:pt x="299" y="82"/>
                  </a:cubicBezTo>
                  <a:cubicBezTo>
                    <a:pt x="339" y="67"/>
                    <a:pt x="339" y="67"/>
                    <a:pt x="339" y="67"/>
                  </a:cubicBezTo>
                  <a:cubicBezTo>
                    <a:pt x="345" y="65"/>
                    <a:pt x="348" y="67"/>
                    <a:pt x="348" y="67"/>
                  </a:cubicBezTo>
                  <a:cubicBezTo>
                    <a:pt x="348" y="65"/>
                    <a:pt x="348" y="65"/>
                    <a:pt x="348" y="65"/>
                  </a:cubicBezTo>
                  <a:cubicBezTo>
                    <a:pt x="348" y="65"/>
                    <a:pt x="349" y="65"/>
                    <a:pt x="349" y="64"/>
                  </a:cubicBezTo>
                  <a:lnTo>
                    <a:pt x="349" y="10"/>
                  </a:lnTo>
                  <a:close/>
                  <a:moveTo>
                    <a:pt x="299" y="82"/>
                  </a:moveTo>
                  <a:cubicBezTo>
                    <a:pt x="292" y="85"/>
                    <a:pt x="292" y="85"/>
                    <a:pt x="292" y="85"/>
                  </a:cubicBezTo>
                  <a:cubicBezTo>
                    <a:pt x="295" y="84"/>
                    <a:pt x="297" y="83"/>
                    <a:pt x="299" y="82"/>
                  </a:cubicBezTo>
                  <a:close/>
                </a:path>
              </a:pathLst>
            </a:custGeom>
            <a:solidFill>
              <a:srgbClr val="788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1" name="Freeform 419">
              <a:extLst>
                <a:ext uri="{FF2B5EF4-FFF2-40B4-BE49-F238E27FC236}">
                  <a16:creationId xmlns:a16="http://schemas.microsoft.com/office/drawing/2014/main" id="{95C5E674-DF51-4EBA-9387-B0E8A3B4E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" y="2845"/>
              <a:ext cx="153" cy="128"/>
            </a:xfrm>
            <a:custGeom>
              <a:avLst/>
              <a:gdLst>
                <a:gd name="T0" fmla="*/ 0 w 68"/>
                <a:gd name="T1" fmla="*/ 644 h 57"/>
                <a:gd name="T2" fmla="*/ 0 w 68"/>
                <a:gd name="T3" fmla="*/ 65 h 57"/>
                <a:gd name="T4" fmla="*/ 92 w 68"/>
                <a:gd name="T5" fmla="*/ 45 h 57"/>
                <a:gd name="T6" fmla="*/ 774 w 68"/>
                <a:gd name="T7" fmla="*/ 546 h 57"/>
                <a:gd name="T8" fmla="*/ 92 w 68"/>
                <a:gd name="T9" fmla="*/ 171 h 57"/>
                <a:gd name="T10" fmla="*/ 0 w 68"/>
                <a:gd name="T11" fmla="*/ 644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57">
                  <a:moveTo>
                    <a:pt x="0" y="57"/>
                  </a:moveTo>
                  <a:cubicBezTo>
                    <a:pt x="0" y="57"/>
                    <a:pt x="0" y="12"/>
                    <a:pt x="0" y="6"/>
                  </a:cubicBezTo>
                  <a:cubicBezTo>
                    <a:pt x="0" y="1"/>
                    <a:pt x="3" y="0"/>
                    <a:pt x="8" y="4"/>
                  </a:cubicBezTo>
                  <a:cubicBezTo>
                    <a:pt x="14" y="8"/>
                    <a:pt x="68" y="48"/>
                    <a:pt x="68" y="48"/>
                  </a:cubicBezTo>
                  <a:cubicBezTo>
                    <a:pt x="47" y="31"/>
                    <a:pt x="12" y="12"/>
                    <a:pt x="8" y="15"/>
                  </a:cubicBezTo>
                  <a:cubicBezTo>
                    <a:pt x="4" y="18"/>
                    <a:pt x="1" y="48"/>
                    <a:pt x="0" y="57"/>
                  </a:cubicBezTo>
                  <a:close/>
                </a:path>
              </a:pathLst>
            </a:custGeom>
            <a:solidFill>
              <a:srgbClr val="C6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2" name="Freeform 420">
              <a:extLst>
                <a:ext uri="{FF2B5EF4-FFF2-40B4-BE49-F238E27FC236}">
                  <a16:creationId xmlns:a16="http://schemas.microsoft.com/office/drawing/2014/main" id="{78EB9DD7-2B9B-4FD4-9F1F-033FDA56F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3266"/>
              <a:ext cx="30" cy="67"/>
            </a:xfrm>
            <a:custGeom>
              <a:avLst/>
              <a:gdLst>
                <a:gd name="T0" fmla="*/ 0 w 13"/>
                <a:gd name="T1" fmla="*/ 45 h 30"/>
                <a:gd name="T2" fmla="*/ 74 w 13"/>
                <a:gd name="T3" fmla="*/ 335 h 30"/>
                <a:gd name="T4" fmla="*/ 0 w 13"/>
                <a:gd name="T5" fmla="*/ 45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0">
                  <a:moveTo>
                    <a:pt x="0" y="4"/>
                  </a:moveTo>
                  <a:cubicBezTo>
                    <a:pt x="5" y="4"/>
                    <a:pt x="6" y="10"/>
                    <a:pt x="6" y="30"/>
                  </a:cubicBezTo>
                  <a:cubicBezTo>
                    <a:pt x="9" y="18"/>
                    <a:pt x="13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3" name="Freeform 421">
              <a:extLst>
                <a:ext uri="{FF2B5EF4-FFF2-40B4-BE49-F238E27FC236}">
                  <a16:creationId xmlns:a16="http://schemas.microsoft.com/office/drawing/2014/main" id="{25295C0E-3A08-4D46-9474-3008F4AEE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3020"/>
              <a:ext cx="13" cy="93"/>
            </a:xfrm>
            <a:custGeom>
              <a:avLst/>
              <a:gdLst>
                <a:gd name="T0" fmla="*/ 0 w 6"/>
                <a:gd name="T1" fmla="*/ 0 h 41"/>
                <a:gd name="T2" fmla="*/ 9 w 6"/>
                <a:gd name="T3" fmla="*/ 479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1">
                  <a:moveTo>
                    <a:pt x="0" y="0"/>
                  </a:moveTo>
                  <a:cubicBezTo>
                    <a:pt x="6" y="3"/>
                    <a:pt x="4" y="30"/>
                    <a:pt x="1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Freeform 422">
              <a:extLst>
                <a:ext uri="{FF2B5EF4-FFF2-40B4-BE49-F238E27FC236}">
                  <a16:creationId xmlns:a16="http://schemas.microsoft.com/office/drawing/2014/main" id="{036726D4-A39E-468A-AB83-E8F663560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2960"/>
              <a:ext cx="56" cy="40"/>
            </a:xfrm>
            <a:custGeom>
              <a:avLst/>
              <a:gdLst>
                <a:gd name="T0" fmla="*/ 36 w 25"/>
                <a:gd name="T1" fmla="*/ 20 h 18"/>
                <a:gd name="T2" fmla="*/ 65 w 25"/>
                <a:gd name="T3" fmla="*/ 178 h 18"/>
                <a:gd name="T4" fmla="*/ 271 w 25"/>
                <a:gd name="T5" fmla="*/ 153 h 18"/>
                <a:gd name="T6" fmla="*/ 36 w 25"/>
                <a:gd name="T7" fmla="*/ 2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8">
                  <a:moveTo>
                    <a:pt x="3" y="2"/>
                  </a:moveTo>
                  <a:cubicBezTo>
                    <a:pt x="2" y="10"/>
                    <a:pt x="0" y="15"/>
                    <a:pt x="6" y="16"/>
                  </a:cubicBezTo>
                  <a:cubicBezTo>
                    <a:pt x="13" y="17"/>
                    <a:pt x="23" y="18"/>
                    <a:pt x="24" y="14"/>
                  </a:cubicBezTo>
                  <a:cubicBezTo>
                    <a:pt x="25" y="6"/>
                    <a:pt x="5" y="0"/>
                    <a:pt x="3" y="2"/>
                  </a:cubicBezTo>
                  <a:close/>
                </a:path>
              </a:pathLst>
            </a:custGeom>
            <a:solidFill>
              <a:srgbClr val="C5D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5" name="Freeform 423">
              <a:extLst>
                <a:ext uri="{FF2B5EF4-FFF2-40B4-BE49-F238E27FC236}">
                  <a16:creationId xmlns:a16="http://schemas.microsoft.com/office/drawing/2014/main" id="{85924BA1-767C-4120-A017-7E037831F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2798"/>
              <a:ext cx="51" cy="33"/>
            </a:xfrm>
            <a:custGeom>
              <a:avLst/>
              <a:gdLst>
                <a:gd name="T0" fmla="*/ 20 w 23"/>
                <a:gd name="T1" fmla="*/ 117 h 15"/>
                <a:gd name="T2" fmla="*/ 197 w 23"/>
                <a:gd name="T3" fmla="*/ 33 h 15"/>
                <a:gd name="T4" fmla="*/ 153 w 23"/>
                <a:gd name="T5" fmla="*/ 0 h 15"/>
                <a:gd name="T6" fmla="*/ 89 w 23"/>
                <a:gd name="T7" fmla="*/ 9 h 15"/>
                <a:gd name="T8" fmla="*/ 0 w 23"/>
                <a:gd name="T9" fmla="*/ 9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5">
                  <a:moveTo>
                    <a:pt x="2" y="11"/>
                  </a:moveTo>
                  <a:cubicBezTo>
                    <a:pt x="9" y="15"/>
                    <a:pt x="23" y="14"/>
                    <a:pt x="18" y="3"/>
                  </a:cubicBezTo>
                  <a:cubicBezTo>
                    <a:pt x="16" y="0"/>
                    <a:pt x="18" y="0"/>
                    <a:pt x="14" y="0"/>
                  </a:cubicBezTo>
                  <a:cubicBezTo>
                    <a:pt x="12" y="0"/>
                    <a:pt x="10" y="1"/>
                    <a:pt x="8" y="1"/>
                  </a:cubicBezTo>
                  <a:cubicBezTo>
                    <a:pt x="5" y="3"/>
                    <a:pt x="1" y="5"/>
                    <a:pt x="0" y="9"/>
                  </a:cubicBezTo>
                </a:path>
              </a:pathLst>
            </a:custGeom>
            <a:solidFill>
              <a:srgbClr val="C5D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6" name="Freeform 424">
              <a:extLst>
                <a:ext uri="{FF2B5EF4-FFF2-40B4-BE49-F238E27FC236}">
                  <a16:creationId xmlns:a16="http://schemas.microsoft.com/office/drawing/2014/main" id="{92A88B11-0B05-40BB-BD05-4347FB836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" y="3281"/>
              <a:ext cx="27" cy="30"/>
            </a:xfrm>
            <a:custGeom>
              <a:avLst/>
              <a:gdLst>
                <a:gd name="T0" fmla="*/ 11 w 12"/>
                <a:gd name="T1" fmla="*/ 0 h 13"/>
                <a:gd name="T2" fmla="*/ 36 w 12"/>
                <a:gd name="T3" fmla="*/ 122 h 13"/>
                <a:gd name="T4" fmla="*/ 137 w 12"/>
                <a:gd name="T5" fmla="*/ 48 h 13"/>
                <a:gd name="T6" fmla="*/ 45 w 12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3">
                  <a:moveTo>
                    <a:pt x="1" y="0"/>
                  </a:moveTo>
                  <a:cubicBezTo>
                    <a:pt x="1" y="3"/>
                    <a:pt x="0" y="8"/>
                    <a:pt x="3" y="10"/>
                  </a:cubicBezTo>
                  <a:cubicBezTo>
                    <a:pt x="7" y="13"/>
                    <a:pt x="10" y="7"/>
                    <a:pt x="12" y="4"/>
                  </a:cubicBezTo>
                  <a:cubicBezTo>
                    <a:pt x="8" y="6"/>
                    <a:pt x="6" y="5"/>
                    <a:pt x="4" y="0"/>
                  </a:cubicBezTo>
                </a:path>
              </a:pathLst>
            </a:custGeom>
            <a:solidFill>
              <a:srgbClr val="C5D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7" name="Freeform 425">
              <a:extLst>
                <a:ext uri="{FF2B5EF4-FFF2-40B4-BE49-F238E27FC236}">
                  <a16:creationId xmlns:a16="http://schemas.microsoft.com/office/drawing/2014/main" id="{4322ABC9-2648-4ECA-B10A-F213B7588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3344"/>
              <a:ext cx="34" cy="77"/>
            </a:xfrm>
            <a:custGeom>
              <a:avLst/>
              <a:gdLst>
                <a:gd name="T0" fmla="*/ 82 w 15"/>
                <a:gd name="T1" fmla="*/ 0 h 34"/>
                <a:gd name="T2" fmla="*/ 175 w 15"/>
                <a:gd name="T3" fmla="*/ 369 h 34"/>
                <a:gd name="T4" fmla="*/ 82 w 15"/>
                <a:gd name="T5" fmla="*/ 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34">
                  <a:moveTo>
                    <a:pt x="7" y="0"/>
                  </a:moveTo>
                  <a:cubicBezTo>
                    <a:pt x="6" y="15"/>
                    <a:pt x="2" y="28"/>
                    <a:pt x="15" y="32"/>
                  </a:cubicBezTo>
                  <a:cubicBezTo>
                    <a:pt x="2" y="34"/>
                    <a:pt x="0" y="22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8" name="Freeform 426">
              <a:extLst>
                <a:ext uri="{FF2B5EF4-FFF2-40B4-BE49-F238E27FC236}">
                  <a16:creationId xmlns:a16="http://schemas.microsoft.com/office/drawing/2014/main" id="{82F79DAF-7FC4-488B-B654-EB61F6F78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" y="3425"/>
              <a:ext cx="11" cy="68"/>
            </a:xfrm>
            <a:custGeom>
              <a:avLst/>
              <a:gdLst>
                <a:gd name="T0" fmla="*/ 53 w 5"/>
                <a:gd name="T1" fmla="*/ 0 h 30"/>
                <a:gd name="T2" fmla="*/ 53 w 5"/>
                <a:gd name="T3" fmla="*/ 349 h 30"/>
                <a:gd name="T4" fmla="*/ 53 w 5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30">
                  <a:moveTo>
                    <a:pt x="5" y="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0" y="23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9" name="Freeform 427">
              <a:extLst>
                <a:ext uri="{FF2B5EF4-FFF2-40B4-BE49-F238E27FC236}">
                  <a16:creationId xmlns:a16="http://schemas.microsoft.com/office/drawing/2014/main" id="{C4478031-C80F-4C12-A20E-A3CD99AD6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3113"/>
              <a:ext cx="23" cy="128"/>
            </a:xfrm>
            <a:custGeom>
              <a:avLst/>
              <a:gdLst>
                <a:gd name="T0" fmla="*/ 74 w 10"/>
                <a:gd name="T1" fmla="*/ 0 h 57"/>
                <a:gd name="T2" fmla="*/ 74 w 10"/>
                <a:gd name="T3" fmla="*/ 202 h 57"/>
                <a:gd name="T4" fmla="*/ 0 w 10"/>
                <a:gd name="T5" fmla="*/ 247 h 57"/>
                <a:gd name="T6" fmla="*/ 0 w 10"/>
                <a:gd name="T7" fmla="*/ 644 h 57"/>
                <a:gd name="T8" fmla="*/ 85 w 10"/>
                <a:gd name="T9" fmla="*/ 283 h 57"/>
                <a:gd name="T10" fmla="*/ 110 w 10"/>
                <a:gd name="T11" fmla="*/ 157 h 57"/>
                <a:gd name="T12" fmla="*/ 74 w 10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57">
                  <a:moveTo>
                    <a:pt x="6" y="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1" y="20"/>
                    <a:pt x="0" y="20"/>
                    <a:pt x="0" y="22"/>
                  </a:cubicBezTo>
                  <a:cubicBezTo>
                    <a:pt x="0" y="24"/>
                    <a:pt x="0" y="57"/>
                    <a:pt x="0" y="57"/>
                  </a:cubicBezTo>
                  <a:cubicBezTo>
                    <a:pt x="1" y="45"/>
                    <a:pt x="3" y="27"/>
                    <a:pt x="7" y="25"/>
                  </a:cubicBezTo>
                  <a:cubicBezTo>
                    <a:pt x="10" y="23"/>
                    <a:pt x="9" y="18"/>
                    <a:pt x="9" y="14"/>
                  </a:cubicBezTo>
                  <a:cubicBezTo>
                    <a:pt x="8" y="9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0" name="Freeform 428">
              <a:extLst>
                <a:ext uri="{FF2B5EF4-FFF2-40B4-BE49-F238E27FC236}">
                  <a16:creationId xmlns:a16="http://schemas.microsoft.com/office/drawing/2014/main" id="{6369FB23-3F14-4351-BA64-CE1C807E5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" y="3099"/>
              <a:ext cx="160" cy="164"/>
            </a:xfrm>
            <a:custGeom>
              <a:avLst/>
              <a:gdLst>
                <a:gd name="T0" fmla="*/ 0 w 71"/>
                <a:gd name="T1" fmla="*/ 0 h 73"/>
                <a:gd name="T2" fmla="*/ 814 w 71"/>
                <a:gd name="T3" fmla="*/ 827 h 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" h="73">
                  <a:moveTo>
                    <a:pt x="0" y="0"/>
                  </a:moveTo>
                  <a:cubicBezTo>
                    <a:pt x="5" y="9"/>
                    <a:pt x="54" y="65"/>
                    <a:pt x="71" y="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1" name="Freeform 429">
              <a:extLst>
                <a:ext uri="{FF2B5EF4-FFF2-40B4-BE49-F238E27FC236}">
                  <a16:creationId xmlns:a16="http://schemas.microsoft.com/office/drawing/2014/main" id="{1ADFC0FB-AFD7-4E2D-A68A-C28E9D3CD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" y="3394"/>
              <a:ext cx="49" cy="18"/>
            </a:xfrm>
            <a:custGeom>
              <a:avLst/>
              <a:gdLst>
                <a:gd name="T0" fmla="*/ 234 w 22"/>
                <a:gd name="T1" fmla="*/ 11 h 8"/>
                <a:gd name="T2" fmla="*/ 0 w 22"/>
                <a:gd name="T3" fmla="*/ 0 h 8"/>
                <a:gd name="T4" fmla="*/ 0 w 22"/>
                <a:gd name="T5" fmla="*/ 0 h 8"/>
                <a:gd name="T6" fmla="*/ 118 w 22"/>
                <a:gd name="T7" fmla="*/ 92 h 8"/>
                <a:gd name="T8" fmla="*/ 243 w 22"/>
                <a:gd name="T9" fmla="*/ 36 h 8"/>
                <a:gd name="T10" fmla="*/ 234 w 22"/>
                <a:gd name="T11" fmla="*/ 1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">
                  <a:moveTo>
                    <a:pt x="2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3" y="8"/>
                    <a:pt x="11" y="8"/>
                  </a:cubicBezTo>
                  <a:cubicBezTo>
                    <a:pt x="19" y="8"/>
                    <a:pt x="20" y="4"/>
                    <a:pt x="22" y="3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D3D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2" name="Freeform 430">
              <a:extLst>
                <a:ext uri="{FF2B5EF4-FFF2-40B4-BE49-F238E27FC236}">
                  <a16:creationId xmlns:a16="http://schemas.microsoft.com/office/drawing/2014/main" id="{B48E1501-2F61-4443-9765-0CC3914BB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3248"/>
              <a:ext cx="43" cy="47"/>
            </a:xfrm>
            <a:custGeom>
              <a:avLst/>
              <a:gdLst>
                <a:gd name="T0" fmla="*/ 129 w 19"/>
                <a:gd name="T1" fmla="*/ 235 h 21"/>
                <a:gd name="T2" fmla="*/ 220 w 19"/>
                <a:gd name="T3" fmla="*/ 0 h 21"/>
                <a:gd name="T4" fmla="*/ 129 w 19"/>
                <a:gd name="T5" fmla="*/ 235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1">
                  <a:moveTo>
                    <a:pt x="11" y="21"/>
                  </a:moveTo>
                  <a:cubicBezTo>
                    <a:pt x="3" y="13"/>
                    <a:pt x="0" y="9"/>
                    <a:pt x="19" y="0"/>
                  </a:cubicBezTo>
                  <a:cubicBezTo>
                    <a:pt x="13" y="4"/>
                    <a:pt x="5" y="15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3" name="Freeform 431">
              <a:extLst>
                <a:ext uri="{FF2B5EF4-FFF2-40B4-BE49-F238E27FC236}">
                  <a16:creationId xmlns:a16="http://schemas.microsoft.com/office/drawing/2014/main" id="{7EAF903C-3BE7-4AA9-8A36-0C9CE1F87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3092"/>
              <a:ext cx="304" cy="192"/>
            </a:xfrm>
            <a:custGeom>
              <a:avLst/>
              <a:gdLst>
                <a:gd name="T0" fmla="*/ 1175 w 135"/>
                <a:gd name="T1" fmla="*/ 382 h 85"/>
                <a:gd name="T2" fmla="*/ 0 w 135"/>
                <a:gd name="T3" fmla="*/ 980 h 85"/>
                <a:gd name="T4" fmla="*/ 1543 w 135"/>
                <a:gd name="T5" fmla="*/ 321 h 85"/>
                <a:gd name="T6" fmla="*/ 1543 w 135"/>
                <a:gd name="T7" fmla="*/ 0 h 85"/>
                <a:gd name="T8" fmla="*/ 1175 w 135"/>
                <a:gd name="T9" fmla="*/ 382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5" h="85">
                  <a:moveTo>
                    <a:pt x="103" y="33"/>
                  </a:moveTo>
                  <a:cubicBezTo>
                    <a:pt x="77" y="50"/>
                    <a:pt x="32" y="72"/>
                    <a:pt x="0" y="85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4" y="5"/>
                    <a:pt x="127" y="17"/>
                    <a:pt x="103" y="33"/>
                  </a:cubicBezTo>
                  <a:close/>
                </a:path>
              </a:pathLst>
            </a:custGeom>
            <a:solidFill>
              <a:srgbClr val="A2B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4" name="Freeform 432">
              <a:extLst>
                <a:ext uri="{FF2B5EF4-FFF2-40B4-BE49-F238E27FC236}">
                  <a16:creationId xmlns:a16="http://schemas.microsoft.com/office/drawing/2014/main" id="{5690314F-081A-47FF-A24E-61734F9A13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8" y="3020"/>
              <a:ext cx="78" cy="68"/>
            </a:xfrm>
            <a:custGeom>
              <a:avLst/>
              <a:gdLst>
                <a:gd name="T0" fmla="*/ 209 w 35"/>
                <a:gd name="T1" fmla="*/ 25 h 30"/>
                <a:gd name="T2" fmla="*/ 0 w 35"/>
                <a:gd name="T3" fmla="*/ 349 h 30"/>
                <a:gd name="T4" fmla="*/ 388 w 35"/>
                <a:gd name="T5" fmla="*/ 199 h 30"/>
                <a:gd name="T6" fmla="*/ 209 w 35"/>
                <a:gd name="T7" fmla="*/ 25 h 30"/>
                <a:gd name="T8" fmla="*/ 189 w 35"/>
                <a:gd name="T9" fmla="*/ 0 h 30"/>
                <a:gd name="T10" fmla="*/ 209 w 35"/>
                <a:gd name="T11" fmla="*/ 25 h 30"/>
                <a:gd name="T12" fmla="*/ 189 w 35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30">
                  <a:moveTo>
                    <a:pt x="19" y="2"/>
                  </a:moveTo>
                  <a:cubicBezTo>
                    <a:pt x="23" y="8"/>
                    <a:pt x="20" y="20"/>
                    <a:pt x="0" y="30"/>
                  </a:cubicBezTo>
                  <a:cubicBezTo>
                    <a:pt x="13" y="25"/>
                    <a:pt x="25" y="21"/>
                    <a:pt x="35" y="17"/>
                  </a:cubicBezTo>
                  <a:lnTo>
                    <a:pt x="19" y="2"/>
                  </a:lnTo>
                  <a:close/>
                  <a:moveTo>
                    <a:pt x="17" y="0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lose/>
                </a:path>
              </a:pathLst>
            </a:custGeom>
            <a:solidFill>
              <a:srgbClr val="A2B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5" name="Freeform 433">
              <a:extLst>
                <a:ext uri="{FF2B5EF4-FFF2-40B4-BE49-F238E27FC236}">
                  <a16:creationId xmlns:a16="http://schemas.microsoft.com/office/drawing/2014/main" id="{BC520B03-CAEF-4E95-9088-7ED1E2FA0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2827"/>
              <a:ext cx="986" cy="457"/>
            </a:xfrm>
            <a:custGeom>
              <a:avLst/>
              <a:gdLst>
                <a:gd name="T0" fmla="*/ 4925 w 438"/>
                <a:gd name="T1" fmla="*/ 912 h 203"/>
                <a:gd name="T2" fmla="*/ 4998 w 438"/>
                <a:gd name="T3" fmla="*/ 903 h 203"/>
                <a:gd name="T4" fmla="*/ 4941 w 438"/>
                <a:gd name="T5" fmla="*/ 648 h 203"/>
                <a:gd name="T6" fmla="*/ 4095 w 438"/>
                <a:gd name="T7" fmla="*/ 11 h 203"/>
                <a:gd name="T8" fmla="*/ 3892 w 438"/>
                <a:gd name="T9" fmla="*/ 72 h 203"/>
                <a:gd name="T10" fmla="*/ 3665 w 438"/>
                <a:gd name="T11" fmla="*/ 25 h 203"/>
                <a:gd name="T12" fmla="*/ 437 w 438"/>
                <a:gd name="T13" fmla="*/ 1186 h 203"/>
                <a:gd name="T14" fmla="*/ 284 w 438"/>
                <a:gd name="T15" fmla="*/ 1231 h 203"/>
                <a:gd name="T16" fmla="*/ 25 w 438"/>
                <a:gd name="T17" fmla="*/ 1231 h 203"/>
                <a:gd name="T18" fmla="*/ 207 w 438"/>
                <a:gd name="T19" fmla="*/ 1276 h 203"/>
                <a:gd name="T20" fmla="*/ 218 w 438"/>
                <a:gd name="T21" fmla="*/ 1288 h 203"/>
                <a:gd name="T22" fmla="*/ 1130 w 438"/>
                <a:gd name="T23" fmla="*/ 2199 h 203"/>
                <a:gd name="T24" fmla="*/ 1243 w 438"/>
                <a:gd name="T25" fmla="*/ 2317 h 203"/>
                <a:gd name="T26" fmla="*/ 1531 w 438"/>
                <a:gd name="T27" fmla="*/ 2215 h 203"/>
                <a:gd name="T28" fmla="*/ 4896 w 438"/>
                <a:gd name="T29" fmla="*/ 948 h 203"/>
                <a:gd name="T30" fmla="*/ 4925 w 438"/>
                <a:gd name="T31" fmla="*/ 912 h 20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8" h="203">
                  <a:moveTo>
                    <a:pt x="432" y="80"/>
                  </a:moveTo>
                  <a:cubicBezTo>
                    <a:pt x="434" y="79"/>
                    <a:pt x="436" y="79"/>
                    <a:pt x="438" y="79"/>
                  </a:cubicBezTo>
                  <a:cubicBezTo>
                    <a:pt x="436" y="74"/>
                    <a:pt x="438" y="62"/>
                    <a:pt x="433" y="57"/>
                  </a:cubicBezTo>
                  <a:cubicBezTo>
                    <a:pt x="428" y="53"/>
                    <a:pt x="372" y="10"/>
                    <a:pt x="359" y="1"/>
                  </a:cubicBezTo>
                  <a:cubicBezTo>
                    <a:pt x="355" y="0"/>
                    <a:pt x="352" y="6"/>
                    <a:pt x="341" y="6"/>
                  </a:cubicBezTo>
                  <a:cubicBezTo>
                    <a:pt x="331" y="6"/>
                    <a:pt x="325" y="0"/>
                    <a:pt x="321" y="2"/>
                  </a:cubicBezTo>
                  <a:cubicBezTo>
                    <a:pt x="283" y="17"/>
                    <a:pt x="38" y="104"/>
                    <a:pt x="38" y="104"/>
                  </a:cubicBezTo>
                  <a:cubicBezTo>
                    <a:pt x="30" y="109"/>
                    <a:pt x="25" y="108"/>
                    <a:pt x="25" y="108"/>
                  </a:cubicBezTo>
                  <a:cubicBezTo>
                    <a:pt x="18" y="107"/>
                    <a:pt x="3" y="105"/>
                    <a:pt x="2" y="108"/>
                  </a:cubicBezTo>
                  <a:cubicBezTo>
                    <a:pt x="0" y="112"/>
                    <a:pt x="12" y="110"/>
                    <a:pt x="18" y="112"/>
                  </a:cubicBezTo>
                  <a:cubicBezTo>
                    <a:pt x="19" y="112"/>
                    <a:pt x="19" y="113"/>
                    <a:pt x="19" y="113"/>
                  </a:cubicBezTo>
                  <a:cubicBezTo>
                    <a:pt x="48" y="143"/>
                    <a:pt x="93" y="188"/>
                    <a:pt x="99" y="193"/>
                  </a:cubicBezTo>
                  <a:cubicBezTo>
                    <a:pt x="101" y="195"/>
                    <a:pt x="101" y="203"/>
                    <a:pt x="109" y="203"/>
                  </a:cubicBezTo>
                  <a:cubicBezTo>
                    <a:pt x="116" y="203"/>
                    <a:pt x="121" y="199"/>
                    <a:pt x="134" y="194"/>
                  </a:cubicBezTo>
                  <a:cubicBezTo>
                    <a:pt x="146" y="190"/>
                    <a:pt x="407" y="91"/>
                    <a:pt x="429" y="83"/>
                  </a:cubicBezTo>
                  <a:cubicBezTo>
                    <a:pt x="430" y="82"/>
                    <a:pt x="431" y="81"/>
                    <a:pt x="432" y="80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6" name="Freeform 434">
              <a:extLst>
                <a:ext uri="{FF2B5EF4-FFF2-40B4-BE49-F238E27FC236}">
                  <a16:creationId xmlns:a16="http://schemas.microsoft.com/office/drawing/2014/main" id="{29D544B2-05F1-4E8D-A1F6-37E6BA1A8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3164"/>
              <a:ext cx="1164" cy="399"/>
            </a:xfrm>
            <a:custGeom>
              <a:avLst/>
              <a:gdLst>
                <a:gd name="T0" fmla="*/ 5829 w 517"/>
                <a:gd name="T1" fmla="*/ 56 h 177"/>
                <a:gd name="T2" fmla="*/ 5773 w 517"/>
                <a:gd name="T3" fmla="*/ 0 h 177"/>
                <a:gd name="T4" fmla="*/ 5773 w 517"/>
                <a:gd name="T5" fmla="*/ 11 h 177"/>
                <a:gd name="T6" fmla="*/ 5809 w 517"/>
                <a:gd name="T7" fmla="*/ 92 h 177"/>
                <a:gd name="T8" fmla="*/ 5829 w 517"/>
                <a:gd name="T9" fmla="*/ 138 h 177"/>
                <a:gd name="T10" fmla="*/ 5784 w 517"/>
                <a:gd name="T11" fmla="*/ 183 h 177"/>
                <a:gd name="T12" fmla="*/ 1689 w 517"/>
                <a:gd name="T13" fmla="*/ 1936 h 177"/>
                <a:gd name="T14" fmla="*/ 1349 w 517"/>
                <a:gd name="T15" fmla="*/ 1900 h 177"/>
                <a:gd name="T16" fmla="*/ 137 w 517"/>
                <a:gd name="T17" fmla="*/ 651 h 177"/>
                <a:gd name="T18" fmla="*/ 92 w 517"/>
                <a:gd name="T19" fmla="*/ 575 h 177"/>
                <a:gd name="T20" fmla="*/ 117 w 517"/>
                <a:gd name="T21" fmla="*/ 539 h 177"/>
                <a:gd name="T22" fmla="*/ 117 w 517"/>
                <a:gd name="T23" fmla="*/ 494 h 177"/>
                <a:gd name="T24" fmla="*/ 101 w 517"/>
                <a:gd name="T25" fmla="*/ 494 h 177"/>
                <a:gd name="T26" fmla="*/ 101 w 517"/>
                <a:gd name="T27" fmla="*/ 676 h 177"/>
                <a:gd name="T28" fmla="*/ 1313 w 517"/>
                <a:gd name="T29" fmla="*/ 1936 h 177"/>
                <a:gd name="T30" fmla="*/ 1698 w 517"/>
                <a:gd name="T31" fmla="*/ 1972 h 177"/>
                <a:gd name="T32" fmla="*/ 5809 w 517"/>
                <a:gd name="T33" fmla="*/ 228 h 177"/>
                <a:gd name="T34" fmla="*/ 5829 w 517"/>
                <a:gd name="T35" fmla="*/ 56 h 1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17" h="177">
                  <a:moveTo>
                    <a:pt x="511" y="5"/>
                  </a:moveTo>
                  <a:cubicBezTo>
                    <a:pt x="509" y="2"/>
                    <a:pt x="506" y="0"/>
                    <a:pt x="506" y="0"/>
                  </a:cubicBezTo>
                  <a:cubicBezTo>
                    <a:pt x="506" y="1"/>
                    <a:pt x="506" y="1"/>
                    <a:pt x="506" y="1"/>
                  </a:cubicBezTo>
                  <a:cubicBezTo>
                    <a:pt x="506" y="5"/>
                    <a:pt x="507" y="6"/>
                    <a:pt x="509" y="8"/>
                  </a:cubicBezTo>
                  <a:cubicBezTo>
                    <a:pt x="511" y="9"/>
                    <a:pt x="511" y="11"/>
                    <a:pt x="511" y="12"/>
                  </a:cubicBezTo>
                  <a:cubicBezTo>
                    <a:pt x="510" y="14"/>
                    <a:pt x="509" y="15"/>
                    <a:pt x="507" y="16"/>
                  </a:cubicBezTo>
                  <a:cubicBezTo>
                    <a:pt x="388" y="67"/>
                    <a:pt x="159" y="165"/>
                    <a:pt x="148" y="169"/>
                  </a:cubicBezTo>
                  <a:cubicBezTo>
                    <a:pt x="135" y="172"/>
                    <a:pt x="125" y="171"/>
                    <a:pt x="118" y="166"/>
                  </a:cubicBezTo>
                  <a:cubicBezTo>
                    <a:pt x="112" y="161"/>
                    <a:pt x="46" y="92"/>
                    <a:pt x="12" y="57"/>
                  </a:cubicBezTo>
                  <a:cubicBezTo>
                    <a:pt x="8" y="52"/>
                    <a:pt x="8" y="50"/>
                    <a:pt x="8" y="50"/>
                  </a:cubicBezTo>
                  <a:cubicBezTo>
                    <a:pt x="8" y="49"/>
                    <a:pt x="9" y="48"/>
                    <a:pt x="10" y="47"/>
                  </a:cubicBezTo>
                  <a:cubicBezTo>
                    <a:pt x="10" y="47"/>
                    <a:pt x="10" y="45"/>
                    <a:pt x="10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0" y="47"/>
                    <a:pt x="3" y="53"/>
                    <a:pt x="9" y="59"/>
                  </a:cubicBezTo>
                  <a:cubicBezTo>
                    <a:pt x="9" y="59"/>
                    <a:pt x="108" y="162"/>
                    <a:pt x="115" y="169"/>
                  </a:cubicBezTo>
                  <a:cubicBezTo>
                    <a:pt x="123" y="175"/>
                    <a:pt x="134" y="177"/>
                    <a:pt x="149" y="172"/>
                  </a:cubicBezTo>
                  <a:cubicBezTo>
                    <a:pt x="164" y="168"/>
                    <a:pt x="509" y="20"/>
                    <a:pt x="509" y="20"/>
                  </a:cubicBezTo>
                  <a:cubicBezTo>
                    <a:pt x="515" y="17"/>
                    <a:pt x="517" y="9"/>
                    <a:pt x="511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7" name="Freeform 435">
              <a:extLst>
                <a:ext uri="{FF2B5EF4-FFF2-40B4-BE49-F238E27FC236}">
                  <a16:creationId xmlns:a16="http://schemas.microsoft.com/office/drawing/2014/main" id="{F8C2B8BF-B108-4A0A-84B6-25F28758F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3259"/>
              <a:ext cx="1" cy="29"/>
            </a:xfrm>
            <a:custGeom>
              <a:avLst/>
              <a:gdLst>
                <a:gd name="T0" fmla="*/ 0 w 1"/>
                <a:gd name="T1" fmla="*/ 0 h 13"/>
                <a:gd name="T2" fmla="*/ 0 w 1"/>
                <a:gd name="T3" fmla="*/ 145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3">
                  <a:moveTo>
                    <a:pt x="0" y="0"/>
                  </a:moveTo>
                  <a:cubicBezTo>
                    <a:pt x="0" y="3"/>
                    <a:pt x="0" y="13"/>
                    <a:pt x="0" y="1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8" name="Freeform 436">
              <a:extLst>
                <a:ext uri="{FF2B5EF4-FFF2-40B4-BE49-F238E27FC236}">
                  <a16:creationId xmlns:a16="http://schemas.microsoft.com/office/drawing/2014/main" id="{AABA1DA0-782A-4AFF-9C8B-DD0C05602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" y="3182"/>
              <a:ext cx="1" cy="66"/>
            </a:xfrm>
            <a:custGeom>
              <a:avLst/>
              <a:gdLst>
                <a:gd name="T0" fmla="*/ 0 w 1"/>
                <a:gd name="T1" fmla="*/ 0 h 29"/>
                <a:gd name="T2" fmla="*/ 0 w 1"/>
                <a:gd name="T3" fmla="*/ 341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9">
                  <a:moveTo>
                    <a:pt x="0" y="0"/>
                  </a:moveTo>
                  <a:cubicBezTo>
                    <a:pt x="0" y="3"/>
                    <a:pt x="0" y="29"/>
                    <a:pt x="0" y="2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9" name="Freeform 437">
              <a:extLst>
                <a:ext uri="{FF2B5EF4-FFF2-40B4-BE49-F238E27FC236}">
                  <a16:creationId xmlns:a16="http://schemas.microsoft.com/office/drawing/2014/main" id="{7F935433-FFAB-4A2A-9580-096693525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3164"/>
              <a:ext cx="1116" cy="356"/>
            </a:xfrm>
            <a:custGeom>
              <a:avLst/>
              <a:gdLst>
                <a:gd name="T0" fmla="*/ 101 w 496"/>
                <a:gd name="T1" fmla="*/ 345 h 158"/>
                <a:gd name="T2" fmla="*/ 72 w 496"/>
                <a:gd name="T3" fmla="*/ 376 h 158"/>
                <a:gd name="T4" fmla="*/ 117 w 496"/>
                <a:gd name="T5" fmla="*/ 457 h 158"/>
                <a:gd name="T6" fmla="*/ 1301 w 496"/>
                <a:gd name="T7" fmla="*/ 1690 h 158"/>
                <a:gd name="T8" fmla="*/ 1620 w 496"/>
                <a:gd name="T9" fmla="*/ 1717 h 158"/>
                <a:gd name="T10" fmla="*/ 5650 w 496"/>
                <a:gd name="T11" fmla="*/ 0 h 158"/>
                <a:gd name="T12" fmla="*/ 5650 w 496"/>
                <a:gd name="T13" fmla="*/ 45 h 158"/>
                <a:gd name="T14" fmla="*/ 1640 w 496"/>
                <a:gd name="T15" fmla="*/ 1762 h 158"/>
                <a:gd name="T16" fmla="*/ 1276 w 496"/>
                <a:gd name="T17" fmla="*/ 1726 h 158"/>
                <a:gd name="T18" fmla="*/ 81 w 496"/>
                <a:gd name="T19" fmla="*/ 482 h 158"/>
                <a:gd name="T20" fmla="*/ 72 w 496"/>
                <a:gd name="T21" fmla="*/ 309 h 1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6" h="158">
                  <a:moveTo>
                    <a:pt x="9" y="30"/>
                  </a:moveTo>
                  <a:cubicBezTo>
                    <a:pt x="8" y="31"/>
                    <a:pt x="7" y="32"/>
                    <a:pt x="6" y="33"/>
                  </a:cubicBezTo>
                  <a:cubicBezTo>
                    <a:pt x="6" y="34"/>
                    <a:pt x="6" y="36"/>
                    <a:pt x="10" y="40"/>
                  </a:cubicBezTo>
                  <a:cubicBezTo>
                    <a:pt x="44" y="75"/>
                    <a:pt x="109" y="143"/>
                    <a:pt x="114" y="148"/>
                  </a:cubicBezTo>
                  <a:cubicBezTo>
                    <a:pt x="121" y="153"/>
                    <a:pt x="130" y="154"/>
                    <a:pt x="142" y="150"/>
                  </a:cubicBezTo>
                  <a:cubicBezTo>
                    <a:pt x="153" y="147"/>
                    <a:pt x="379" y="50"/>
                    <a:pt x="496" y="0"/>
                  </a:cubicBezTo>
                  <a:cubicBezTo>
                    <a:pt x="496" y="4"/>
                    <a:pt x="496" y="4"/>
                    <a:pt x="496" y="4"/>
                  </a:cubicBezTo>
                  <a:cubicBezTo>
                    <a:pt x="496" y="4"/>
                    <a:pt x="157" y="150"/>
                    <a:pt x="144" y="154"/>
                  </a:cubicBezTo>
                  <a:cubicBezTo>
                    <a:pt x="130" y="158"/>
                    <a:pt x="119" y="157"/>
                    <a:pt x="112" y="151"/>
                  </a:cubicBezTo>
                  <a:cubicBezTo>
                    <a:pt x="104" y="145"/>
                    <a:pt x="7" y="42"/>
                    <a:pt x="7" y="42"/>
                  </a:cubicBezTo>
                  <a:cubicBezTo>
                    <a:pt x="1" y="36"/>
                    <a:pt x="0" y="31"/>
                    <a:pt x="6" y="2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0" name="Freeform 438">
              <a:extLst>
                <a:ext uri="{FF2B5EF4-FFF2-40B4-BE49-F238E27FC236}">
                  <a16:creationId xmlns:a16="http://schemas.microsoft.com/office/drawing/2014/main" id="{7C8A55D8-AA52-4315-B648-A4270C3F6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" y="2786"/>
              <a:ext cx="1078" cy="531"/>
            </a:xfrm>
            <a:custGeom>
              <a:avLst/>
              <a:gdLst>
                <a:gd name="T0" fmla="*/ 5039 w 479"/>
                <a:gd name="T1" fmla="*/ 1118 h 236"/>
                <a:gd name="T2" fmla="*/ 5379 w 479"/>
                <a:gd name="T3" fmla="*/ 1094 h 236"/>
                <a:gd name="T4" fmla="*/ 5358 w 479"/>
                <a:gd name="T5" fmla="*/ 936 h 236"/>
                <a:gd name="T6" fmla="*/ 4159 w 479"/>
                <a:gd name="T7" fmla="*/ 45 h 236"/>
                <a:gd name="T8" fmla="*/ 3929 w 479"/>
                <a:gd name="T9" fmla="*/ 25 h 236"/>
                <a:gd name="T10" fmla="*/ 3783 w 479"/>
                <a:gd name="T11" fmla="*/ 101 h 236"/>
                <a:gd name="T12" fmla="*/ 502 w 479"/>
                <a:gd name="T13" fmla="*/ 1287 h 236"/>
                <a:gd name="T14" fmla="*/ 344 w 479"/>
                <a:gd name="T15" fmla="*/ 1332 h 236"/>
                <a:gd name="T16" fmla="*/ 25 w 479"/>
                <a:gd name="T17" fmla="*/ 1422 h 236"/>
                <a:gd name="T18" fmla="*/ 92 w 479"/>
                <a:gd name="T19" fmla="*/ 1584 h 236"/>
                <a:gd name="T20" fmla="*/ 1058 w 479"/>
                <a:gd name="T21" fmla="*/ 2597 h 236"/>
                <a:gd name="T22" fmla="*/ 1287 w 479"/>
                <a:gd name="T23" fmla="*/ 2689 h 236"/>
                <a:gd name="T24" fmla="*/ 1605 w 479"/>
                <a:gd name="T25" fmla="*/ 2486 h 236"/>
                <a:gd name="T26" fmla="*/ 1969 w 479"/>
                <a:gd name="T27" fmla="*/ 2394 h 236"/>
                <a:gd name="T28" fmla="*/ 4868 w 479"/>
                <a:gd name="T29" fmla="*/ 1276 h 236"/>
                <a:gd name="T30" fmla="*/ 5039 w 479"/>
                <a:gd name="T31" fmla="*/ 1118 h 2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9" h="236">
                  <a:moveTo>
                    <a:pt x="442" y="98"/>
                  </a:moveTo>
                  <a:cubicBezTo>
                    <a:pt x="450" y="93"/>
                    <a:pt x="466" y="98"/>
                    <a:pt x="472" y="96"/>
                  </a:cubicBezTo>
                  <a:cubicBezTo>
                    <a:pt x="479" y="93"/>
                    <a:pt x="476" y="86"/>
                    <a:pt x="470" y="82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0" y="0"/>
                    <a:pt x="350" y="0"/>
                    <a:pt x="345" y="2"/>
                  </a:cubicBezTo>
                  <a:cubicBezTo>
                    <a:pt x="340" y="4"/>
                    <a:pt x="335" y="7"/>
                    <a:pt x="332" y="9"/>
                  </a:cubicBezTo>
                  <a:cubicBezTo>
                    <a:pt x="329" y="12"/>
                    <a:pt x="44" y="113"/>
                    <a:pt x="44" y="113"/>
                  </a:cubicBezTo>
                  <a:cubicBezTo>
                    <a:pt x="40" y="116"/>
                    <a:pt x="35" y="116"/>
                    <a:pt x="30" y="117"/>
                  </a:cubicBezTo>
                  <a:cubicBezTo>
                    <a:pt x="25" y="118"/>
                    <a:pt x="6" y="116"/>
                    <a:pt x="2" y="125"/>
                  </a:cubicBezTo>
                  <a:cubicBezTo>
                    <a:pt x="0" y="132"/>
                    <a:pt x="5" y="136"/>
                    <a:pt x="8" y="139"/>
                  </a:cubicBezTo>
                  <a:cubicBezTo>
                    <a:pt x="37" y="169"/>
                    <a:pt x="88" y="223"/>
                    <a:pt x="93" y="228"/>
                  </a:cubicBezTo>
                  <a:cubicBezTo>
                    <a:pt x="98" y="232"/>
                    <a:pt x="105" y="236"/>
                    <a:pt x="113" y="236"/>
                  </a:cubicBezTo>
                  <a:cubicBezTo>
                    <a:pt x="117" y="236"/>
                    <a:pt x="127" y="222"/>
                    <a:pt x="141" y="218"/>
                  </a:cubicBezTo>
                  <a:cubicBezTo>
                    <a:pt x="154" y="214"/>
                    <a:pt x="160" y="215"/>
                    <a:pt x="173" y="210"/>
                  </a:cubicBezTo>
                  <a:cubicBezTo>
                    <a:pt x="229" y="190"/>
                    <a:pt x="356" y="140"/>
                    <a:pt x="427" y="112"/>
                  </a:cubicBezTo>
                  <a:cubicBezTo>
                    <a:pt x="433" y="109"/>
                    <a:pt x="435" y="102"/>
                    <a:pt x="442" y="9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1" name="Freeform 439">
              <a:extLst>
                <a:ext uri="{FF2B5EF4-FFF2-40B4-BE49-F238E27FC236}">
                  <a16:creationId xmlns:a16="http://schemas.microsoft.com/office/drawing/2014/main" id="{C0D160D2-1E7F-4A29-A027-34002477A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" y="2993"/>
              <a:ext cx="1132" cy="558"/>
            </a:xfrm>
            <a:custGeom>
              <a:avLst/>
              <a:gdLst>
                <a:gd name="T0" fmla="*/ 5707 w 503"/>
                <a:gd name="T1" fmla="*/ 956 h 248"/>
                <a:gd name="T2" fmla="*/ 5678 w 503"/>
                <a:gd name="T3" fmla="*/ 875 h 248"/>
                <a:gd name="T4" fmla="*/ 5678 w 503"/>
                <a:gd name="T5" fmla="*/ 538 h 248"/>
                <a:gd name="T6" fmla="*/ 5642 w 503"/>
                <a:gd name="T7" fmla="*/ 437 h 248"/>
                <a:gd name="T8" fmla="*/ 5561 w 503"/>
                <a:gd name="T9" fmla="*/ 320 h 248"/>
                <a:gd name="T10" fmla="*/ 5586 w 503"/>
                <a:gd name="T11" fmla="*/ 0 h 248"/>
                <a:gd name="T12" fmla="*/ 5541 w 503"/>
                <a:gd name="T13" fmla="*/ 45 h 248"/>
                <a:gd name="T14" fmla="*/ 5196 w 503"/>
                <a:gd name="T15" fmla="*/ 72 h 248"/>
                <a:gd name="T16" fmla="*/ 5023 w 503"/>
                <a:gd name="T17" fmla="*/ 227 h 248"/>
                <a:gd name="T18" fmla="*/ 2131 w 503"/>
                <a:gd name="T19" fmla="*/ 1348 h 248"/>
                <a:gd name="T20" fmla="*/ 1767 w 503"/>
                <a:gd name="T21" fmla="*/ 1438 h 248"/>
                <a:gd name="T22" fmla="*/ 1449 w 503"/>
                <a:gd name="T23" fmla="*/ 1640 h 248"/>
                <a:gd name="T24" fmla="*/ 1220 w 503"/>
                <a:gd name="T25" fmla="*/ 1550 h 248"/>
                <a:gd name="T26" fmla="*/ 254 w 503"/>
                <a:gd name="T27" fmla="*/ 538 h 248"/>
                <a:gd name="T28" fmla="*/ 194 w 503"/>
                <a:gd name="T29" fmla="*/ 466 h 248"/>
                <a:gd name="T30" fmla="*/ 194 w 503"/>
                <a:gd name="T31" fmla="*/ 774 h 248"/>
                <a:gd name="T32" fmla="*/ 126 w 503"/>
                <a:gd name="T33" fmla="*/ 821 h 248"/>
                <a:gd name="T34" fmla="*/ 126 w 503"/>
                <a:gd name="T35" fmla="*/ 1150 h 248"/>
                <a:gd name="T36" fmla="*/ 25 w 503"/>
                <a:gd name="T37" fmla="*/ 1267 h 248"/>
                <a:gd name="T38" fmla="*/ 25 w 503"/>
                <a:gd name="T39" fmla="*/ 1402 h 248"/>
                <a:gd name="T40" fmla="*/ 0 w 503"/>
                <a:gd name="T41" fmla="*/ 1438 h 248"/>
                <a:gd name="T42" fmla="*/ 45 w 503"/>
                <a:gd name="T43" fmla="*/ 1514 h 248"/>
                <a:gd name="T44" fmla="*/ 1256 w 503"/>
                <a:gd name="T45" fmla="*/ 2759 h 248"/>
                <a:gd name="T46" fmla="*/ 1596 w 503"/>
                <a:gd name="T47" fmla="*/ 2790 h 248"/>
                <a:gd name="T48" fmla="*/ 5687 w 503"/>
                <a:gd name="T49" fmla="*/ 1049 h 248"/>
                <a:gd name="T50" fmla="*/ 5734 w 503"/>
                <a:gd name="T51" fmla="*/ 1004 h 248"/>
                <a:gd name="T52" fmla="*/ 5707 w 503"/>
                <a:gd name="T53" fmla="*/ 956 h 2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03" h="248">
                  <a:moveTo>
                    <a:pt x="501" y="84"/>
                  </a:moveTo>
                  <a:cubicBezTo>
                    <a:pt x="499" y="82"/>
                    <a:pt x="498" y="81"/>
                    <a:pt x="498" y="77"/>
                  </a:cubicBezTo>
                  <a:cubicBezTo>
                    <a:pt x="498" y="47"/>
                    <a:pt x="498" y="47"/>
                    <a:pt x="498" y="47"/>
                  </a:cubicBezTo>
                  <a:cubicBezTo>
                    <a:pt x="498" y="42"/>
                    <a:pt x="498" y="41"/>
                    <a:pt x="495" y="38"/>
                  </a:cubicBezTo>
                  <a:cubicBezTo>
                    <a:pt x="493" y="34"/>
                    <a:pt x="488" y="33"/>
                    <a:pt x="488" y="28"/>
                  </a:cubicBezTo>
                  <a:cubicBezTo>
                    <a:pt x="488" y="25"/>
                    <a:pt x="490" y="8"/>
                    <a:pt x="490" y="0"/>
                  </a:cubicBezTo>
                  <a:cubicBezTo>
                    <a:pt x="490" y="1"/>
                    <a:pt x="489" y="3"/>
                    <a:pt x="486" y="4"/>
                  </a:cubicBezTo>
                  <a:cubicBezTo>
                    <a:pt x="480" y="6"/>
                    <a:pt x="464" y="1"/>
                    <a:pt x="456" y="6"/>
                  </a:cubicBezTo>
                  <a:cubicBezTo>
                    <a:pt x="449" y="10"/>
                    <a:pt x="447" y="17"/>
                    <a:pt x="441" y="20"/>
                  </a:cubicBezTo>
                  <a:cubicBezTo>
                    <a:pt x="370" y="48"/>
                    <a:pt x="243" y="98"/>
                    <a:pt x="187" y="118"/>
                  </a:cubicBezTo>
                  <a:cubicBezTo>
                    <a:pt x="174" y="123"/>
                    <a:pt x="168" y="122"/>
                    <a:pt x="155" y="126"/>
                  </a:cubicBezTo>
                  <a:cubicBezTo>
                    <a:pt x="141" y="130"/>
                    <a:pt x="131" y="144"/>
                    <a:pt x="127" y="144"/>
                  </a:cubicBezTo>
                  <a:cubicBezTo>
                    <a:pt x="119" y="144"/>
                    <a:pt x="112" y="140"/>
                    <a:pt x="107" y="136"/>
                  </a:cubicBezTo>
                  <a:cubicBezTo>
                    <a:pt x="102" y="131"/>
                    <a:pt x="51" y="77"/>
                    <a:pt x="22" y="47"/>
                  </a:cubicBezTo>
                  <a:cubicBezTo>
                    <a:pt x="21" y="46"/>
                    <a:pt x="19" y="44"/>
                    <a:pt x="17" y="41"/>
                  </a:cubicBezTo>
                  <a:cubicBezTo>
                    <a:pt x="17" y="46"/>
                    <a:pt x="17" y="65"/>
                    <a:pt x="17" y="68"/>
                  </a:cubicBezTo>
                  <a:cubicBezTo>
                    <a:pt x="17" y="68"/>
                    <a:pt x="11" y="69"/>
                    <a:pt x="11" y="72"/>
                  </a:cubicBezTo>
                  <a:cubicBezTo>
                    <a:pt x="11" y="75"/>
                    <a:pt x="11" y="101"/>
                    <a:pt x="11" y="101"/>
                  </a:cubicBezTo>
                  <a:cubicBezTo>
                    <a:pt x="7" y="103"/>
                    <a:pt x="2" y="105"/>
                    <a:pt x="2" y="111"/>
                  </a:cubicBezTo>
                  <a:cubicBezTo>
                    <a:pt x="2" y="113"/>
                    <a:pt x="2" y="123"/>
                    <a:pt x="2" y="123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0" y="126"/>
                    <a:pt x="0" y="128"/>
                    <a:pt x="4" y="133"/>
                  </a:cubicBezTo>
                  <a:cubicBezTo>
                    <a:pt x="38" y="168"/>
                    <a:pt x="104" y="237"/>
                    <a:pt x="110" y="242"/>
                  </a:cubicBezTo>
                  <a:cubicBezTo>
                    <a:pt x="117" y="247"/>
                    <a:pt x="127" y="248"/>
                    <a:pt x="140" y="245"/>
                  </a:cubicBezTo>
                  <a:cubicBezTo>
                    <a:pt x="151" y="241"/>
                    <a:pt x="380" y="143"/>
                    <a:pt x="499" y="92"/>
                  </a:cubicBezTo>
                  <a:cubicBezTo>
                    <a:pt x="501" y="91"/>
                    <a:pt x="502" y="90"/>
                    <a:pt x="503" y="88"/>
                  </a:cubicBezTo>
                  <a:cubicBezTo>
                    <a:pt x="503" y="87"/>
                    <a:pt x="503" y="85"/>
                    <a:pt x="501" y="8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2" name="Freeform 440">
              <a:extLst>
                <a:ext uri="{FF2B5EF4-FFF2-40B4-BE49-F238E27FC236}">
                  <a16:creationId xmlns:a16="http://schemas.microsoft.com/office/drawing/2014/main" id="{B34381FB-4EB2-4491-8D30-942F292BA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3149"/>
              <a:ext cx="1244" cy="447"/>
            </a:xfrm>
            <a:custGeom>
              <a:avLst/>
              <a:gdLst>
                <a:gd name="T0" fmla="*/ 6240 w 553"/>
                <a:gd name="T1" fmla="*/ 202 h 199"/>
                <a:gd name="T2" fmla="*/ 5966 w 553"/>
                <a:gd name="T3" fmla="*/ 0 h 199"/>
                <a:gd name="T4" fmla="*/ 5966 w 553"/>
                <a:gd name="T5" fmla="*/ 90 h 199"/>
                <a:gd name="T6" fmla="*/ 6002 w 553"/>
                <a:gd name="T7" fmla="*/ 171 h 199"/>
                <a:gd name="T8" fmla="*/ 6022 w 553"/>
                <a:gd name="T9" fmla="*/ 218 h 199"/>
                <a:gd name="T10" fmla="*/ 5977 w 553"/>
                <a:gd name="T11" fmla="*/ 263 h 199"/>
                <a:gd name="T12" fmla="*/ 1887 w 553"/>
                <a:gd name="T13" fmla="*/ 1992 h 199"/>
                <a:gd name="T14" fmla="*/ 1548 w 553"/>
                <a:gd name="T15" fmla="*/ 1963 h 199"/>
                <a:gd name="T16" fmla="*/ 340 w 553"/>
                <a:gd name="T17" fmla="*/ 726 h 199"/>
                <a:gd name="T18" fmla="*/ 292 w 553"/>
                <a:gd name="T19" fmla="*/ 647 h 199"/>
                <a:gd name="T20" fmla="*/ 319 w 553"/>
                <a:gd name="T21" fmla="*/ 611 h 199"/>
                <a:gd name="T22" fmla="*/ 319 w 553"/>
                <a:gd name="T23" fmla="*/ 474 h 199"/>
                <a:gd name="T24" fmla="*/ 400 w 553"/>
                <a:gd name="T25" fmla="*/ 384 h 199"/>
                <a:gd name="T26" fmla="*/ 400 w 553"/>
                <a:gd name="T27" fmla="*/ 384 h 199"/>
                <a:gd name="T28" fmla="*/ 81 w 553"/>
                <a:gd name="T29" fmla="*/ 546 h 199"/>
                <a:gd name="T30" fmla="*/ 81 w 553"/>
                <a:gd name="T31" fmla="*/ 737 h 199"/>
                <a:gd name="T32" fmla="*/ 1494 w 553"/>
                <a:gd name="T33" fmla="*/ 2165 h 199"/>
                <a:gd name="T34" fmla="*/ 1887 w 553"/>
                <a:gd name="T35" fmla="*/ 2210 h 199"/>
                <a:gd name="T36" fmla="*/ 6204 w 553"/>
                <a:gd name="T37" fmla="*/ 384 h 199"/>
                <a:gd name="T38" fmla="*/ 6240 w 553"/>
                <a:gd name="T39" fmla="*/ 202 h 19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53" h="199">
                  <a:moveTo>
                    <a:pt x="548" y="18"/>
                  </a:moveTo>
                  <a:cubicBezTo>
                    <a:pt x="543" y="15"/>
                    <a:pt x="531" y="5"/>
                    <a:pt x="524" y="0"/>
                  </a:cubicBezTo>
                  <a:cubicBezTo>
                    <a:pt x="524" y="8"/>
                    <a:pt x="524" y="8"/>
                    <a:pt x="524" y="8"/>
                  </a:cubicBezTo>
                  <a:cubicBezTo>
                    <a:pt x="524" y="12"/>
                    <a:pt x="525" y="13"/>
                    <a:pt x="527" y="15"/>
                  </a:cubicBezTo>
                  <a:cubicBezTo>
                    <a:pt x="529" y="16"/>
                    <a:pt x="529" y="18"/>
                    <a:pt x="529" y="19"/>
                  </a:cubicBezTo>
                  <a:cubicBezTo>
                    <a:pt x="528" y="21"/>
                    <a:pt x="527" y="22"/>
                    <a:pt x="525" y="23"/>
                  </a:cubicBezTo>
                  <a:cubicBezTo>
                    <a:pt x="406" y="74"/>
                    <a:pt x="177" y="172"/>
                    <a:pt x="166" y="176"/>
                  </a:cubicBezTo>
                  <a:cubicBezTo>
                    <a:pt x="153" y="179"/>
                    <a:pt x="143" y="178"/>
                    <a:pt x="136" y="173"/>
                  </a:cubicBezTo>
                  <a:cubicBezTo>
                    <a:pt x="130" y="168"/>
                    <a:pt x="64" y="99"/>
                    <a:pt x="30" y="64"/>
                  </a:cubicBezTo>
                  <a:cubicBezTo>
                    <a:pt x="26" y="59"/>
                    <a:pt x="26" y="57"/>
                    <a:pt x="26" y="57"/>
                  </a:cubicBezTo>
                  <a:cubicBezTo>
                    <a:pt x="26" y="56"/>
                    <a:pt x="27" y="55"/>
                    <a:pt x="28" y="54"/>
                  </a:cubicBezTo>
                  <a:cubicBezTo>
                    <a:pt x="28" y="54"/>
                    <a:pt x="28" y="44"/>
                    <a:pt x="28" y="42"/>
                  </a:cubicBezTo>
                  <a:cubicBezTo>
                    <a:pt x="28" y="37"/>
                    <a:pt x="32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14" y="44"/>
                    <a:pt x="7" y="48"/>
                  </a:cubicBezTo>
                  <a:cubicBezTo>
                    <a:pt x="0" y="52"/>
                    <a:pt x="1" y="58"/>
                    <a:pt x="7" y="65"/>
                  </a:cubicBezTo>
                  <a:cubicBezTo>
                    <a:pt x="7" y="65"/>
                    <a:pt x="123" y="184"/>
                    <a:pt x="131" y="191"/>
                  </a:cubicBezTo>
                  <a:cubicBezTo>
                    <a:pt x="139" y="197"/>
                    <a:pt x="151" y="199"/>
                    <a:pt x="166" y="195"/>
                  </a:cubicBezTo>
                  <a:cubicBezTo>
                    <a:pt x="181" y="190"/>
                    <a:pt x="545" y="34"/>
                    <a:pt x="545" y="34"/>
                  </a:cubicBezTo>
                  <a:cubicBezTo>
                    <a:pt x="551" y="31"/>
                    <a:pt x="553" y="23"/>
                    <a:pt x="548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3" name="Freeform 441">
              <a:extLst>
                <a:ext uri="{FF2B5EF4-FFF2-40B4-BE49-F238E27FC236}">
                  <a16:creationId xmlns:a16="http://schemas.microsoft.com/office/drawing/2014/main" id="{24CF218D-C787-4DFF-862D-996A9DD3A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3077"/>
              <a:ext cx="234" cy="238"/>
            </a:xfrm>
            <a:custGeom>
              <a:avLst/>
              <a:gdLst>
                <a:gd name="T0" fmla="*/ 1073 w 104"/>
                <a:gd name="T1" fmla="*/ 1145 h 106"/>
                <a:gd name="T2" fmla="*/ 1105 w 104"/>
                <a:gd name="T3" fmla="*/ 1165 h 106"/>
                <a:gd name="T4" fmla="*/ 1105 w 104"/>
                <a:gd name="T5" fmla="*/ 1165 h 106"/>
                <a:gd name="T6" fmla="*/ 1186 w 104"/>
                <a:gd name="T7" fmla="*/ 1199 h 106"/>
                <a:gd name="T8" fmla="*/ 1186 w 104"/>
                <a:gd name="T9" fmla="*/ 1199 h 106"/>
                <a:gd name="T10" fmla="*/ 1186 w 104"/>
                <a:gd name="T11" fmla="*/ 1190 h 106"/>
                <a:gd name="T12" fmla="*/ 1150 w 104"/>
                <a:gd name="T13" fmla="*/ 939 h 106"/>
                <a:gd name="T14" fmla="*/ 275 w 104"/>
                <a:gd name="T15" fmla="*/ 56 h 106"/>
                <a:gd name="T16" fmla="*/ 0 w 104"/>
                <a:gd name="T17" fmla="*/ 0 h 106"/>
                <a:gd name="T18" fmla="*/ 0 w 104"/>
                <a:gd name="T19" fmla="*/ 9 h 106"/>
                <a:gd name="T20" fmla="*/ 11 w 104"/>
                <a:gd name="T21" fmla="*/ 45 h 106"/>
                <a:gd name="T22" fmla="*/ 72 w 104"/>
                <a:gd name="T23" fmla="*/ 110 h 106"/>
                <a:gd name="T24" fmla="*/ 1037 w 104"/>
                <a:gd name="T25" fmla="*/ 1118 h 106"/>
                <a:gd name="T26" fmla="*/ 1073 w 104"/>
                <a:gd name="T27" fmla="*/ 1134 h 106"/>
                <a:gd name="T28" fmla="*/ 1073 w 104"/>
                <a:gd name="T29" fmla="*/ 1145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4" h="106">
                  <a:moveTo>
                    <a:pt x="94" y="101"/>
                  </a:moveTo>
                  <a:cubicBezTo>
                    <a:pt x="95" y="101"/>
                    <a:pt x="96" y="102"/>
                    <a:pt x="97" y="103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99" y="104"/>
                    <a:pt x="101" y="105"/>
                    <a:pt x="104" y="106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97" y="102"/>
                    <a:pt x="103" y="85"/>
                    <a:pt x="101" y="83"/>
                  </a:cubicBezTo>
                  <a:cubicBezTo>
                    <a:pt x="95" y="79"/>
                    <a:pt x="53" y="35"/>
                    <a:pt x="24" y="5"/>
                  </a:cubicBezTo>
                  <a:cubicBezTo>
                    <a:pt x="21" y="2"/>
                    <a:pt x="1" y="7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3" y="7"/>
                    <a:pt x="5" y="9"/>
                    <a:pt x="6" y="10"/>
                  </a:cubicBezTo>
                  <a:cubicBezTo>
                    <a:pt x="35" y="40"/>
                    <a:pt x="86" y="94"/>
                    <a:pt x="91" y="99"/>
                  </a:cubicBezTo>
                  <a:cubicBezTo>
                    <a:pt x="92" y="99"/>
                    <a:pt x="93" y="100"/>
                    <a:pt x="94" y="100"/>
                  </a:cubicBezTo>
                  <a:cubicBezTo>
                    <a:pt x="94" y="101"/>
                    <a:pt x="94" y="101"/>
                    <a:pt x="94" y="10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4" name="Freeform 442">
              <a:extLst>
                <a:ext uri="{FF2B5EF4-FFF2-40B4-BE49-F238E27FC236}">
                  <a16:creationId xmlns:a16="http://schemas.microsoft.com/office/drawing/2014/main" id="{B01B179E-C31D-440D-A72A-771CD5077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2820"/>
              <a:ext cx="607" cy="218"/>
            </a:xfrm>
            <a:custGeom>
              <a:avLst/>
              <a:gdLst>
                <a:gd name="T0" fmla="*/ 3069 w 270"/>
                <a:gd name="T1" fmla="*/ 0 h 97"/>
                <a:gd name="T2" fmla="*/ 2875 w 270"/>
                <a:gd name="T3" fmla="*/ 9 h 97"/>
                <a:gd name="T4" fmla="*/ 101 w 270"/>
                <a:gd name="T5" fmla="*/ 1000 h 97"/>
                <a:gd name="T6" fmla="*/ 0 w 270"/>
                <a:gd name="T7" fmla="*/ 1101 h 97"/>
                <a:gd name="T8" fmla="*/ 182 w 270"/>
                <a:gd name="T9" fmla="*/ 1045 h 97"/>
                <a:gd name="T10" fmla="*/ 3069 w 270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0" h="97">
                  <a:moveTo>
                    <a:pt x="270" y="0"/>
                  </a:moveTo>
                  <a:cubicBezTo>
                    <a:pt x="265" y="0"/>
                    <a:pt x="258" y="0"/>
                    <a:pt x="253" y="1"/>
                  </a:cubicBezTo>
                  <a:cubicBezTo>
                    <a:pt x="245" y="4"/>
                    <a:pt x="12" y="86"/>
                    <a:pt x="9" y="88"/>
                  </a:cubicBezTo>
                  <a:cubicBezTo>
                    <a:pt x="6" y="89"/>
                    <a:pt x="5" y="93"/>
                    <a:pt x="0" y="97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69" y="73"/>
                    <a:pt x="221" y="19"/>
                    <a:pt x="270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5" name="Freeform 443">
              <a:extLst>
                <a:ext uri="{FF2B5EF4-FFF2-40B4-BE49-F238E27FC236}">
                  <a16:creationId xmlns:a16="http://schemas.microsoft.com/office/drawing/2014/main" id="{F56D4A21-9C54-45A3-A481-2A0CE007E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" y="3011"/>
              <a:ext cx="33" cy="106"/>
            </a:xfrm>
            <a:custGeom>
              <a:avLst/>
              <a:gdLst>
                <a:gd name="T0" fmla="*/ 0 w 15"/>
                <a:gd name="T1" fmla="*/ 25 h 47"/>
                <a:gd name="T2" fmla="*/ 161 w 15"/>
                <a:gd name="T3" fmla="*/ 101 h 47"/>
                <a:gd name="T4" fmla="*/ 161 w 15"/>
                <a:gd name="T5" fmla="*/ 539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47">
                  <a:moveTo>
                    <a:pt x="0" y="2"/>
                  </a:moveTo>
                  <a:cubicBezTo>
                    <a:pt x="6" y="1"/>
                    <a:pt x="15" y="0"/>
                    <a:pt x="15" y="9"/>
                  </a:cubicBezTo>
                  <a:cubicBezTo>
                    <a:pt x="15" y="18"/>
                    <a:pt x="15" y="40"/>
                    <a:pt x="15" y="47"/>
                  </a:cubicBezTo>
                </a:path>
              </a:pathLst>
            </a:custGeom>
            <a:noFill/>
            <a:ln w="7938" cap="rnd">
              <a:solidFill>
                <a:srgbClr val="8295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6" name="Freeform 444">
              <a:extLst>
                <a:ext uri="{FF2B5EF4-FFF2-40B4-BE49-F238E27FC236}">
                  <a16:creationId xmlns:a16="http://schemas.microsoft.com/office/drawing/2014/main" id="{98DC4E41-3DE0-4AA6-A12A-C321C07B6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2800"/>
              <a:ext cx="7" cy="25"/>
            </a:xfrm>
            <a:custGeom>
              <a:avLst/>
              <a:gdLst>
                <a:gd name="T0" fmla="*/ 12 w 3"/>
                <a:gd name="T1" fmla="*/ 0 h 11"/>
                <a:gd name="T2" fmla="*/ 37 w 3"/>
                <a:gd name="T3" fmla="*/ 13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1">
                  <a:moveTo>
                    <a:pt x="1" y="0"/>
                  </a:moveTo>
                  <a:cubicBezTo>
                    <a:pt x="0" y="6"/>
                    <a:pt x="3" y="11"/>
                    <a:pt x="3" y="11"/>
                  </a:cubicBezTo>
                </a:path>
              </a:pathLst>
            </a:custGeom>
            <a:noFill/>
            <a:ln w="7938" cap="rnd">
              <a:solidFill>
                <a:srgbClr val="8295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7" name="Freeform 445">
              <a:extLst>
                <a:ext uri="{FF2B5EF4-FFF2-40B4-BE49-F238E27FC236}">
                  <a16:creationId xmlns:a16="http://schemas.microsoft.com/office/drawing/2014/main" id="{359BAE01-C039-4FD8-8D8D-1B7015060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7" y="3324"/>
              <a:ext cx="59" cy="88"/>
            </a:xfrm>
            <a:custGeom>
              <a:avLst/>
              <a:gdLst>
                <a:gd name="T0" fmla="*/ 175 w 26"/>
                <a:gd name="T1" fmla="*/ 72 h 39"/>
                <a:gd name="T2" fmla="*/ 36 w 26"/>
                <a:gd name="T3" fmla="*/ 45 h 39"/>
                <a:gd name="T4" fmla="*/ 11 w 26"/>
                <a:gd name="T5" fmla="*/ 357 h 39"/>
                <a:gd name="T6" fmla="*/ 154 w 26"/>
                <a:gd name="T7" fmla="*/ 449 h 39"/>
                <a:gd name="T8" fmla="*/ 279 w 26"/>
                <a:gd name="T9" fmla="*/ 377 h 39"/>
                <a:gd name="T10" fmla="*/ 175 w 26"/>
                <a:gd name="T11" fmla="*/ 72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39">
                  <a:moveTo>
                    <a:pt x="15" y="6"/>
                  </a:moveTo>
                  <a:cubicBezTo>
                    <a:pt x="10" y="0"/>
                    <a:pt x="4" y="2"/>
                    <a:pt x="3" y="4"/>
                  </a:cubicBezTo>
                  <a:cubicBezTo>
                    <a:pt x="3" y="10"/>
                    <a:pt x="0" y="27"/>
                    <a:pt x="1" y="31"/>
                  </a:cubicBezTo>
                  <a:cubicBezTo>
                    <a:pt x="2" y="32"/>
                    <a:pt x="4" y="39"/>
                    <a:pt x="13" y="39"/>
                  </a:cubicBezTo>
                  <a:cubicBezTo>
                    <a:pt x="21" y="39"/>
                    <a:pt x="22" y="34"/>
                    <a:pt x="24" y="33"/>
                  </a:cubicBezTo>
                  <a:cubicBezTo>
                    <a:pt x="26" y="33"/>
                    <a:pt x="21" y="15"/>
                    <a:pt x="15" y="6"/>
                  </a:cubicBezTo>
                  <a:close/>
                </a:path>
              </a:pathLst>
            </a:custGeom>
            <a:noFill/>
            <a:ln w="7938" cap="rnd">
              <a:solidFill>
                <a:srgbClr val="8295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8" name="Freeform 446">
              <a:extLst>
                <a:ext uri="{FF2B5EF4-FFF2-40B4-BE49-F238E27FC236}">
                  <a16:creationId xmlns:a16="http://schemas.microsoft.com/office/drawing/2014/main" id="{BF8B1EE1-E050-42DA-94ED-CDC5F7B66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" y="3275"/>
              <a:ext cx="110" cy="105"/>
            </a:xfrm>
            <a:custGeom>
              <a:avLst/>
              <a:gdLst>
                <a:gd name="T0" fmla="*/ 0 w 49"/>
                <a:gd name="T1" fmla="*/ 210 h 47"/>
                <a:gd name="T2" fmla="*/ 510 w 49"/>
                <a:gd name="T3" fmla="*/ 56 h 47"/>
                <a:gd name="T4" fmla="*/ 554 w 49"/>
                <a:gd name="T5" fmla="*/ 525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47">
                  <a:moveTo>
                    <a:pt x="0" y="19"/>
                  </a:moveTo>
                  <a:cubicBezTo>
                    <a:pt x="12" y="7"/>
                    <a:pt x="25" y="0"/>
                    <a:pt x="45" y="5"/>
                  </a:cubicBezTo>
                  <a:cubicBezTo>
                    <a:pt x="49" y="6"/>
                    <a:pt x="48" y="32"/>
                    <a:pt x="49" y="47"/>
                  </a:cubicBezTo>
                </a:path>
              </a:pathLst>
            </a:custGeom>
            <a:noFill/>
            <a:ln w="7938" cap="rnd">
              <a:solidFill>
                <a:srgbClr val="8295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9" name="Line 447">
              <a:extLst>
                <a:ext uri="{FF2B5EF4-FFF2-40B4-BE49-F238E27FC236}">
                  <a16:creationId xmlns:a16="http://schemas.microsoft.com/office/drawing/2014/main" id="{B3A1195C-163C-43B8-AABB-A196EE19D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2" y="3394"/>
              <a:ext cx="47" cy="2"/>
            </a:xfrm>
            <a:prstGeom prst="line">
              <a:avLst/>
            </a:prstGeom>
            <a:noFill/>
            <a:ln w="7938" cap="rnd">
              <a:solidFill>
                <a:srgbClr val="8295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0" name="Freeform 448">
              <a:extLst>
                <a:ext uri="{FF2B5EF4-FFF2-40B4-BE49-F238E27FC236}">
                  <a16:creationId xmlns:a16="http://schemas.microsoft.com/office/drawing/2014/main" id="{D097A019-AF3D-4C01-83A1-F79F4AAB6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" y="3347"/>
              <a:ext cx="23" cy="31"/>
            </a:xfrm>
            <a:custGeom>
              <a:avLst/>
              <a:gdLst>
                <a:gd name="T0" fmla="*/ 12 w 10"/>
                <a:gd name="T1" fmla="*/ 153 h 14"/>
                <a:gd name="T2" fmla="*/ 122 w 10"/>
                <a:gd name="T3" fmla="*/ 97 h 14"/>
                <a:gd name="T4" fmla="*/ 0 w 10"/>
                <a:gd name="T5" fmla="*/ 97 h 14"/>
                <a:gd name="T6" fmla="*/ 110 w 10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4">
                  <a:moveTo>
                    <a:pt x="1" y="14"/>
                  </a:moveTo>
                  <a:cubicBezTo>
                    <a:pt x="3" y="14"/>
                    <a:pt x="10" y="13"/>
                    <a:pt x="10" y="9"/>
                  </a:cubicBezTo>
                  <a:cubicBezTo>
                    <a:pt x="10" y="4"/>
                    <a:pt x="2" y="8"/>
                    <a:pt x="0" y="9"/>
                  </a:cubicBezTo>
                  <a:cubicBezTo>
                    <a:pt x="0" y="3"/>
                    <a:pt x="10" y="5"/>
                    <a:pt x="9" y="0"/>
                  </a:cubicBezTo>
                </a:path>
              </a:pathLst>
            </a:custGeom>
            <a:noFill/>
            <a:ln w="7938" cap="rnd">
              <a:solidFill>
                <a:srgbClr val="C5D0D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1" name="Freeform 449">
              <a:extLst>
                <a:ext uri="{FF2B5EF4-FFF2-40B4-BE49-F238E27FC236}">
                  <a16:creationId xmlns:a16="http://schemas.microsoft.com/office/drawing/2014/main" id="{1F1BB95F-D764-4702-A696-546C6B643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" y="3299"/>
              <a:ext cx="20" cy="21"/>
            </a:xfrm>
            <a:custGeom>
              <a:avLst/>
              <a:gdLst>
                <a:gd name="T0" fmla="*/ 0 w 9"/>
                <a:gd name="T1" fmla="*/ 65 h 9"/>
                <a:gd name="T2" fmla="*/ 44 w 9"/>
                <a:gd name="T3" fmla="*/ 28 h 9"/>
                <a:gd name="T4" fmla="*/ 64 w 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cubicBezTo>
                    <a:pt x="5" y="9"/>
                    <a:pt x="9" y="8"/>
                    <a:pt x="4" y="2"/>
                  </a:cubicBezTo>
                  <a:cubicBezTo>
                    <a:pt x="5" y="1"/>
                    <a:pt x="5" y="1"/>
                    <a:pt x="6" y="0"/>
                  </a:cubicBezTo>
                </a:path>
              </a:pathLst>
            </a:custGeom>
            <a:noFill/>
            <a:ln w="7938" cap="rnd">
              <a:solidFill>
                <a:srgbClr val="C5D0D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2" name="Freeform 450">
              <a:extLst>
                <a:ext uri="{FF2B5EF4-FFF2-40B4-BE49-F238E27FC236}">
                  <a16:creationId xmlns:a16="http://schemas.microsoft.com/office/drawing/2014/main" id="{2ABB34A2-3B11-45A5-AF50-652CA2E34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3104"/>
              <a:ext cx="18" cy="13"/>
            </a:xfrm>
            <a:custGeom>
              <a:avLst/>
              <a:gdLst>
                <a:gd name="T0" fmla="*/ 72 w 8"/>
                <a:gd name="T1" fmla="*/ 52 h 6"/>
                <a:gd name="T2" fmla="*/ 0 w 8"/>
                <a:gd name="T3" fmla="*/ 43 h 6"/>
                <a:gd name="T4" fmla="*/ 92 w 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6">
                  <a:moveTo>
                    <a:pt x="6" y="5"/>
                  </a:moveTo>
                  <a:cubicBezTo>
                    <a:pt x="4" y="6"/>
                    <a:pt x="2" y="6"/>
                    <a:pt x="0" y="4"/>
                  </a:cubicBezTo>
                  <a:cubicBezTo>
                    <a:pt x="2" y="1"/>
                    <a:pt x="5" y="1"/>
                    <a:pt x="8" y="0"/>
                  </a:cubicBezTo>
                </a:path>
              </a:pathLst>
            </a:custGeom>
            <a:noFill/>
            <a:ln w="7938" cap="rnd">
              <a:solidFill>
                <a:srgbClr val="C5D0D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3" name="Freeform 451">
              <a:extLst>
                <a:ext uri="{FF2B5EF4-FFF2-40B4-BE49-F238E27FC236}">
                  <a16:creationId xmlns:a16="http://schemas.microsoft.com/office/drawing/2014/main" id="{47437EA4-F039-443A-80E0-865FABAE4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" y="3009"/>
              <a:ext cx="13" cy="16"/>
            </a:xfrm>
            <a:custGeom>
              <a:avLst/>
              <a:gdLst>
                <a:gd name="T0" fmla="*/ 0 w 6"/>
                <a:gd name="T1" fmla="*/ 11 h 7"/>
                <a:gd name="T2" fmla="*/ 52 w 6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7">
                  <a:moveTo>
                    <a:pt x="0" y="1"/>
                  </a:moveTo>
                  <a:cubicBezTo>
                    <a:pt x="0" y="7"/>
                    <a:pt x="6" y="6"/>
                    <a:pt x="5" y="0"/>
                  </a:cubicBezTo>
                </a:path>
              </a:pathLst>
            </a:custGeom>
            <a:noFill/>
            <a:ln w="7938" cap="rnd">
              <a:solidFill>
                <a:srgbClr val="C5D0D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Servier SMArt 1">
      <a:dk1>
        <a:srgbClr val="7B879D"/>
      </a:dk1>
      <a:lt1>
        <a:srgbClr val="FFFFFF"/>
      </a:lt1>
      <a:dk2>
        <a:srgbClr val="687388"/>
      </a:dk2>
      <a:lt2>
        <a:srgbClr val="939393"/>
      </a:lt2>
      <a:accent1>
        <a:srgbClr val="BBE0E3"/>
      </a:accent1>
      <a:accent2>
        <a:srgbClr val="333399"/>
      </a:accent2>
      <a:accent3>
        <a:srgbClr val="F0BCC2"/>
      </a:accent3>
      <a:accent4>
        <a:srgbClr val="F3BB69"/>
      </a:accent4>
      <a:accent5>
        <a:srgbClr val="D3DD67"/>
      </a:accent5>
      <a:accent6>
        <a:srgbClr val="CAE5D1"/>
      </a:accent6>
      <a:hlink>
        <a:srgbClr val="009999"/>
      </a:hlink>
      <a:folHlink>
        <a:srgbClr val="99CC0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ART_KIT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1" id="{C3832597-C88D-4BF6-9AA5-0F9A2EFCE322}" vid="{FC1E9823-8E00-42C2-9B5D-7164D23522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</Template>
  <TotalTime>0</TotalTime>
  <Words>90</Words>
  <Application>Microsoft Office PowerPoint</Application>
  <PresentationFormat>Grand écran</PresentationFormat>
  <Paragraphs>82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Corbel</vt:lpstr>
      <vt:lpstr>Georgia</vt:lpstr>
      <vt:lpstr>Myriad Roman</vt:lpstr>
      <vt:lpstr>Tahoma</vt:lpstr>
      <vt:lpstr>Thème1</vt:lpstr>
      <vt:lpstr>Présentation PowerPoint</vt:lpstr>
      <vt:lpstr>Chemistry</vt:lpstr>
      <vt:lpstr>Erlenmeyer flasks</vt:lpstr>
      <vt:lpstr>Beakers</vt:lpstr>
      <vt:lpstr>Test tubes</vt:lpstr>
      <vt:lpstr>Flasks</vt:lpstr>
      <vt:lpstr>Measuring cylinders</vt:lpstr>
      <vt:lpstr>Pipettes</vt:lpstr>
      <vt:lpstr>Micropipettes</vt:lpstr>
      <vt:lpstr>Burette</vt:lpstr>
      <vt:lpstr>Syringe</vt:lpstr>
      <vt:lpstr>Measuring jug</vt:lpstr>
      <vt:lpstr>Vacuum flask</vt:lpstr>
      <vt:lpstr>Funnels</vt:lpstr>
      <vt:lpstr>Filtration</vt:lpstr>
      <vt:lpstr>Separating funnel</vt:lpstr>
      <vt:lpstr>Condensers</vt:lpstr>
      <vt:lpstr>Dye tray</vt:lpstr>
      <vt:lpstr>Bunsen burner</vt:lpstr>
      <vt:lpstr>Miscellaneous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LESUR Christophe SI</dc:creator>
  <cp:lastModifiedBy>LESUR Christophe SI</cp:lastModifiedBy>
  <cp:revision>1</cp:revision>
  <dcterms:created xsi:type="dcterms:W3CDTF">2023-01-30T10:54:33Z</dcterms:created>
  <dcterms:modified xsi:type="dcterms:W3CDTF">2023-01-30T10:54:57Z</dcterms:modified>
</cp:coreProperties>
</file>